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theme/themeOverride1.xml" ContentType="application/vnd.openxmlformats-officedocument.themeOverr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330" r:id="rId2"/>
    <p:sldId id="261" r:id="rId3"/>
    <p:sldId id="262" r:id="rId4"/>
    <p:sldId id="263" r:id="rId5"/>
    <p:sldId id="265" r:id="rId6"/>
    <p:sldId id="323" r:id="rId7"/>
    <p:sldId id="266" r:id="rId8"/>
    <p:sldId id="267" r:id="rId9"/>
    <p:sldId id="268" r:id="rId10"/>
    <p:sldId id="269" r:id="rId11"/>
    <p:sldId id="270" r:id="rId12"/>
    <p:sldId id="271" r:id="rId13"/>
    <p:sldId id="273" r:id="rId14"/>
    <p:sldId id="324" r:id="rId15"/>
    <p:sldId id="275" r:id="rId16"/>
    <p:sldId id="32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4" r:id="rId34"/>
    <p:sldId id="292" r:id="rId35"/>
    <p:sldId id="293"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8E"/>
    <a:srgbClr val="00BBEE"/>
    <a:srgbClr val="F9AB55"/>
    <a:srgbClr val="E97E09"/>
    <a:srgbClr val="FAA634"/>
    <a:srgbClr val="F2B508"/>
    <a:srgbClr val="FCA60C"/>
    <a:srgbClr val="F7A003"/>
    <a:srgbClr val="FAC400"/>
    <a:srgbClr val="004B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084" autoAdjust="0"/>
  </p:normalViewPr>
  <p:slideViewPr>
    <p:cSldViewPr snapToGrid="0">
      <p:cViewPr varScale="1">
        <p:scale>
          <a:sx n="122" d="100"/>
          <a:sy n="122" d="100"/>
        </p:scale>
        <p:origin x="128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228314955562147E-3"/>
          <c:y val="3.9772702960595282E-3"/>
          <c:w val="0.93663620038512307"/>
          <c:h val="0.98766234856272206"/>
        </c:manualLayout>
      </c:layout>
      <c:doughnutChart>
        <c:varyColors val="1"/>
        <c:ser>
          <c:idx val="0"/>
          <c:order val="0"/>
          <c:tx>
            <c:strRef>
              <c:f>Sheet1!$B$1</c:f>
              <c:strCache>
                <c:ptCount val="1"/>
                <c:pt idx="0">
                  <c:v>Sales</c:v>
                </c:pt>
              </c:strCache>
            </c:strRef>
          </c:tx>
          <c:spPr>
            <a:ln>
              <a:noFill/>
            </a:ln>
          </c:spPr>
          <c:dPt>
            <c:idx val="0"/>
            <c:bubble3D val="0"/>
            <c:spPr>
              <a:solidFill>
                <a:srgbClr val="D31245"/>
              </a:solidFill>
              <a:ln>
                <a:noFill/>
              </a:ln>
            </c:spPr>
          </c:dPt>
          <c:dPt>
            <c:idx val="1"/>
            <c:bubble3D val="0"/>
            <c:spPr>
              <a:solidFill>
                <a:srgbClr val="8A4B05"/>
              </a:solidFill>
              <a:ln>
                <a:noFill/>
              </a:ln>
            </c:spPr>
          </c:dPt>
          <c:dPt>
            <c:idx val="2"/>
            <c:bubble3D val="0"/>
            <c:spPr>
              <a:solidFill>
                <a:schemeClr val="tx2"/>
              </a:solidFill>
              <a:ln>
                <a:noFill/>
              </a:ln>
            </c:spPr>
          </c:dPt>
          <c:dPt>
            <c:idx val="3"/>
            <c:bubble3D val="0"/>
            <c:spPr>
              <a:solidFill>
                <a:schemeClr val="accent2"/>
              </a:solidFill>
              <a:ln>
                <a:noFill/>
              </a:ln>
            </c:spPr>
          </c:dPt>
          <c:dPt>
            <c:idx val="4"/>
            <c:bubble3D val="0"/>
            <c:spPr>
              <a:solidFill>
                <a:schemeClr val="accent3"/>
              </a:solidFill>
              <a:ln>
                <a:noFill/>
              </a:ln>
            </c:spPr>
          </c:dPt>
          <c:dPt>
            <c:idx val="5"/>
            <c:bubble3D val="0"/>
            <c:spPr>
              <a:solidFill>
                <a:schemeClr val="accent4"/>
              </a:solidFill>
              <a:ln>
                <a:noFill/>
              </a:ln>
            </c:spPr>
          </c:dPt>
          <c:dPt>
            <c:idx val="6"/>
            <c:bubble3D val="0"/>
            <c:spPr>
              <a:solidFill>
                <a:schemeClr val="accent5"/>
              </a:solidFill>
              <a:ln>
                <a:noFill/>
              </a:ln>
            </c:spPr>
          </c:dPt>
          <c:dPt>
            <c:idx val="7"/>
            <c:bubble3D val="0"/>
            <c:spPr>
              <a:solidFill>
                <a:schemeClr val="accent6"/>
              </a:solidFill>
              <a:ln>
                <a:noFill/>
              </a:ln>
            </c:spPr>
          </c:dPt>
          <c:dPt>
            <c:idx val="8"/>
            <c:bubble3D val="0"/>
            <c:spPr>
              <a:solidFill>
                <a:schemeClr val="accent3">
                  <a:lumMod val="40000"/>
                  <a:lumOff val="60000"/>
                </a:schemeClr>
              </a:solidFill>
              <a:ln>
                <a:noFill/>
              </a:ln>
            </c:spPr>
          </c:dPt>
          <c:dPt>
            <c:idx val="9"/>
            <c:bubble3D val="0"/>
            <c:spPr>
              <a:solidFill>
                <a:srgbClr val="00AA7E"/>
              </a:solidFill>
              <a:ln>
                <a:noFill/>
              </a:ln>
            </c:spPr>
          </c:dPt>
          <c:dPt>
            <c:idx val="10"/>
            <c:bubble3D val="0"/>
            <c:spPr>
              <a:solidFill>
                <a:schemeClr val="bg2"/>
              </a:solidFill>
              <a:ln>
                <a:noFill/>
              </a:ln>
            </c:spPr>
          </c:dPt>
          <c:cat>
            <c:strRef>
              <c:f>Sheet1!$A$2:$A$12</c:f>
              <c:strCache>
                <c:ptCount val="11"/>
                <c:pt idx="0">
                  <c:v>128, 0, 0</c:v>
                </c:pt>
                <c:pt idx="1">
                  <c:v>255, 204, 153</c:v>
                </c:pt>
                <c:pt idx="2">
                  <c:v>15, 36, 95</c:v>
                </c:pt>
                <c:pt idx="3">
                  <c:v>51, 153, 102</c:v>
                </c:pt>
                <c:pt idx="4">
                  <c:v>153, 204, 255</c:v>
                </c:pt>
                <c:pt idx="5">
                  <c:v>255, 204, 0</c:v>
                </c:pt>
                <c:pt idx="6">
                  <c:v>255, 102, 0</c:v>
                </c:pt>
                <c:pt idx="7">
                  <c:v>128,0,128</c:v>
                </c:pt>
                <c:pt idx="8">
                  <c:v>51, 102, 255</c:v>
                </c:pt>
                <c:pt idx="9">
                  <c:v>0,51,0</c:v>
                </c:pt>
                <c:pt idx="10">
                  <c:v>128, 128, 128</c:v>
                </c:pt>
              </c:strCache>
            </c:strRef>
          </c:cat>
          <c:val>
            <c:numRef>
              <c:f>Sheet1!$B$2:$B$12</c:f>
              <c:numCache>
                <c:formatCode>_(* #,##0.00_);_(* \(#,##0.00\);_(* "-"??_);_(@_)</c:formatCode>
                <c:ptCount val="11"/>
                <c:pt idx="0">
                  <c:v>9.0909090909090917</c:v>
                </c:pt>
                <c:pt idx="1">
                  <c:v>9.0909090909090917</c:v>
                </c:pt>
                <c:pt idx="2">
                  <c:v>9.0909090909090917</c:v>
                </c:pt>
                <c:pt idx="3">
                  <c:v>9.0909090909090917</c:v>
                </c:pt>
                <c:pt idx="4">
                  <c:v>9.0909090909090917</c:v>
                </c:pt>
                <c:pt idx="5">
                  <c:v>9.0909090909090917</c:v>
                </c:pt>
                <c:pt idx="6">
                  <c:v>9.0909090909090917</c:v>
                </c:pt>
                <c:pt idx="7">
                  <c:v>9.0909090909090917</c:v>
                </c:pt>
                <c:pt idx="8">
                  <c:v>9.0909090909090917</c:v>
                </c:pt>
                <c:pt idx="9">
                  <c:v>9.0909090909090917</c:v>
                </c:pt>
                <c:pt idx="10">
                  <c:v>9.0909090909090917</c:v>
                </c:pt>
              </c:numCache>
            </c:numRef>
          </c:val>
        </c:ser>
        <c:dLbls>
          <c:showLegendKey val="0"/>
          <c:showVal val="0"/>
          <c:showCatName val="0"/>
          <c:showSerName val="0"/>
          <c:showPercent val="0"/>
          <c:showBubbleSize val="0"/>
          <c:showLeaderLines val="0"/>
        </c:dLbls>
        <c:firstSliceAng val="0"/>
        <c:holeSize val="65"/>
      </c:doughnutChart>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228314955562147E-3"/>
          <c:y val="3.9772702960595282E-3"/>
          <c:w val="0.93663620038512307"/>
          <c:h val="0.98766234856272206"/>
        </c:manualLayout>
      </c:layout>
      <c:doughnutChart>
        <c:varyColors val="1"/>
        <c:ser>
          <c:idx val="0"/>
          <c:order val="0"/>
          <c:tx>
            <c:strRef>
              <c:f>Sheet1!$B$1</c:f>
              <c:strCache>
                <c:ptCount val="1"/>
                <c:pt idx="0">
                  <c:v>Sales</c:v>
                </c:pt>
              </c:strCache>
            </c:strRef>
          </c:tx>
          <c:spPr>
            <a:ln>
              <a:noFill/>
            </a:ln>
          </c:spPr>
          <c:dPt>
            <c:idx val="0"/>
            <c:bubble3D val="0"/>
            <c:spPr>
              <a:solidFill>
                <a:srgbClr val="D31245"/>
              </a:solidFill>
              <a:ln>
                <a:noFill/>
              </a:ln>
            </c:spPr>
          </c:dPt>
          <c:dPt>
            <c:idx val="1"/>
            <c:bubble3D val="0"/>
            <c:spPr>
              <a:solidFill>
                <a:srgbClr val="8A4B05"/>
              </a:solidFill>
              <a:ln>
                <a:noFill/>
              </a:ln>
            </c:spPr>
          </c:dPt>
          <c:dPt>
            <c:idx val="2"/>
            <c:bubble3D val="0"/>
            <c:spPr>
              <a:solidFill>
                <a:schemeClr val="tx2"/>
              </a:solidFill>
              <a:ln>
                <a:noFill/>
              </a:ln>
            </c:spPr>
          </c:dPt>
          <c:dPt>
            <c:idx val="3"/>
            <c:bubble3D val="0"/>
            <c:spPr>
              <a:solidFill>
                <a:schemeClr val="accent2"/>
              </a:solidFill>
              <a:ln>
                <a:noFill/>
              </a:ln>
            </c:spPr>
          </c:dPt>
          <c:dPt>
            <c:idx val="4"/>
            <c:bubble3D val="0"/>
            <c:spPr>
              <a:solidFill>
                <a:schemeClr val="accent3"/>
              </a:solidFill>
              <a:ln>
                <a:noFill/>
              </a:ln>
            </c:spPr>
          </c:dPt>
          <c:dPt>
            <c:idx val="5"/>
            <c:bubble3D val="0"/>
            <c:spPr>
              <a:solidFill>
                <a:schemeClr val="accent4"/>
              </a:solidFill>
              <a:ln>
                <a:noFill/>
              </a:ln>
            </c:spPr>
          </c:dPt>
          <c:dPt>
            <c:idx val="6"/>
            <c:bubble3D val="0"/>
            <c:spPr>
              <a:solidFill>
                <a:schemeClr val="accent5"/>
              </a:solidFill>
              <a:ln>
                <a:noFill/>
              </a:ln>
            </c:spPr>
          </c:dPt>
          <c:dPt>
            <c:idx val="7"/>
            <c:bubble3D val="0"/>
            <c:spPr>
              <a:solidFill>
                <a:schemeClr val="accent6"/>
              </a:solidFill>
              <a:ln>
                <a:noFill/>
              </a:ln>
            </c:spPr>
          </c:dPt>
          <c:dPt>
            <c:idx val="8"/>
            <c:bubble3D val="0"/>
            <c:spPr>
              <a:solidFill>
                <a:schemeClr val="accent3">
                  <a:lumMod val="40000"/>
                  <a:lumOff val="60000"/>
                </a:schemeClr>
              </a:solidFill>
              <a:ln>
                <a:noFill/>
              </a:ln>
            </c:spPr>
          </c:dPt>
          <c:dPt>
            <c:idx val="9"/>
            <c:bubble3D val="0"/>
            <c:spPr>
              <a:solidFill>
                <a:srgbClr val="00AA7E"/>
              </a:solidFill>
              <a:ln>
                <a:noFill/>
              </a:ln>
            </c:spPr>
          </c:dPt>
          <c:dPt>
            <c:idx val="10"/>
            <c:bubble3D val="0"/>
            <c:spPr>
              <a:solidFill>
                <a:schemeClr val="bg2"/>
              </a:solidFill>
              <a:ln>
                <a:noFill/>
              </a:ln>
            </c:spPr>
          </c:dPt>
          <c:cat>
            <c:strRef>
              <c:f>Sheet1!$A$2:$A$12</c:f>
              <c:strCache>
                <c:ptCount val="11"/>
                <c:pt idx="0">
                  <c:v>128, 0, 0</c:v>
                </c:pt>
                <c:pt idx="1">
                  <c:v>255, 204, 153</c:v>
                </c:pt>
                <c:pt idx="2">
                  <c:v>15, 36, 95</c:v>
                </c:pt>
                <c:pt idx="3">
                  <c:v>51, 153, 102</c:v>
                </c:pt>
                <c:pt idx="4">
                  <c:v>153, 204, 255</c:v>
                </c:pt>
                <c:pt idx="5">
                  <c:v>255, 204, 0</c:v>
                </c:pt>
                <c:pt idx="6">
                  <c:v>255, 102, 0</c:v>
                </c:pt>
                <c:pt idx="7">
                  <c:v>128,0,128</c:v>
                </c:pt>
                <c:pt idx="8">
                  <c:v>51, 102, 255</c:v>
                </c:pt>
                <c:pt idx="9">
                  <c:v>0,51,0</c:v>
                </c:pt>
                <c:pt idx="10">
                  <c:v>128, 128, 128</c:v>
                </c:pt>
              </c:strCache>
            </c:strRef>
          </c:cat>
          <c:val>
            <c:numRef>
              <c:f>Sheet1!$B$2:$B$12</c:f>
              <c:numCache>
                <c:formatCode>_(* #,##0.00_);_(* \(#,##0.00\);_(* "-"??_);_(@_)</c:formatCode>
                <c:ptCount val="11"/>
                <c:pt idx="0">
                  <c:v>9.0909090909090917</c:v>
                </c:pt>
                <c:pt idx="1">
                  <c:v>9.0909090909090917</c:v>
                </c:pt>
                <c:pt idx="2">
                  <c:v>9.0909090909090917</c:v>
                </c:pt>
                <c:pt idx="3">
                  <c:v>9.0909090909090917</c:v>
                </c:pt>
                <c:pt idx="4">
                  <c:v>9.0909090909090917</c:v>
                </c:pt>
                <c:pt idx="5">
                  <c:v>9.0909090909090917</c:v>
                </c:pt>
                <c:pt idx="6">
                  <c:v>9.0909090909090917</c:v>
                </c:pt>
                <c:pt idx="7">
                  <c:v>9.0909090909090917</c:v>
                </c:pt>
                <c:pt idx="8">
                  <c:v>9.0909090909090917</c:v>
                </c:pt>
                <c:pt idx="9">
                  <c:v>9.0909090909090917</c:v>
                </c:pt>
                <c:pt idx="10">
                  <c:v>9.0909090909090917</c:v>
                </c:pt>
              </c:numCache>
            </c:numRef>
          </c:val>
        </c:ser>
        <c:dLbls>
          <c:showLegendKey val="0"/>
          <c:showVal val="0"/>
          <c:showCatName val="0"/>
          <c:showSerName val="0"/>
          <c:showPercent val="0"/>
          <c:showBubbleSize val="0"/>
          <c:showLeaderLines val="0"/>
        </c:dLbls>
        <c:firstSliceAng val="0"/>
        <c:holeSize val="6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57150">
              <a:solidFill>
                <a:schemeClr val="accent1"/>
              </a:solidFill>
            </a:ln>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57150">
              <a:solidFill>
                <a:schemeClr val="accent2"/>
              </a:solidFill>
            </a:ln>
          </c:spPr>
          <c:marker>
            <c:symbol val="none"/>
          </c:marker>
          <c:dLbls>
            <c:dLbl>
              <c:idx val="0"/>
              <c:layout>
                <c:manualLayout>
                  <c:x val="-4.1064234131508948E-2"/>
                  <c:y val="-5.746102449888641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2.4340554922082858E-2"/>
                  <c:y val="-8.1217520415738681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57150">
              <a:solidFill>
                <a:schemeClr val="accent3"/>
              </a:solidFill>
            </a:ln>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smooth val="0"/>
        <c:axId val="255763896"/>
        <c:axId val="255764288"/>
      </c:lineChart>
      <c:catAx>
        <c:axId val="255763896"/>
        <c:scaling>
          <c:orientation val="minMax"/>
        </c:scaling>
        <c:delete val="0"/>
        <c:axPos val="b"/>
        <c:numFmt formatCode="General" sourceLinked="0"/>
        <c:majorTickMark val="out"/>
        <c:minorTickMark val="none"/>
        <c:tickLblPos val="nextTo"/>
        <c:spPr>
          <a:ln>
            <a:solidFill>
              <a:schemeClr val="tx1"/>
            </a:solidFill>
          </a:ln>
        </c:spPr>
        <c:txPr>
          <a:bodyPr/>
          <a:lstStyle/>
          <a:p>
            <a:pPr>
              <a:defRPr sz="1400" b="1">
                <a:solidFill>
                  <a:schemeClr val="tx1"/>
                </a:solidFill>
              </a:defRPr>
            </a:pPr>
            <a:endParaRPr lang="en-US"/>
          </a:p>
        </c:txPr>
        <c:crossAx val="255764288"/>
        <c:crosses val="autoZero"/>
        <c:auto val="1"/>
        <c:lblAlgn val="ctr"/>
        <c:lblOffset val="100"/>
        <c:noMultiLvlLbl val="0"/>
      </c:catAx>
      <c:valAx>
        <c:axId val="255764288"/>
        <c:scaling>
          <c:orientation val="minMax"/>
        </c:scaling>
        <c:delete val="0"/>
        <c:axPos val="l"/>
        <c:numFmt formatCode="General" sourceLinked="1"/>
        <c:majorTickMark val="out"/>
        <c:minorTickMark val="none"/>
        <c:tickLblPos val="nextTo"/>
        <c:spPr>
          <a:ln>
            <a:solidFill>
              <a:schemeClr val="tx1"/>
            </a:solidFill>
          </a:ln>
        </c:spPr>
        <c:txPr>
          <a:bodyPr/>
          <a:lstStyle/>
          <a:p>
            <a:pPr>
              <a:defRPr sz="1400" b="1">
                <a:solidFill>
                  <a:schemeClr val="tx1"/>
                </a:solidFill>
              </a:defRPr>
            </a:pPr>
            <a:endParaRPr lang="en-US"/>
          </a:p>
        </c:txPr>
        <c:crossAx val="255763896"/>
        <c:crosses val="autoZero"/>
        <c:crossBetween val="between"/>
      </c:valAx>
    </c:plotArea>
    <c:legend>
      <c:legendPos val="t"/>
      <c:layout>
        <c:manualLayout>
          <c:xMode val="edge"/>
          <c:yMode val="edge"/>
          <c:x val="3.0356410693817238E-3"/>
          <c:y val="1.7817371937639197E-2"/>
          <c:w val="0.42532350502937422"/>
          <c:h val="6.1778927526223132E-2"/>
        </c:manualLayout>
      </c:layout>
      <c:overlay val="0"/>
      <c:txPr>
        <a:bodyPr/>
        <a:lstStyle/>
        <a:p>
          <a:pPr>
            <a:defRPr sz="1400" b="1">
              <a:solidFill>
                <a:schemeClr val="tx1"/>
              </a:solidFil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745249719549963"/>
          <c:y val="0.15242375982681802"/>
          <c:w val="0.64509482179773658"/>
          <c:h val="0.79437312528802539"/>
        </c:manualLayout>
      </c:layout>
      <c:doughnutChart>
        <c:varyColors val="1"/>
        <c:ser>
          <c:idx val="0"/>
          <c:order val="0"/>
          <c:tx>
            <c:strRef>
              <c:f>Sheet1!$B$1</c:f>
              <c:strCache>
                <c:ptCount val="1"/>
                <c:pt idx="0">
                  <c:v>Sales</c:v>
                </c:pt>
              </c:strCache>
            </c:strRef>
          </c:tx>
          <c:spPr>
            <a:ln>
              <a:solidFill>
                <a:srgbClr val="FFFFFF"/>
              </a:solidFill>
            </a:ln>
          </c:spPr>
          <c:dPt>
            <c:idx val="0"/>
            <c:bubble3D val="0"/>
            <c:spPr>
              <a:solidFill>
                <a:srgbClr val="004B8D"/>
              </a:solidFill>
              <a:ln>
                <a:solidFill>
                  <a:srgbClr val="FFFFFF"/>
                </a:solidFill>
              </a:ln>
            </c:spPr>
          </c:dPt>
          <c:dPt>
            <c:idx val="1"/>
            <c:bubble3D val="0"/>
            <c:spPr>
              <a:solidFill>
                <a:srgbClr val="62BB46"/>
              </a:solidFill>
              <a:ln>
                <a:solidFill>
                  <a:srgbClr val="FFFFFF"/>
                </a:solidFill>
              </a:ln>
            </c:spPr>
          </c:dPt>
          <c:dPt>
            <c:idx val="2"/>
            <c:bubble3D val="0"/>
            <c:spPr>
              <a:solidFill>
                <a:srgbClr val="00A4D2"/>
              </a:solidFill>
              <a:ln>
                <a:solidFill>
                  <a:srgbClr val="FFFFFF"/>
                </a:solidFill>
              </a:ln>
            </c:spPr>
          </c:dPt>
          <c:dPt>
            <c:idx val="3"/>
            <c:bubble3D val="0"/>
            <c:spPr>
              <a:solidFill>
                <a:srgbClr val="FFCF22"/>
              </a:solidFill>
              <a:ln>
                <a:solidFill>
                  <a:srgbClr val="FFFFFF"/>
                </a:solidFill>
              </a:ln>
            </c:spPr>
          </c:dPt>
          <c:dPt>
            <c:idx val="4"/>
            <c:bubble3D val="0"/>
            <c:spPr>
              <a:solidFill>
                <a:srgbClr val="F79428"/>
              </a:solidFill>
              <a:ln>
                <a:solidFill>
                  <a:srgbClr val="FFFFFF"/>
                </a:solidFill>
              </a:ln>
            </c:spPr>
          </c:dPt>
          <c:dPt>
            <c:idx val="5"/>
            <c:bubble3D val="0"/>
            <c:spPr>
              <a:solidFill>
                <a:srgbClr val="6E298D"/>
              </a:solidFill>
              <a:ln>
                <a:solidFill>
                  <a:srgbClr val="FFFFFF"/>
                </a:solidFill>
              </a:ln>
            </c:spPr>
          </c:dPt>
          <c:dLbls>
            <c:dLbl>
              <c:idx val="3"/>
              <c:spPr/>
              <c:txPr>
                <a:bodyPr/>
                <a:lstStyle/>
                <a:p>
                  <a:pPr>
                    <a:defRPr sz="2400" b="0">
                      <a:solidFill>
                        <a:schemeClr val="tx1"/>
                      </a:solidFill>
                    </a:defRPr>
                  </a:pPr>
                  <a:endParaRPr lang="en-US"/>
                </a:p>
              </c:txPr>
              <c:showLegendKey val="0"/>
              <c:showVal val="1"/>
              <c:showCatName val="0"/>
              <c:showSerName val="0"/>
              <c:showPercent val="0"/>
              <c:showBubbleSize val="0"/>
            </c:dLbl>
            <c:dLbl>
              <c:idx val="4"/>
              <c:layout>
                <c:manualLayout>
                  <c:x val="-3.034723969705698E-2"/>
                  <c:y val="-4.024434519417331E-2"/>
                </c:manualLayout>
              </c:layout>
              <c:spPr/>
              <c:txPr>
                <a:bodyPr/>
                <a:lstStyle/>
                <a:p>
                  <a:pPr>
                    <a:defRPr sz="2400" b="0">
                      <a:solidFill>
                        <a:schemeClr val="tx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2400" b="0">
                    <a:solidFill>
                      <a:schemeClr val="bg1"/>
                    </a:solidFill>
                  </a:defRPr>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Sheet1!$A$2:$A$7</c:f>
              <c:strCache>
                <c:ptCount val="6"/>
                <c:pt idx="0">
                  <c:v>1st</c:v>
                </c:pt>
                <c:pt idx="1">
                  <c:v>2nd</c:v>
                </c:pt>
                <c:pt idx="2">
                  <c:v>3rd</c:v>
                </c:pt>
                <c:pt idx="3">
                  <c:v>4th</c:v>
                </c:pt>
                <c:pt idx="4">
                  <c:v>5th</c:v>
                </c:pt>
                <c:pt idx="5">
                  <c:v>6th</c:v>
                </c:pt>
              </c:strCache>
            </c:strRef>
          </c:cat>
          <c:val>
            <c:numRef>
              <c:f>Sheet1!$B$2:$B$7</c:f>
              <c:numCache>
                <c:formatCode>General</c:formatCode>
                <c:ptCount val="6"/>
                <c:pt idx="0">
                  <c:v>4</c:v>
                </c:pt>
                <c:pt idx="1">
                  <c:v>3.2</c:v>
                </c:pt>
                <c:pt idx="2">
                  <c:v>1.4</c:v>
                </c:pt>
                <c:pt idx="3">
                  <c:v>1.2</c:v>
                </c:pt>
                <c:pt idx="4">
                  <c:v>0.5</c:v>
                </c:pt>
                <c:pt idx="5">
                  <c:v>1</c:v>
                </c:pt>
              </c:numCache>
            </c:numRef>
          </c:val>
        </c:ser>
        <c:dLbls>
          <c:showLegendKey val="0"/>
          <c:showVal val="1"/>
          <c:showCatName val="0"/>
          <c:showSerName val="0"/>
          <c:showPercent val="0"/>
          <c:showBubbleSize val="0"/>
          <c:showLeaderLines val="1"/>
        </c:dLbls>
        <c:firstSliceAng val="0"/>
        <c:holeSize val="36"/>
      </c:doughnutChart>
    </c:plotArea>
    <c:legend>
      <c:legendPos val="t"/>
      <c:layout>
        <c:manualLayout>
          <c:xMode val="edge"/>
          <c:yMode val="edge"/>
          <c:x val="1.3598357315495362E-3"/>
          <c:y val="1.724757651178856E-2"/>
          <c:w val="0.60043162561027641"/>
          <c:h val="6.1756735835031683E-2"/>
        </c:manualLayout>
      </c:layout>
      <c:overlay val="0"/>
      <c:txPr>
        <a:bodyPr/>
        <a:lstStyle/>
        <a:p>
          <a:pPr>
            <a:defRPr sz="1400" b="1">
              <a:solidFill>
                <a:schemeClr val="tx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solidFill>
                <a:schemeClr val="accent1"/>
              </a:solidFill>
            </c:spPr>
          </c:dPt>
          <c:dPt>
            <c:idx val="1"/>
            <c:invertIfNegative val="0"/>
            <c:bubble3D val="0"/>
            <c:spPr>
              <a:solidFill>
                <a:schemeClr val="accent2"/>
              </a:solidFill>
            </c:spPr>
          </c:dPt>
          <c:dPt>
            <c:idx val="2"/>
            <c:invertIfNegative val="0"/>
            <c:bubble3D val="0"/>
            <c:spPr>
              <a:solidFill>
                <a:schemeClr val="accent3"/>
              </a:solidFill>
            </c:spPr>
          </c:dPt>
          <c:dPt>
            <c:idx val="3"/>
            <c:invertIfNegative val="0"/>
            <c:bubble3D val="0"/>
            <c:spPr>
              <a:solidFill>
                <a:schemeClr val="accent4"/>
              </a:solidFill>
            </c:spPr>
          </c:dPt>
          <c:dLbls>
            <c:spPr>
              <a:noFill/>
              <a:ln>
                <a:noFill/>
              </a:ln>
              <a:effectLst/>
            </c:spPr>
            <c:txPr>
              <a:bodyPr/>
              <a:lstStyle/>
              <a:p>
                <a:pPr>
                  <a:defRPr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 1</c:v>
                </c:pt>
                <c:pt idx="1">
                  <c:v>Cat 2</c:v>
                </c:pt>
                <c:pt idx="2">
                  <c:v>Cat 3</c:v>
                </c:pt>
                <c:pt idx="3">
                  <c:v>Cat 4</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50"/>
        <c:axId val="255761936"/>
        <c:axId val="255761544"/>
      </c:barChart>
      <c:catAx>
        <c:axId val="255761936"/>
        <c:scaling>
          <c:orientation val="minMax"/>
        </c:scaling>
        <c:delete val="0"/>
        <c:axPos val="b"/>
        <c:numFmt formatCode="General" sourceLinked="0"/>
        <c:majorTickMark val="none"/>
        <c:minorTickMark val="none"/>
        <c:tickLblPos val="nextTo"/>
        <c:spPr>
          <a:ln>
            <a:solidFill>
              <a:schemeClr val="tx1"/>
            </a:solidFill>
          </a:ln>
        </c:spPr>
        <c:txPr>
          <a:bodyPr/>
          <a:lstStyle/>
          <a:p>
            <a:pPr>
              <a:defRPr sz="1400" b="1">
                <a:solidFill>
                  <a:schemeClr val="tx1"/>
                </a:solidFill>
              </a:defRPr>
            </a:pPr>
            <a:endParaRPr lang="en-US"/>
          </a:p>
        </c:txPr>
        <c:crossAx val="255761544"/>
        <c:crosses val="autoZero"/>
        <c:auto val="1"/>
        <c:lblAlgn val="ctr"/>
        <c:lblOffset val="100"/>
        <c:noMultiLvlLbl val="0"/>
      </c:catAx>
      <c:valAx>
        <c:axId val="255761544"/>
        <c:scaling>
          <c:orientation val="minMax"/>
        </c:scaling>
        <c:delete val="1"/>
        <c:axPos val="l"/>
        <c:numFmt formatCode="General" sourceLinked="1"/>
        <c:majorTickMark val="out"/>
        <c:minorTickMark val="none"/>
        <c:tickLblPos val="nextTo"/>
        <c:crossAx val="25576193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b="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 1</c:v>
                </c:pt>
                <c:pt idx="1">
                  <c:v>Cat 2</c:v>
                </c:pt>
                <c:pt idx="2">
                  <c:v>Cat 3</c:v>
                </c:pt>
                <c:pt idx="3">
                  <c:v>Cat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b="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 1</c:v>
                </c:pt>
                <c:pt idx="1">
                  <c:v>Cat 2</c:v>
                </c:pt>
                <c:pt idx="2">
                  <c:v>Cat 3</c:v>
                </c:pt>
                <c:pt idx="3">
                  <c:v>Cat 4</c:v>
                </c:pt>
              </c:strCache>
            </c:strRef>
          </c:cat>
          <c:val>
            <c:numRef>
              <c:f>Sheet1!$C$2:$C$5</c:f>
              <c:numCache>
                <c:formatCode>General</c:formatCode>
                <c:ptCount val="4"/>
                <c:pt idx="0">
                  <c:v>2.4</c:v>
                </c:pt>
                <c:pt idx="1">
                  <c:v>4.4000000000000004</c:v>
                </c:pt>
                <c:pt idx="2">
                  <c:v>1.8</c:v>
                </c:pt>
                <c:pt idx="3">
                  <c:v>2.8</c:v>
                </c:pt>
              </c:numCache>
            </c:numRef>
          </c:val>
        </c:ser>
        <c:dLbls>
          <c:showLegendKey val="0"/>
          <c:showVal val="0"/>
          <c:showCatName val="0"/>
          <c:showSerName val="0"/>
          <c:showPercent val="0"/>
          <c:showBubbleSize val="0"/>
        </c:dLbls>
        <c:gapWidth val="50"/>
        <c:overlap val="100"/>
        <c:axId val="166149312"/>
        <c:axId val="166148920"/>
      </c:barChart>
      <c:catAx>
        <c:axId val="166149312"/>
        <c:scaling>
          <c:orientation val="minMax"/>
        </c:scaling>
        <c:delete val="0"/>
        <c:axPos val="b"/>
        <c:numFmt formatCode="General" sourceLinked="0"/>
        <c:majorTickMark val="none"/>
        <c:minorTickMark val="none"/>
        <c:tickLblPos val="nextTo"/>
        <c:spPr>
          <a:ln>
            <a:solidFill>
              <a:schemeClr val="tx1"/>
            </a:solidFill>
          </a:ln>
        </c:spPr>
        <c:txPr>
          <a:bodyPr/>
          <a:lstStyle/>
          <a:p>
            <a:pPr>
              <a:defRPr sz="1400" b="1">
                <a:solidFill>
                  <a:schemeClr val="tx1"/>
                </a:solidFill>
              </a:defRPr>
            </a:pPr>
            <a:endParaRPr lang="en-US"/>
          </a:p>
        </c:txPr>
        <c:crossAx val="166148920"/>
        <c:crosses val="autoZero"/>
        <c:auto val="1"/>
        <c:lblAlgn val="ctr"/>
        <c:lblOffset val="100"/>
        <c:noMultiLvlLbl val="0"/>
      </c:catAx>
      <c:valAx>
        <c:axId val="166148920"/>
        <c:scaling>
          <c:orientation val="minMax"/>
        </c:scaling>
        <c:delete val="1"/>
        <c:axPos val="l"/>
        <c:numFmt formatCode="General" sourceLinked="1"/>
        <c:majorTickMark val="out"/>
        <c:minorTickMark val="none"/>
        <c:tickLblPos val="nextTo"/>
        <c:crossAx val="166149312"/>
        <c:crosses val="autoZero"/>
        <c:crossBetween val="between"/>
      </c:valAx>
    </c:plotArea>
    <c:legend>
      <c:legendPos val="t"/>
      <c:layout>
        <c:manualLayout>
          <c:xMode val="edge"/>
          <c:yMode val="edge"/>
          <c:x val="7.8097536195072381E-3"/>
          <c:y val="1.7686072218128224E-2"/>
          <c:w val="0.5198641097282195"/>
          <c:h val="7.6371105785689827E-2"/>
        </c:manualLayout>
      </c:layout>
      <c:overlay val="0"/>
      <c:txPr>
        <a:bodyPr/>
        <a:lstStyle/>
        <a:p>
          <a:pPr>
            <a:defRPr sz="1400" b="1"/>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1"/>
    </mc:Choice>
    <mc:Fallback>
      <c:style val="21"/>
    </mc:Fallback>
  </mc:AlternateContent>
  <c:chart>
    <c:autoTitleDeleted val="0"/>
    <c:plotArea>
      <c:layout>
        <c:manualLayout>
          <c:layoutTarget val="inner"/>
          <c:xMode val="edge"/>
          <c:yMode val="edge"/>
          <c:x val="6.6455719206568897E-2"/>
          <c:y val="3.0726256983240198E-2"/>
          <c:w val="0.89786182906748002"/>
          <c:h val="0.84746389259198085"/>
        </c:manualLayout>
      </c:layout>
      <c:areaChart>
        <c:grouping val="standard"/>
        <c:varyColors val="0"/>
        <c:ser>
          <c:idx val="0"/>
          <c:order val="0"/>
          <c:tx>
            <c:strRef>
              <c:f>Sheet1!$B$1</c:f>
              <c:strCache>
                <c:ptCount val="1"/>
                <c:pt idx="0">
                  <c:v>Net EPS</c:v>
                </c:pt>
              </c:strCache>
            </c:strRef>
          </c:tx>
          <c:spPr>
            <a:solidFill>
              <a:schemeClr val="accent2"/>
            </a:solidFill>
          </c:spPr>
          <c:cat>
            <c:numRef>
              <c:f>Sheet1!$A$2:$A$60</c:f>
              <c:numCache>
                <c:formatCode>General</c:formatCode>
                <c:ptCount val="59"/>
                <c:pt idx="0">
                  <c:v>1956</c:v>
                </c:pt>
                <c:pt idx="1">
                  <c:v>1957</c:v>
                </c:pt>
                <c:pt idx="2">
                  <c:v>1958</c:v>
                </c:pt>
                <c:pt idx="3">
                  <c:v>1959</c:v>
                </c:pt>
                <c:pt idx="4">
                  <c:v>1960</c:v>
                </c:pt>
                <c:pt idx="5">
                  <c:v>1961</c:v>
                </c:pt>
                <c:pt idx="6">
                  <c:v>1962</c:v>
                </c:pt>
                <c:pt idx="7">
                  <c:v>1963</c:v>
                </c:pt>
                <c:pt idx="8">
                  <c:v>1964</c:v>
                </c:pt>
                <c:pt idx="9">
                  <c:v>1965</c:v>
                </c:pt>
                <c:pt idx="10">
                  <c:v>1966</c:v>
                </c:pt>
                <c:pt idx="11">
                  <c:v>1967</c:v>
                </c:pt>
                <c:pt idx="12">
                  <c:v>1968</c:v>
                </c:pt>
                <c:pt idx="13">
                  <c:v>1969</c:v>
                </c:pt>
                <c:pt idx="14">
                  <c:v>1970</c:v>
                </c:pt>
                <c:pt idx="15">
                  <c:v>1971</c:v>
                </c:pt>
                <c:pt idx="16">
                  <c:v>1972</c:v>
                </c:pt>
                <c:pt idx="17">
                  <c:v>1973</c:v>
                </c:pt>
                <c:pt idx="18">
                  <c:v>1974</c:v>
                </c:pt>
                <c:pt idx="19">
                  <c:v>1975</c:v>
                </c:pt>
                <c:pt idx="20">
                  <c:v>1976</c:v>
                </c:pt>
                <c:pt idx="21">
                  <c:v>1977</c:v>
                </c:pt>
                <c:pt idx="22">
                  <c:v>1978</c:v>
                </c:pt>
                <c:pt idx="23">
                  <c:v>1979</c:v>
                </c:pt>
                <c:pt idx="24">
                  <c:v>1980</c:v>
                </c:pt>
                <c:pt idx="25">
                  <c:v>1981</c:v>
                </c:pt>
                <c:pt idx="26">
                  <c:v>1982</c:v>
                </c:pt>
                <c:pt idx="27">
                  <c:v>1983</c:v>
                </c:pt>
                <c:pt idx="28">
                  <c:v>1984</c:v>
                </c:pt>
                <c:pt idx="29">
                  <c:v>1985</c:v>
                </c:pt>
                <c:pt idx="30">
                  <c:v>1986</c:v>
                </c:pt>
                <c:pt idx="31">
                  <c:v>1987</c:v>
                </c:pt>
                <c:pt idx="32">
                  <c:v>1988</c:v>
                </c:pt>
                <c:pt idx="33">
                  <c:v>1989</c:v>
                </c:pt>
                <c:pt idx="34">
                  <c:v>1990</c:v>
                </c:pt>
                <c:pt idx="35">
                  <c:v>1991</c:v>
                </c:pt>
                <c:pt idx="36">
                  <c:v>1992</c:v>
                </c:pt>
                <c:pt idx="37">
                  <c:v>1993</c:v>
                </c:pt>
                <c:pt idx="38">
                  <c:v>1994</c:v>
                </c:pt>
                <c:pt idx="39">
                  <c:v>1995</c:v>
                </c:pt>
                <c:pt idx="40">
                  <c:v>1996</c:v>
                </c:pt>
                <c:pt idx="41">
                  <c:v>1997</c:v>
                </c:pt>
                <c:pt idx="42">
                  <c:v>1998</c:v>
                </c:pt>
                <c:pt idx="43">
                  <c:v>1999</c:v>
                </c:pt>
                <c:pt idx="44">
                  <c:v>2000</c:v>
                </c:pt>
                <c:pt idx="45">
                  <c:v>2001</c:v>
                </c:pt>
                <c:pt idx="46">
                  <c:v>2002</c:v>
                </c:pt>
                <c:pt idx="47">
                  <c:v>2003</c:v>
                </c:pt>
                <c:pt idx="48">
                  <c:v>2004</c:v>
                </c:pt>
                <c:pt idx="49">
                  <c:v>2005</c:v>
                </c:pt>
                <c:pt idx="50">
                  <c:v>2006</c:v>
                </c:pt>
                <c:pt idx="51">
                  <c:v>2007</c:v>
                </c:pt>
                <c:pt idx="52">
                  <c:v>2008</c:v>
                </c:pt>
                <c:pt idx="53">
                  <c:v>2009</c:v>
                </c:pt>
                <c:pt idx="54">
                  <c:v>2010</c:v>
                </c:pt>
                <c:pt idx="55">
                  <c:v>2011</c:v>
                </c:pt>
                <c:pt idx="56">
                  <c:v>2012</c:v>
                </c:pt>
                <c:pt idx="57">
                  <c:v>2013</c:v>
                </c:pt>
                <c:pt idx="58">
                  <c:v>2014</c:v>
                </c:pt>
              </c:numCache>
            </c:numRef>
          </c:cat>
          <c:val>
            <c:numRef>
              <c:f>Sheet1!$B$2:$B$60</c:f>
              <c:numCache>
                <c:formatCode>General</c:formatCode>
                <c:ptCount val="59"/>
                <c:pt idx="0">
                  <c:v>1.6049999999999998E-2</c:v>
                </c:pt>
                <c:pt idx="1">
                  <c:v>1.6150000000000001E-2</c:v>
                </c:pt>
                <c:pt idx="2">
                  <c:v>1.6500000000000001E-2</c:v>
                </c:pt>
                <c:pt idx="3">
                  <c:v>2.315E-2</c:v>
                </c:pt>
                <c:pt idx="4">
                  <c:v>2.835E-2</c:v>
                </c:pt>
                <c:pt idx="5">
                  <c:v>3.2500000000000001E-2</c:v>
                </c:pt>
                <c:pt idx="6">
                  <c:v>3.5000000000000003E-2</c:v>
                </c:pt>
                <c:pt idx="7">
                  <c:v>3.7499999999999999E-2</c:v>
                </c:pt>
                <c:pt idx="8">
                  <c:v>4.2700000000000002E-2</c:v>
                </c:pt>
                <c:pt idx="9">
                  <c:v>4.9399999999999999E-2</c:v>
                </c:pt>
                <c:pt idx="10">
                  <c:v>6.2100000000000002E-2</c:v>
                </c:pt>
                <c:pt idx="11">
                  <c:v>7.0199999999999999E-2</c:v>
                </c:pt>
                <c:pt idx="12">
                  <c:v>7.6700000000000004E-2</c:v>
                </c:pt>
                <c:pt idx="13">
                  <c:v>8.4150000000000003E-2</c:v>
                </c:pt>
                <c:pt idx="14">
                  <c:v>9.2249999999999999E-2</c:v>
                </c:pt>
                <c:pt idx="15">
                  <c:v>9.5200000000000007E-2</c:v>
                </c:pt>
                <c:pt idx="16">
                  <c:v>0.10564999999999999</c:v>
                </c:pt>
                <c:pt idx="17">
                  <c:v>0.12354999999999999</c:v>
                </c:pt>
                <c:pt idx="18">
                  <c:v>0.13825000000000001</c:v>
                </c:pt>
                <c:pt idx="19">
                  <c:v>0.14499999999999999</c:v>
                </c:pt>
                <c:pt idx="20">
                  <c:v>0.17075000000000001</c:v>
                </c:pt>
                <c:pt idx="21">
                  <c:v>0.18690000000000001</c:v>
                </c:pt>
                <c:pt idx="22">
                  <c:v>0.2225</c:v>
                </c:pt>
                <c:pt idx="23">
                  <c:v>0.25324999999999998</c:v>
                </c:pt>
                <c:pt idx="24">
                  <c:v>0.28799999999999998</c:v>
                </c:pt>
                <c:pt idx="25">
                  <c:v>0.33374999999999999</c:v>
                </c:pt>
                <c:pt idx="26">
                  <c:v>0.34525</c:v>
                </c:pt>
                <c:pt idx="27">
                  <c:v>0.35025000000000001</c:v>
                </c:pt>
                <c:pt idx="28">
                  <c:v>0.40525</c:v>
                </c:pt>
                <c:pt idx="29">
                  <c:v>0.44</c:v>
                </c:pt>
                <c:pt idx="30">
                  <c:v>0.45850000000000002</c:v>
                </c:pt>
                <c:pt idx="31">
                  <c:v>0.49940000000000001</c:v>
                </c:pt>
                <c:pt idx="32">
                  <c:v>0.57374999999999998</c:v>
                </c:pt>
                <c:pt idx="33">
                  <c:v>0.65249999999999997</c:v>
                </c:pt>
                <c:pt idx="34">
                  <c:v>0.68274999999999997</c:v>
                </c:pt>
                <c:pt idx="35">
                  <c:v>0.70109999999999995</c:v>
                </c:pt>
                <c:pt idx="36">
                  <c:v>0.73275000000000001</c:v>
                </c:pt>
                <c:pt idx="37">
                  <c:v>0.78054999999999997</c:v>
                </c:pt>
                <c:pt idx="38">
                  <c:v>0.87334999999999996</c:v>
                </c:pt>
                <c:pt idx="39">
                  <c:v>1.0063500000000001</c:v>
                </c:pt>
                <c:pt idx="40">
                  <c:v>1.12645</c:v>
                </c:pt>
                <c:pt idx="41">
                  <c:v>1.24895</c:v>
                </c:pt>
                <c:pt idx="42">
                  <c:v>1.3832</c:v>
                </c:pt>
                <c:pt idx="43">
                  <c:v>1.4986999999999999</c:v>
                </c:pt>
                <c:pt idx="44">
                  <c:v>1.6487000000000001</c:v>
                </c:pt>
                <c:pt idx="45">
                  <c:v>1.2014</c:v>
                </c:pt>
                <c:pt idx="46">
                  <c:v>1.26</c:v>
                </c:pt>
                <c:pt idx="47">
                  <c:v>1.2949999999999999</c:v>
                </c:pt>
                <c:pt idx="48">
                  <c:v>1.49</c:v>
                </c:pt>
                <c:pt idx="49">
                  <c:v>1.7</c:v>
                </c:pt>
                <c:pt idx="50">
                  <c:v>2.2400000000000002</c:v>
                </c:pt>
                <c:pt idx="51">
                  <c:v>2.66</c:v>
                </c:pt>
                <c:pt idx="52">
                  <c:v>3.06</c:v>
                </c:pt>
                <c:pt idx="53">
                  <c:v>2.27</c:v>
                </c:pt>
                <c:pt idx="54">
                  <c:v>2.84</c:v>
                </c:pt>
                <c:pt idx="55">
                  <c:v>3.27</c:v>
                </c:pt>
                <c:pt idx="56">
                  <c:v>3.39</c:v>
                </c:pt>
                <c:pt idx="57">
                  <c:v>3.54</c:v>
                </c:pt>
                <c:pt idx="58">
                  <c:v>3.75</c:v>
                </c:pt>
              </c:numCache>
            </c:numRef>
          </c:val>
        </c:ser>
        <c:ser>
          <c:idx val="1"/>
          <c:order val="1"/>
          <c:tx>
            <c:strRef>
              <c:f>Sheet1!$C$1</c:f>
              <c:strCache>
                <c:ptCount val="1"/>
                <c:pt idx="0">
                  <c:v>Dividends</c:v>
                </c:pt>
              </c:strCache>
            </c:strRef>
          </c:tx>
          <c:spPr>
            <a:solidFill>
              <a:schemeClr val="accent1"/>
            </a:solidFill>
          </c:spPr>
          <c:cat>
            <c:numRef>
              <c:f>Sheet1!$A$2:$A$60</c:f>
              <c:numCache>
                <c:formatCode>General</c:formatCode>
                <c:ptCount val="59"/>
                <c:pt idx="0">
                  <c:v>1956</c:v>
                </c:pt>
                <c:pt idx="1">
                  <c:v>1957</c:v>
                </c:pt>
                <c:pt idx="2">
                  <c:v>1958</c:v>
                </c:pt>
                <c:pt idx="3">
                  <c:v>1959</c:v>
                </c:pt>
                <c:pt idx="4">
                  <c:v>1960</c:v>
                </c:pt>
                <c:pt idx="5">
                  <c:v>1961</c:v>
                </c:pt>
                <c:pt idx="6">
                  <c:v>1962</c:v>
                </c:pt>
                <c:pt idx="7">
                  <c:v>1963</c:v>
                </c:pt>
                <c:pt idx="8">
                  <c:v>1964</c:v>
                </c:pt>
                <c:pt idx="9">
                  <c:v>1965</c:v>
                </c:pt>
                <c:pt idx="10">
                  <c:v>1966</c:v>
                </c:pt>
                <c:pt idx="11">
                  <c:v>1967</c:v>
                </c:pt>
                <c:pt idx="12">
                  <c:v>1968</c:v>
                </c:pt>
                <c:pt idx="13">
                  <c:v>1969</c:v>
                </c:pt>
                <c:pt idx="14">
                  <c:v>1970</c:v>
                </c:pt>
                <c:pt idx="15">
                  <c:v>1971</c:v>
                </c:pt>
                <c:pt idx="16">
                  <c:v>1972</c:v>
                </c:pt>
                <c:pt idx="17">
                  <c:v>1973</c:v>
                </c:pt>
                <c:pt idx="18">
                  <c:v>1974</c:v>
                </c:pt>
                <c:pt idx="19">
                  <c:v>1975</c:v>
                </c:pt>
                <c:pt idx="20">
                  <c:v>1976</c:v>
                </c:pt>
                <c:pt idx="21">
                  <c:v>1977</c:v>
                </c:pt>
                <c:pt idx="22">
                  <c:v>1978</c:v>
                </c:pt>
                <c:pt idx="23">
                  <c:v>1979</c:v>
                </c:pt>
                <c:pt idx="24">
                  <c:v>1980</c:v>
                </c:pt>
                <c:pt idx="25">
                  <c:v>1981</c:v>
                </c:pt>
                <c:pt idx="26">
                  <c:v>1982</c:v>
                </c:pt>
                <c:pt idx="27">
                  <c:v>1983</c:v>
                </c:pt>
                <c:pt idx="28">
                  <c:v>1984</c:v>
                </c:pt>
                <c:pt idx="29">
                  <c:v>1985</c:v>
                </c:pt>
                <c:pt idx="30">
                  <c:v>1986</c:v>
                </c:pt>
                <c:pt idx="31">
                  <c:v>1987</c:v>
                </c:pt>
                <c:pt idx="32">
                  <c:v>1988</c:v>
                </c:pt>
                <c:pt idx="33">
                  <c:v>1989</c:v>
                </c:pt>
                <c:pt idx="34">
                  <c:v>1990</c:v>
                </c:pt>
                <c:pt idx="35">
                  <c:v>1991</c:v>
                </c:pt>
                <c:pt idx="36">
                  <c:v>1992</c:v>
                </c:pt>
                <c:pt idx="37">
                  <c:v>1993</c:v>
                </c:pt>
                <c:pt idx="38">
                  <c:v>1994</c:v>
                </c:pt>
                <c:pt idx="39">
                  <c:v>1995</c:v>
                </c:pt>
                <c:pt idx="40">
                  <c:v>1996</c:v>
                </c:pt>
                <c:pt idx="41">
                  <c:v>1997</c:v>
                </c:pt>
                <c:pt idx="42">
                  <c:v>1998</c:v>
                </c:pt>
                <c:pt idx="43">
                  <c:v>1999</c:v>
                </c:pt>
                <c:pt idx="44">
                  <c:v>2000</c:v>
                </c:pt>
                <c:pt idx="45">
                  <c:v>2001</c:v>
                </c:pt>
                <c:pt idx="46">
                  <c:v>2002</c:v>
                </c:pt>
                <c:pt idx="47">
                  <c:v>2003</c:v>
                </c:pt>
                <c:pt idx="48">
                  <c:v>2004</c:v>
                </c:pt>
                <c:pt idx="49">
                  <c:v>2005</c:v>
                </c:pt>
                <c:pt idx="50">
                  <c:v>2006</c:v>
                </c:pt>
                <c:pt idx="51">
                  <c:v>2007</c:v>
                </c:pt>
                <c:pt idx="52">
                  <c:v>2008</c:v>
                </c:pt>
                <c:pt idx="53">
                  <c:v>2009</c:v>
                </c:pt>
                <c:pt idx="54">
                  <c:v>2010</c:v>
                </c:pt>
                <c:pt idx="55">
                  <c:v>2011</c:v>
                </c:pt>
                <c:pt idx="56">
                  <c:v>2012</c:v>
                </c:pt>
                <c:pt idx="57">
                  <c:v>2013</c:v>
                </c:pt>
                <c:pt idx="58">
                  <c:v>2014</c:v>
                </c:pt>
              </c:numCache>
            </c:numRef>
          </c:cat>
          <c:val>
            <c:numRef>
              <c:f>Sheet1!$C$2:$C$60</c:f>
              <c:numCache>
                <c:formatCode>General</c:formatCode>
                <c:ptCount val="59"/>
                <c:pt idx="0">
                  <c:v>5.1000000000000004E-3</c:v>
                </c:pt>
                <c:pt idx="1">
                  <c:v>6.8999999999999999E-3</c:v>
                </c:pt>
                <c:pt idx="2">
                  <c:v>7.3000000000000001E-3</c:v>
                </c:pt>
                <c:pt idx="3">
                  <c:v>7.7999999999999996E-3</c:v>
                </c:pt>
                <c:pt idx="4">
                  <c:v>9.5999999999999992E-3</c:v>
                </c:pt>
                <c:pt idx="5">
                  <c:v>1.01E-2</c:v>
                </c:pt>
                <c:pt idx="6">
                  <c:v>1.2999999999999999E-2</c:v>
                </c:pt>
                <c:pt idx="7">
                  <c:v>1.6500000000000001E-2</c:v>
                </c:pt>
                <c:pt idx="8">
                  <c:v>2.0799999999999999E-2</c:v>
                </c:pt>
                <c:pt idx="9">
                  <c:v>2.29E-2</c:v>
                </c:pt>
                <c:pt idx="10">
                  <c:v>2.63E-2</c:v>
                </c:pt>
                <c:pt idx="11">
                  <c:v>3.2199999999999999E-2</c:v>
                </c:pt>
                <c:pt idx="12">
                  <c:v>3.5000000000000003E-2</c:v>
                </c:pt>
                <c:pt idx="13">
                  <c:v>4.0599999999999997E-2</c:v>
                </c:pt>
                <c:pt idx="14">
                  <c:v>4.1500000000000002E-2</c:v>
                </c:pt>
                <c:pt idx="15">
                  <c:v>4.8300000000000003E-2</c:v>
                </c:pt>
                <c:pt idx="16">
                  <c:v>4.9500000000000002E-2</c:v>
                </c:pt>
                <c:pt idx="17">
                  <c:v>5.21E-2</c:v>
                </c:pt>
                <c:pt idx="18">
                  <c:v>5.7299999999999997E-2</c:v>
                </c:pt>
                <c:pt idx="19">
                  <c:v>6.1499999999999999E-2</c:v>
                </c:pt>
                <c:pt idx="20">
                  <c:v>6.5600000000000006E-2</c:v>
                </c:pt>
                <c:pt idx="21">
                  <c:v>8.3299999999999999E-2</c:v>
                </c:pt>
                <c:pt idx="22">
                  <c:v>0.1</c:v>
                </c:pt>
                <c:pt idx="23">
                  <c:v>0.12</c:v>
                </c:pt>
                <c:pt idx="24">
                  <c:v>0.1333</c:v>
                </c:pt>
                <c:pt idx="25">
                  <c:v>0.1467</c:v>
                </c:pt>
                <c:pt idx="26">
                  <c:v>0.16650000000000001</c:v>
                </c:pt>
                <c:pt idx="27">
                  <c:v>0.17499999999999999</c:v>
                </c:pt>
                <c:pt idx="28">
                  <c:v>0.1925</c:v>
                </c:pt>
                <c:pt idx="29">
                  <c:v>0.2165</c:v>
                </c:pt>
                <c:pt idx="30">
                  <c:v>0.23</c:v>
                </c:pt>
                <c:pt idx="31">
                  <c:v>0.24249999999999999</c:v>
                </c:pt>
                <c:pt idx="32">
                  <c:v>0.25</c:v>
                </c:pt>
                <c:pt idx="33">
                  <c:v>0.28000000000000003</c:v>
                </c:pt>
                <c:pt idx="34">
                  <c:v>0.315</c:v>
                </c:pt>
                <c:pt idx="35">
                  <c:v>0.33</c:v>
                </c:pt>
                <c:pt idx="36">
                  <c:v>0.34499999999999997</c:v>
                </c:pt>
                <c:pt idx="37">
                  <c:v>0.36</c:v>
                </c:pt>
                <c:pt idx="38">
                  <c:v>0.39</c:v>
                </c:pt>
                <c:pt idx="39">
                  <c:v>0.44500000000000001</c:v>
                </c:pt>
                <c:pt idx="40">
                  <c:v>0.49</c:v>
                </c:pt>
                <c:pt idx="41">
                  <c:v>0.54</c:v>
                </c:pt>
                <c:pt idx="42">
                  <c:v>0.59</c:v>
                </c:pt>
                <c:pt idx="43">
                  <c:v>0.65</c:v>
                </c:pt>
                <c:pt idx="44">
                  <c:v>0.71499999999999997</c:v>
                </c:pt>
                <c:pt idx="45">
                  <c:v>0.76500000000000001</c:v>
                </c:pt>
                <c:pt idx="46">
                  <c:v>0.77500000000000002</c:v>
                </c:pt>
                <c:pt idx="47">
                  <c:v>0.78500000000000003</c:v>
                </c:pt>
                <c:pt idx="48">
                  <c:v>0.8</c:v>
                </c:pt>
                <c:pt idx="49">
                  <c:v>0.83</c:v>
                </c:pt>
                <c:pt idx="50">
                  <c:v>0.89</c:v>
                </c:pt>
                <c:pt idx="51">
                  <c:v>1.05</c:v>
                </c:pt>
                <c:pt idx="52">
                  <c:v>1.2</c:v>
                </c:pt>
                <c:pt idx="53">
                  <c:v>1.32</c:v>
                </c:pt>
                <c:pt idx="54">
                  <c:v>1.34</c:v>
                </c:pt>
                <c:pt idx="55">
                  <c:v>1.38</c:v>
                </c:pt>
                <c:pt idx="56">
                  <c:v>1.6</c:v>
                </c:pt>
                <c:pt idx="57">
                  <c:v>1.64</c:v>
                </c:pt>
                <c:pt idx="58">
                  <c:v>1.72</c:v>
                </c:pt>
              </c:numCache>
            </c:numRef>
          </c:val>
        </c:ser>
        <c:dLbls>
          <c:showLegendKey val="0"/>
          <c:showVal val="0"/>
          <c:showCatName val="0"/>
          <c:showSerName val="0"/>
          <c:showPercent val="0"/>
          <c:showBubbleSize val="0"/>
        </c:dLbls>
        <c:axId val="166146176"/>
        <c:axId val="167789424"/>
      </c:areaChart>
      <c:catAx>
        <c:axId val="166146176"/>
        <c:scaling>
          <c:orientation val="minMax"/>
        </c:scaling>
        <c:delete val="0"/>
        <c:axPos val="b"/>
        <c:numFmt formatCode="General" sourceLinked="1"/>
        <c:majorTickMark val="none"/>
        <c:minorTickMark val="none"/>
        <c:tickLblPos val="nextTo"/>
        <c:spPr>
          <a:ln>
            <a:solidFill>
              <a:schemeClr val="tx1"/>
            </a:solidFill>
          </a:ln>
        </c:spPr>
        <c:txPr>
          <a:bodyPr/>
          <a:lstStyle/>
          <a:p>
            <a:pPr>
              <a:defRPr sz="1400" b="1">
                <a:solidFill>
                  <a:schemeClr val="tx1"/>
                </a:solidFill>
              </a:defRPr>
            </a:pPr>
            <a:endParaRPr lang="en-US"/>
          </a:p>
        </c:txPr>
        <c:crossAx val="167789424"/>
        <c:crosses val="autoZero"/>
        <c:auto val="1"/>
        <c:lblAlgn val="ctr"/>
        <c:lblOffset val="100"/>
        <c:tickLblSkip val="6"/>
        <c:noMultiLvlLbl val="0"/>
      </c:catAx>
      <c:valAx>
        <c:axId val="167789424"/>
        <c:scaling>
          <c:orientation val="minMax"/>
        </c:scaling>
        <c:delete val="1"/>
        <c:axPos val="l"/>
        <c:numFmt formatCode="General" sourceLinked="1"/>
        <c:majorTickMark val="out"/>
        <c:minorTickMark val="none"/>
        <c:tickLblPos val="none"/>
        <c:crossAx val="166146176"/>
        <c:crosses val="autoZero"/>
        <c:crossBetween val="midCat"/>
      </c:valAx>
    </c:plotArea>
    <c:plotVisOnly val="1"/>
    <c:dispBlanksAs val="zero"/>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solidFill>
                <a:schemeClr val="accent1"/>
              </a:solidFill>
            </c:spPr>
          </c:dPt>
          <c:dPt>
            <c:idx val="1"/>
            <c:invertIfNegative val="0"/>
            <c:bubble3D val="0"/>
            <c:spPr>
              <a:solidFill>
                <a:schemeClr val="accent2"/>
              </a:solidFill>
            </c:spPr>
          </c:dPt>
          <c:dPt>
            <c:idx val="2"/>
            <c:invertIfNegative val="0"/>
            <c:bubble3D val="0"/>
            <c:spPr>
              <a:solidFill>
                <a:schemeClr val="accent3"/>
              </a:solidFill>
            </c:spPr>
          </c:dPt>
          <c:dPt>
            <c:idx val="3"/>
            <c:invertIfNegative val="0"/>
            <c:bubble3D val="0"/>
            <c:spPr>
              <a:solidFill>
                <a:schemeClr val="accent4"/>
              </a:solidFill>
            </c:spPr>
          </c:dPt>
          <c:dLbls>
            <c:spPr>
              <a:noFill/>
              <a:ln>
                <a:noFill/>
              </a:ln>
              <a:effectLst/>
            </c:spPr>
            <c:txPr>
              <a:bodyPr/>
              <a:lstStyle/>
              <a:p>
                <a:pPr>
                  <a:defRPr sz="160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 1</c:v>
                </c:pt>
                <c:pt idx="1">
                  <c:v>Cat 2</c:v>
                </c:pt>
                <c:pt idx="2">
                  <c:v>Cat 3</c:v>
                </c:pt>
                <c:pt idx="3">
                  <c:v>Cat 4</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50"/>
        <c:axId val="167788248"/>
        <c:axId val="167787856"/>
      </c:barChart>
      <c:catAx>
        <c:axId val="167788248"/>
        <c:scaling>
          <c:orientation val="minMax"/>
        </c:scaling>
        <c:delete val="0"/>
        <c:axPos val="b"/>
        <c:numFmt formatCode="General" sourceLinked="0"/>
        <c:majorTickMark val="none"/>
        <c:minorTickMark val="none"/>
        <c:tickLblPos val="nextTo"/>
        <c:spPr>
          <a:ln>
            <a:solidFill>
              <a:schemeClr val="tx1"/>
            </a:solidFill>
          </a:ln>
        </c:spPr>
        <c:crossAx val="167787856"/>
        <c:crosses val="autoZero"/>
        <c:auto val="1"/>
        <c:lblAlgn val="ctr"/>
        <c:lblOffset val="100"/>
        <c:noMultiLvlLbl val="0"/>
      </c:catAx>
      <c:valAx>
        <c:axId val="167787856"/>
        <c:scaling>
          <c:orientation val="minMax"/>
        </c:scaling>
        <c:delete val="1"/>
        <c:axPos val="l"/>
        <c:numFmt formatCode="General" sourceLinked="1"/>
        <c:majorTickMark val="out"/>
        <c:minorTickMark val="none"/>
        <c:tickLblPos val="nextTo"/>
        <c:crossAx val="167788248"/>
        <c:crosses val="autoZero"/>
        <c:crossBetween val="between"/>
      </c:valAx>
    </c:plotArea>
    <c:plotVisOnly val="1"/>
    <c:dispBlanksAs val="gap"/>
    <c:showDLblsOverMax val="0"/>
  </c:chart>
  <c:txPr>
    <a:bodyPr/>
    <a:lstStyle/>
    <a:p>
      <a:pPr>
        <a:defRPr sz="14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1582579955292E-2"/>
          <c:y val="0.31067864912997067"/>
          <c:w val="0.88487683484008939"/>
          <c:h val="0.51509185579396344"/>
        </c:manualLayout>
      </c:layout>
      <c:doughnut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Lbls>
            <c:dLbl>
              <c:idx val="3"/>
              <c:spPr/>
              <c:txPr>
                <a:bodyPr/>
                <a:lstStyle/>
                <a:p>
                  <a:pPr>
                    <a:defRPr>
                      <a:solidFill>
                        <a:schemeClr val="tx1"/>
                      </a:solidFill>
                    </a:defRPr>
                  </a:pPr>
                  <a:endParaRPr lang="en-US"/>
                </a:p>
              </c:txPr>
              <c:showLegendKey val="0"/>
              <c:showVal val="1"/>
              <c:showCatName val="0"/>
              <c:showSerName val="0"/>
              <c:showPercent val="0"/>
              <c:showBubbleSize val="0"/>
            </c:dLbl>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50"/>
      </c:doughnutChart>
    </c:plotArea>
    <c:legend>
      <c:legendPos val="t"/>
      <c:layout>
        <c:manualLayout>
          <c:xMode val="edge"/>
          <c:yMode val="edge"/>
          <c:x val="2.172295129775443E-2"/>
          <c:y val="1.724757651178856E-2"/>
          <c:w val="0.96643064061436768"/>
          <c:h val="0.15082213448039525"/>
        </c:manualLayout>
      </c:layout>
      <c:overlay val="0"/>
      <c:txPr>
        <a:bodyPr/>
        <a:lstStyle/>
        <a:p>
          <a:pPr>
            <a:defRPr sz="1400" b="1"/>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011414187319561"/>
          <c:y val="0.23621212436724934"/>
          <c:w val="0.80988585812680436"/>
          <c:h val="0.549836442273131"/>
        </c:manualLayout>
      </c:layout>
      <c:lineChart>
        <c:grouping val="standard"/>
        <c:varyColors val="0"/>
        <c:ser>
          <c:idx val="0"/>
          <c:order val="0"/>
          <c:tx>
            <c:strRef>
              <c:f>Sheet1!$B$1</c:f>
              <c:strCache>
                <c:ptCount val="1"/>
                <c:pt idx="0">
                  <c:v>Series 1</c:v>
                </c:pt>
              </c:strCache>
            </c:strRef>
          </c:tx>
          <c:spPr>
            <a:ln w="57150">
              <a:solidFill>
                <a:schemeClr val="accent1"/>
              </a:solidFill>
            </a:ln>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57150">
              <a:solidFill>
                <a:schemeClr val="accent2"/>
              </a:solidFill>
            </a:ln>
          </c:spPr>
          <c:marker>
            <c:symbol val="none"/>
          </c:marker>
          <c:dLbls>
            <c:dLbl>
              <c:idx val="0"/>
              <c:layout>
                <c:manualLayout>
                  <c:x val="-6.4963546223388742E-3"/>
                  <c:y val="5.780201592933654E-3"/>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11322951297754448"/>
                  <c:y val="3.951551059616859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600"/>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57150">
              <a:solidFill>
                <a:schemeClr val="accent3"/>
              </a:solidFill>
            </a:ln>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smooth val="0"/>
        <c:axId val="255727520"/>
        <c:axId val="255728304"/>
      </c:lineChart>
      <c:catAx>
        <c:axId val="255727520"/>
        <c:scaling>
          <c:orientation val="minMax"/>
        </c:scaling>
        <c:delete val="0"/>
        <c:axPos val="b"/>
        <c:numFmt formatCode="General" sourceLinked="0"/>
        <c:majorTickMark val="out"/>
        <c:minorTickMark val="none"/>
        <c:tickLblPos val="nextTo"/>
        <c:spPr>
          <a:ln>
            <a:solidFill>
              <a:schemeClr val="tx1"/>
            </a:solidFill>
          </a:ln>
        </c:spPr>
        <c:txPr>
          <a:bodyPr/>
          <a:lstStyle/>
          <a:p>
            <a:pPr>
              <a:defRPr sz="1200"/>
            </a:pPr>
            <a:endParaRPr lang="en-US"/>
          </a:p>
        </c:txPr>
        <c:crossAx val="255728304"/>
        <c:crosses val="autoZero"/>
        <c:auto val="1"/>
        <c:lblAlgn val="ctr"/>
        <c:lblOffset val="100"/>
        <c:noMultiLvlLbl val="0"/>
      </c:catAx>
      <c:valAx>
        <c:axId val="255728304"/>
        <c:scaling>
          <c:orientation val="minMax"/>
        </c:scaling>
        <c:delete val="0"/>
        <c:axPos val="l"/>
        <c:numFmt formatCode="General" sourceLinked="1"/>
        <c:majorTickMark val="out"/>
        <c:minorTickMark val="none"/>
        <c:tickLblPos val="nextTo"/>
        <c:spPr>
          <a:ln>
            <a:solidFill>
              <a:schemeClr val="tx1"/>
            </a:solidFill>
          </a:ln>
        </c:spPr>
        <c:txPr>
          <a:bodyPr/>
          <a:lstStyle/>
          <a:p>
            <a:pPr>
              <a:defRPr sz="1200"/>
            </a:pPr>
            <a:endParaRPr lang="en-US"/>
          </a:p>
        </c:txPr>
        <c:crossAx val="255727520"/>
        <c:crosses val="autoZero"/>
        <c:crossBetween val="between"/>
      </c:valAx>
    </c:plotArea>
    <c:legend>
      <c:legendPos val="t"/>
      <c:layout>
        <c:manualLayout>
          <c:xMode val="edge"/>
          <c:yMode val="edge"/>
          <c:x val="3.0356410693817238E-3"/>
          <c:y val="1.7817371937639197E-2"/>
          <c:w val="0.97848694012831816"/>
          <c:h val="0.15664058857241672"/>
        </c:manualLayout>
      </c:layout>
      <c:overlay val="0"/>
      <c:txPr>
        <a:bodyPr/>
        <a:lstStyle/>
        <a:p>
          <a:pPr>
            <a:defRPr b="1"/>
          </a:pPr>
          <a:endParaRPr lang="en-US"/>
        </a:p>
      </c:txPr>
    </c:legend>
    <c:plotVisOnly val="1"/>
    <c:dispBlanksAs val="gap"/>
    <c:showDLblsOverMax val="0"/>
  </c:chart>
  <c:txPr>
    <a:bodyPr/>
    <a:lstStyle/>
    <a:p>
      <a:pPr>
        <a:defRPr sz="14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C37CA9-0E64-420B-BFD0-52EE7A8F9169}" type="datetimeFigureOut">
              <a:rPr lang="en-US" smtClean="0"/>
              <a:t>3/2/2016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096EDBF-1E08-4C24-87E2-4227BC8E87AC}" type="slidenum">
              <a:rPr lang="en-US" smtClean="0"/>
              <a:t>‹#›</a:t>
            </a:fld>
            <a:endParaRPr lang="en-US" dirty="0"/>
          </a:p>
        </p:txBody>
      </p:sp>
    </p:spTree>
    <p:extLst>
      <p:ext uri="{BB962C8B-B14F-4D97-AF65-F5344CB8AC3E}">
        <p14:creationId xmlns:p14="http://schemas.microsoft.com/office/powerpoint/2010/main" val="100105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7506D25-9D50-4AA0-9DE7-837A93D81BE7}" type="slidenum">
              <a:rPr lang="en-US" smtClean="0">
                <a:solidFill>
                  <a:prstClr val="black"/>
                </a:solidFill>
              </a:rPr>
              <a:pPr/>
              <a:t>2</a:t>
            </a:fld>
            <a:endParaRPr lang="en-US" dirty="0">
              <a:solidFill>
                <a:prstClr val="black"/>
              </a:solidFill>
            </a:endParaRPr>
          </a:p>
        </p:txBody>
      </p:sp>
      <p:sp>
        <p:nvSpPr>
          <p:cNvPr id="6" name="Slide Image Placeholder 5"/>
          <p:cNvSpPr>
            <a:spLocks noGrp="1" noRot="1" noChangeAspect="1"/>
          </p:cNvSpPr>
          <p:nvPr>
            <p:ph type="sldImg"/>
          </p:nvPr>
        </p:nvSpPr>
        <p:spPr>
          <a:xfrm>
            <a:off x="325438" y="373063"/>
            <a:ext cx="3790950" cy="2843212"/>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1050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9467" y="4415790"/>
            <a:ext cx="6231467" cy="4493260"/>
          </a:xfrm>
        </p:spPr>
        <p:txBody>
          <a:bodyPr/>
          <a:lstStyle/>
          <a:p>
            <a:endParaRPr lang="en-US" dirty="0"/>
          </a:p>
        </p:txBody>
      </p:sp>
      <p:sp>
        <p:nvSpPr>
          <p:cNvPr id="4" name="Slide Number Placeholder 3"/>
          <p:cNvSpPr>
            <a:spLocks noGrp="1"/>
          </p:cNvSpPr>
          <p:nvPr>
            <p:ph type="sldNum" sz="quarter" idx="10"/>
          </p:nvPr>
        </p:nvSpPr>
        <p:spPr/>
        <p:txBody>
          <a:bodyPr/>
          <a:lstStyle/>
          <a:p>
            <a:fld id="{F78B5F25-F524-470E-8A31-22E6A3F167A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974481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B5F25-F524-470E-8A31-22E6A3F167A5}"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4074174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With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13" name="Content Placeholder 12"/>
          <p:cNvSpPr>
            <a:spLocks noGrp="1"/>
          </p:cNvSpPr>
          <p:nvPr>
            <p:ph sz="quarter" idx="10"/>
          </p:nvPr>
        </p:nvSpPr>
        <p:spPr>
          <a:xfrm>
            <a:off x="409575" y="1339850"/>
            <a:ext cx="8328025" cy="4832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Footer Placeholder 15"/>
          <p:cNvSpPr>
            <a:spLocks noGrp="1"/>
          </p:cNvSpPr>
          <p:nvPr>
            <p:ph type="ftr" sz="quarter" idx="11"/>
          </p:nvPr>
        </p:nvSpPr>
        <p:spPr/>
        <p:txBody>
          <a:bodyPr/>
          <a:lstStyle/>
          <a:p>
            <a:pPr>
              <a:defRPr/>
            </a:pPr>
            <a:r>
              <a:rPr lang="en-US" smtClean="0">
                <a:solidFill>
                  <a:srgbClr val="004B8D"/>
                </a:solidFill>
              </a:rPr>
              <a:t>Emerson Confidential and Proprietary/For internal use only</a:t>
            </a:r>
            <a:endParaRPr lang="en-US" dirty="0" smtClean="0">
              <a:solidFill>
                <a:srgbClr val="004B8D"/>
              </a:solidFill>
            </a:endParaRPr>
          </a:p>
        </p:txBody>
      </p:sp>
      <p:pic>
        <p:nvPicPr>
          <p:cNvPr id="6"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924800" y="6172200"/>
            <a:ext cx="861076" cy="40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23209"/>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Withou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5" name="Content Placeholder 4"/>
          <p:cNvSpPr>
            <a:spLocks noGrp="1"/>
          </p:cNvSpPr>
          <p:nvPr>
            <p:ph sz="quarter" idx="15"/>
          </p:nvPr>
        </p:nvSpPr>
        <p:spPr>
          <a:xfrm>
            <a:off x="409575" y="1295400"/>
            <a:ext cx="4023360" cy="51323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4"/>
          <p:cNvSpPr>
            <a:spLocks noGrp="1"/>
          </p:cNvSpPr>
          <p:nvPr>
            <p:ph sz="quarter" idx="17"/>
          </p:nvPr>
        </p:nvSpPr>
        <p:spPr>
          <a:xfrm>
            <a:off x="4707255" y="1295400"/>
            <a:ext cx="4023360" cy="487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12"/>
          <p:cNvSpPr>
            <a:spLocks noGrp="1"/>
          </p:cNvSpPr>
          <p:nvPr>
            <p:ph type="ftr" sz="quarter" idx="18"/>
          </p:nvPr>
        </p:nvSpPr>
        <p:spPr/>
        <p:txBody>
          <a:bodyPr/>
          <a:lstStyle/>
          <a:p>
            <a:pPr>
              <a:defRPr/>
            </a:pPr>
            <a:r>
              <a:rPr lang="en-US" smtClean="0">
                <a:solidFill>
                  <a:srgbClr val="004B8D"/>
                </a:solidFill>
              </a:rPr>
              <a:t>Emerson Confidential and Proprietary/For internal use only</a:t>
            </a:r>
            <a:endParaRPr lang="en-US" dirty="0" smtClean="0">
              <a:solidFill>
                <a:srgbClr val="004B8D"/>
              </a:solidFill>
            </a:endParaRPr>
          </a:p>
        </p:txBody>
      </p:sp>
    </p:spTree>
    <p:extLst>
      <p:ext uri="{BB962C8B-B14F-4D97-AF65-F5344CB8AC3E}">
        <p14:creationId xmlns:p14="http://schemas.microsoft.com/office/powerpoint/2010/main" val="494929192"/>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Heading with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8" name="Text Placeholder 10"/>
          <p:cNvSpPr>
            <a:spLocks noGrp="1"/>
          </p:cNvSpPr>
          <p:nvPr>
            <p:ph type="body" sz="quarter" idx="13"/>
          </p:nvPr>
        </p:nvSpPr>
        <p:spPr>
          <a:xfrm>
            <a:off x="40957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5" name="Content Placeholder 4"/>
          <p:cNvSpPr>
            <a:spLocks noGrp="1"/>
          </p:cNvSpPr>
          <p:nvPr>
            <p:ph sz="quarter" idx="15"/>
          </p:nvPr>
        </p:nvSpPr>
        <p:spPr>
          <a:xfrm>
            <a:off x="409575" y="1828800"/>
            <a:ext cx="4023360" cy="45989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0"/>
          <p:cNvSpPr>
            <a:spLocks noGrp="1"/>
          </p:cNvSpPr>
          <p:nvPr>
            <p:ph type="body" sz="quarter" idx="16"/>
          </p:nvPr>
        </p:nvSpPr>
        <p:spPr>
          <a:xfrm>
            <a:off x="470725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11" name="Content Placeholder 4"/>
          <p:cNvSpPr>
            <a:spLocks noGrp="1"/>
          </p:cNvSpPr>
          <p:nvPr>
            <p:ph sz="quarter" idx="17"/>
          </p:nvPr>
        </p:nvSpPr>
        <p:spPr>
          <a:xfrm>
            <a:off x="4707255" y="1828800"/>
            <a:ext cx="40233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8"/>
          </p:nvPr>
        </p:nvSpPr>
        <p:spPr/>
        <p:txBody>
          <a:bodyPr/>
          <a:lstStyle/>
          <a:p>
            <a:pPr>
              <a:defRPr/>
            </a:pPr>
            <a:r>
              <a:rPr lang="en-US" smtClean="0">
                <a:solidFill>
                  <a:srgbClr val="004B8D"/>
                </a:solidFill>
              </a:rPr>
              <a:t>Emerson Confidential and Proprietary/For internal use only</a:t>
            </a:r>
            <a:endParaRPr lang="en-US" dirty="0" smtClean="0">
              <a:solidFill>
                <a:srgbClr val="004B8D"/>
              </a:solidFill>
            </a:endParaRPr>
          </a:p>
        </p:txBody>
      </p:sp>
      <p:pic>
        <p:nvPicPr>
          <p:cNvPr id="9"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924800" y="6172200"/>
            <a:ext cx="861076" cy="40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46546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Heading Withou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8" name="Text Placeholder 10"/>
          <p:cNvSpPr>
            <a:spLocks noGrp="1"/>
          </p:cNvSpPr>
          <p:nvPr>
            <p:ph type="body" sz="quarter" idx="13"/>
          </p:nvPr>
        </p:nvSpPr>
        <p:spPr>
          <a:xfrm>
            <a:off x="40957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5" name="Content Placeholder 4"/>
          <p:cNvSpPr>
            <a:spLocks noGrp="1"/>
          </p:cNvSpPr>
          <p:nvPr>
            <p:ph sz="quarter" idx="15"/>
          </p:nvPr>
        </p:nvSpPr>
        <p:spPr>
          <a:xfrm>
            <a:off x="409575" y="1828800"/>
            <a:ext cx="4023360" cy="45989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0"/>
          <p:cNvSpPr>
            <a:spLocks noGrp="1"/>
          </p:cNvSpPr>
          <p:nvPr>
            <p:ph type="body" sz="quarter" idx="16"/>
          </p:nvPr>
        </p:nvSpPr>
        <p:spPr>
          <a:xfrm>
            <a:off x="470725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11" name="Content Placeholder 4"/>
          <p:cNvSpPr>
            <a:spLocks noGrp="1"/>
          </p:cNvSpPr>
          <p:nvPr>
            <p:ph sz="quarter" idx="17"/>
          </p:nvPr>
        </p:nvSpPr>
        <p:spPr>
          <a:xfrm>
            <a:off x="4707255" y="1828800"/>
            <a:ext cx="4023360" cy="4343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8"/>
          </p:nvPr>
        </p:nvSpPr>
        <p:spPr/>
        <p:txBody>
          <a:bodyPr/>
          <a:lstStyle/>
          <a:p>
            <a:pPr>
              <a:defRPr/>
            </a:pPr>
            <a:r>
              <a:rPr lang="en-US" smtClean="0">
                <a:solidFill>
                  <a:srgbClr val="004B8D"/>
                </a:solidFill>
              </a:rPr>
              <a:t>Emerson Confidential and Proprietary/For internal use only</a:t>
            </a:r>
            <a:endParaRPr lang="en-US" dirty="0" smtClean="0">
              <a:solidFill>
                <a:srgbClr val="004B8D"/>
              </a:solidFill>
            </a:endParaRPr>
          </a:p>
        </p:txBody>
      </p:sp>
    </p:spTree>
    <p:extLst>
      <p:ext uri="{BB962C8B-B14F-4D97-AF65-F5344CB8AC3E}">
        <p14:creationId xmlns:p14="http://schemas.microsoft.com/office/powerpoint/2010/main" val="3125766188"/>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1 Line External Tombst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8" name="Text Placeholder 10"/>
          <p:cNvSpPr>
            <a:spLocks noGrp="1"/>
          </p:cNvSpPr>
          <p:nvPr>
            <p:ph type="body" sz="quarter" idx="13"/>
          </p:nvPr>
        </p:nvSpPr>
        <p:spPr>
          <a:xfrm>
            <a:off x="40957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5" name="Content Placeholder 4"/>
          <p:cNvSpPr>
            <a:spLocks noGrp="1"/>
          </p:cNvSpPr>
          <p:nvPr>
            <p:ph sz="quarter" idx="15"/>
          </p:nvPr>
        </p:nvSpPr>
        <p:spPr>
          <a:xfrm>
            <a:off x="409575" y="1828800"/>
            <a:ext cx="4023360" cy="45989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0"/>
          <p:cNvSpPr>
            <a:spLocks noGrp="1"/>
          </p:cNvSpPr>
          <p:nvPr>
            <p:ph type="body" sz="quarter" idx="16"/>
          </p:nvPr>
        </p:nvSpPr>
        <p:spPr>
          <a:xfrm>
            <a:off x="470725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11" name="Content Placeholder 4"/>
          <p:cNvSpPr>
            <a:spLocks noGrp="1"/>
          </p:cNvSpPr>
          <p:nvPr>
            <p:ph sz="quarter" idx="17"/>
          </p:nvPr>
        </p:nvSpPr>
        <p:spPr>
          <a:xfrm>
            <a:off x="4707255" y="1828800"/>
            <a:ext cx="4023360" cy="45989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9" name="Group 8"/>
          <p:cNvGrpSpPr/>
          <p:nvPr userDrawn="1"/>
        </p:nvGrpSpPr>
        <p:grpSpPr>
          <a:xfrm>
            <a:off x="0" y="6138806"/>
            <a:ext cx="9144000" cy="723258"/>
            <a:chOff x="0" y="5686691"/>
            <a:chExt cx="8306602" cy="731521"/>
          </a:xfrm>
        </p:grpSpPr>
        <p:sp>
          <p:nvSpPr>
            <p:cNvPr id="13" name="Rectangle 12"/>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14" name="Straight Connector 13"/>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17" name="Rectangle 6"/>
          <p:cNvSpPr>
            <a:spLocks noChangeArrowheads="1"/>
          </p:cNvSpPr>
          <p:nvPr userDrawn="1"/>
        </p:nvSpPr>
        <p:spPr bwMode="auto">
          <a:xfrm>
            <a:off x="8572712" y="6613525"/>
            <a:ext cx="540808" cy="190500"/>
          </a:xfrm>
          <a:prstGeom prst="rect">
            <a:avLst/>
          </a:prstGeom>
          <a:noFill/>
          <a:ln w="9525">
            <a:noFill/>
            <a:miter lim="800000"/>
            <a:headEnd/>
            <a:tailEnd/>
          </a:ln>
        </p:spPr>
        <p:txBody>
          <a:bodyPr anchor="ctr"/>
          <a:lstStyle/>
          <a:p>
            <a:pPr algn="r" eaLnBrk="0" fontAlgn="base" hangingPunct="0">
              <a:spcBef>
                <a:spcPct val="0"/>
              </a:spcBef>
              <a:spcAft>
                <a:spcPct val="0"/>
              </a:spcAft>
              <a:defRPr/>
            </a:pPr>
            <a:fld id="{602CA472-7307-4085-82E8-BDBC0ED538DE}" type="slidenum">
              <a:rPr lang="en-US" sz="800">
                <a:solidFill>
                  <a:srgbClr val="FFFFFF"/>
                </a:solidFill>
              </a:rPr>
              <a:pPr algn="r" eaLnBrk="0" fontAlgn="base" hangingPunct="0">
                <a:spcBef>
                  <a:spcPct val="0"/>
                </a:spcBef>
                <a:spcAft>
                  <a:spcPct val="0"/>
                </a:spcAft>
                <a:defRPr/>
              </a:pPr>
              <a:t>‹#›</a:t>
            </a:fld>
            <a:endParaRPr lang="en-US" sz="800" dirty="0">
              <a:solidFill>
                <a:srgbClr val="FFFFFF"/>
              </a:solidFill>
            </a:endParaRPr>
          </a:p>
        </p:txBody>
      </p:sp>
      <p:sp>
        <p:nvSpPr>
          <p:cNvPr id="18" name="Text Placeholder 15"/>
          <p:cNvSpPr>
            <a:spLocks noGrp="1"/>
          </p:cNvSpPr>
          <p:nvPr>
            <p:ph type="body" sz="quarter" idx="21"/>
          </p:nvPr>
        </p:nvSpPr>
        <p:spPr>
          <a:xfrm>
            <a:off x="112713" y="6248400"/>
            <a:ext cx="8934450" cy="354176"/>
          </a:xfrm>
        </p:spPr>
        <p:txBody>
          <a:bodyPr tIns="0"/>
          <a:lstStyle>
            <a:lvl1pPr marL="0" indent="0" algn="ctr">
              <a:spcBef>
                <a:spcPts val="0"/>
              </a:spcBef>
              <a:spcAft>
                <a:spcPts val="0"/>
              </a:spcAft>
              <a:buNone/>
              <a:defRPr b="1">
                <a:solidFill>
                  <a:schemeClr val="bg1"/>
                </a:solidFill>
              </a:defRPr>
            </a:lvl1pPr>
          </a:lstStyle>
          <a:p>
            <a:pPr lvl="0"/>
            <a:endParaRPr lang="en-US" dirty="0"/>
          </a:p>
        </p:txBody>
      </p:sp>
      <p:sp>
        <p:nvSpPr>
          <p:cNvPr id="6" name="Footer Placeholder 5"/>
          <p:cNvSpPr>
            <a:spLocks noGrp="1"/>
          </p:cNvSpPr>
          <p:nvPr>
            <p:ph type="ftr" sz="quarter" idx="22"/>
          </p:nvPr>
        </p:nvSpPr>
        <p:spPr/>
        <p:txBody>
          <a:bodyPr/>
          <a:lstStyle>
            <a:lvl1pPr>
              <a:defRPr>
                <a:solidFill>
                  <a:schemeClr val="bg1"/>
                </a:solidFill>
              </a:defRPr>
            </a:lvl1pPr>
          </a:lstStyle>
          <a:p>
            <a:pPr>
              <a:defRPr/>
            </a:pPr>
            <a:r>
              <a:rPr lang="en-US" smtClean="0">
                <a:solidFill>
                  <a:srgbClr val="FFFFFF"/>
                </a:solidFill>
              </a:rPr>
              <a:t>Emerson Confidential and Proprietary/For internal use only</a:t>
            </a:r>
            <a:endParaRPr lang="en-US" dirty="0" smtClean="0">
              <a:solidFill>
                <a:srgbClr val="FFFFFF"/>
              </a:solidFill>
            </a:endParaRPr>
          </a:p>
        </p:txBody>
      </p:sp>
    </p:spTree>
    <p:extLst>
      <p:ext uri="{BB962C8B-B14F-4D97-AF65-F5344CB8AC3E}">
        <p14:creationId xmlns:p14="http://schemas.microsoft.com/office/powerpoint/2010/main" val="3844638203"/>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2 Line External Tombst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8" name="Text Placeholder 10"/>
          <p:cNvSpPr>
            <a:spLocks noGrp="1"/>
          </p:cNvSpPr>
          <p:nvPr>
            <p:ph type="body" sz="quarter" idx="13"/>
          </p:nvPr>
        </p:nvSpPr>
        <p:spPr>
          <a:xfrm>
            <a:off x="40957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5" name="Content Placeholder 4"/>
          <p:cNvSpPr>
            <a:spLocks noGrp="1"/>
          </p:cNvSpPr>
          <p:nvPr>
            <p:ph sz="quarter" idx="15"/>
          </p:nvPr>
        </p:nvSpPr>
        <p:spPr>
          <a:xfrm>
            <a:off x="409575" y="1828800"/>
            <a:ext cx="4023360" cy="3886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0"/>
          <p:cNvSpPr>
            <a:spLocks noGrp="1"/>
          </p:cNvSpPr>
          <p:nvPr>
            <p:ph type="body" sz="quarter" idx="16"/>
          </p:nvPr>
        </p:nvSpPr>
        <p:spPr>
          <a:xfrm>
            <a:off x="470725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11" name="Content Placeholder 4"/>
          <p:cNvSpPr>
            <a:spLocks noGrp="1"/>
          </p:cNvSpPr>
          <p:nvPr>
            <p:ph sz="quarter" idx="17"/>
          </p:nvPr>
        </p:nvSpPr>
        <p:spPr>
          <a:xfrm>
            <a:off x="4707255" y="1828800"/>
            <a:ext cx="4023360" cy="3886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8" name="Group 17"/>
          <p:cNvGrpSpPr/>
          <p:nvPr userDrawn="1"/>
        </p:nvGrpSpPr>
        <p:grpSpPr>
          <a:xfrm>
            <a:off x="0" y="5867401"/>
            <a:ext cx="9144000" cy="990600"/>
            <a:chOff x="0" y="5686691"/>
            <a:chExt cx="8306602" cy="825501"/>
          </a:xfrm>
        </p:grpSpPr>
        <p:sp>
          <p:nvSpPr>
            <p:cNvPr id="19" name="Rectangle 18"/>
            <p:cNvSpPr/>
            <p:nvPr/>
          </p:nvSpPr>
          <p:spPr bwMode="auto">
            <a:xfrm>
              <a:off x="0" y="5686692"/>
              <a:ext cx="8306602" cy="82550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20" name="Straight Connector 19"/>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3" name="Rectangle 6"/>
          <p:cNvSpPr>
            <a:spLocks noChangeArrowheads="1"/>
          </p:cNvSpPr>
          <p:nvPr userDrawn="1"/>
        </p:nvSpPr>
        <p:spPr bwMode="auto">
          <a:xfrm>
            <a:off x="8572712" y="6613525"/>
            <a:ext cx="540808" cy="190500"/>
          </a:xfrm>
          <a:prstGeom prst="rect">
            <a:avLst/>
          </a:prstGeom>
          <a:noFill/>
          <a:ln w="9525">
            <a:noFill/>
            <a:miter lim="800000"/>
            <a:headEnd/>
            <a:tailEnd/>
          </a:ln>
        </p:spPr>
        <p:txBody>
          <a:bodyPr anchor="ctr"/>
          <a:lstStyle/>
          <a:p>
            <a:pPr algn="r" eaLnBrk="0" fontAlgn="base" hangingPunct="0">
              <a:spcBef>
                <a:spcPct val="0"/>
              </a:spcBef>
              <a:spcAft>
                <a:spcPct val="0"/>
              </a:spcAft>
              <a:defRPr/>
            </a:pPr>
            <a:fld id="{602CA472-7307-4085-82E8-BDBC0ED538DE}" type="slidenum">
              <a:rPr lang="en-US" sz="800">
                <a:solidFill>
                  <a:srgbClr val="FFFFFF"/>
                </a:solidFill>
              </a:rPr>
              <a:pPr algn="r" eaLnBrk="0" fontAlgn="base" hangingPunct="0">
                <a:spcBef>
                  <a:spcPct val="0"/>
                </a:spcBef>
                <a:spcAft>
                  <a:spcPct val="0"/>
                </a:spcAft>
                <a:defRPr/>
              </a:pPr>
              <a:t>‹#›</a:t>
            </a:fld>
            <a:endParaRPr lang="en-US" sz="800" dirty="0">
              <a:solidFill>
                <a:srgbClr val="FFFFFF"/>
              </a:solidFill>
            </a:endParaRPr>
          </a:p>
        </p:txBody>
      </p:sp>
      <p:sp>
        <p:nvSpPr>
          <p:cNvPr id="24" name="Text Placeholder 15"/>
          <p:cNvSpPr>
            <a:spLocks noGrp="1"/>
          </p:cNvSpPr>
          <p:nvPr>
            <p:ph type="body" sz="quarter" idx="18"/>
          </p:nvPr>
        </p:nvSpPr>
        <p:spPr>
          <a:xfrm>
            <a:off x="112713" y="5989320"/>
            <a:ext cx="8934450" cy="624205"/>
          </a:xfrm>
        </p:spPr>
        <p:txBody>
          <a:bodyPr tIns="0"/>
          <a:lstStyle>
            <a:lvl1pPr marL="0" indent="0" algn="ctr">
              <a:spcBef>
                <a:spcPts val="0"/>
              </a:spcBef>
              <a:spcAft>
                <a:spcPts val="0"/>
              </a:spcAft>
              <a:buNone/>
              <a:defRPr b="1">
                <a:solidFill>
                  <a:schemeClr val="bg1"/>
                </a:solidFill>
              </a:defRPr>
            </a:lvl1pPr>
          </a:lstStyle>
          <a:p>
            <a:pPr lvl="0"/>
            <a:endParaRPr lang="en-US" dirty="0"/>
          </a:p>
        </p:txBody>
      </p:sp>
      <p:sp>
        <p:nvSpPr>
          <p:cNvPr id="3" name="Footer Placeholder 2"/>
          <p:cNvSpPr>
            <a:spLocks noGrp="1"/>
          </p:cNvSpPr>
          <p:nvPr>
            <p:ph type="ftr" sz="quarter" idx="19"/>
          </p:nvPr>
        </p:nvSpPr>
        <p:spPr/>
        <p:txBody>
          <a:bodyPr/>
          <a:lstStyle>
            <a:lvl1pPr>
              <a:defRPr>
                <a:solidFill>
                  <a:schemeClr val="bg1"/>
                </a:solidFill>
              </a:defRPr>
            </a:lvl1pPr>
          </a:lstStyle>
          <a:p>
            <a:pPr>
              <a:defRPr/>
            </a:pPr>
            <a:r>
              <a:rPr lang="en-US" smtClean="0">
                <a:solidFill>
                  <a:srgbClr val="FFFFFF"/>
                </a:solidFill>
              </a:rPr>
              <a:t>Emerson Confidential and Proprietary/For internal use only</a:t>
            </a:r>
            <a:endParaRPr lang="en-US" dirty="0" smtClean="0">
              <a:solidFill>
                <a:srgbClr val="FFFFFF"/>
              </a:solidFill>
            </a:endParaRPr>
          </a:p>
        </p:txBody>
      </p:sp>
    </p:spTree>
    <p:extLst>
      <p:ext uri="{BB962C8B-B14F-4D97-AF65-F5344CB8AC3E}">
        <p14:creationId xmlns:p14="http://schemas.microsoft.com/office/powerpoint/2010/main" val="3732769561"/>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3 Line External Tombst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8" name="Text Placeholder 10"/>
          <p:cNvSpPr>
            <a:spLocks noGrp="1"/>
          </p:cNvSpPr>
          <p:nvPr>
            <p:ph type="body" sz="quarter" idx="13"/>
          </p:nvPr>
        </p:nvSpPr>
        <p:spPr>
          <a:xfrm>
            <a:off x="40957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5" name="Content Placeholder 4"/>
          <p:cNvSpPr>
            <a:spLocks noGrp="1"/>
          </p:cNvSpPr>
          <p:nvPr>
            <p:ph sz="quarter" idx="15"/>
          </p:nvPr>
        </p:nvSpPr>
        <p:spPr>
          <a:xfrm>
            <a:off x="409575" y="1828800"/>
            <a:ext cx="4023360" cy="3657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0"/>
          <p:cNvSpPr>
            <a:spLocks noGrp="1"/>
          </p:cNvSpPr>
          <p:nvPr>
            <p:ph type="body" sz="quarter" idx="16"/>
          </p:nvPr>
        </p:nvSpPr>
        <p:spPr>
          <a:xfrm>
            <a:off x="470725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11" name="Content Placeholder 4"/>
          <p:cNvSpPr>
            <a:spLocks noGrp="1"/>
          </p:cNvSpPr>
          <p:nvPr>
            <p:ph sz="quarter" idx="17"/>
          </p:nvPr>
        </p:nvSpPr>
        <p:spPr>
          <a:xfrm>
            <a:off x="4707255" y="1828800"/>
            <a:ext cx="4023360" cy="3657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4" name="Group 13"/>
          <p:cNvGrpSpPr/>
          <p:nvPr userDrawn="1"/>
        </p:nvGrpSpPr>
        <p:grpSpPr>
          <a:xfrm>
            <a:off x="0" y="5638800"/>
            <a:ext cx="9144000" cy="1219201"/>
            <a:chOff x="0" y="5686691"/>
            <a:chExt cx="8306602" cy="825501"/>
          </a:xfrm>
        </p:grpSpPr>
        <p:sp>
          <p:nvSpPr>
            <p:cNvPr id="15" name="Rectangle 14"/>
            <p:cNvSpPr/>
            <p:nvPr/>
          </p:nvSpPr>
          <p:spPr bwMode="auto">
            <a:xfrm>
              <a:off x="0" y="5686692"/>
              <a:ext cx="8306602" cy="82550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16" name="Straight Connector 15"/>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5" name="Rectangle 6"/>
          <p:cNvSpPr>
            <a:spLocks noChangeArrowheads="1"/>
          </p:cNvSpPr>
          <p:nvPr userDrawn="1"/>
        </p:nvSpPr>
        <p:spPr bwMode="auto">
          <a:xfrm>
            <a:off x="8572712" y="6613525"/>
            <a:ext cx="540808" cy="190500"/>
          </a:xfrm>
          <a:prstGeom prst="rect">
            <a:avLst/>
          </a:prstGeom>
          <a:noFill/>
          <a:ln w="9525">
            <a:noFill/>
            <a:miter lim="800000"/>
            <a:headEnd/>
            <a:tailEnd/>
          </a:ln>
        </p:spPr>
        <p:txBody>
          <a:bodyPr anchor="ctr"/>
          <a:lstStyle/>
          <a:p>
            <a:pPr algn="r" eaLnBrk="0" fontAlgn="base" hangingPunct="0">
              <a:spcBef>
                <a:spcPct val="0"/>
              </a:spcBef>
              <a:spcAft>
                <a:spcPct val="0"/>
              </a:spcAft>
              <a:defRPr/>
            </a:pPr>
            <a:fld id="{602CA472-7307-4085-82E8-BDBC0ED538DE}" type="slidenum">
              <a:rPr lang="en-US" sz="800">
                <a:solidFill>
                  <a:srgbClr val="FFFFFF"/>
                </a:solidFill>
              </a:rPr>
              <a:pPr algn="r" eaLnBrk="0" fontAlgn="base" hangingPunct="0">
                <a:spcBef>
                  <a:spcPct val="0"/>
                </a:spcBef>
                <a:spcAft>
                  <a:spcPct val="0"/>
                </a:spcAft>
                <a:defRPr/>
              </a:pPr>
              <a:t>‹#›</a:t>
            </a:fld>
            <a:endParaRPr lang="en-US" sz="800" dirty="0">
              <a:solidFill>
                <a:srgbClr val="FFFFFF"/>
              </a:solidFill>
            </a:endParaRPr>
          </a:p>
        </p:txBody>
      </p:sp>
      <p:sp>
        <p:nvSpPr>
          <p:cNvPr id="26" name="Text Placeholder 15"/>
          <p:cNvSpPr>
            <a:spLocks noGrp="1"/>
          </p:cNvSpPr>
          <p:nvPr>
            <p:ph type="body" sz="quarter" idx="18"/>
          </p:nvPr>
        </p:nvSpPr>
        <p:spPr>
          <a:xfrm>
            <a:off x="112713" y="5741826"/>
            <a:ext cx="8934450" cy="871700"/>
          </a:xfrm>
        </p:spPr>
        <p:txBody>
          <a:bodyPr tIns="0"/>
          <a:lstStyle>
            <a:lvl1pPr marL="0" indent="0" algn="ctr">
              <a:spcBef>
                <a:spcPts val="0"/>
              </a:spcBef>
              <a:spcAft>
                <a:spcPts val="0"/>
              </a:spcAft>
              <a:buNone/>
              <a:defRPr b="1">
                <a:solidFill>
                  <a:schemeClr val="bg1"/>
                </a:solidFill>
              </a:defRPr>
            </a:lvl1pPr>
          </a:lstStyle>
          <a:p>
            <a:pPr lvl="0"/>
            <a:endParaRPr lang="en-US" dirty="0"/>
          </a:p>
        </p:txBody>
      </p:sp>
      <p:sp>
        <p:nvSpPr>
          <p:cNvPr id="3" name="Footer Placeholder 2"/>
          <p:cNvSpPr>
            <a:spLocks noGrp="1"/>
          </p:cNvSpPr>
          <p:nvPr>
            <p:ph type="ftr" sz="quarter" idx="19"/>
          </p:nvPr>
        </p:nvSpPr>
        <p:spPr/>
        <p:txBody>
          <a:bodyPr/>
          <a:lstStyle>
            <a:lvl1pPr>
              <a:defRPr>
                <a:solidFill>
                  <a:schemeClr val="bg1"/>
                </a:solidFill>
              </a:defRPr>
            </a:lvl1pPr>
          </a:lstStyle>
          <a:p>
            <a:pPr>
              <a:defRPr/>
            </a:pPr>
            <a:r>
              <a:rPr lang="en-US" smtClean="0">
                <a:solidFill>
                  <a:srgbClr val="FFFFFF"/>
                </a:solidFill>
              </a:rPr>
              <a:t>Emerson Confidential and Proprietary/For internal use only</a:t>
            </a:r>
            <a:endParaRPr lang="en-US" dirty="0" smtClean="0">
              <a:solidFill>
                <a:srgbClr val="FFFFFF"/>
              </a:solidFill>
            </a:endParaRPr>
          </a:p>
        </p:txBody>
      </p:sp>
    </p:spTree>
    <p:extLst>
      <p:ext uri="{BB962C8B-B14F-4D97-AF65-F5344CB8AC3E}">
        <p14:creationId xmlns:p14="http://schemas.microsoft.com/office/powerpoint/2010/main" val="430027622"/>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1 Line Internal Tombst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8" name="Text Placeholder 10"/>
          <p:cNvSpPr>
            <a:spLocks noGrp="1"/>
          </p:cNvSpPr>
          <p:nvPr>
            <p:ph type="body" sz="quarter" idx="13"/>
          </p:nvPr>
        </p:nvSpPr>
        <p:spPr>
          <a:xfrm>
            <a:off x="40957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5" name="Content Placeholder 4"/>
          <p:cNvSpPr>
            <a:spLocks noGrp="1"/>
          </p:cNvSpPr>
          <p:nvPr>
            <p:ph sz="quarter" idx="15"/>
          </p:nvPr>
        </p:nvSpPr>
        <p:spPr>
          <a:xfrm>
            <a:off x="409575" y="1828800"/>
            <a:ext cx="4023360" cy="45989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0"/>
          <p:cNvSpPr>
            <a:spLocks noGrp="1"/>
          </p:cNvSpPr>
          <p:nvPr>
            <p:ph type="body" sz="quarter" idx="16"/>
          </p:nvPr>
        </p:nvSpPr>
        <p:spPr>
          <a:xfrm>
            <a:off x="470725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11" name="Content Placeholder 4"/>
          <p:cNvSpPr>
            <a:spLocks noGrp="1"/>
          </p:cNvSpPr>
          <p:nvPr>
            <p:ph sz="quarter" idx="17"/>
          </p:nvPr>
        </p:nvSpPr>
        <p:spPr>
          <a:xfrm>
            <a:off x="4707255" y="1828800"/>
            <a:ext cx="4023360" cy="45989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userDrawn="1"/>
        </p:nvGrpSpPr>
        <p:grpSpPr>
          <a:xfrm>
            <a:off x="0" y="6138806"/>
            <a:ext cx="9144000" cy="723258"/>
            <a:chOff x="0" y="5686691"/>
            <a:chExt cx="8306602" cy="731521"/>
          </a:xfrm>
        </p:grpSpPr>
        <p:sp>
          <p:nvSpPr>
            <p:cNvPr id="19" name="Rectangle 18"/>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20" name="Straight Connector 19"/>
            <p:cNvCxnSpPr/>
            <p:nvPr/>
          </p:nvCxnSpPr>
          <p:spPr bwMode="auto">
            <a:xfrm>
              <a:off x="0" y="5686691"/>
              <a:ext cx="8306602" cy="0"/>
            </a:xfrm>
            <a:prstGeom prst="line">
              <a:avLst/>
            </a:prstGeom>
            <a:solidFill>
              <a:schemeClr val="accent1"/>
            </a:solidFill>
            <a:ln w="57150" cap="flat" cmpd="sng" algn="ctr">
              <a:solidFill>
                <a:schemeClr val="tx2"/>
              </a:solidFill>
              <a:prstDash val="solid"/>
              <a:miter lim="800000"/>
              <a:headEnd type="none" w="med" len="med"/>
              <a:tailEnd type="none" w="med" len="med"/>
            </a:ln>
            <a:effectLst/>
          </p:spPr>
        </p:cxnSp>
      </p:grpSp>
      <p:sp>
        <p:nvSpPr>
          <p:cNvPr id="21" name="Text Placeholder 15"/>
          <p:cNvSpPr>
            <a:spLocks noGrp="1"/>
          </p:cNvSpPr>
          <p:nvPr>
            <p:ph type="body" sz="quarter" idx="18"/>
          </p:nvPr>
        </p:nvSpPr>
        <p:spPr>
          <a:xfrm>
            <a:off x="112713" y="6248400"/>
            <a:ext cx="8934450" cy="354176"/>
          </a:xfrm>
        </p:spPr>
        <p:txBody>
          <a:bodyPr tIns="0"/>
          <a:lstStyle>
            <a:lvl1pPr marL="0" indent="0" algn="ctr">
              <a:spcBef>
                <a:spcPts val="0"/>
              </a:spcBef>
              <a:spcAft>
                <a:spcPts val="0"/>
              </a:spcAft>
              <a:buNone/>
              <a:defRPr b="1"/>
            </a:lvl1pPr>
          </a:lstStyle>
          <a:p>
            <a:pPr lvl="0"/>
            <a:endParaRPr lang="en-US" dirty="0"/>
          </a:p>
        </p:txBody>
      </p:sp>
      <p:sp>
        <p:nvSpPr>
          <p:cNvPr id="23" name="Rectangle 6"/>
          <p:cNvSpPr>
            <a:spLocks noChangeArrowheads="1"/>
          </p:cNvSpPr>
          <p:nvPr userDrawn="1"/>
        </p:nvSpPr>
        <p:spPr bwMode="auto">
          <a:xfrm>
            <a:off x="8572712" y="6613525"/>
            <a:ext cx="540808" cy="190500"/>
          </a:xfrm>
          <a:prstGeom prst="rect">
            <a:avLst/>
          </a:prstGeom>
          <a:noFill/>
          <a:ln w="9525">
            <a:noFill/>
            <a:miter lim="800000"/>
            <a:headEnd/>
            <a:tailEnd/>
          </a:ln>
        </p:spPr>
        <p:txBody>
          <a:bodyPr anchor="ctr"/>
          <a:lstStyle/>
          <a:p>
            <a:pPr algn="r" eaLnBrk="0" fontAlgn="base" hangingPunct="0">
              <a:spcBef>
                <a:spcPct val="0"/>
              </a:spcBef>
              <a:spcAft>
                <a:spcPct val="0"/>
              </a:spcAft>
              <a:defRPr/>
            </a:pPr>
            <a:fld id="{602CA472-7307-4085-82E8-BDBC0ED538DE}" type="slidenum">
              <a:rPr lang="en-US" sz="800">
                <a:solidFill>
                  <a:srgbClr val="004B8D"/>
                </a:solidFill>
              </a:rPr>
              <a:pPr algn="r" eaLnBrk="0" fontAlgn="base" hangingPunct="0">
                <a:spcBef>
                  <a:spcPct val="0"/>
                </a:spcBef>
                <a:spcAft>
                  <a:spcPct val="0"/>
                </a:spcAft>
                <a:defRPr/>
              </a:pPr>
              <a:t>‹#›</a:t>
            </a:fld>
            <a:endParaRPr lang="en-US" sz="800" dirty="0">
              <a:solidFill>
                <a:srgbClr val="004B8D"/>
              </a:solidFill>
            </a:endParaRPr>
          </a:p>
        </p:txBody>
      </p:sp>
      <p:sp>
        <p:nvSpPr>
          <p:cNvPr id="3" name="Footer Placeholder 2"/>
          <p:cNvSpPr>
            <a:spLocks noGrp="1"/>
          </p:cNvSpPr>
          <p:nvPr>
            <p:ph type="ftr" sz="quarter" idx="19"/>
          </p:nvPr>
        </p:nvSpPr>
        <p:spPr/>
        <p:txBody>
          <a:bodyPr/>
          <a:lstStyle/>
          <a:p>
            <a:pPr>
              <a:defRPr/>
            </a:pPr>
            <a:r>
              <a:rPr lang="en-US" smtClean="0">
                <a:solidFill>
                  <a:srgbClr val="004B8D"/>
                </a:solidFill>
              </a:rPr>
              <a:t>Emerson Confidential and Proprietary/For internal use only</a:t>
            </a:r>
            <a:endParaRPr lang="en-US" dirty="0" smtClean="0">
              <a:solidFill>
                <a:srgbClr val="004B8D"/>
              </a:solidFill>
            </a:endParaRPr>
          </a:p>
        </p:txBody>
      </p:sp>
    </p:spTree>
    <p:extLst>
      <p:ext uri="{BB962C8B-B14F-4D97-AF65-F5344CB8AC3E}">
        <p14:creationId xmlns:p14="http://schemas.microsoft.com/office/powerpoint/2010/main" val="355461978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2 Line Internal Tombst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8" name="Text Placeholder 10"/>
          <p:cNvSpPr>
            <a:spLocks noGrp="1"/>
          </p:cNvSpPr>
          <p:nvPr>
            <p:ph type="body" sz="quarter" idx="13"/>
          </p:nvPr>
        </p:nvSpPr>
        <p:spPr>
          <a:xfrm>
            <a:off x="40957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5" name="Content Placeholder 4"/>
          <p:cNvSpPr>
            <a:spLocks noGrp="1"/>
          </p:cNvSpPr>
          <p:nvPr>
            <p:ph sz="quarter" idx="15"/>
          </p:nvPr>
        </p:nvSpPr>
        <p:spPr>
          <a:xfrm>
            <a:off x="409575" y="1828800"/>
            <a:ext cx="4023360" cy="3886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0"/>
          <p:cNvSpPr>
            <a:spLocks noGrp="1"/>
          </p:cNvSpPr>
          <p:nvPr>
            <p:ph type="body" sz="quarter" idx="16"/>
          </p:nvPr>
        </p:nvSpPr>
        <p:spPr>
          <a:xfrm>
            <a:off x="470725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11" name="Content Placeholder 4"/>
          <p:cNvSpPr>
            <a:spLocks noGrp="1"/>
          </p:cNvSpPr>
          <p:nvPr>
            <p:ph sz="quarter" idx="17"/>
          </p:nvPr>
        </p:nvSpPr>
        <p:spPr>
          <a:xfrm>
            <a:off x="4707255" y="1828800"/>
            <a:ext cx="4023360" cy="3886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4" name="Group 13"/>
          <p:cNvGrpSpPr/>
          <p:nvPr userDrawn="1"/>
        </p:nvGrpSpPr>
        <p:grpSpPr>
          <a:xfrm>
            <a:off x="0" y="5867401"/>
            <a:ext cx="9144000" cy="990600"/>
            <a:chOff x="0" y="5686691"/>
            <a:chExt cx="8306602" cy="825501"/>
          </a:xfrm>
        </p:grpSpPr>
        <p:sp>
          <p:nvSpPr>
            <p:cNvPr id="15" name="Rectangle 14"/>
            <p:cNvSpPr/>
            <p:nvPr/>
          </p:nvSpPr>
          <p:spPr bwMode="auto">
            <a:xfrm>
              <a:off x="0" y="5686692"/>
              <a:ext cx="8306602" cy="82550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16" name="Straight Connector 15"/>
            <p:cNvCxnSpPr/>
            <p:nvPr/>
          </p:nvCxnSpPr>
          <p:spPr bwMode="auto">
            <a:xfrm>
              <a:off x="0" y="5686691"/>
              <a:ext cx="8306602" cy="0"/>
            </a:xfrm>
            <a:prstGeom prst="line">
              <a:avLst/>
            </a:prstGeom>
            <a:solidFill>
              <a:schemeClr val="accent1"/>
            </a:solidFill>
            <a:ln w="57150" cap="flat" cmpd="sng" algn="ctr">
              <a:solidFill>
                <a:schemeClr val="tx2"/>
              </a:solidFill>
              <a:prstDash val="solid"/>
              <a:miter lim="800000"/>
              <a:headEnd type="none" w="med" len="med"/>
              <a:tailEnd type="none" w="med" len="med"/>
            </a:ln>
            <a:effectLst/>
          </p:spPr>
        </p:cxnSp>
      </p:grpSp>
      <p:sp>
        <p:nvSpPr>
          <p:cNvPr id="17" name="Text Placeholder 15"/>
          <p:cNvSpPr>
            <a:spLocks noGrp="1"/>
          </p:cNvSpPr>
          <p:nvPr>
            <p:ph type="body" sz="quarter" idx="18"/>
          </p:nvPr>
        </p:nvSpPr>
        <p:spPr>
          <a:xfrm>
            <a:off x="112713" y="5989320"/>
            <a:ext cx="8934450" cy="624205"/>
          </a:xfrm>
        </p:spPr>
        <p:txBody>
          <a:bodyPr tIns="0"/>
          <a:lstStyle>
            <a:lvl1pPr marL="0" indent="0" algn="ctr">
              <a:spcBef>
                <a:spcPts val="0"/>
              </a:spcBef>
              <a:spcAft>
                <a:spcPts val="0"/>
              </a:spcAft>
              <a:buNone/>
              <a:defRPr b="1"/>
            </a:lvl1pPr>
          </a:lstStyle>
          <a:p>
            <a:pPr lvl="0"/>
            <a:endParaRPr lang="en-US" dirty="0"/>
          </a:p>
        </p:txBody>
      </p:sp>
      <p:sp>
        <p:nvSpPr>
          <p:cNvPr id="25" name="Rectangle 6"/>
          <p:cNvSpPr>
            <a:spLocks noChangeArrowheads="1"/>
          </p:cNvSpPr>
          <p:nvPr userDrawn="1"/>
        </p:nvSpPr>
        <p:spPr bwMode="auto">
          <a:xfrm>
            <a:off x="8572712" y="6613525"/>
            <a:ext cx="540808" cy="190500"/>
          </a:xfrm>
          <a:prstGeom prst="rect">
            <a:avLst/>
          </a:prstGeom>
          <a:noFill/>
          <a:ln w="9525">
            <a:noFill/>
            <a:miter lim="800000"/>
            <a:headEnd/>
            <a:tailEnd/>
          </a:ln>
        </p:spPr>
        <p:txBody>
          <a:bodyPr anchor="ctr"/>
          <a:lstStyle/>
          <a:p>
            <a:pPr algn="r" eaLnBrk="0" fontAlgn="base" hangingPunct="0">
              <a:spcBef>
                <a:spcPct val="0"/>
              </a:spcBef>
              <a:spcAft>
                <a:spcPct val="0"/>
              </a:spcAft>
              <a:defRPr/>
            </a:pPr>
            <a:fld id="{602CA472-7307-4085-82E8-BDBC0ED538DE}" type="slidenum">
              <a:rPr lang="en-US" sz="800">
                <a:solidFill>
                  <a:srgbClr val="004B8D"/>
                </a:solidFill>
              </a:rPr>
              <a:pPr algn="r" eaLnBrk="0" fontAlgn="base" hangingPunct="0">
                <a:spcBef>
                  <a:spcPct val="0"/>
                </a:spcBef>
                <a:spcAft>
                  <a:spcPct val="0"/>
                </a:spcAft>
                <a:defRPr/>
              </a:pPr>
              <a:t>‹#›</a:t>
            </a:fld>
            <a:endParaRPr lang="en-US" sz="800" dirty="0">
              <a:solidFill>
                <a:srgbClr val="004B8D"/>
              </a:solidFill>
            </a:endParaRPr>
          </a:p>
        </p:txBody>
      </p:sp>
      <p:sp>
        <p:nvSpPr>
          <p:cNvPr id="3" name="Footer Placeholder 2"/>
          <p:cNvSpPr>
            <a:spLocks noGrp="1"/>
          </p:cNvSpPr>
          <p:nvPr>
            <p:ph type="ftr" sz="quarter" idx="19"/>
          </p:nvPr>
        </p:nvSpPr>
        <p:spPr/>
        <p:txBody>
          <a:bodyPr/>
          <a:lstStyle/>
          <a:p>
            <a:pPr>
              <a:defRPr/>
            </a:pPr>
            <a:r>
              <a:rPr lang="en-US" smtClean="0">
                <a:solidFill>
                  <a:srgbClr val="004B8D"/>
                </a:solidFill>
              </a:rPr>
              <a:t>Emerson Confidential and Proprietary/For internal use only</a:t>
            </a:r>
            <a:endParaRPr lang="en-US" dirty="0" smtClean="0">
              <a:solidFill>
                <a:srgbClr val="004B8D"/>
              </a:solidFill>
            </a:endParaRPr>
          </a:p>
        </p:txBody>
      </p:sp>
    </p:spTree>
    <p:extLst>
      <p:ext uri="{BB962C8B-B14F-4D97-AF65-F5344CB8AC3E}">
        <p14:creationId xmlns:p14="http://schemas.microsoft.com/office/powerpoint/2010/main" val="3029611178"/>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3 Line Internal Tombst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8" name="Text Placeholder 10"/>
          <p:cNvSpPr>
            <a:spLocks noGrp="1"/>
          </p:cNvSpPr>
          <p:nvPr>
            <p:ph type="body" sz="quarter" idx="13"/>
          </p:nvPr>
        </p:nvSpPr>
        <p:spPr>
          <a:xfrm>
            <a:off x="40957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5" name="Content Placeholder 4"/>
          <p:cNvSpPr>
            <a:spLocks noGrp="1"/>
          </p:cNvSpPr>
          <p:nvPr>
            <p:ph sz="quarter" idx="15"/>
          </p:nvPr>
        </p:nvSpPr>
        <p:spPr>
          <a:xfrm>
            <a:off x="409575" y="1828800"/>
            <a:ext cx="4023360" cy="3657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0"/>
          <p:cNvSpPr>
            <a:spLocks noGrp="1"/>
          </p:cNvSpPr>
          <p:nvPr>
            <p:ph type="body" sz="quarter" idx="16"/>
          </p:nvPr>
        </p:nvSpPr>
        <p:spPr>
          <a:xfrm>
            <a:off x="4707255" y="1219200"/>
            <a:ext cx="4023360" cy="4572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11" name="Content Placeholder 4"/>
          <p:cNvSpPr>
            <a:spLocks noGrp="1"/>
          </p:cNvSpPr>
          <p:nvPr>
            <p:ph sz="quarter" idx="17"/>
          </p:nvPr>
        </p:nvSpPr>
        <p:spPr>
          <a:xfrm>
            <a:off x="4707255" y="1828800"/>
            <a:ext cx="4023360" cy="3657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7" name="Group 16"/>
          <p:cNvGrpSpPr/>
          <p:nvPr userDrawn="1"/>
        </p:nvGrpSpPr>
        <p:grpSpPr>
          <a:xfrm>
            <a:off x="0" y="5638800"/>
            <a:ext cx="9144000" cy="1219201"/>
            <a:chOff x="0" y="5686691"/>
            <a:chExt cx="8306602" cy="825501"/>
          </a:xfrm>
        </p:grpSpPr>
        <p:sp>
          <p:nvSpPr>
            <p:cNvPr id="18" name="Rectangle 17"/>
            <p:cNvSpPr/>
            <p:nvPr/>
          </p:nvSpPr>
          <p:spPr bwMode="auto">
            <a:xfrm>
              <a:off x="0" y="5686692"/>
              <a:ext cx="8306602" cy="82550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19" name="Straight Connector 18"/>
            <p:cNvCxnSpPr/>
            <p:nvPr/>
          </p:nvCxnSpPr>
          <p:spPr bwMode="auto">
            <a:xfrm>
              <a:off x="0" y="5686691"/>
              <a:ext cx="8306602" cy="0"/>
            </a:xfrm>
            <a:prstGeom prst="line">
              <a:avLst/>
            </a:prstGeom>
            <a:solidFill>
              <a:schemeClr val="accent1"/>
            </a:solidFill>
            <a:ln w="57150" cap="flat" cmpd="sng" algn="ctr">
              <a:solidFill>
                <a:schemeClr val="tx2"/>
              </a:solidFill>
              <a:prstDash val="solid"/>
              <a:miter lim="800000"/>
              <a:headEnd type="none" w="med" len="med"/>
              <a:tailEnd type="none" w="med" len="med"/>
            </a:ln>
            <a:effectLst/>
          </p:spPr>
        </p:cxnSp>
      </p:grpSp>
      <p:sp>
        <p:nvSpPr>
          <p:cNvPr id="20" name="Text Placeholder 15"/>
          <p:cNvSpPr>
            <a:spLocks noGrp="1"/>
          </p:cNvSpPr>
          <p:nvPr>
            <p:ph type="body" sz="quarter" idx="18"/>
          </p:nvPr>
        </p:nvSpPr>
        <p:spPr>
          <a:xfrm>
            <a:off x="112713" y="5741826"/>
            <a:ext cx="8934450" cy="871700"/>
          </a:xfrm>
        </p:spPr>
        <p:txBody>
          <a:bodyPr tIns="0"/>
          <a:lstStyle>
            <a:lvl1pPr marL="0" indent="0" algn="ctr">
              <a:spcBef>
                <a:spcPts val="0"/>
              </a:spcBef>
              <a:spcAft>
                <a:spcPts val="0"/>
              </a:spcAft>
              <a:buNone/>
              <a:defRPr b="1"/>
            </a:lvl1pPr>
          </a:lstStyle>
          <a:p>
            <a:pPr lvl="0"/>
            <a:endParaRPr lang="en-US" dirty="0"/>
          </a:p>
        </p:txBody>
      </p:sp>
      <p:sp>
        <p:nvSpPr>
          <p:cNvPr id="22" name="Rectangle 6"/>
          <p:cNvSpPr>
            <a:spLocks noChangeArrowheads="1"/>
          </p:cNvSpPr>
          <p:nvPr userDrawn="1"/>
        </p:nvSpPr>
        <p:spPr bwMode="auto">
          <a:xfrm>
            <a:off x="8572712" y="6613525"/>
            <a:ext cx="540808" cy="190500"/>
          </a:xfrm>
          <a:prstGeom prst="rect">
            <a:avLst/>
          </a:prstGeom>
          <a:noFill/>
          <a:ln w="9525">
            <a:noFill/>
            <a:miter lim="800000"/>
            <a:headEnd/>
            <a:tailEnd/>
          </a:ln>
        </p:spPr>
        <p:txBody>
          <a:bodyPr anchor="ctr"/>
          <a:lstStyle/>
          <a:p>
            <a:pPr algn="r" eaLnBrk="0" fontAlgn="base" hangingPunct="0">
              <a:spcBef>
                <a:spcPct val="0"/>
              </a:spcBef>
              <a:spcAft>
                <a:spcPct val="0"/>
              </a:spcAft>
              <a:defRPr/>
            </a:pPr>
            <a:fld id="{602CA472-7307-4085-82E8-BDBC0ED538DE}" type="slidenum">
              <a:rPr lang="en-US" sz="800">
                <a:solidFill>
                  <a:srgbClr val="004B8D"/>
                </a:solidFill>
              </a:rPr>
              <a:pPr algn="r" eaLnBrk="0" fontAlgn="base" hangingPunct="0">
                <a:spcBef>
                  <a:spcPct val="0"/>
                </a:spcBef>
                <a:spcAft>
                  <a:spcPct val="0"/>
                </a:spcAft>
                <a:defRPr/>
              </a:pPr>
              <a:t>‹#›</a:t>
            </a:fld>
            <a:endParaRPr lang="en-US" sz="800" dirty="0">
              <a:solidFill>
                <a:srgbClr val="004B8D"/>
              </a:solidFill>
            </a:endParaRPr>
          </a:p>
        </p:txBody>
      </p:sp>
      <p:sp>
        <p:nvSpPr>
          <p:cNvPr id="3" name="Footer Placeholder 2"/>
          <p:cNvSpPr>
            <a:spLocks noGrp="1"/>
          </p:cNvSpPr>
          <p:nvPr>
            <p:ph type="ftr" sz="quarter" idx="19"/>
          </p:nvPr>
        </p:nvSpPr>
        <p:spPr/>
        <p:txBody>
          <a:bodyPr/>
          <a:lstStyle/>
          <a:p>
            <a:pPr>
              <a:defRPr/>
            </a:pPr>
            <a:r>
              <a:rPr lang="en-US" smtClean="0">
                <a:solidFill>
                  <a:srgbClr val="004B8D"/>
                </a:solidFill>
              </a:rPr>
              <a:t>Emerson Confidential and Proprietary/For internal use only</a:t>
            </a:r>
            <a:endParaRPr lang="en-US" dirty="0" smtClean="0">
              <a:solidFill>
                <a:srgbClr val="004B8D"/>
              </a:solidFill>
            </a:endParaRPr>
          </a:p>
        </p:txBody>
      </p:sp>
    </p:spTree>
    <p:extLst>
      <p:ext uri="{BB962C8B-B14F-4D97-AF65-F5344CB8AC3E}">
        <p14:creationId xmlns:p14="http://schemas.microsoft.com/office/powerpoint/2010/main" val="1819234033"/>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09575" y="1214120"/>
            <a:ext cx="2642616" cy="5334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15" name="Text Placeholder 10"/>
          <p:cNvSpPr>
            <a:spLocks noGrp="1"/>
          </p:cNvSpPr>
          <p:nvPr>
            <p:ph type="body" sz="quarter" idx="14"/>
          </p:nvPr>
        </p:nvSpPr>
        <p:spPr>
          <a:xfrm>
            <a:off x="3228975" y="1214120"/>
            <a:ext cx="2642616" cy="5334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17" name="Text Placeholder 10"/>
          <p:cNvSpPr>
            <a:spLocks noGrp="1"/>
          </p:cNvSpPr>
          <p:nvPr>
            <p:ph type="body" sz="quarter" idx="16"/>
          </p:nvPr>
        </p:nvSpPr>
        <p:spPr>
          <a:xfrm>
            <a:off x="6109335" y="1214120"/>
            <a:ext cx="2642616" cy="5334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6" name="Content Placeholder 5"/>
          <p:cNvSpPr>
            <a:spLocks noGrp="1"/>
          </p:cNvSpPr>
          <p:nvPr>
            <p:ph sz="quarter" idx="19"/>
          </p:nvPr>
        </p:nvSpPr>
        <p:spPr>
          <a:xfrm>
            <a:off x="409575" y="1905000"/>
            <a:ext cx="2638425" cy="45227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5"/>
          <p:cNvSpPr>
            <a:spLocks noGrp="1"/>
          </p:cNvSpPr>
          <p:nvPr>
            <p:ph sz="quarter" idx="20"/>
          </p:nvPr>
        </p:nvSpPr>
        <p:spPr>
          <a:xfrm>
            <a:off x="3228975" y="1905000"/>
            <a:ext cx="2638425" cy="45227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5"/>
          <p:cNvSpPr>
            <a:spLocks noGrp="1"/>
          </p:cNvSpPr>
          <p:nvPr>
            <p:ph sz="quarter" idx="21"/>
          </p:nvPr>
        </p:nvSpPr>
        <p:spPr>
          <a:xfrm>
            <a:off x="6109335" y="1905000"/>
            <a:ext cx="2638425" cy="45227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6"/>
          <p:cNvSpPr>
            <a:spLocks noGrp="1"/>
          </p:cNvSpPr>
          <p:nvPr>
            <p:ph type="ftr" sz="quarter" idx="22"/>
          </p:nvPr>
        </p:nvSpPr>
        <p:spPr/>
        <p:txBody>
          <a:bodyPr/>
          <a:lstStyle/>
          <a:p>
            <a:pPr>
              <a:defRPr/>
            </a:pPr>
            <a:r>
              <a:rPr lang="en-US" smtClean="0">
                <a:solidFill>
                  <a:srgbClr val="004B8D"/>
                </a:solidFill>
              </a:rPr>
              <a:t>Emerson Confidential and Proprietary/For internal use only</a:t>
            </a:r>
            <a:endParaRPr lang="en-US" dirty="0" smtClean="0">
              <a:solidFill>
                <a:srgbClr val="004B8D"/>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9735311"/>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Withou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13" name="Content Placeholder 12"/>
          <p:cNvSpPr>
            <a:spLocks noGrp="1"/>
          </p:cNvSpPr>
          <p:nvPr>
            <p:ph sz="quarter" idx="10"/>
          </p:nvPr>
        </p:nvSpPr>
        <p:spPr>
          <a:xfrm>
            <a:off x="409575" y="1339850"/>
            <a:ext cx="8328025" cy="4832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Footer Placeholder 15"/>
          <p:cNvSpPr>
            <a:spLocks noGrp="1"/>
          </p:cNvSpPr>
          <p:nvPr>
            <p:ph type="ftr" sz="quarter" idx="11"/>
          </p:nvPr>
        </p:nvSpPr>
        <p:spPr/>
        <p:txBody>
          <a:bodyPr/>
          <a:lstStyle/>
          <a:p>
            <a:pPr>
              <a:defRPr/>
            </a:pPr>
            <a:r>
              <a:rPr lang="en-US" smtClean="0">
                <a:solidFill>
                  <a:srgbClr val="004B8D"/>
                </a:solidFill>
              </a:rPr>
              <a:t>Emerson Confidential and Proprietary/For internal use only</a:t>
            </a:r>
            <a:endParaRPr lang="en-US" dirty="0" smtClean="0">
              <a:solidFill>
                <a:srgbClr val="004B8D"/>
              </a:solidFill>
            </a:endParaRPr>
          </a:p>
        </p:txBody>
      </p:sp>
    </p:spTree>
    <p:extLst>
      <p:ext uri="{BB962C8B-B14F-4D97-AF65-F5344CB8AC3E}">
        <p14:creationId xmlns:p14="http://schemas.microsoft.com/office/powerpoint/2010/main" val="63854741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hoto 3 Column">
    <p:spTree>
      <p:nvGrpSpPr>
        <p:cNvPr id="1" name=""/>
        <p:cNvGrpSpPr/>
        <p:nvPr/>
      </p:nvGrpSpPr>
      <p:grpSpPr>
        <a:xfrm>
          <a:off x="0" y="0"/>
          <a:ext cx="0" cy="0"/>
          <a:chOff x="0" y="0"/>
          <a:chExt cx="0" cy="0"/>
        </a:xfrm>
      </p:grpSpPr>
      <p:sp>
        <p:nvSpPr>
          <p:cNvPr id="11" name="Content Placeholder 10"/>
          <p:cNvSpPr>
            <a:spLocks noGrp="1"/>
          </p:cNvSpPr>
          <p:nvPr>
            <p:ph sz="quarter" idx="21"/>
          </p:nvPr>
        </p:nvSpPr>
        <p:spPr>
          <a:xfrm>
            <a:off x="381000" y="1371600"/>
            <a:ext cx="2667000" cy="2286000"/>
          </a:xfrm>
        </p:spPr>
        <p:txBody>
          <a:bodyPr/>
          <a:lstStyle/>
          <a:p>
            <a:pPr lvl="0"/>
            <a:endParaRPr lang="en-US" dirty="0"/>
          </a:p>
        </p:txBody>
      </p:sp>
      <p:sp>
        <p:nvSpPr>
          <p:cNvPr id="8" name="Footer Placeholder 7"/>
          <p:cNvSpPr>
            <a:spLocks noGrp="1"/>
          </p:cNvSpPr>
          <p:nvPr>
            <p:ph type="ftr" sz="quarter" idx="20"/>
          </p:nvPr>
        </p:nvSpPr>
        <p:spPr/>
        <p:txBody>
          <a:bodyPr/>
          <a:lstStyle/>
          <a:p>
            <a:pPr>
              <a:defRPr/>
            </a:pPr>
            <a:r>
              <a:rPr lang="en-US" dirty="0" smtClean="0">
                <a:solidFill>
                  <a:srgbClr val="004B8D"/>
                </a:solidFill>
              </a:rPr>
              <a:t>Emerson Confidential and Proprietary/For internal use only</a:t>
            </a:r>
          </a:p>
        </p:txBody>
      </p:sp>
      <p:sp>
        <p:nvSpPr>
          <p:cNvPr id="20" name="Content Placeholder 10"/>
          <p:cNvSpPr>
            <a:spLocks noGrp="1"/>
          </p:cNvSpPr>
          <p:nvPr>
            <p:ph sz="quarter" idx="22"/>
          </p:nvPr>
        </p:nvSpPr>
        <p:spPr>
          <a:xfrm>
            <a:off x="6096000" y="1371600"/>
            <a:ext cx="2667000" cy="2286000"/>
          </a:xfrm>
        </p:spPr>
        <p:txBody>
          <a:bodyPr/>
          <a:lstStyle/>
          <a:p>
            <a:pPr lvl="0"/>
            <a:endParaRPr lang="en-US" dirty="0"/>
          </a:p>
        </p:txBody>
      </p:sp>
      <p:sp>
        <p:nvSpPr>
          <p:cNvPr id="21" name="Content Placeholder 10"/>
          <p:cNvSpPr>
            <a:spLocks noGrp="1"/>
          </p:cNvSpPr>
          <p:nvPr>
            <p:ph sz="quarter" idx="23"/>
          </p:nvPr>
        </p:nvSpPr>
        <p:spPr>
          <a:xfrm>
            <a:off x="3238500" y="1371600"/>
            <a:ext cx="2667000" cy="2286000"/>
          </a:xfrm>
        </p:spPr>
        <p:txBody>
          <a:bodyPr/>
          <a:lstStyle/>
          <a:p>
            <a:pPr lvl="0"/>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3706193"/>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15" name="Text Placeholder 10"/>
          <p:cNvSpPr>
            <a:spLocks noGrp="1"/>
          </p:cNvSpPr>
          <p:nvPr>
            <p:ph type="body" sz="quarter" idx="14"/>
          </p:nvPr>
        </p:nvSpPr>
        <p:spPr>
          <a:xfrm>
            <a:off x="2538095" y="1214120"/>
            <a:ext cx="1956816" cy="5334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17" name="Text Placeholder 10"/>
          <p:cNvSpPr>
            <a:spLocks noGrp="1"/>
          </p:cNvSpPr>
          <p:nvPr>
            <p:ph type="body" sz="quarter" idx="16"/>
          </p:nvPr>
        </p:nvSpPr>
        <p:spPr>
          <a:xfrm>
            <a:off x="4666615" y="1214120"/>
            <a:ext cx="1956816" cy="5334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9" name="Text Placeholder 10"/>
          <p:cNvSpPr>
            <a:spLocks noGrp="1"/>
          </p:cNvSpPr>
          <p:nvPr>
            <p:ph type="body" sz="quarter" idx="18"/>
          </p:nvPr>
        </p:nvSpPr>
        <p:spPr>
          <a:xfrm>
            <a:off x="6795135" y="1214120"/>
            <a:ext cx="1956816" cy="5334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20" name="Text Placeholder 10"/>
          <p:cNvSpPr>
            <a:spLocks noGrp="1"/>
          </p:cNvSpPr>
          <p:nvPr>
            <p:ph type="body" sz="quarter" idx="20"/>
          </p:nvPr>
        </p:nvSpPr>
        <p:spPr>
          <a:xfrm>
            <a:off x="409575" y="1214120"/>
            <a:ext cx="1956816" cy="5334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3" name="Content Placeholder 2"/>
          <p:cNvSpPr>
            <a:spLocks noGrp="1"/>
          </p:cNvSpPr>
          <p:nvPr>
            <p:ph sz="quarter" idx="21"/>
          </p:nvPr>
        </p:nvSpPr>
        <p:spPr>
          <a:xfrm>
            <a:off x="409575" y="1905000"/>
            <a:ext cx="1952625" cy="45227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sz="quarter" idx="22"/>
          </p:nvPr>
        </p:nvSpPr>
        <p:spPr>
          <a:xfrm>
            <a:off x="2538095" y="1905000"/>
            <a:ext cx="1952625" cy="45227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sz="quarter" idx="23"/>
          </p:nvPr>
        </p:nvSpPr>
        <p:spPr>
          <a:xfrm>
            <a:off x="4666615" y="1905000"/>
            <a:ext cx="1952625" cy="45227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2"/>
          <p:cNvSpPr>
            <a:spLocks noGrp="1"/>
          </p:cNvSpPr>
          <p:nvPr>
            <p:ph sz="quarter" idx="24"/>
          </p:nvPr>
        </p:nvSpPr>
        <p:spPr>
          <a:xfrm>
            <a:off x="6795135" y="1905000"/>
            <a:ext cx="1952625" cy="45227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25"/>
          </p:nvPr>
        </p:nvSpPr>
        <p:spPr/>
        <p:txBody>
          <a:bodyPr/>
          <a:lstStyle/>
          <a:p>
            <a:pPr>
              <a:defRPr/>
            </a:pPr>
            <a:r>
              <a:rPr lang="en-US" dirty="0" smtClean="0">
                <a:solidFill>
                  <a:srgbClr val="004B8D"/>
                </a:solidFill>
              </a:rPr>
              <a:t>Emerson Confidential and Proprietary/For internal use only</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3326475"/>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hoto 4 Column">
    <p:spTree>
      <p:nvGrpSpPr>
        <p:cNvPr id="1" name=""/>
        <p:cNvGrpSpPr/>
        <p:nvPr/>
      </p:nvGrpSpPr>
      <p:grpSpPr>
        <a:xfrm>
          <a:off x="0" y="0"/>
          <a:ext cx="0" cy="0"/>
          <a:chOff x="0" y="0"/>
          <a:chExt cx="0" cy="0"/>
        </a:xfrm>
      </p:grpSpPr>
      <p:sp>
        <p:nvSpPr>
          <p:cNvPr id="3" name="Footer Placeholder 2"/>
          <p:cNvSpPr>
            <a:spLocks noGrp="1"/>
          </p:cNvSpPr>
          <p:nvPr>
            <p:ph type="ftr" sz="quarter" idx="22"/>
          </p:nvPr>
        </p:nvSpPr>
        <p:spPr/>
        <p:txBody>
          <a:bodyPr/>
          <a:lstStyle/>
          <a:p>
            <a:pPr>
              <a:defRPr/>
            </a:pPr>
            <a:r>
              <a:rPr lang="en-US" dirty="0" smtClean="0">
                <a:solidFill>
                  <a:srgbClr val="004B8D"/>
                </a:solidFill>
              </a:rPr>
              <a:t>Emerson Confidential and Proprietary/For internal use only</a:t>
            </a:r>
          </a:p>
        </p:txBody>
      </p:sp>
      <p:sp>
        <p:nvSpPr>
          <p:cNvPr id="12" name="Picture Placeholder 11"/>
          <p:cNvSpPr>
            <a:spLocks noGrp="1"/>
          </p:cNvSpPr>
          <p:nvPr>
            <p:ph type="pic" sz="quarter" idx="27"/>
          </p:nvPr>
        </p:nvSpPr>
        <p:spPr>
          <a:xfrm>
            <a:off x="409575" y="1295400"/>
            <a:ext cx="1900238" cy="1277938"/>
          </a:xfrm>
        </p:spPr>
        <p:txBody>
          <a:bodyPr/>
          <a:lstStyle/>
          <a:p>
            <a:endParaRPr lang="en-US" dirty="0"/>
          </a:p>
        </p:txBody>
      </p:sp>
      <p:sp>
        <p:nvSpPr>
          <p:cNvPr id="29" name="Picture Placeholder 11"/>
          <p:cNvSpPr>
            <a:spLocks noGrp="1"/>
          </p:cNvSpPr>
          <p:nvPr>
            <p:ph type="pic" sz="quarter" idx="28"/>
          </p:nvPr>
        </p:nvSpPr>
        <p:spPr>
          <a:xfrm>
            <a:off x="6858000" y="1295400"/>
            <a:ext cx="1900238" cy="1277938"/>
          </a:xfrm>
        </p:spPr>
        <p:txBody>
          <a:bodyPr/>
          <a:lstStyle/>
          <a:p>
            <a:endParaRPr lang="en-US" dirty="0"/>
          </a:p>
        </p:txBody>
      </p:sp>
      <p:sp>
        <p:nvSpPr>
          <p:cNvPr id="31" name="Picture Placeholder 11"/>
          <p:cNvSpPr>
            <a:spLocks noGrp="1"/>
          </p:cNvSpPr>
          <p:nvPr>
            <p:ph type="pic" sz="quarter" idx="29"/>
          </p:nvPr>
        </p:nvSpPr>
        <p:spPr>
          <a:xfrm>
            <a:off x="2559050" y="1295400"/>
            <a:ext cx="1900238" cy="1277938"/>
          </a:xfrm>
        </p:spPr>
        <p:txBody>
          <a:bodyPr/>
          <a:lstStyle/>
          <a:p>
            <a:endParaRPr lang="en-US" dirty="0"/>
          </a:p>
        </p:txBody>
      </p:sp>
      <p:sp>
        <p:nvSpPr>
          <p:cNvPr id="36" name="Picture Placeholder 11"/>
          <p:cNvSpPr>
            <a:spLocks noGrp="1"/>
          </p:cNvSpPr>
          <p:nvPr>
            <p:ph type="pic" sz="quarter" idx="30"/>
          </p:nvPr>
        </p:nvSpPr>
        <p:spPr>
          <a:xfrm>
            <a:off x="4708525" y="1295400"/>
            <a:ext cx="1900238" cy="1277938"/>
          </a:xfrm>
        </p:spPr>
        <p:txBody>
          <a:bodyPr/>
          <a:lstStyle/>
          <a:p>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386842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x2 Column with Headings">
    <p:spTree>
      <p:nvGrpSpPr>
        <p:cNvPr id="1" name=""/>
        <p:cNvGrpSpPr/>
        <p:nvPr/>
      </p:nvGrpSpPr>
      <p:grpSpPr>
        <a:xfrm>
          <a:off x="0" y="0"/>
          <a:ext cx="0" cy="0"/>
          <a:chOff x="0" y="0"/>
          <a:chExt cx="0" cy="0"/>
        </a:xfrm>
      </p:grpSpPr>
      <p:sp>
        <p:nvSpPr>
          <p:cNvPr id="15" name="Text Placeholder 10"/>
          <p:cNvSpPr>
            <a:spLocks noGrp="1"/>
          </p:cNvSpPr>
          <p:nvPr>
            <p:ph type="body" sz="quarter" idx="14"/>
          </p:nvPr>
        </p:nvSpPr>
        <p:spPr>
          <a:xfrm>
            <a:off x="4715256" y="1214120"/>
            <a:ext cx="4032504" cy="5334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17" name="Text Placeholder 10"/>
          <p:cNvSpPr>
            <a:spLocks noGrp="1"/>
          </p:cNvSpPr>
          <p:nvPr>
            <p:ph type="body" sz="quarter" idx="16"/>
          </p:nvPr>
        </p:nvSpPr>
        <p:spPr>
          <a:xfrm>
            <a:off x="424815" y="3886200"/>
            <a:ext cx="4032504" cy="5334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9" name="Text Placeholder 10"/>
          <p:cNvSpPr>
            <a:spLocks noGrp="1"/>
          </p:cNvSpPr>
          <p:nvPr>
            <p:ph type="body" sz="quarter" idx="18"/>
          </p:nvPr>
        </p:nvSpPr>
        <p:spPr>
          <a:xfrm>
            <a:off x="4730496" y="3886200"/>
            <a:ext cx="4032504" cy="5334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20" name="Text Placeholder 10"/>
          <p:cNvSpPr>
            <a:spLocks noGrp="1"/>
          </p:cNvSpPr>
          <p:nvPr>
            <p:ph type="body" sz="quarter" idx="20"/>
          </p:nvPr>
        </p:nvSpPr>
        <p:spPr>
          <a:xfrm>
            <a:off x="409575" y="1214120"/>
            <a:ext cx="4032504" cy="533400"/>
          </a:xfrm>
        </p:spPr>
        <p:txBody>
          <a:bodyPr bIns="0" anchor="b"/>
          <a:lstStyle>
            <a:lvl1pPr marL="0" indent="0">
              <a:buNone/>
              <a:defRPr sz="1800" b="1">
                <a:solidFill>
                  <a:schemeClr val="accent1"/>
                </a:solidFill>
              </a:defRPr>
            </a:lvl1pPr>
          </a:lstStyle>
          <a:p>
            <a:pPr lvl="0"/>
            <a:r>
              <a:rPr lang="en-US" dirty="0" smtClean="0"/>
              <a:t>Click to edit Master text styles</a:t>
            </a:r>
          </a:p>
        </p:txBody>
      </p:sp>
      <p:sp>
        <p:nvSpPr>
          <p:cNvPr id="3" name="Content Placeholder 2"/>
          <p:cNvSpPr>
            <a:spLocks noGrp="1"/>
          </p:cNvSpPr>
          <p:nvPr>
            <p:ph sz="quarter" idx="21"/>
          </p:nvPr>
        </p:nvSpPr>
        <p:spPr>
          <a:xfrm>
            <a:off x="409574" y="1905000"/>
            <a:ext cx="4032504" cy="1828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sz="quarter" idx="22"/>
          </p:nvPr>
        </p:nvSpPr>
        <p:spPr>
          <a:xfrm>
            <a:off x="4715256" y="1905000"/>
            <a:ext cx="4029950" cy="1828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sz="quarter" idx="23"/>
          </p:nvPr>
        </p:nvSpPr>
        <p:spPr>
          <a:xfrm>
            <a:off x="424814" y="4577080"/>
            <a:ext cx="4032504" cy="1828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2"/>
          <p:cNvSpPr>
            <a:spLocks noGrp="1"/>
          </p:cNvSpPr>
          <p:nvPr>
            <p:ph sz="quarter" idx="24"/>
          </p:nvPr>
        </p:nvSpPr>
        <p:spPr>
          <a:xfrm>
            <a:off x="4730496" y="4577080"/>
            <a:ext cx="4029950" cy="1828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25"/>
          </p:nvPr>
        </p:nvSpPr>
        <p:spPr/>
        <p:txBody>
          <a:bodyPr/>
          <a:lstStyle/>
          <a:p>
            <a:pPr>
              <a:defRPr/>
            </a:pPr>
            <a:r>
              <a:rPr lang="en-US" dirty="0" smtClean="0">
                <a:solidFill>
                  <a:srgbClr val="004B8D"/>
                </a:solidFill>
              </a:rPr>
              <a:t>Emerson Confidential and Proprietary/For internal use only</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6786391"/>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ft Side Call 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5"/>
          </p:nvPr>
        </p:nvSpPr>
        <p:spPr/>
        <p:txBody>
          <a:bodyPr/>
          <a:lstStyle/>
          <a:p>
            <a:pPr>
              <a:defRPr/>
            </a:pPr>
            <a:r>
              <a:rPr lang="en-US" dirty="0" smtClean="0">
                <a:solidFill>
                  <a:srgbClr val="004B8D"/>
                </a:solidFill>
              </a:rPr>
              <a:t>Emerson Confidential and Proprietary/For internal use only</a:t>
            </a:r>
          </a:p>
        </p:txBody>
      </p:sp>
      <p:sp>
        <p:nvSpPr>
          <p:cNvPr id="6" name="Content Placeholder 5"/>
          <p:cNvSpPr>
            <a:spLocks noGrp="1"/>
          </p:cNvSpPr>
          <p:nvPr>
            <p:ph sz="quarter" idx="16"/>
          </p:nvPr>
        </p:nvSpPr>
        <p:spPr>
          <a:xfrm>
            <a:off x="3383280" y="1295400"/>
            <a:ext cx="5379720" cy="51323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44178932"/>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ight Side Call 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5"/>
          </p:nvPr>
        </p:nvSpPr>
        <p:spPr/>
        <p:txBody>
          <a:bodyPr/>
          <a:lstStyle/>
          <a:p>
            <a:pPr>
              <a:defRPr/>
            </a:pPr>
            <a:r>
              <a:rPr lang="en-US" dirty="0" smtClean="0">
                <a:solidFill>
                  <a:srgbClr val="004B8D"/>
                </a:solidFill>
              </a:rPr>
              <a:t>Emerson Confidential and Proprietary/For internal use only</a:t>
            </a:r>
          </a:p>
        </p:txBody>
      </p:sp>
      <p:sp>
        <p:nvSpPr>
          <p:cNvPr id="6" name="Content Placeholder 5"/>
          <p:cNvSpPr>
            <a:spLocks noGrp="1"/>
          </p:cNvSpPr>
          <p:nvPr>
            <p:ph sz="quarter" idx="16"/>
          </p:nvPr>
        </p:nvSpPr>
        <p:spPr>
          <a:xfrm>
            <a:off x="409575" y="1295400"/>
            <a:ext cx="5379720" cy="51323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597583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Ful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hart Placeholder 5"/>
          <p:cNvSpPr>
            <a:spLocks noGrp="1"/>
          </p:cNvSpPr>
          <p:nvPr>
            <p:ph type="chart" sz="quarter" idx="18"/>
          </p:nvPr>
        </p:nvSpPr>
        <p:spPr>
          <a:xfrm>
            <a:off x="409575" y="1704814"/>
            <a:ext cx="8353425" cy="4417017"/>
          </a:xfrm>
        </p:spPr>
        <p:txBody>
          <a:bodyPr/>
          <a:lstStyle/>
          <a:p>
            <a:endParaRPr lang="en-US" dirty="0"/>
          </a:p>
        </p:txBody>
      </p:sp>
      <p:sp>
        <p:nvSpPr>
          <p:cNvPr id="9" name="Text Placeholder 8"/>
          <p:cNvSpPr>
            <a:spLocks noGrp="1"/>
          </p:cNvSpPr>
          <p:nvPr>
            <p:ph type="body" sz="quarter" idx="19"/>
          </p:nvPr>
        </p:nvSpPr>
        <p:spPr>
          <a:xfrm>
            <a:off x="409575" y="6214902"/>
            <a:ext cx="8353425" cy="204152"/>
          </a:xfrm>
        </p:spPr>
        <p:txBody>
          <a:bodyPr anchor="b"/>
          <a:lstStyle>
            <a:lvl1pPr marL="0" indent="0" algn="l" defTabSz="914400" rtl="0" eaLnBrk="0" fontAlgn="base" latinLnBrk="0" hangingPunct="0">
              <a:spcBef>
                <a:spcPct val="0"/>
              </a:spcBef>
              <a:spcAft>
                <a:spcPct val="0"/>
              </a:spcAft>
              <a:buNone/>
              <a:defRPr lang="en-US" sz="1000" kern="1200" dirty="0" smtClean="0">
                <a:solidFill>
                  <a:schemeClr val="accent1"/>
                </a:solidFill>
                <a:latin typeface="+mn-lt"/>
                <a:ea typeface="+mn-ea"/>
                <a:cs typeface="+mn-cs"/>
              </a:defRPr>
            </a:lvl1pPr>
            <a:lvl2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2pPr>
            <a:lvl3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3pPr>
            <a:lvl4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4pPr>
            <a:lvl5pPr marL="0" algn="l" defTabSz="914400" rtl="0" eaLnBrk="0" fontAlgn="base" latinLnBrk="0" hangingPunct="0">
              <a:spcBef>
                <a:spcPct val="0"/>
              </a:spcBef>
              <a:spcAft>
                <a:spcPct val="0"/>
              </a:spcAft>
              <a:defRPr lang="en-US" sz="800" kern="1200" dirty="0">
                <a:solidFill>
                  <a:schemeClr val="accent1"/>
                </a:solidFill>
                <a:latin typeface="+mn-lt"/>
                <a:ea typeface="+mn-ea"/>
                <a:cs typeface="+mn-cs"/>
              </a:defRPr>
            </a:lvl5pPr>
          </a:lstStyle>
          <a:p>
            <a:pPr lvl="0"/>
            <a:r>
              <a:rPr lang="en-US" dirty="0" smtClean="0"/>
              <a:t>Click to edit Master text styles</a:t>
            </a:r>
          </a:p>
        </p:txBody>
      </p:sp>
      <p:sp>
        <p:nvSpPr>
          <p:cNvPr id="11" name="Footer Placeholder 10"/>
          <p:cNvSpPr>
            <a:spLocks noGrp="1"/>
          </p:cNvSpPr>
          <p:nvPr>
            <p:ph type="ftr" sz="quarter" idx="20"/>
          </p:nvPr>
        </p:nvSpPr>
        <p:spPr/>
        <p:txBody>
          <a:bodyPr/>
          <a:lstStyle/>
          <a:p>
            <a:pPr>
              <a:defRPr/>
            </a:pPr>
            <a:r>
              <a:rPr lang="en-US" dirty="0" smtClean="0">
                <a:solidFill>
                  <a:srgbClr val="004B8D"/>
                </a:solidFill>
              </a:rPr>
              <a:t>Emerson Confidential and Proprietary/For internal use only</a:t>
            </a:r>
          </a:p>
        </p:txBody>
      </p:sp>
      <p:sp>
        <p:nvSpPr>
          <p:cNvPr id="12" name="Text Placeholder 7"/>
          <p:cNvSpPr>
            <a:spLocks noGrp="1"/>
          </p:cNvSpPr>
          <p:nvPr>
            <p:ph type="body" sz="quarter" idx="21"/>
          </p:nvPr>
        </p:nvSpPr>
        <p:spPr>
          <a:xfrm>
            <a:off x="409574" y="1217910"/>
            <a:ext cx="8353425" cy="440410"/>
          </a:xfrm>
        </p:spPr>
        <p:txBody>
          <a:bodyPr bIns="0" anchor="b" anchorCtr="0"/>
          <a:lstStyle>
            <a:lvl1pPr marL="0" indent="0">
              <a:buNone/>
              <a:defRPr sz="1800" b="1">
                <a:solidFill>
                  <a:schemeClr val="accent1"/>
                </a:solidFill>
              </a:defRPr>
            </a:lvl1pPr>
            <a:lvl2pPr marL="228600" indent="0">
              <a:buNone/>
              <a:defRPr b="1">
                <a:solidFill>
                  <a:schemeClr val="accent1"/>
                </a:solidFill>
              </a:defRPr>
            </a:lvl2pPr>
            <a:lvl3pPr marL="515937" indent="0">
              <a:buNone/>
              <a:defRPr b="1">
                <a:solidFill>
                  <a:schemeClr val="accent1"/>
                </a:solidFill>
              </a:defRPr>
            </a:lvl3pPr>
            <a:lvl4pPr marL="744537" indent="0">
              <a:buNone/>
              <a:defRPr b="1">
                <a:solidFill>
                  <a:schemeClr val="accent1"/>
                </a:solidFill>
              </a:defRPr>
            </a:lvl4pPr>
            <a:lvl5pPr marL="1033463" indent="0">
              <a:buNone/>
              <a:defRPr b="1">
                <a:solidFill>
                  <a:schemeClr val="accent1"/>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108973832"/>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Chart Right Side Call Out">
    <p:spTree>
      <p:nvGrpSpPr>
        <p:cNvPr id="1" name=""/>
        <p:cNvGrpSpPr/>
        <p:nvPr/>
      </p:nvGrpSpPr>
      <p:grpSpPr>
        <a:xfrm>
          <a:off x="0" y="0"/>
          <a:ext cx="0" cy="0"/>
          <a:chOff x="0" y="0"/>
          <a:chExt cx="0" cy="0"/>
        </a:xfrm>
      </p:grpSpPr>
      <p:sp>
        <p:nvSpPr>
          <p:cNvPr id="4" name="Chart Placeholder 3"/>
          <p:cNvSpPr>
            <a:spLocks noGrp="1"/>
          </p:cNvSpPr>
          <p:nvPr>
            <p:ph type="chart" sz="quarter" idx="19"/>
          </p:nvPr>
        </p:nvSpPr>
        <p:spPr>
          <a:xfrm>
            <a:off x="403225" y="1735810"/>
            <a:ext cx="5440363" cy="4417018"/>
          </a:xfrm>
        </p:spPr>
        <p:txBody>
          <a:bodyPr/>
          <a:lstStyle/>
          <a:p>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5"/>
          </p:nvPr>
        </p:nvSpPr>
        <p:spPr/>
        <p:txBody>
          <a:bodyPr/>
          <a:lstStyle/>
          <a:p>
            <a:pPr>
              <a:defRPr/>
            </a:pPr>
            <a:r>
              <a:rPr lang="en-US" dirty="0" smtClean="0">
                <a:solidFill>
                  <a:srgbClr val="004B8D"/>
                </a:solidFill>
              </a:rPr>
              <a:t>Emerson Confidential and Proprietary/For internal use only</a:t>
            </a:r>
          </a:p>
        </p:txBody>
      </p:sp>
      <p:sp>
        <p:nvSpPr>
          <p:cNvPr id="9" name="Text Placeholder 8"/>
          <p:cNvSpPr>
            <a:spLocks noGrp="1"/>
          </p:cNvSpPr>
          <p:nvPr>
            <p:ph type="body" sz="quarter" idx="20"/>
          </p:nvPr>
        </p:nvSpPr>
        <p:spPr>
          <a:xfrm>
            <a:off x="409575" y="6214902"/>
            <a:ext cx="5442585" cy="201396"/>
          </a:xfrm>
        </p:spPr>
        <p:txBody>
          <a:bodyPr anchor="b"/>
          <a:lstStyle>
            <a:lvl1pPr marL="0" indent="0" algn="l" defTabSz="914400" rtl="0" eaLnBrk="0" fontAlgn="base" latinLnBrk="0" hangingPunct="0">
              <a:spcBef>
                <a:spcPct val="0"/>
              </a:spcBef>
              <a:spcAft>
                <a:spcPct val="0"/>
              </a:spcAft>
              <a:buNone/>
              <a:defRPr lang="en-US" sz="1000" kern="1200" dirty="0" smtClean="0">
                <a:solidFill>
                  <a:schemeClr val="accent1"/>
                </a:solidFill>
                <a:latin typeface="+mn-lt"/>
                <a:ea typeface="+mn-ea"/>
                <a:cs typeface="+mn-cs"/>
              </a:defRPr>
            </a:lvl1pPr>
            <a:lvl2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2pPr>
            <a:lvl3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3pPr>
            <a:lvl4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4pPr>
            <a:lvl5pPr marL="0" algn="l" defTabSz="914400" rtl="0" eaLnBrk="0" fontAlgn="base" latinLnBrk="0" hangingPunct="0">
              <a:spcBef>
                <a:spcPct val="0"/>
              </a:spcBef>
              <a:spcAft>
                <a:spcPct val="0"/>
              </a:spcAft>
              <a:defRPr lang="en-US" sz="800" kern="1200" dirty="0">
                <a:solidFill>
                  <a:schemeClr val="accent1"/>
                </a:solidFill>
                <a:latin typeface="+mn-lt"/>
                <a:ea typeface="+mn-ea"/>
                <a:cs typeface="+mn-cs"/>
              </a:defRPr>
            </a:lvl5pPr>
          </a:lstStyle>
          <a:p>
            <a:pPr lvl="0"/>
            <a:r>
              <a:rPr lang="en-US" dirty="0" smtClean="0"/>
              <a:t>Click to edit Master text styles</a:t>
            </a:r>
          </a:p>
        </p:txBody>
      </p:sp>
      <p:sp>
        <p:nvSpPr>
          <p:cNvPr id="12" name="Text Placeholder 7"/>
          <p:cNvSpPr>
            <a:spLocks noGrp="1"/>
          </p:cNvSpPr>
          <p:nvPr>
            <p:ph type="body" sz="quarter" idx="21"/>
          </p:nvPr>
        </p:nvSpPr>
        <p:spPr>
          <a:xfrm>
            <a:off x="409574" y="1217910"/>
            <a:ext cx="5448785" cy="440410"/>
          </a:xfrm>
        </p:spPr>
        <p:txBody>
          <a:bodyPr bIns="0" anchor="b" anchorCtr="0"/>
          <a:lstStyle>
            <a:lvl1pPr marL="0" indent="0">
              <a:buNone/>
              <a:defRPr sz="1800" b="1">
                <a:solidFill>
                  <a:schemeClr val="accent1"/>
                </a:solidFill>
              </a:defRPr>
            </a:lvl1pPr>
            <a:lvl2pPr marL="228600" indent="0">
              <a:buNone/>
              <a:defRPr b="1">
                <a:solidFill>
                  <a:schemeClr val="accent1"/>
                </a:solidFill>
              </a:defRPr>
            </a:lvl2pPr>
            <a:lvl3pPr marL="515937" indent="0">
              <a:buNone/>
              <a:defRPr b="1">
                <a:solidFill>
                  <a:schemeClr val="accent1"/>
                </a:solidFill>
              </a:defRPr>
            </a:lvl3pPr>
            <a:lvl4pPr marL="744537" indent="0">
              <a:buNone/>
              <a:defRPr b="1">
                <a:solidFill>
                  <a:schemeClr val="accent1"/>
                </a:solidFill>
              </a:defRPr>
            </a:lvl4pPr>
            <a:lvl5pPr marL="1033463" indent="0">
              <a:buNone/>
              <a:defRPr b="1">
                <a:solidFill>
                  <a:schemeClr val="accent1"/>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719992352"/>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Chart Left Side Call Out">
    <p:spTree>
      <p:nvGrpSpPr>
        <p:cNvPr id="1" name=""/>
        <p:cNvGrpSpPr/>
        <p:nvPr/>
      </p:nvGrpSpPr>
      <p:grpSpPr>
        <a:xfrm>
          <a:off x="0" y="0"/>
          <a:ext cx="0" cy="0"/>
          <a:chOff x="0" y="0"/>
          <a:chExt cx="0" cy="0"/>
        </a:xfrm>
      </p:grpSpPr>
      <p:sp>
        <p:nvSpPr>
          <p:cNvPr id="4" name="Chart Placeholder 3"/>
          <p:cNvSpPr>
            <a:spLocks noGrp="1"/>
          </p:cNvSpPr>
          <p:nvPr>
            <p:ph type="chart" sz="quarter" idx="19"/>
          </p:nvPr>
        </p:nvSpPr>
        <p:spPr>
          <a:xfrm>
            <a:off x="3307866" y="1735810"/>
            <a:ext cx="5440363" cy="4417018"/>
          </a:xfrm>
        </p:spPr>
        <p:txBody>
          <a:bodyPr/>
          <a:lstStyle/>
          <a:p>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5"/>
          </p:nvPr>
        </p:nvSpPr>
        <p:spPr/>
        <p:txBody>
          <a:bodyPr/>
          <a:lstStyle/>
          <a:p>
            <a:pPr>
              <a:defRPr/>
            </a:pPr>
            <a:r>
              <a:rPr lang="en-US" dirty="0" smtClean="0">
                <a:solidFill>
                  <a:srgbClr val="004B8D"/>
                </a:solidFill>
              </a:rPr>
              <a:t>Emerson Confidential and Proprietary/For internal use only</a:t>
            </a:r>
          </a:p>
        </p:txBody>
      </p:sp>
      <p:sp>
        <p:nvSpPr>
          <p:cNvPr id="9" name="Text Placeholder 8"/>
          <p:cNvSpPr>
            <a:spLocks noGrp="1"/>
          </p:cNvSpPr>
          <p:nvPr>
            <p:ph type="body" sz="quarter" idx="20"/>
          </p:nvPr>
        </p:nvSpPr>
        <p:spPr>
          <a:xfrm>
            <a:off x="3314216" y="6214902"/>
            <a:ext cx="5442585" cy="201396"/>
          </a:xfrm>
        </p:spPr>
        <p:txBody>
          <a:bodyPr anchor="b"/>
          <a:lstStyle>
            <a:lvl1pPr marL="0" indent="0" algn="l" defTabSz="914400" rtl="0" eaLnBrk="0" fontAlgn="base" latinLnBrk="0" hangingPunct="0">
              <a:spcBef>
                <a:spcPct val="0"/>
              </a:spcBef>
              <a:spcAft>
                <a:spcPct val="0"/>
              </a:spcAft>
              <a:buNone/>
              <a:defRPr lang="en-US" sz="1000" kern="1200" dirty="0" smtClean="0">
                <a:solidFill>
                  <a:schemeClr val="accent1"/>
                </a:solidFill>
                <a:latin typeface="+mn-lt"/>
                <a:ea typeface="+mn-ea"/>
                <a:cs typeface="+mn-cs"/>
              </a:defRPr>
            </a:lvl1pPr>
            <a:lvl2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2pPr>
            <a:lvl3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3pPr>
            <a:lvl4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4pPr>
            <a:lvl5pPr marL="0" algn="l" defTabSz="914400" rtl="0" eaLnBrk="0" fontAlgn="base" latinLnBrk="0" hangingPunct="0">
              <a:spcBef>
                <a:spcPct val="0"/>
              </a:spcBef>
              <a:spcAft>
                <a:spcPct val="0"/>
              </a:spcAft>
              <a:defRPr lang="en-US" sz="800" kern="1200" dirty="0">
                <a:solidFill>
                  <a:schemeClr val="accent1"/>
                </a:solidFill>
                <a:latin typeface="+mn-lt"/>
                <a:ea typeface="+mn-ea"/>
                <a:cs typeface="+mn-cs"/>
              </a:defRPr>
            </a:lvl5pPr>
          </a:lstStyle>
          <a:p>
            <a:pPr lvl="0"/>
            <a:r>
              <a:rPr lang="en-US" dirty="0" smtClean="0"/>
              <a:t>Click to edit Master text styles</a:t>
            </a:r>
          </a:p>
        </p:txBody>
      </p:sp>
      <p:sp>
        <p:nvSpPr>
          <p:cNvPr id="12" name="Text Placeholder 7"/>
          <p:cNvSpPr>
            <a:spLocks noGrp="1"/>
          </p:cNvSpPr>
          <p:nvPr>
            <p:ph type="body" sz="quarter" idx="21"/>
          </p:nvPr>
        </p:nvSpPr>
        <p:spPr>
          <a:xfrm>
            <a:off x="3314215" y="1217910"/>
            <a:ext cx="5448785" cy="440410"/>
          </a:xfrm>
        </p:spPr>
        <p:txBody>
          <a:bodyPr bIns="0" anchor="b" anchorCtr="0"/>
          <a:lstStyle>
            <a:lvl1pPr marL="0" indent="0">
              <a:buNone/>
              <a:defRPr sz="1800" b="1">
                <a:solidFill>
                  <a:schemeClr val="accent1"/>
                </a:solidFill>
              </a:defRPr>
            </a:lvl1pPr>
            <a:lvl2pPr marL="228600" indent="0">
              <a:buNone/>
              <a:defRPr b="1">
                <a:solidFill>
                  <a:schemeClr val="accent1"/>
                </a:solidFill>
              </a:defRPr>
            </a:lvl2pPr>
            <a:lvl3pPr marL="515937" indent="0">
              <a:buNone/>
              <a:defRPr b="1">
                <a:solidFill>
                  <a:schemeClr val="accent1"/>
                </a:solidFill>
              </a:defRPr>
            </a:lvl3pPr>
            <a:lvl4pPr marL="744537" indent="0">
              <a:buNone/>
              <a:defRPr b="1">
                <a:solidFill>
                  <a:schemeClr val="accent1"/>
                </a:solidFill>
              </a:defRPr>
            </a:lvl4pPr>
            <a:lvl5pPr marL="1033463" indent="0">
              <a:buNone/>
              <a:defRPr b="1">
                <a:solidFill>
                  <a:schemeClr val="accent1"/>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2072630726"/>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4" name="Chart Placeholder 3"/>
          <p:cNvSpPr>
            <a:spLocks noGrp="1"/>
          </p:cNvSpPr>
          <p:nvPr>
            <p:ph type="chart" sz="quarter" idx="19"/>
          </p:nvPr>
        </p:nvSpPr>
        <p:spPr>
          <a:xfrm>
            <a:off x="403226" y="1889760"/>
            <a:ext cx="4046854" cy="4263068"/>
          </a:xfrm>
        </p:spPr>
        <p:txBody>
          <a:bodyPr/>
          <a:lstStyle/>
          <a:p>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5"/>
          </p:nvPr>
        </p:nvSpPr>
        <p:spPr/>
        <p:txBody>
          <a:bodyPr/>
          <a:lstStyle/>
          <a:p>
            <a:pPr>
              <a:defRPr/>
            </a:pPr>
            <a:r>
              <a:rPr lang="en-US" dirty="0" smtClean="0">
                <a:solidFill>
                  <a:srgbClr val="004B8D"/>
                </a:solidFill>
              </a:rPr>
              <a:t>Emerson Confidential and Proprietary/For internal use only</a:t>
            </a:r>
          </a:p>
        </p:txBody>
      </p:sp>
      <p:sp>
        <p:nvSpPr>
          <p:cNvPr id="9" name="Text Placeholder 8"/>
          <p:cNvSpPr>
            <a:spLocks noGrp="1"/>
          </p:cNvSpPr>
          <p:nvPr>
            <p:ph type="body" sz="quarter" idx="20"/>
          </p:nvPr>
        </p:nvSpPr>
        <p:spPr>
          <a:xfrm>
            <a:off x="409576" y="6214901"/>
            <a:ext cx="3930303" cy="216895"/>
          </a:xfrm>
        </p:spPr>
        <p:txBody>
          <a:bodyPr anchor="b"/>
          <a:lstStyle>
            <a:lvl1pPr marL="0" indent="0" algn="l" defTabSz="914400" rtl="0" eaLnBrk="0" fontAlgn="base" latinLnBrk="0" hangingPunct="0">
              <a:spcBef>
                <a:spcPct val="0"/>
              </a:spcBef>
              <a:spcAft>
                <a:spcPct val="0"/>
              </a:spcAft>
              <a:buNone/>
              <a:defRPr lang="en-US" sz="1000" kern="1200" dirty="0" smtClean="0">
                <a:solidFill>
                  <a:schemeClr val="accent1"/>
                </a:solidFill>
                <a:latin typeface="+mn-lt"/>
                <a:ea typeface="+mn-ea"/>
                <a:cs typeface="+mn-cs"/>
              </a:defRPr>
            </a:lvl1pPr>
            <a:lvl2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2pPr>
            <a:lvl3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3pPr>
            <a:lvl4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4pPr>
            <a:lvl5pPr marL="0" algn="l" defTabSz="914400" rtl="0" eaLnBrk="0" fontAlgn="base" latinLnBrk="0" hangingPunct="0">
              <a:spcBef>
                <a:spcPct val="0"/>
              </a:spcBef>
              <a:spcAft>
                <a:spcPct val="0"/>
              </a:spcAft>
              <a:defRPr lang="en-US" sz="800" kern="1200" dirty="0">
                <a:solidFill>
                  <a:schemeClr val="accent1"/>
                </a:solidFill>
                <a:latin typeface="+mn-lt"/>
                <a:ea typeface="+mn-ea"/>
                <a:cs typeface="+mn-cs"/>
              </a:defRPr>
            </a:lvl5pPr>
          </a:lstStyle>
          <a:p>
            <a:pPr lvl="0"/>
            <a:r>
              <a:rPr lang="en-US" dirty="0" smtClean="0"/>
              <a:t>Click to edit Master text styles</a:t>
            </a:r>
          </a:p>
        </p:txBody>
      </p:sp>
      <p:sp>
        <p:nvSpPr>
          <p:cNvPr id="12" name="Text Placeholder 7"/>
          <p:cNvSpPr>
            <a:spLocks noGrp="1"/>
          </p:cNvSpPr>
          <p:nvPr>
            <p:ph type="body" sz="quarter" idx="21"/>
          </p:nvPr>
        </p:nvSpPr>
        <p:spPr>
          <a:xfrm>
            <a:off x="409575" y="1217909"/>
            <a:ext cx="4040691" cy="548897"/>
          </a:xfrm>
        </p:spPr>
        <p:txBody>
          <a:bodyPr bIns="0" anchor="b" anchorCtr="0"/>
          <a:lstStyle>
            <a:lvl1pPr marL="0" indent="0">
              <a:buNone/>
              <a:defRPr sz="1800" b="1">
                <a:solidFill>
                  <a:schemeClr val="accent1"/>
                </a:solidFill>
              </a:defRPr>
            </a:lvl1pPr>
            <a:lvl2pPr marL="228600" indent="0">
              <a:buNone/>
              <a:defRPr b="1">
                <a:solidFill>
                  <a:schemeClr val="accent1"/>
                </a:solidFill>
              </a:defRPr>
            </a:lvl2pPr>
            <a:lvl3pPr marL="515937" indent="0">
              <a:buNone/>
              <a:defRPr b="1">
                <a:solidFill>
                  <a:schemeClr val="accent1"/>
                </a:solidFill>
              </a:defRPr>
            </a:lvl3pPr>
            <a:lvl4pPr marL="744537" indent="0">
              <a:buNone/>
              <a:defRPr b="1">
                <a:solidFill>
                  <a:schemeClr val="accent1"/>
                </a:solidFill>
              </a:defRPr>
            </a:lvl4pPr>
            <a:lvl5pPr marL="1033463" indent="0">
              <a:buNone/>
              <a:defRPr b="1">
                <a:solidFill>
                  <a:schemeClr val="accent1"/>
                </a:solidFill>
              </a:defRPr>
            </a:lvl5pPr>
          </a:lstStyle>
          <a:p>
            <a:pPr lvl="0"/>
            <a:r>
              <a:rPr lang="en-US" dirty="0" smtClean="0"/>
              <a:t>Click to edit Master text styles</a:t>
            </a:r>
            <a:endParaRPr lang="en-US" dirty="0"/>
          </a:p>
        </p:txBody>
      </p:sp>
      <p:sp>
        <p:nvSpPr>
          <p:cNvPr id="11" name="Chart Placeholder 3"/>
          <p:cNvSpPr>
            <a:spLocks noGrp="1"/>
          </p:cNvSpPr>
          <p:nvPr>
            <p:ph type="chart" sz="quarter" idx="22"/>
          </p:nvPr>
        </p:nvSpPr>
        <p:spPr>
          <a:xfrm>
            <a:off x="4709160" y="1889760"/>
            <a:ext cx="4021391" cy="4263068"/>
          </a:xfrm>
        </p:spPr>
        <p:txBody>
          <a:bodyPr/>
          <a:lstStyle/>
          <a:p>
            <a:endParaRPr lang="en-US" dirty="0"/>
          </a:p>
        </p:txBody>
      </p:sp>
      <p:sp>
        <p:nvSpPr>
          <p:cNvPr id="13" name="Text Placeholder 8"/>
          <p:cNvSpPr>
            <a:spLocks noGrp="1"/>
          </p:cNvSpPr>
          <p:nvPr>
            <p:ph type="body" sz="quarter" idx="23"/>
          </p:nvPr>
        </p:nvSpPr>
        <p:spPr>
          <a:xfrm>
            <a:off x="4800601" y="6214901"/>
            <a:ext cx="3930303" cy="216895"/>
          </a:xfrm>
        </p:spPr>
        <p:txBody>
          <a:bodyPr anchor="b"/>
          <a:lstStyle>
            <a:lvl1pPr marL="0" indent="0" algn="l" defTabSz="914400" rtl="0" eaLnBrk="0" fontAlgn="base" latinLnBrk="0" hangingPunct="0">
              <a:spcBef>
                <a:spcPct val="0"/>
              </a:spcBef>
              <a:spcAft>
                <a:spcPct val="0"/>
              </a:spcAft>
              <a:buNone/>
              <a:defRPr lang="en-US" sz="1000" kern="1200" dirty="0" smtClean="0">
                <a:solidFill>
                  <a:schemeClr val="accent1"/>
                </a:solidFill>
                <a:latin typeface="+mn-lt"/>
                <a:ea typeface="+mn-ea"/>
                <a:cs typeface="+mn-cs"/>
              </a:defRPr>
            </a:lvl1pPr>
            <a:lvl2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2pPr>
            <a:lvl3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3pPr>
            <a:lvl4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4pPr>
            <a:lvl5pPr marL="0" algn="l" defTabSz="914400" rtl="0" eaLnBrk="0" fontAlgn="base" latinLnBrk="0" hangingPunct="0">
              <a:spcBef>
                <a:spcPct val="0"/>
              </a:spcBef>
              <a:spcAft>
                <a:spcPct val="0"/>
              </a:spcAft>
              <a:defRPr lang="en-US" sz="800" kern="1200" dirty="0">
                <a:solidFill>
                  <a:schemeClr val="accent1"/>
                </a:solidFill>
                <a:latin typeface="+mn-lt"/>
                <a:ea typeface="+mn-ea"/>
                <a:cs typeface="+mn-cs"/>
              </a:defRPr>
            </a:lvl5pPr>
          </a:lstStyle>
          <a:p>
            <a:pPr lvl="0"/>
            <a:r>
              <a:rPr lang="en-US" dirty="0" smtClean="0"/>
              <a:t>Click to edit Master text styles</a:t>
            </a:r>
          </a:p>
        </p:txBody>
      </p:sp>
      <p:sp>
        <p:nvSpPr>
          <p:cNvPr id="14" name="Text Placeholder 7"/>
          <p:cNvSpPr>
            <a:spLocks noGrp="1"/>
          </p:cNvSpPr>
          <p:nvPr>
            <p:ph type="body" sz="quarter" idx="24"/>
          </p:nvPr>
        </p:nvSpPr>
        <p:spPr>
          <a:xfrm>
            <a:off x="4715640" y="1217909"/>
            <a:ext cx="4015266" cy="548897"/>
          </a:xfrm>
        </p:spPr>
        <p:txBody>
          <a:bodyPr bIns="0" anchor="b" anchorCtr="0"/>
          <a:lstStyle>
            <a:lvl1pPr marL="0" indent="0">
              <a:buNone/>
              <a:defRPr sz="1800" b="1">
                <a:solidFill>
                  <a:schemeClr val="accent1"/>
                </a:solidFill>
              </a:defRPr>
            </a:lvl1pPr>
            <a:lvl2pPr marL="228600" indent="0">
              <a:buNone/>
              <a:defRPr b="1">
                <a:solidFill>
                  <a:schemeClr val="accent1"/>
                </a:solidFill>
              </a:defRPr>
            </a:lvl2pPr>
            <a:lvl3pPr marL="515937" indent="0">
              <a:buNone/>
              <a:defRPr b="1">
                <a:solidFill>
                  <a:schemeClr val="accent1"/>
                </a:solidFill>
              </a:defRPr>
            </a:lvl3pPr>
            <a:lvl4pPr marL="744537" indent="0">
              <a:buNone/>
              <a:defRPr b="1">
                <a:solidFill>
                  <a:schemeClr val="accent1"/>
                </a:solidFill>
              </a:defRPr>
            </a:lvl4pPr>
            <a:lvl5pPr marL="1033463" indent="0">
              <a:buNone/>
              <a:defRPr b="1">
                <a:solidFill>
                  <a:schemeClr val="accent1"/>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72337015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1 Line External Tombst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grpSp>
        <p:nvGrpSpPr>
          <p:cNvPr id="6" name="Group 5"/>
          <p:cNvGrpSpPr/>
          <p:nvPr userDrawn="1"/>
        </p:nvGrpSpPr>
        <p:grpSpPr>
          <a:xfrm>
            <a:off x="0" y="6138806"/>
            <a:ext cx="9144000" cy="723258"/>
            <a:chOff x="0" y="5686691"/>
            <a:chExt cx="8306602" cy="731521"/>
          </a:xfrm>
        </p:grpSpPr>
        <p:sp>
          <p:nvSpPr>
            <p:cNvPr id="7" name="Rectangle 6"/>
            <p:cNvSpPr/>
            <p:nvPr/>
          </p:nvSpPr>
          <p:spPr bwMode="auto">
            <a:xfrm>
              <a:off x="0" y="5686692"/>
              <a:ext cx="8306602" cy="73152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8" name="Straight Connector 7"/>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20" name="Content Placeholder 19"/>
          <p:cNvSpPr>
            <a:spLocks noGrp="1"/>
          </p:cNvSpPr>
          <p:nvPr>
            <p:ph sz="quarter" idx="19"/>
          </p:nvPr>
        </p:nvSpPr>
        <p:spPr>
          <a:xfrm>
            <a:off x="409575" y="1339850"/>
            <a:ext cx="8328025" cy="460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Rectangle 6"/>
          <p:cNvSpPr>
            <a:spLocks noChangeArrowheads="1"/>
          </p:cNvSpPr>
          <p:nvPr userDrawn="1"/>
        </p:nvSpPr>
        <p:spPr bwMode="auto">
          <a:xfrm>
            <a:off x="8572712" y="6613525"/>
            <a:ext cx="540808" cy="190500"/>
          </a:xfrm>
          <a:prstGeom prst="rect">
            <a:avLst/>
          </a:prstGeom>
          <a:noFill/>
          <a:ln w="9525">
            <a:noFill/>
            <a:miter lim="800000"/>
            <a:headEnd/>
            <a:tailEnd/>
          </a:ln>
        </p:spPr>
        <p:txBody>
          <a:bodyPr anchor="ctr"/>
          <a:lstStyle/>
          <a:p>
            <a:pPr algn="r" eaLnBrk="0" fontAlgn="base" hangingPunct="0">
              <a:spcBef>
                <a:spcPct val="0"/>
              </a:spcBef>
              <a:spcAft>
                <a:spcPct val="0"/>
              </a:spcAft>
              <a:defRPr/>
            </a:pPr>
            <a:fld id="{602CA472-7307-4085-82E8-BDBC0ED538DE}" type="slidenum">
              <a:rPr lang="en-US" sz="800">
                <a:solidFill>
                  <a:srgbClr val="FFFFFF"/>
                </a:solidFill>
              </a:rPr>
              <a:pPr algn="r" eaLnBrk="0" fontAlgn="base" hangingPunct="0">
                <a:spcBef>
                  <a:spcPct val="0"/>
                </a:spcBef>
                <a:spcAft>
                  <a:spcPct val="0"/>
                </a:spcAft>
                <a:defRPr/>
              </a:pPr>
              <a:t>‹#›</a:t>
            </a:fld>
            <a:endParaRPr lang="en-US" sz="800" dirty="0">
              <a:solidFill>
                <a:srgbClr val="FFFFFF"/>
              </a:solidFill>
            </a:endParaRPr>
          </a:p>
        </p:txBody>
      </p:sp>
      <p:sp>
        <p:nvSpPr>
          <p:cNvPr id="11" name="Text Placeholder 15"/>
          <p:cNvSpPr>
            <a:spLocks noGrp="1"/>
          </p:cNvSpPr>
          <p:nvPr>
            <p:ph type="body" sz="quarter" idx="17"/>
          </p:nvPr>
        </p:nvSpPr>
        <p:spPr>
          <a:xfrm>
            <a:off x="112712" y="6248400"/>
            <a:ext cx="8934451" cy="354176"/>
          </a:xfrm>
        </p:spPr>
        <p:txBody>
          <a:bodyPr tIns="0"/>
          <a:lstStyle>
            <a:lvl1pPr marL="0" indent="0" algn="ctr">
              <a:spcBef>
                <a:spcPts val="0"/>
              </a:spcBef>
              <a:spcAft>
                <a:spcPts val="0"/>
              </a:spcAft>
              <a:buNone/>
              <a:defRPr b="1">
                <a:solidFill>
                  <a:schemeClr val="bg1"/>
                </a:solidFill>
              </a:defRPr>
            </a:lvl1pPr>
          </a:lstStyle>
          <a:p>
            <a:pPr lvl="0"/>
            <a:endParaRPr lang="en-US" dirty="0"/>
          </a:p>
        </p:txBody>
      </p:sp>
      <p:sp>
        <p:nvSpPr>
          <p:cNvPr id="3" name="Footer Placeholder 2"/>
          <p:cNvSpPr>
            <a:spLocks noGrp="1"/>
          </p:cNvSpPr>
          <p:nvPr>
            <p:ph type="ftr" sz="quarter" idx="20"/>
          </p:nvPr>
        </p:nvSpPr>
        <p:spPr/>
        <p:txBody>
          <a:bodyPr/>
          <a:lstStyle>
            <a:lvl1pPr>
              <a:defRPr>
                <a:solidFill>
                  <a:schemeClr val="bg1"/>
                </a:solidFill>
              </a:defRPr>
            </a:lvl1pPr>
          </a:lstStyle>
          <a:p>
            <a:pPr>
              <a:defRPr/>
            </a:pPr>
            <a:r>
              <a:rPr lang="en-US" smtClean="0">
                <a:solidFill>
                  <a:srgbClr val="FFFFFF"/>
                </a:solidFill>
              </a:rPr>
              <a:t>Emerson Confidential and Proprietary/For internal use only</a:t>
            </a:r>
            <a:endParaRPr lang="en-US" dirty="0" smtClean="0">
              <a:solidFill>
                <a:srgbClr val="FFFFFF"/>
              </a:solidFill>
            </a:endParaRPr>
          </a:p>
        </p:txBody>
      </p:sp>
    </p:spTree>
    <p:extLst>
      <p:ext uri="{BB962C8B-B14F-4D97-AF65-F5344CB8AC3E}">
        <p14:creationId xmlns:p14="http://schemas.microsoft.com/office/powerpoint/2010/main" val="2377167777"/>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4" name="Chart Placeholder 3"/>
          <p:cNvSpPr>
            <a:spLocks noGrp="1"/>
          </p:cNvSpPr>
          <p:nvPr>
            <p:ph type="chart" sz="quarter" idx="19"/>
          </p:nvPr>
        </p:nvSpPr>
        <p:spPr>
          <a:xfrm>
            <a:off x="403225" y="1752600"/>
            <a:ext cx="2572449" cy="4400228"/>
          </a:xfrm>
        </p:spPr>
        <p:txBody>
          <a:bodyPr/>
          <a:lstStyle/>
          <a:p>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5"/>
          </p:nvPr>
        </p:nvSpPr>
        <p:spPr/>
        <p:txBody>
          <a:bodyPr/>
          <a:lstStyle/>
          <a:p>
            <a:pPr>
              <a:defRPr/>
            </a:pPr>
            <a:r>
              <a:rPr lang="en-US" dirty="0" smtClean="0">
                <a:solidFill>
                  <a:srgbClr val="004B8D"/>
                </a:solidFill>
              </a:rPr>
              <a:t>Emerson Confidential and Proprietary/For internal use only</a:t>
            </a:r>
          </a:p>
        </p:txBody>
      </p:sp>
      <p:sp>
        <p:nvSpPr>
          <p:cNvPr id="9" name="Text Placeholder 8"/>
          <p:cNvSpPr>
            <a:spLocks noGrp="1"/>
          </p:cNvSpPr>
          <p:nvPr>
            <p:ph type="body" sz="quarter" idx="20"/>
          </p:nvPr>
        </p:nvSpPr>
        <p:spPr>
          <a:xfrm>
            <a:off x="409576" y="6214901"/>
            <a:ext cx="2568529" cy="309885"/>
          </a:xfrm>
        </p:spPr>
        <p:txBody>
          <a:bodyPr anchor="b"/>
          <a:lstStyle>
            <a:lvl1pPr marL="0" indent="0" algn="l" defTabSz="914400" rtl="0" eaLnBrk="0" fontAlgn="base" latinLnBrk="0" hangingPunct="0">
              <a:spcBef>
                <a:spcPct val="0"/>
              </a:spcBef>
              <a:spcAft>
                <a:spcPct val="0"/>
              </a:spcAft>
              <a:buNone/>
              <a:defRPr lang="en-US" sz="900" kern="1200" dirty="0" smtClean="0">
                <a:solidFill>
                  <a:schemeClr val="accent1"/>
                </a:solidFill>
                <a:latin typeface="+mn-lt"/>
                <a:ea typeface="+mn-ea"/>
                <a:cs typeface="+mn-cs"/>
              </a:defRPr>
            </a:lvl1pPr>
            <a:lvl2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2pPr>
            <a:lvl3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3pPr>
            <a:lvl4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4pPr>
            <a:lvl5pPr marL="0" algn="l" defTabSz="914400" rtl="0" eaLnBrk="0" fontAlgn="base" latinLnBrk="0" hangingPunct="0">
              <a:spcBef>
                <a:spcPct val="0"/>
              </a:spcBef>
              <a:spcAft>
                <a:spcPct val="0"/>
              </a:spcAft>
              <a:defRPr lang="en-US" sz="800" kern="1200" dirty="0">
                <a:solidFill>
                  <a:schemeClr val="accent1"/>
                </a:solidFill>
                <a:latin typeface="+mn-lt"/>
                <a:ea typeface="+mn-ea"/>
                <a:cs typeface="+mn-cs"/>
              </a:defRPr>
            </a:lvl5pPr>
          </a:lstStyle>
          <a:p>
            <a:pPr lvl="0"/>
            <a:r>
              <a:rPr lang="en-US" dirty="0" smtClean="0"/>
              <a:t>Click to edit Master text styles</a:t>
            </a:r>
          </a:p>
        </p:txBody>
      </p:sp>
      <p:sp>
        <p:nvSpPr>
          <p:cNvPr id="12" name="Text Placeholder 7"/>
          <p:cNvSpPr>
            <a:spLocks noGrp="1"/>
          </p:cNvSpPr>
          <p:nvPr>
            <p:ph type="body" sz="quarter" idx="21"/>
          </p:nvPr>
        </p:nvSpPr>
        <p:spPr>
          <a:xfrm>
            <a:off x="409575" y="1217910"/>
            <a:ext cx="2568532" cy="440410"/>
          </a:xfrm>
        </p:spPr>
        <p:txBody>
          <a:bodyPr bIns="0" anchor="b" anchorCtr="0"/>
          <a:lstStyle>
            <a:lvl1pPr marL="0" indent="0">
              <a:buNone/>
              <a:defRPr sz="1600" b="1">
                <a:solidFill>
                  <a:schemeClr val="accent1"/>
                </a:solidFill>
              </a:defRPr>
            </a:lvl1pPr>
            <a:lvl2pPr marL="228600" indent="0">
              <a:buNone/>
              <a:defRPr b="1">
                <a:solidFill>
                  <a:schemeClr val="accent1"/>
                </a:solidFill>
              </a:defRPr>
            </a:lvl2pPr>
            <a:lvl3pPr marL="515937" indent="0">
              <a:buNone/>
              <a:defRPr b="1">
                <a:solidFill>
                  <a:schemeClr val="accent1"/>
                </a:solidFill>
              </a:defRPr>
            </a:lvl3pPr>
            <a:lvl4pPr marL="744537" indent="0">
              <a:buNone/>
              <a:defRPr b="1">
                <a:solidFill>
                  <a:schemeClr val="accent1"/>
                </a:solidFill>
              </a:defRPr>
            </a:lvl4pPr>
            <a:lvl5pPr marL="1033463" indent="0">
              <a:buNone/>
              <a:defRPr b="1">
                <a:solidFill>
                  <a:schemeClr val="accent1"/>
                </a:solidFill>
              </a:defRPr>
            </a:lvl5pPr>
          </a:lstStyle>
          <a:p>
            <a:pPr lvl="0"/>
            <a:r>
              <a:rPr lang="en-US" dirty="0" smtClean="0"/>
              <a:t>Click to edit Master text styles</a:t>
            </a:r>
            <a:endParaRPr lang="en-US" dirty="0"/>
          </a:p>
        </p:txBody>
      </p:sp>
      <p:sp>
        <p:nvSpPr>
          <p:cNvPr id="10" name="Chart Placeholder 3"/>
          <p:cNvSpPr>
            <a:spLocks noGrp="1"/>
          </p:cNvSpPr>
          <p:nvPr>
            <p:ph type="chart" sz="quarter" idx="22"/>
          </p:nvPr>
        </p:nvSpPr>
        <p:spPr>
          <a:xfrm>
            <a:off x="3290807" y="1752600"/>
            <a:ext cx="2572449" cy="4400228"/>
          </a:xfrm>
        </p:spPr>
        <p:txBody>
          <a:bodyPr/>
          <a:lstStyle/>
          <a:p>
            <a:endParaRPr lang="en-US" dirty="0"/>
          </a:p>
        </p:txBody>
      </p:sp>
      <p:sp>
        <p:nvSpPr>
          <p:cNvPr id="15" name="Text Placeholder 8"/>
          <p:cNvSpPr>
            <a:spLocks noGrp="1"/>
          </p:cNvSpPr>
          <p:nvPr>
            <p:ph type="body" sz="quarter" idx="23"/>
          </p:nvPr>
        </p:nvSpPr>
        <p:spPr>
          <a:xfrm>
            <a:off x="3297158" y="6214901"/>
            <a:ext cx="2568529" cy="309885"/>
          </a:xfrm>
        </p:spPr>
        <p:txBody>
          <a:bodyPr anchor="b"/>
          <a:lstStyle>
            <a:lvl1pPr marL="0" indent="0" algn="l" defTabSz="914400" rtl="0" eaLnBrk="0" fontAlgn="base" latinLnBrk="0" hangingPunct="0">
              <a:spcBef>
                <a:spcPct val="0"/>
              </a:spcBef>
              <a:spcAft>
                <a:spcPct val="0"/>
              </a:spcAft>
              <a:buNone/>
              <a:defRPr lang="en-US" sz="900" kern="1200" dirty="0" smtClean="0">
                <a:solidFill>
                  <a:schemeClr val="accent1"/>
                </a:solidFill>
                <a:latin typeface="+mn-lt"/>
                <a:ea typeface="+mn-ea"/>
                <a:cs typeface="+mn-cs"/>
              </a:defRPr>
            </a:lvl1pPr>
            <a:lvl2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2pPr>
            <a:lvl3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3pPr>
            <a:lvl4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4pPr>
            <a:lvl5pPr marL="0" algn="l" defTabSz="914400" rtl="0" eaLnBrk="0" fontAlgn="base" latinLnBrk="0" hangingPunct="0">
              <a:spcBef>
                <a:spcPct val="0"/>
              </a:spcBef>
              <a:spcAft>
                <a:spcPct val="0"/>
              </a:spcAft>
              <a:defRPr lang="en-US" sz="800" kern="1200" dirty="0">
                <a:solidFill>
                  <a:schemeClr val="accent1"/>
                </a:solidFill>
                <a:latin typeface="+mn-lt"/>
                <a:ea typeface="+mn-ea"/>
                <a:cs typeface="+mn-cs"/>
              </a:defRPr>
            </a:lvl5pPr>
          </a:lstStyle>
          <a:p>
            <a:pPr lvl="0"/>
            <a:r>
              <a:rPr lang="en-US" dirty="0" smtClean="0"/>
              <a:t>Click to edit Master text styles</a:t>
            </a:r>
          </a:p>
        </p:txBody>
      </p:sp>
      <p:sp>
        <p:nvSpPr>
          <p:cNvPr id="16" name="Text Placeholder 7"/>
          <p:cNvSpPr>
            <a:spLocks noGrp="1"/>
          </p:cNvSpPr>
          <p:nvPr>
            <p:ph type="body" sz="quarter" idx="24"/>
          </p:nvPr>
        </p:nvSpPr>
        <p:spPr>
          <a:xfrm>
            <a:off x="3297157" y="1217910"/>
            <a:ext cx="2568532" cy="440410"/>
          </a:xfrm>
        </p:spPr>
        <p:txBody>
          <a:bodyPr bIns="0" anchor="b" anchorCtr="0"/>
          <a:lstStyle>
            <a:lvl1pPr marL="0" indent="0">
              <a:buNone/>
              <a:defRPr sz="1600" b="1">
                <a:solidFill>
                  <a:schemeClr val="accent1"/>
                </a:solidFill>
              </a:defRPr>
            </a:lvl1pPr>
            <a:lvl2pPr marL="228600" indent="0">
              <a:buNone/>
              <a:defRPr b="1">
                <a:solidFill>
                  <a:schemeClr val="accent1"/>
                </a:solidFill>
              </a:defRPr>
            </a:lvl2pPr>
            <a:lvl3pPr marL="515937" indent="0">
              <a:buNone/>
              <a:defRPr b="1">
                <a:solidFill>
                  <a:schemeClr val="accent1"/>
                </a:solidFill>
              </a:defRPr>
            </a:lvl3pPr>
            <a:lvl4pPr marL="744537" indent="0">
              <a:buNone/>
              <a:defRPr b="1">
                <a:solidFill>
                  <a:schemeClr val="accent1"/>
                </a:solidFill>
              </a:defRPr>
            </a:lvl4pPr>
            <a:lvl5pPr marL="1033463" indent="0">
              <a:buNone/>
              <a:defRPr b="1">
                <a:solidFill>
                  <a:schemeClr val="accent1"/>
                </a:solidFill>
              </a:defRPr>
            </a:lvl5pPr>
          </a:lstStyle>
          <a:p>
            <a:pPr lvl="0"/>
            <a:r>
              <a:rPr lang="en-US" dirty="0" smtClean="0"/>
              <a:t>Click to edit Master text styles</a:t>
            </a:r>
            <a:endParaRPr lang="en-US" dirty="0"/>
          </a:p>
        </p:txBody>
      </p:sp>
      <p:sp>
        <p:nvSpPr>
          <p:cNvPr id="17" name="Chart Placeholder 3"/>
          <p:cNvSpPr>
            <a:spLocks noGrp="1"/>
          </p:cNvSpPr>
          <p:nvPr>
            <p:ph type="chart" sz="quarter" idx="25"/>
          </p:nvPr>
        </p:nvSpPr>
        <p:spPr>
          <a:xfrm>
            <a:off x="6216111" y="1752600"/>
            <a:ext cx="2572449" cy="4400228"/>
          </a:xfrm>
        </p:spPr>
        <p:txBody>
          <a:bodyPr/>
          <a:lstStyle/>
          <a:p>
            <a:endParaRPr lang="en-US" dirty="0"/>
          </a:p>
        </p:txBody>
      </p:sp>
      <p:sp>
        <p:nvSpPr>
          <p:cNvPr id="18" name="Text Placeholder 8"/>
          <p:cNvSpPr>
            <a:spLocks noGrp="1"/>
          </p:cNvSpPr>
          <p:nvPr>
            <p:ph type="body" sz="quarter" idx="26"/>
          </p:nvPr>
        </p:nvSpPr>
        <p:spPr>
          <a:xfrm>
            <a:off x="6222462" y="6214901"/>
            <a:ext cx="2568529" cy="309885"/>
          </a:xfrm>
        </p:spPr>
        <p:txBody>
          <a:bodyPr anchor="b"/>
          <a:lstStyle>
            <a:lvl1pPr marL="0" indent="0" algn="l" defTabSz="914400" rtl="0" eaLnBrk="0" fontAlgn="base" latinLnBrk="0" hangingPunct="0">
              <a:spcBef>
                <a:spcPct val="0"/>
              </a:spcBef>
              <a:spcAft>
                <a:spcPct val="0"/>
              </a:spcAft>
              <a:buNone/>
              <a:defRPr lang="en-US" sz="900" kern="1200" dirty="0" smtClean="0">
                <a:solidFill>
                  <a:schemeClr val="accent1"/>
                </a:solidFill>
                <a:latin typeface="+mn-lt"/>
                <a:ea typeface="+mn-ea"/>
                <a:cs typeface="+mn-cs"/>
              </a:defRPr>
            </a:lvl1pPr>
            <a:lvl2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2pPr>
            <a:lvl3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3pPr>
            <a:lvl4pPr marL="0" algn="l" defTabSz="914400" rtl="0" eaLnBrk="0" fontAlgn="base" latinLnBrk="0" hangingPunct="0">
              <a:spcBef>
                <a:spcPct val="0"/>
              </a:spcBef>
              <a:spcAft>
                <a:spcPct val="0"/>
              </a:spcAft>
              <a:defRPr lang="en-US" sz="800" kern="1200" dirty="0" smtClean="0">
                <a:solidFill>
                  <a:schemeClr val="accent1"/>
                </a:solidFill>
                <a:latin typeface="+mn-lt"/>
                <a:ea typeface="+mn-ea"/>
                <a:cs typeface="+mn-cs"/>
              </a:defRPr>
            </a:lvl4pPr>
            <a:lvl5pPr marL="0" algn="l" defTabSz="914400" rtl="0" eaLnBrk="0" fontAlgn="base" latinLnBrk="0" hangingPunct="0">
              <a:spcBef>
                <a:spcPct val="0"/>
              </a:spcBef>
              <a:spcAft>
                <a:spcPct val="0"/>
              </a:spcAft>
              <a:defRPr lang="en-US" sz="800" kern="1200" dirty="0">
                <a:solidFill>
                  <a:schemeClr val="accent1"/>
                </a:solidFill>
                <a:latin typeface="+mn-lt"/>
                <a:ea typeface="+mn-ea"/>
                <a:cs typeface="+mn-cs"/>
              </a:defRPr>
            </a:lvl5pPr>
          </a:lstStyle>
          <a:p>
            <a:pPr lvl="0"/>
            <a:r>
              <a:rPr lang="en-US" dirty="0" smtClean="0"/>
              <a:t>Click to edit Master text styles</a:t>
            </a:r>
          </a:p>
        </p:txBody>
      </p:sp>
      <p:sp>
        <p:nvSpPr>
          <p:cNvPr id="19" name="Text Placeholder 7"/>
          <p:cNvSpPr>
            <a:spLocks noGrp="1"/>
          </p:cNvSpPr>
          <p:nvPr>
            <p:ph type="body" sz="quarter" idx="27"/>
          </p:nvPr>
        </p:nvSpPr>
        <p:spPr>
          <a:xfrm>
            <a:off x="6222461" y="1217910"/>
            <a:ext cx="2568532" cy="440410"/>
          </a:xfrm>
        </p:spPr>
        <p:txBody>
          <a:bodyPr bIns="0" anchor="b" anchorCtr="0"/>
          <a:lstStyle>
            <a:lvl1pPr marL="0" indent="0">
              <a:buNone/>
              <a:defRPr sz="1600" b="1">
                <a:solidFill>
                  <a:schemeClr val="accent1"/>
                </a:solidFill>
              </a:defRPr>
            </a:lvl1pPr>
            <a:lvl2pPr marL="228600" indent="0">
              <a:buNone/>
              <a:defRPr b="1">
                <a:solidFill>
                  <a:schemeClr val="accent1"/>
                </a:solidFill>
              </a:defRPr>
            </a:lvl2pPr>
            <a:lvl3pPr marL="515937" indent="0">
              <a:buNone/>
              <a:defRPr b="1">
                <a:solidFill>
                  <a:schemeClr val="accent1"/>
                </a:solidFill>
              </a:defRPr>
            </a:lvl3pPr>
            <a:lvl4pPr marL="744537" indent="0">
              <a:buNone/>
              <a:defRPr b="1">
                <a:solidFill>
                  <a:schemeClr val="accent1"/>
                </a:solidFill>
              </a:defRPr>
            </a:lvl4pPr>
            <a:lvl5pPr marL="1033463" indent="0">
              <a:buNone/>
              <a:defRPr b="1">
                <a:solidFill>
                  <a:schemeClr val="accent1"/>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412497777"/>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1107331"/>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sp>
        <p:nvSpPr>
          <p:cNvPr id="2" name="Rectangle 1"/>
          <p:cNvSpPr/>
          <p:nvPr userDrawn="1"/>
        </p:nvSpPr>
        <p:spPr bwMode="white">
          <a:xfrm>
            <a:off x="0" y="685800"/>
            <a:ext cx="8839200" cy="914400"/>
          </a:xfrm>
          <a:prstGeom prst="rect">
            <a:avLst/>
          </a:prstGeom>
          <a:solidFill>
            <a:schemeClr val="bg1"/>
          </a:solidFill>
          <a:ln w="9525">
            <a:noFill/>
            <a:round/>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US" dirty="0">
              <a:solidFill>
                <a:srgbClr val="FFFFFF"/>
              </a:solidFill>
            </a:endParaRPr>
          </a:p>
        </p:txBody>
      </p:sp>
    </p:spTree>
    <p:extLst>
      <p:ext uri="{BB962C8B-B14F-4D97-AF65-F5344CB8AC3E}">
        <p14:creationId xmlns:p14="http://schemas.microsoft.com/office/powerpoint/2010/main" val="989834046"/>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Black">
    <p:spTree>
      <p:nvGrpSpPr>
        <p:cNvPr id="1" name=""/>
        <p:cNvGrpSpPr/>
        <p:nvPr/>
      </p:nvGrpSpPr>
      <p:grpSpPr>
        <a:xfrm>
          <a:off x="0" y="0"/>
          <a:ext cx="0" cy="0"/>
          <a:chOff x="0" y="0"/>
          <a:chExt cx="0" cy="0"/>
        </a:xfrm>
      </p:grpSpPr>
      <p:sp>
        <p:nvSpPr>
          <p:cNvPr id="2" name="Rectangle 1"/>
          <p:cNvSpPr/>
          <p:nvPr userDrawn="1"/>
        </p:nvSpPr>
        <p:spPr bwMode="white">
          <a:xfrm>
            <a:off x="0" y="0"/>
            <a:ext cx="9144000" cy="6858000"/>
          </a:xfrm>
          <a:prstGeom prst="rect">
            <a:avLst/>
          </a:prstGeom>
          <a:solidFill>
            <a:srgbClr val="000000"/>
          </a:solidFill>
          <a:ln w="9525">
            <a:noFill/>
            <a:round/>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US" dirty="0">
              <a:solidFill>
                <a:srgbClr val="FFFFFF"/>
              </a:solidFill>
            </a:endParaRPr>
          </a:p>
        </p:txBody>
      </p:sp>
    </p:spTree>
    <p:extLst>
      <p:ext uri="{BB962C8B-B14F-4D97-AF65-F5344CB8AC3E}">
        <p14:creationId xmlns:p14="http://schemas.microsoft.com/office/powerpoint/2010/main" val="3272903124"/>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mall Angle White Title Slide">
    <p:spTree>
      <p:nvGrpSpPr>
        <p:cNvPr id="1" name=""/>
        <p:cNvGrpSpPr/>
        <p:nvPr/>
      </p:nvGrpSpPr>
      <p:grpSpPr>
        <a:xfrm>
          <a:off x="0" y="0"/>
          <a:ext cx="0" cy="0"/>
          <a:chOff x="0" y="0"/>
          <a:chExt cx="0" cy="0"/>
        </a:xfrm>
      </p:grpSpPr>
      <p:sp>
        <p:nvSpPr>
          <p:cNvPr id="2" name="Rectangle 1"/>
          <p:cNvSpPr/>
          <p:nvPr userDrawn="1"/>
        </p:nvSpPr>
        <p:spPr bwMode="auto">
          <a:xfrm>
            <a:off x="1" y="1"/>
            <a:ext cx="9144000" cy="6858000"/>
          </a:xfrm>
          <a:prstGeom prst="rect">
            <a:avLst/>
          </a:prstGeom>
          <a:solidFill>
            <a:schemeClr val="bg1"/>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pic>
        <p:nvPicPr>
          <p:cNvPr id="4098"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688580" y="6026233"/>
            <a:ext cx="1249696" cy="590387"/>
          </a:xfrm>
          <a:prstGeom prst="rect">
            <a:avLst/>
          </a:prstGeom>
          <a:noFill/>
          <a:extLst>
            <a:ext uri="{909E8E84-426E-40DD-AFC4-6F175D3DCCD1}">
              <a14:hiddenFill xmlns:a14="http://schemas.microsoft.com/office/drawing/2010/main">
                <a:solidFill>
                  <a:srgbClr val="FFFFFF"/>
                </a:solidFill>
              </a14:hiddenFill>
            </a:ext>
          </a:extLst>
        </p:spPr>
      </p:pic>
      <p:sp>
        <p:nvSpPr>
          <p:cNvPr id="9" name="Line 1037"/>
          <p:cNvSpPr>
            <a:spLocks noChangeShapeType="1"/>
          </p:cNvSpPr>
          <p:nvPr userDrawn="1"/>
        </p:nvSpPr>
        <p:spPr bwMode="auto">
          <a:xfrm>
            <a:off x="2872327" y="3022200"/>
            <a:ext cx="6271674"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10" name="Text Placeholder 3"/>
          <p:cNvSpPr>
            <a:spLocks noGrp="1"/>
          </p:cNvSpPr>
          <p:nvPr>
            <p:ph type="body" sz="quarter" idx="10" hasCustomPrompt="1"/>
          </p:nvPr>
        </p:nvSpPr>
        <p:spPr>
          <a:xfrm>
            <a:off x="2772120" y="1295400"/>
            <a:ext cx="5686080" cy="1726800"/>
          </a:xfrm>
        </p:spPr>
        <p:txBody>
          <a:bodyPr anchor="b"/>
          <a:lstStyle>
            <a:lvl1pPr marL="0" indent="0">
              <a:buFontTx/>
              <a:buNone/>
              <a:defRPr sz="2800" b="1" i="0">
                <a:solidFill>
                  <a:schemeClr val="accent1"/>
                </a:solidFill>
              </a:defRPr>
            </a:lvl1pPr>
          </a:lstStyle>
          <a:p>
            <a:pPr lvl="0"/>
            <a:r>
              <a:rPr lang="en-US" dirty="0" smtClean="0"/>
              <a:t>Click to edit Master title</a:t>
            </a:r>
            <a:endParaRPr lang="en-US" dirty="0"/>
          </a:p>
        </p:txBody>
      </p:sp>
      <p:sp>
        <p:nvSpPr>
          <p:cNvPr id="12" name="Text Placeholder 3"/>
          <p:cNvSpPr>
            <a:spLocks noGrp="1"/>
          </p:cNvSpPr>
          <p:nvPr>
            <p:ph type="body" sz="quarter" idx="14"/>
          </p:nvPr>
        </p:nvSpPr>
        <p:spPr>
          <a:xfrm>
            <a:off x="2772120" y="3146807"/>
            <a:ext cx="5716484" cy="1348993"/>
          </a:xfrm>
        </p:spPr>
        <p:txBody>
          <a:bodyPr/>
          <a:lstStyle>
            <a:lvl1pPr marL="0" indent="0">
              <a:buNone/>
              <a:defRPr sz="1800">
                <a:solidFill>
                  <a:schemeClr val="accent1"/>
                </a:solidFill>
              </a:defRPr>
            </a:lvl1pPr>
          </a:lstStyle>
          <a:p>
            <a:r>
              <a:rPr lang="en-US" dirty="0" smtClean="0"/>
              <a:t>Insert Subtitle Here</a:t>
            </a:r>
            <a:endParaRPr lang="en-US" dirty="0"/>
          </a:p>
        </p:txBody>
      </p:sp>
      <p:sp>
        <p:nvSpPr>
          <p:cNvPr id="13" name="Rectangle 18"/>
          <p:cNvSpPr/>
          <p:nvPr userDrawn="1"/>
        </p:nvSpPr>
        <p:spPr bwMode="auto">
          <a:xfrm>
            <a:off x="0" y="2581663"/>
            <a:ext cx="2277752" cy="4276339"/>
          </a:xfrm>
          <a:custGeom>
            <a:avLst/>
            <a:gdLst/>
            <a:ahLst/>
            <a:cxnLst/>
            <a:rect l="l" t="t" r="r" b="b"/>
            <a:pathLst>
              <a:path w="2277752" h="4276339">
                <a:moveTo>
                  <a:pt x="0" y="0"/>
                </a:moveTo>
                <a:lnTo>
                  <a:pt x="2277752" y="4276339"/>
                </a:lnTo>
                <a:lnTo>
                  <a:pt x="0" y="4276339"/>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3" name="Footer Placeholder 2"/>
          <p:cNvSpPr>
            <a:spLocks noGrp="1"/>
          </p:cNvSpPr>
          <p:nvPr>
            <p:ph type="ftr" sz="quarter" idx="15"/>
          </p:nvPr>
        </p:nvSpPr>
        <p:spPr>
          <a:xfrm>
            <a:off x="2277751" y="6613525"/>
            <a:ext cx="5266049" cy="244475"/>
          </a:xfrm>
        </p:spPr>
        <p:txBody>
          <a:bodyPr/>
          <a:lstStyle/>
          <a:p>
            <a:pPr>
              <a:defRPr/>
            </a:pPr>
            <a:r>
              <a:rPr lang="en-US" smtClean="0">
                <a:solidFill>
                  <a:srgbClr val="004B8D"/>
                </a:solidFill>
              </a:rPr>
              <a:t>Emerson Confidential and Proprietary/For internal use only</a:t>
            </a:r>
            <a:endParaRPr lang="en-US" dirty="0" smtClean="0">
              <a:solidFill>
                <a:srgbClr val="004B8D"/>
              </a:solidFill>
            </a:endParaRPr>
          </a:p>
        </p:txBody>
      </p:sp>
    </p:spTree>
    <p:extLst>
      <p:ext uri="{BB962C8B-B14F-4D97-AF65-F5344CB8AC3E}">
        <p14:creationId xmlns:p14="http://schemas.microsoft.com/office/powerpoint/2010/main" val="679091317"/>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rge Angle White Title Slide">
    <p:spTree>
      <p:nvGrpSpPr>
        <p:cNvPr id="1" name=""/>
        <p:cNvGrpSpPr/>
        <p:nvPr/>
      </p:nvGrpSpPr>
      <p:grpSpPr>
        <a:xfrm>
          <a:off x="0" y="0"/>
          <a:ext cx="0" cy="0"/>
          <a:chOff x="0" y="0"/>
          <a:chExt cx="0" cy="0"/>
        </a:xfrm>
      </p:grpSpPr>
      <p:sp>
        <p:nvSpPr>
          <p:cNvPr id="14" name="Rectangle 13"/>
          <p:cNvSpPr/>
          <p:nvPr userDrawn="1"/>
        </p:nvSpPr>
        <p:spPr bwMode="auto">
          <a:xfrm>
            <a:off x="0" y="0"/>
            <a:ext cx="9144000" cy="6858000"/>
          </a:xfrm>
          <a:prstGeom prst="rect">
            <a:avLst/>
          </a:prstGeom>
          <a:solidFill>
            <a:schemeClr val="bg1"/>
          </a:solidFill>
          <a:ln w="9525">
            <a:noFill/>
            <a:round/>
            <a:headEnd/>
            <a:tailEnd/>
          </a:ln>
          <a:effectLst/>
        </p:spPr>
        <p:txBody>
          <a:bodyPr wrap="square" rtlCol="0" anchor="ctr"/>
          <a:lstStyle/>
          <a:p>
            <a:pPr algn="ctr" eaLnBrk="0" fontAlgn="base" hangingPunct="0">
              <a:spcBef>
                <a:spcPct val="0"/>
              </a:spcBef>
              <a:spcAft>
                <a:spcPct val="0"/>
              </a:spcAft>
            </a:pPr>
            <a:endParaRPr lang="en-US" dirty="0">
              <a:solidFill>
                <a:srgbClr val="FFFFFF"/>
              </a:solidFill>
            </a:endParaRPr>
          </a:p>
        </p:txBody>
      </p:sp>
      <p:sp>
        <p:nvSpPr>
          <p:cNvPr id="15" name="Rectangle 18"/>
          <p:cNvSpPr/>
          <p:nvPr userDrawn="1"/>
        </p:nvSpPr>
        <p:spPr bwMode="auto">
          <a:xfrm>
            <a:off x="-15240" y="0"/>
            <a:ext cx="6753490" cy="6888996"/>
          </a:xfrm>
          <a:custGeom>
            <a:avLst/>
            <a:gdLst>
              <a:gd name="connsiteX0" fmla="*/ 0 w 5427352"/>
              <a:gd name="connsiteY0" fmla="*/ 0 h 6858000"/>
              <a:gd name="connsiteX1" fmla="*/ 1752600 w 5427352"/>
              <a:gd name="connsiteY1" fmla="*/ 0 h 6858000"/>
              <a:gd name="connsiteX2" fmla="*/ 1774503 w 5427352"/>
              <a:gd name="connsiteY2" fmla="*/ 0 h 6858000"/>
              <a:gd name="connsiteX3" fmla="*/ 5427352 w 5427352"/>
              <a:gd name="connsiteY3" fmla="*/ 6858000 h 6858000"/>
              <a:gd name="connsiteX4" fmla="*/ 1752600 w 5427352"/>
              <a:gd name="connsiteY4" fmla="*/ 6858000 h 6858000"/>
              <a:gd name="connsiteX5" fmla="*/ 0 w 5427352"/>
              <a:gd name="connsiteY5" fmla="*/ 6858000 h 6858000"/>
              <a:gd name="connsiteX6" fmla="*/ 0 w 5427352"/>
              <a:gd name="connsiteY6" fmla="*/ 0 h 6858000"/>
              <a:gd name="connsiteX0" fmla="*/ 0 w 6722752"/>
              <a:gd name="connsiteY0" fmla="*/ 0 h 6858000"/>
              <a:gd name="connsiteX1" fmla="*/ 3048000 w 6722752"/>
              <a:gd name="connsiteY1" fmla="*/ 0 h 6858000"/>
              <a:gd name="connsiteX2" fmla="*/ 3069903 w 6722752"/>
              <a:gd name="connsiteY2" fmla="*/ 0 h 6858000"/>
              <a:gd name="connsiteX3" fmla="*/ 6722752 w 6722752"/>
              <a:gd name="connsiteY3" fmla="*/ 6858000 h 6858000"/>
              <a:gd name="connsiteX4" fmla="*/ 3048000 w 6722752"/>
              <a:gd name="connsiteY4" fmla="*/ 6858000 h 6858000"/>
              <a:gd name="connsiteX5" fmla="*/ 1295400 w 6722752"/>
              <a:gd name="connsiteY5" fmla="*/ 6858000 h 6858000"/>
              <a:gd name="connsiteX6" fmla="*/ 0 w 6722752"/>
              <a:gd name="connsiteY6" fmla="*/ 0 h 6858000"/>
              <a:gd name="connsiteX0" fmla="*/ 0 w 6722752"/>
              <a:gd name="connsiteY0" fmla="*/ 0 h 6858000"/>
              <a:gd name="connsiteX1" fmla="*/ 3048000 w 6722752"/>
              <a:gd name="connsiteY1" fmla="*/ 0 h 6858000"/>
              <a:gd name="connsiteX2" fmla="*/ 3069903 w 6722752"/>
              <a:gd name="connsiteY2" fmla="*/ 0 h 6858000"/>
              <a:gd name="connsiteX3" fmla="*/ 6722752 w 6722752"/>
              <a:gd name="connsiteY3" fmla="*/ 6858000 h 6858000"/>
              <a:gd name="connsiteX4" fmla="*/ 3048000 w 6722752"/>
              <a:gd name="connsiteY4" fmla="*/ 6858000 h 6858000"/>
              <a:gd name="connsiteX5" fmla="*/ 0 w 6722752"/>
              <a:gd name="connsiteY5" fmla="*/ 6842760 h 6858000"/>
              <a:gd name="connsiteX6" fmla="*/ 0 w 6722752"/>
              <a:gd name="connsiteY6" fmla="*/ 0 h 6858000"/>
              <a:gd name="connsiteX0" fmla="*/ 0 w 6722752"/>
              <a:gd name="connsiteY0" fmla="*/ 0 h 6858000"/>
              <a:gd name="connsiteX1" fmla="*/ 3048000 w 6722752"/>
              <a:gd name="connsiteY1" fmla="*/ 0 h 6858000"/>
              <a:gd name="connsiteX2" fmla="*/ 3069903 w 6722752"/>
              <a:gd name="connsiteY2" fmla="*/ 0 h 6858000"/>
              <a:gd name="connsiteX3" fmla="*/ 6722752 w 6722752"/>
              <a:gd name="connsiteY3" fmla="*/ 6858000 h 6858000"/>
              <a:gd name="connsiteX4" fmla="*/ 0 w 6722752"/>
              <a:gd name="connsiteY4" fmla="*/ 6842760 h 6858000"/>
              <a:gd name="connsiteX5" fmla="*/ 0 w 6722752"/>
              <a:gd name="connsiteY5" fmla="*/ 0 h 6858000"/>
              <a:gd name="connsiteX0" fmla="*/ 15240 w 6737992"/>
              <a:gd name="connsiteY0" fmla="*/ 0 h 6873240"/>
              <a:gd name="connsiteX1" fmla="*/ 3063240 w 6737992"/>
              <a:gd name="connsiteY1" fmla="*/ 0 h 6873240"/>
              <a:gd name="connsiteX2" fmla="*/ 3085143 w 6737992"/>
              <a:gd name="connsiteY2" fmla="*/ 0 h 6873240"/>
              <a:gd name="connsiteX3" fmla="*/ 6737992 w 6737992"/>
              <a:gd name="connsiteY3" fmla="*/ 6858000 h 6873240"/>
              <a:gd name="connsiteX4" fmla="*/ 0 w 6737992"/>
              <a:gd name="connsiteY4" fmla="*/ 6873240 h 6873240"/>
              <a:gd name="connsiteX5" fmla="*/ 15240 w 6737992"/>
              <a:gd name="connsiteY5" fmla="*/ 0 h 6873240"/>
              <a:gd name="connsiteX0" fmla="*/ 15240 w 6753490"/>
              <a:gd name="connsiteY0" fmla="*/ 0 h 6888996"/>
              <a:gd name="connsiteX1" fmla="*/ 3063240 w 6753490"/>
              <a:gd name="connsiteY1" fmla="*/ 0 h 6888996"/>
              <a:gd name="connsiteX2" fmla="*/ 3085143 w 6753490"/>
              <a:gd name="connsiteY2" fmla="*/ 0 h 6888996"/>
              <a:gd name="connsiteX3" fmla="*/ 6753490 w 6753490"/>
              <a:gd name="connsiteY3" fmla="*/ 6888996 h 6888996"/>
              <a:gd name="connsiteX4" fmla="*/ 0 w 6753490"/>
              <a:gd name="connsiteY4" fmla="*/ 6873240 h 6888996"/>
              <a:gd name="connsiteX5" fmla="*/ 15240 w 6753490"/>
              <a:gd name="connsiteY5" fmla="*/ 0 h 688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3490" h="6888996">
                <a:moveTo>
                  <a:pt x="15240" y="0"/>
                </a:moveTo>
                <a:lnTo>
                  <a:pt x="3063240" y="0"/>
                </a:lnTo>
                <a:lnTo>
                  <a:pt x="3085143" y="0"/>
                </a:lnTo>
                <a:lnTo>
                  <a:pt x="6753490" y="6888996"/>
                </a:lnTo>
                <a:lnTo>
                  <a:pt x="0" y="6873240"/>
                </a:lnTo>
                <a:lnTo>
                  <a:pt x="15240" y="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7" name="Text Placeholder 2"/>
          <p:cNvSpPr>
            <a:spLocks noGrp="1"/>
          </p:cNvSpPr>
          <p:nvPr>
            <p:ph type="body" sz="quarter" idx="13"/>
          </p:nvPr>
        </p:nvSpPr>
        <p:spPr bwMode="white">
          <a:xfrm>
            <a:off x="223838" y="3505200"/>
            <a:ext cx="4652962" cy="1836690"/>
          </a:xfrm>
        </p:spPr>
        <p:txBody>
          <a:bodyPr anchor="b"/>
          <a:lstStyle>
            <a:lvl1pPr marL="0" indent="0">
              <a:buNone/>
              <a:defRPr sz="2800" b="1">
                <a:solidFill>
                  <a:schemeClr val="bg1"/>
                </a:solidFill>
              </a:defRPr>
            </a:lvl1pPr>
          </a:lstStyle>
          <a:p>
            <a:r>
              <a:rPr lang="en-US" dirty="0" smtClean="0"/>
              <a:t>Insert Title Here</a:t>
            </a:r>
            <a:endParaRPr lang="en-US" dirty="0"/>
          </a:p>
        </p:txBody>
      </p:sp>
      <p:sp>
        <p:nvSpPr>
          <p:cNvPr id="8" name="Text Placeholder 3"/>
          <p:cNvSpPr>
            <a:spLocks noGrp="1"/>
          </p:cNvSpPr>
          <p:nvPr>
            <p:ph type="body" sz="quarter" idx="14"/>
          </p:nvPr>
        </p:nvSpPr>
        <p:spPr bwMode="white">
          <a:xfrm>
            <a:off x="223714" y="5488765"/>
            <a:ext cx="4660035" cy="939023"/>
          </a:xfrm>
        </p:spPr>
        <p:txBody>
          <a:bodyPr/>
          <a:lstStyle>
            <a:lvl1pPr marL="0" indent="0">
              <a:buNone/>
              <a:defRPr sz="1800">
                <a:solidFill>
                  <a:schemeClr val="bg1"/>
                </a:solidFill>
              </a:defRPr>
            </a:lvl1pPr>
          </a:lstStyle>
          <a:p>
            <a:r>
              <a:rPr lang="en-US" dirty="0" smtClean="0"/>
              <a:t>Insert Subtitle Here</a:t>
            </a:r>
            <a:endParaRPr lang="en-US" dirty="0"/>
          </a:p>
        </p:txBody>
      </p:sp>
      <p:sp>
        <p:nvSpPr>
          <p:cNvPr id="10" name="Line 1037"/>
          <p:cNvSpPr>
            <a:spLocks noChangeShapeType="1"/>
          </p:cNvSpPr>
          <p:nvPr userDrawn="1"/>
        </p:nvSpPr>
        <p:spPr bwMode="white">
          <a:xfrm>
            <a:off x="-1" y="5386166"/>
            <a:ext cx="4846320"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pic>
        <p:nvPicPr>
          <p:cNvPr id="11"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688580" y="6026233"/>
            <a:ext cx="1249696" cy="59038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5"/>
          </p:nvPr>
        </p:nvSpPr>
        <p:spPr>
          <a:xfrm>
            <a:off x="199707" y="6613525"/>
            <a:ext cx="6035040" cy="244475"/>
          </a:xfrm>
        </p:spPr>
        <p:txBody>
          <a:bodyPr/>
          <a:lstStyle>
            <a:lvl1pPr>
              <a:defRPr>
                <a:solidFill>
                  <a:schemeClr val="bg1"/>
                </a:solidFill>
              </a:defRPr>
            </a:lvl1pPr>
          </a:lstStyle>
          <a:p>
            <a:pPr>
              <a:defRPr/>
            </a:pPr>
            <a:r>
              <a:rPr lang="en-US" dirty="0" smtClean="0"/>
              <a:t>Emerson Confidential and Proprietary/For internal use only</a:t>
            </a:r>
          </a:p>
        </p:txBody>
      </p:sp>
    </p:spTree>
    <p:extLst>
      <p:ext uri="{BB962C8B-B14F-4D97-AF65-F5344CB8AC3E}">
        <p14:creationId xmlns:p14="http://schemas.microsoft.com/office/powerpoint/2010/main" val="247522021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ustom Image Title Slide">
    <p:spTree>
      <p:nvGrpSpPr>
        <p:cNvPr id="1" name=""/>
        <p:cNvGrpSpPr/>
        <p:nvPr/>
      </p:nvGrpSpPr>
      <p:grpSpPr>
        <a:xfrm>
          <a:off x="0" y="0"/>
          <a:ext cx="0" cy="0"/>
          <a:chOff x="0" y="0"/>
          <a:chExt cx="0" cy="0"/>
        </a:xfrm>
      </p:grpSpPr>
      <p:sp>
        <p:nvSpPr>
          <p:cNvPr id="7" name="Rectangle 18"/>
          <p:cNvSpPr/>
          <p:nvPr userDrawn="1"/>
        </p:nvSpPr>
        <p:spPr bwMode="auto">
          <a:xfrm>
            <a:off x="-15240" y="0"/>
            <a:ext cx="6753490" cy="6888996"/>
          </a:xfrm>
          <a:custGeom>
            <a:avLst/>
            <a:gdLst>
              <a:gd name="connsiteX0" fmla="*/ 0 w 5427352"/>
              <a:gd name="connsiteY0" fmla="*/ 0 h 6858000"/>
              <a:gd name="connsiteX1" fmla="*/ 1752600 w 5427352"/>
              <a:gd name="connsiteY1" fmla="*/ 0 h 6858000"/>
              <a:gd name="connsiteX2" fmla="*/ 1774503 w 5427352"/>
              <a:gd name="connsiteY2" fmla="*/ 0 h 6858000"/>
              <a:gd name="connsiteX3" fmla="*/ 5427352 w 5427352"/>
              <a:gd name="connsiteY3" fmla="*/ 6858000 h 6858000"/>
              <a:gd name="connsiteX4" fmla="*/ 1752600 w 5427352"/>
              <a:gd name="connsiteY4" fmla="*/ 6858000 h 6858000"/>
              <a:gd name="connsiteX5" fmla="*/ 0 w 5427352"/>
              <a:gd name="connsiteY5" fmla="*/ 6858000 h 6858000"/>
              <a:gd name="connsiteX6" fmla="*/ 0 w 5427352"/>
              <a:gd name="connsiteY6" fmla="*/ 0 h 6858000"/>
              <a:gd name="connsiteX0" fmla="*/ 0 w 6722752"/>
              <a:gd name="connsiteY0" fmla="*/ 0 h 6858000"/>
              <a:gd name="connsiteX1" fmla="*/ 3048000 w 6722752"/>
              <a:gd name="connsiteY1" fmla="*/ 0 h 6858000"/>
              <a:gd name="connsiteX2" fmla="*/ 3069903 w 6722752"/>
              <a:gd name="connsiteY2" fmla="*/ 0 h 6858000"/>
              <a:gd name="connsiteX3" fmla="*/ 6722752 w 6722752"/>
              <a:gd name="connsiteY3" fmla="*/ 6858000 h 6858000"/>
              <a:gd name="connsiteX4" fmla="*/ 3048000 w 6722752"/>
              <a:gd name="connsiteY4" fmla="*/ 6858000 h 6858000"/>
              <a:gd name="connsiteX5" fmla="*/ 1295400 w 6722752"/>
              <a:gd name="connsiteY5" fmla="*/ 6858000 h 6858000"/>
              <a:gd name="connsiteX6" fmla="*/ 0 w 6722752"/>
              <a:gd name="connsiteY6" fmla="*/ 0 h 6858000"/>
              <a:gd name="connsiteX0" fmla="*/ 0 w 6722752"/>
              <a:gd name="connsiteY0" fmla="*/ 0 h 6858000"/>
              <a:gd name="connsiteX1" fmla="*/ 3048000 w 6722752"/>
              <a:gd name="connsiteY1" fmla="*/ 0 h 6858000"/>
              <a:gd name="connsiteX2" fmla="*/ 3069903 w 6722752"/>
              <a:gd name="connsiteY2" fmla="*/ 0 h 6858000"/>
              <a:gd name="connsiteX3" fmla="*/ 6722752 w 6722752"/>
              <a:gd name="connsiteY3" fmla="*/ 6858000 h 6858000"/>
              <a:gd name="connsiteX4" fmla="*/ 3048000 w 6722752"/>
              <a:gd name="connsiteY4" fmla="*/ 6858000 h 6858000"/>
              <a:gd name="connsiteX5" fmla="*/ 0 w 6722752"/>
              <a:gd name="connsiteY5" fmla="*/ 6842760 h 6858000"/>
              <a:gd name="connsiteX6" fmla="*/ 0 w 6722752"/>
              <a:gd name="connsiteY6" fmla="*/ 0 h 6858000"/>
              <a:gd name="connsiteX0" fmla="*/ 0 w 6722752"/>
              <a:gd name="connsiteY0" fmla="*/ 0 h 6858000"/>
              <a:gd name="connsiteX1" fmla="*/ 3048000 w 6722752"/>
              <a:gd name="connsiteY1" fmla="*/ 0 h 6858000"/>
              <a:gd name="connsiteX2" fmla="*/ 3069903 w 6722752"/>
              <a:gd name="connsiteY2" fmla="*/ 0 h 6858000"/>
              <a:gd name="connsiteX3" fmla="*/ 6722752 w 6722752"/>
              <a:gd name="connsiteY3" fmla="*/ 6858000 h 6858000"/>
              <a:gd name="connsiteX4" fmla="*/ 0 w 6722752"/>
              <a:gd name="connsiteY4" fmla="*/ 6842760 h 6858000"/>
              <a:gd name="connsiteX5" fmla="*/ 0 w 6722752"/>
              <a:gd name="connsiteY5" fmla="*/ 0 h 6858000"/>
              <a:gd name="connsiteX0" fmla="*/ 15240 w 6737992"/>
              <a:gd name="connsiteY0" fmla="*/ 0 h 6873240"/>
              <a:gd name="connsiteX1" fmla="*/ 3063240 w 6737992"/>
              <a:gd name="connsiteY1" fmla="*/ 0 h 6873240"/>
              <a:gd name="connsiteX2" fmla="*/ 3085143 w 6737992"/>
              <a:gd name="connsiteY2" fmla="*/ 0 h 6873240"/>
              <a:gd name="connsiteX3" fmla="*/ 6737992 w 6737992"/>
              <a:gd name="connsiteY3" fmla="*/ 6858000 h 6873240"/>
              <a:gd name="connsiteX4" fmla="*/ 0 w 6737992"/>
              <a:gd name="connsiteY4" fmla="*/ 6873240 h 6873240"/>
              <a:gd name="connsiteX5" fmla="*/ 15240 w 6737992"/>
              <a:gd name="connsiteY5" fmla="*/ 0 h 6873240"/>
              <a:gd name="connsiteX0" fmla="*/ 15240 w 6753490"/>
              <a:gd name="connsiteY0" fmla="*/ 0 h 6888996"/>
              <a:gd name="connsiteX1" fmla="*/ 3063240 w 6753490"/>
              <a:gd name="connsiteY1" fmla="*/ 0 h 6888996"/>
              <a:gd name="connsiteX2" fmla="*/ 3085143 w 6753490"/>
              <a:gd name="connsiteY2" fmla="*/ 0 h 6888996"/>
              <a:gd name="connsiteX3" fmla="*/ 6753490 w 6753490"/>
              <a:gd name="connsiteY3" fmla="*/ 6888996 h 6888996"/>
              <a:gd name="connsiteX4" fmla="*/ 0 w 6753490"/>
              <a:gd name="connsiteY4" fmla="*/ 6873240 h 6888996"/>
              <a:gd name="connsiteX5" fmla="*/ 15240 w 6753490"/>
              <a:gd name="connsiteY5" fmla="*/ 0 h 688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3490" h="6888996">
                <a:moveTo>
                  <a:pt x="15240" y="0"/>
                </a:moveTo>
                <a:lnTo>
                  <a:pt x="3063240" y="0"/>
                </a:lnTo>
                <a:lnTo>
                  <a:pt x="3085143" y="0"/>
                </a:lnTo>
                <a:lnTo>
                  <a:pt x="6753490" y="6888996"/>
                </a:lnTo>
                <a:lnTo>
                  <a:pt x="0" y="6873240"/>
                </a:lnTo>
                <a:lnTo>
                  <a:pt x="15240" y="0"/>
                </a:lnTo>
                <a:close/>
              </a:path>
            </a:pathLst>
          </a:custGeom>
          <a:solidFill>
            <a:schemeClr val="accent1">
              <a:alpha val="84706"/>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15" name="Text Placeholder 2"/>
          <p:cNvSpPr>
            <a:spLocks noGrp="1"/>
          </p:cNvSpPr>
          <p:nvPr>
            <p:ph type="body" sz="quarter" idx="13"/>
          </p:nvPr>
        </p:nvSpPr>
        <p:spPr bwMode="white">
          <a:xfrm>
            <a:off x="223838" y="3505200"/>
            <a:ext cx="4652962" cy="1836690"/>
          </a:xfrm>
        </p:spPr>
        <p:txBody>
          <a:bodyPr anchor="b"/>
          <a:lstStyle>
            <a:lvl1pPr marL="0" indent="0">
              <a:buNone/>
              <a:defRPr sz="2800" b="1">
                <a:solidFill>
                  <a:schemeClr val="bg1"/>
                </a:solidFill>
              </a:defRPr>
            </a:lvl1pPr>
          </a:lstStyle>
          <a:p>
            <a:r>
              <a:rPr lang="en-US" dirty="0" smtClean="0"/>
              <a:t>Insert Title Here</a:t>
            </a:r>
            <a:endParaRPr lang="en-US" dirty="0"/>
          </a:p>
        </p:txBody>
      </p:sp>
      <p:sp>
        <p:nvSpPr>
          <p:cNvPr id="16" name="Text Placeholder 3"/>
          <p:cNvSpPr>
            <a:spLocks noGrp="1"/>
          </p:cNvSpPr>
          <p:nvPr>
            <p:ph type="body" sz="quarter" idx="14"/>
          </p:nvPr>
        </p:nvSpPr>
        <p:spPr bwMode="white">
          <a:xfrm>
            <a:off x="223714" y="5488765"/>
            <a:ext cx="4660035" cy="939023"/>
          </a:xfrm>
        </p:spPr>
        <p:txBody>
          <a:bodyPr/>
          <a:lstStyle>
            <a:lvl1pPr marL="0" indent="0">
              <a:buNone/>
              <a:defRPr sz="1800">
                <a:solidFill>
                  <a:schemeClr val="bg1"/>
                </a:solidFill>
              </a:defRPr>
            </a:lvl1pPr>
          </a:lstStyle>
          <a:p>
            <a:r>
              <a:rPr lang="en-US" dirty="0" smtClean="0"/>
              <a:t>Insert Subtitle Here</a:t>
            </a:r>
            <a:endParaRPr lang="en-US" dirty="0"/>
          </a:p>
        </p:txBody>
      </p:sp>
      <p:sp>
        <p:nvSpPr>
          <p:cNvPr id="17" name="Line 1037"/>
          <p:cNvSpPr>
            <a:spLocks noChangeShapeType="1"/>
          </p:cNvSpPr>
          <p:nvPr userDrawn="1"/>
        </p:nvSpPr>
        <p:spPr bwMode="white">
          <a:xfrm>
            <a:off x="-1" y="5386166"/>
            <a:ext cx="5303520"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18" name="Footer Placeholder 2"/>
          <p:cNvSpPr>
            <a:spLocks noGrp="1"/>
          </p:cNvSpPr>
          <p:nvPr>
            <p:ph type="ftr" sz="quarter" idx="16"/>
          </p:nvPr>
        </p:nvSpPr>
        <p:spPr>
          <a:xfrm>
            <a:off x="199707" y="6613525"/>
            <a:ext cx="6035040" cy="244475"/>
          </a:xfrm>
        </p:spPr>
        <p:txBody>
          <a:bodyPr/>
          <a:lstStyle>
            <a:lvl1pPr>
              <a:defRPr>
                <a:solidFill>
                  <a:schemeClr val="bg1"/>
                </a:solidFill>
              </a:defRPr>
            </a:lvl1pPr>
          </a:lstStyle>
          <a:p>
            <a:pPr>
              <a:defRPr/>
            </a:pPr>
            <a:r>
              <a:rPr lang="en-US" dirty="0" smtClean="0">
                <a:solidFill>
                  <a:srgbClr val="FFFFFF"/>
                </a:solidFill>
              </a:rPr>
              <a:t>Emerson Confidential and Proprietary/For internal use only</a:t>
            </a:r>
          </a:p>
          <a:p>
            <a:pPr>
              <a:defRPr/>
            </a:pPr>
            <a:endParaRPr dirty="0" smtClean="0">
              <a:solidFill>
                <a:srgbClr val="FFFFFF"/>
              </a:solidFill>
            </a:endParaRPr>
          </a:p>
        </p:txBody>
      </p:sp>
    </p:spTree>
    <p:extLst>
      <p:ext uri="{BB962C8B-B14F-4D97-AF65-F5344CB8AC3E}">
        <p14:creationId xmlns:p14="http://schemas.microsoft.com/office/powerpoint/2010/main" val="529341381"/>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reaker Emerson Blue">
    <p:spTree>
      <p:nvGrpSpPr>
        <p:cNvPr id="1" name=""/>
        <p:cNvGrpSpPr/>
        <p:nvPr/>
      </p:nvGrpSpPr>
      <p:grpSpPr>
        <a:xfrm>
          <a:off x="0" y="0"/>
          <a:ext cx="0" cy="0"/>
          <a:chOff x="0" y="0"/>
          <a:chExt cx="0" cy="0"/>
        </a:xfrm>
      </p:grpSpPr>
      <p:sp>
        <p:nvSpPr>
          <p:cNvPr id="8" name="Rectangle 7"/>
          <p:cNvSpPr/>
          <p:nvPr userDrawn="1"/>
        </p:nvSpPr>
        <p:spPr bwMode="auto">
          <a:xfrm>
            <a:off x="-6193" y="1"/>
            <a:ext cx="9150194" cy="57120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10" name="Line 1037"/>
          <p:cNvSpPr>
            <a:spLocks noChangeShapeType="1"/>
          </p:cNvSpPr>
          <p:nvPr userDrawn="1"/>
        </p:nvSpPr>
        <p:spPr bwMode="white">
          <a:xfrm>
            <a:off x="4802727" y="3022200"/>
            <a:ext cx="4341273"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7" name="Text Placeholder 3"/>
          <p:cNvSpPr>
            <a:spLocks noGrp="1"/>
          </p:cNvSpPr>
          <p:nvPr>
            <p:ph type="body" sz="quarter" idx="10" hasCustomPrompt="1"/>
          </p:nvPr>
        </p:nvSpPr>
        <p:spPr bwMode="white">
          <a:xfrm>
            <a:off x="4702520" y="1158240"/>
            <a:ext cx="4136680" cy="1863960"/>
          </a:xfrm>
        </p:spPr>
        <p:txBody>
          <a:bodyPr anchor="b"/>
          <a:lstStyle>
            <a:lvl1pPr marL="0" indent="0">
              <a:buFontTx/>
              <a:buNone/>
              <a:defRPr sz="3200" b="0" i="0">
                <a:solidFill>
                  <a:schemeClr val="bg1"/>
                </a:solidFill>
              </a:defRPr>
            </a:lvl1pPr>
          </a:lstStyle>
          <a:p>
            <a:pPr lvl="0"/>
            <a:r>
              <a:rPr lang="en-US" dirty="0" smtClean="0"/>
              <a:t>Click to edit Master title</a:t>
            </a:r>
            <a:endParaRPr lang="en-US" dirty="0"/>
          </a:p>
        </p:txBody>
      </p:sp>
      <p:pic>
        <p:nvPicPr>
          <p:cNvPr id="9"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688580" y="6026233"/>
            <a:ext cx="1249696" cy="590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05935"/>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reaker Green">
    <p:spTree>
      <p:nvGrpSpPr>
        <p:cNvPr id="1" name=""/>
        <p:cNvGrpSpPr/>
        <p:nvPr/>
      </p:nvGrpSpPr>
      <p:grpSpPr>
        <a:xfrm>
          <a:off x="0" y="0"/>
          <a:ext cx="0" cy="0"/>
          <a:chOff x="0" y="0"/>
          <a:chExt cx="0" cy="0"/>
        </a:xfrm>
      </p:grpSpPr>
      <p:sp>
        <p:nvSpPr>
          <p:cNvPr id="8" name="Rectangle 7"/>
          <p:cNvSpPr/>
          <p:nvPr userDrawn="1"/>
        </p:nvSpPr>
        <p:spPr bwMode="auto">
          <a:xfrm>
            <a:off x="-6193" y="1"/>
            <a:ext cx="9150194" cy="571203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10" name="Line 1037"/>
          <p:cNvSpPr>
            <a:spLocks noChangeShapeType="1"/>
          </p:cNvSpPr>
          <p:nvPr userDrawn="1"/>
        </p:nvSpPr>
        <p:spPr bwMode="white">
          <a:xfrm>
            <a:off x="4802727" y="3022200"/>
            <a:ext cx="4341273"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9" name="Text Placeholder 3"/>
          <p:cNvSpPr>
            <a:spLocks noGrp="1"/>
          </p:cNvSpPr>
          <p:nvPr>
            <p:ph type="body" sz="quarter" idx="10" hasCustomPrompt="1"/>
          </p:nvPr>
        </p:nvSpPr>
        <p:spPr bwMode="white">
          <a:xfrm>
            <a:off x="4702520" y="1158240"/>
            <a:ext cx="4136680" cy="1863960"/>
          </a:xfrm>
        </p:spPr>
        <p:txBody>
          <a:bodyPr anchor="b"/>
          <a:lstStyle>
            <a:lvl1pPr marL="0" indent="0">
              <a:buFontTx/>
              <a:buNone/>
              <a:defRPr sz="3200" b="0" i="0">
                <a:solidFill>
                  <a:schemeClr val="bg1"/>
                </a:solidFill>
              </a:defRPr>
            </a:lvl1pPr>
          </a:lstStyle>
          <a:p>
            <a:pPr lvl="0"/>
            <a:r>
              <a:rPr lang="en-US" dirty="0" smtClean="0"/>
              <a:t>Click to edit Master title</a:t>
            </a:r>
            <a:endParaRPr lang="en-US" dirty="0"/>
          </a:p>
        </p:txBody>
      </p:sp>
      <p:pic>
        <p:nvPicPr>
          <p:cNvPr id="7"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688580" y="6026233"/>
            <a:ext cx="1249696" cy="590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371688"/>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reaker Light Blue">
    <p:spTree>
      <p:nvGrpSpPr>
        <p:cNvPr id="1" name=""/>
        <p:cNvGrpSpPr/>
        <p:nvPr/>
      </p:nvGrpSpPr>
      <p:grpSpPr>
        <a:xfrm>
          <a:off x="0" y="0"/>
          <a:ext cx="0" cy="0"/>
          <a:chOff x="0" y="0"/>
          <a:chExt cx="0" cy="0"/>
        </a:xfrm>
      </p:grpSpPr>
      <p:sp>
        <p:nvSpPr>
          <p:cNvPr id="8" name="Rectangle 7"/>
          <p:cNvSpPr/>
          <p:nvPr userDrawn="1"/>
        </p:nvSpPr>
        <p:spPr bwMode="auto">
          <a:xfrm>
            <a:off x="-6193" y="1"/>
            <a:ext cx="9150194" cy="5712030"/>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10" name="Line 1037"/>
          <p:cNvSpPr>
            <a:spLocks noChangeShapeType="1"/>
          </p:cNvSpPr>
          <p:nvPr userDrawn="1"/>
        </p:nvSpPr>
        <p:spPr bwMode="white">
          <a:xfrm>
            <a:off x="4802727" y="3022200"/>
            <a:ext cx="4341273"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7" name="Text Placeholder 3"/>
          <p:cNvSpPr>
            <a:spLocks noGrp="1"/>
          </p:cNvSpPr>
          <p:nvPr>
            <p:ph type="body" sz="quarter" idx="10" hasCustomPrompt="1"/>
          </p:nvPr>
        </p:nvSpPr>
        <p:spPr bwMode="white">
          <a:xfrm>
            <a:off x="4702520" y="1158240"/>
            <a:ext cx="4136680" cy="1863960"/>
          </a:xfrm>
        </p:spPr>
        <p:txBody>
          <a:bodyPr anchor="b"/>
          <a:lstStyle>
            <a:lvl1pPr marL="0" indent="0">
              <a:buFontTx/>
              <a:buNone/>
              <a:defRPr sz="3200" b="0" i="0">
                <a:solidFill>
                  <a:schemeClr val="bg1"/>
                </a:solidFill>
              </a:defRPr>
            </a:lvl1pPr>
          </a:lstStyle>
          <a:p>
            <a:pPr lvl="0"/>
            <a:r>
              <a:rPr lang="en-US" dirty="0" smtClean="0"/>
              <a:t>Click to edit Master title</a:t>
            </a:r>
            <a:endParaRPr lang="en-US" dirty="0"/>
          </a:p>
        </p:txBody>
      </p:sp>
      <p:pic>
        <p:nvPicPr>
          <p:cNvPr id="9"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688580" y="6026233"/>
            <a:ext cx="1249696" cy="590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896583"/>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2 Line External Tombst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grpSp>
        <p:nvGrpSpPr>
          <p:cNvPr id="18" name="Group 17"/>
          <p:cNvGrpSpPr/>
          <p:nvPr userDrawn="1"/>
        </p:nvGrpSpPr>
        <p:grpSpPr>
          <a:xfrm>
            <a:off x="0" y="5867401"/>
            <a:ext cx="9144000" cy="990600"/>
            <a:chOff x="0" y="5686691"/>
            <a:chExt cx="8306602" cy="825501"/>
          </a:xfrm>
        </p:grpSpPr>
        <p:sp>
          <p:nvSpPr>
            <p:cNvPr id="19" name="Rectangle 18"/>
            <p:cNvSpPr/>
            <p:nvPr/>
          </p:nvSpPr>
          <p:spPr bwMode="auto">
            <a:xfrm>
              <a:off x="0" y="5686692"/>
              <a:ext cx="8306602" cy="82550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20" name="Straight Connector 19"/>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7" name="Content Placeholder 6"/>
          <p:cNvSpPr>
            <a:spLocks noGrp="1"/>
          </p:cNvSpPr>
          <p:nvPr>
            <p:ph sz="quarter" idx="16"/>
          </p:nvPr>
        </p:nvSpPr>
        <p:spPr>
          <a:xfrm>
            <a:off x="409575" y="1339850"/>
            <a:ext cx="8353425" cy="4451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Rectangle 6"/>
          <p:cNvSpPr>
            <a:spLocks noChangeArrowheads="1"/>
          </p:cNvSpPr>
          <p:nvPr userDrawn="1"/>
        </p:nvSpPr>
        <p:spPr bwMode="auto">
          <a:xfrm>
            <a:off x="8572712" y="6613525"/>
            <a:ext cx="540808" cy="190500"/>
          </a:xfrm>
          <a:prstGeom prst="rect">
            <a:avLst/>
          </a:prstGeom>
          <a:noFill/>
          <a:ln w="9525">
            <a:noFill/>
            <a:miter lim="800000"/>
            <a:headEnd/>
            <a:tailEnd/>
          </a:ln>
        </p:spPr>
        <p:txBody>
          <a:bodyPr anchor="ctr"/>
          <a:lstStyle/>
          <a:p>
            <a:pPr algn="r" eaLnBrk="0" fontAlgn="base" hangingPunct="0">
              <a:spcBef>
                <a:spcPct val="0"/>
              </a:spcBef>
              <a:spcAft>
                <a:spcPct val="0"/>
              </a:spcAft>
              <a:defRPr/>
            </a:pPr>
            <a:fld id="{602CA472-7307-4085-82E8-BDBC0ED538DE}" type="slidenum">
              <a:rPr lang="en-US" sz="800">
                <a:solidFill>
                  <a:srgbClr val="FFFFFF"/>
                </a:solidFill>
              </a:rPr>
              <a:pPr algn="r" eaLnBrk="0" fontAlgn="base" hangingPunct="0">
                <a:spcBef>
                  <a:spcPct val="0"/>
                </a:spcBef>
                <a:spcAft>
                  <a:spcPct val="0"/>
                </a:spcAft>
                <a:defRPr/>
              </a:pPr>
              <a:t>‹#›</a:t>
            </a:fld>
            <a:endParaRPr lang="en-US" sz="800" dirty="0">
              <a:solidFill>
                <a:srgbClr val="FFFFFF"/>
              </a:solidFill>
            </a:endParaRPr>
          </a:p>
        </p:txBody>
      </p:sp>
      <p:sp>
        <p:nvSpPr>
          <p:cNvPr id="11" name="Text Placeholder 15"/>
          <p:cNvSpPr>
            <a:spLocks noGrp="1"/>
          </p:cNvSpPr>
          <p:nvPr>
            <p:ph type="body" sz="quarter" idx="18"/>
          </p:nvPr>
        </p:nvSpPr>
        <p:spPr>
          <a:xfrm>
            <a:off x="112713" y="5989320"/>
            <a:ext cx="8934450" cy="624205"/>
          </a:xfrm>
        </p:spPr>
        <p:txBody>
          <a:bodyPr tIns="0"/>
          <a:lstStyle>
            <a:lvl1pPr marL="0" indent="0" algn="ctr">
              <a:spcBef>
                <a:spcPts val="0"/>
              </a:spcBef>
              <a:spcAft>
                <a:spcPts val="0"/>
              </a:spcAft>
              <a:buNone/>
              <a:defRPr b="1">
                <a:solidFill>
                  <a:schemeClr val="bg1"/>
                </a:solidFill>
              </a:defRPr>
            </a:lvl1pPr>
          </a:lstStyle>
          <a:p>
            <a:pPr lvl="0"/>
            <a:endParaRPr lang="en-US" dirty="0"/>
          </a:p>
        </p:txBody>
      </p:sp>
      <p:sp>
        <p:nvSpPr>
          <p:cNvPr id="3" name="Footer Placeholder 2"/>
          <p:cNvSpPr>
            <a:spLocks noGrp="1"/>
          </p:cNvSpPr>
          <p:nvPr>
            <p:ph type="ftr" sz="quarter" idx="19"/>
          </p:nvPr>
        </p:nvSpPr>
        <p:spPr/>
        <p:txBody>
          <a:bodyPr/>
          <a:lstStyle>
            <a:lvl1pPr>
              <a:defRPr>
                <a:solidFill>
                  <a:schemeClr val="bg1"/>
                </a:solidFill>
              </a:defRPr>
            </a:lvl1pPr>
          </a:lstStyle>
          <a:p>
            <a:pPr>
              <a:defRPr/>
            </a:pPr>
            <a:r>
              <a:rPr lang="en-US" smtClean="0">
                <a:solidFill>
                  <a:srgbClr val="FFFFFF"/>
                </a:solidFill>
              </a:rPr>
              <a:t>Emerson Confidential and Proprietary/For internal use only</a:t>
            </a:r>
            <a:endParaRPr lang="en-US" dirty="0" smtClean="0">
              <a:solidFill>
                <a:srgbClr val="FFFFFF"/>
              </a:solidFill>
            </a:endParaRPr>
          </a:p>
        </p:txBody>
      </p:sp>
    </p:spTree>
    <p:extLst>
      <p:ext uri="{BB962C8B-B14F-4D97-AF65-F5344CB8AC3E}">
        <p14:creationId xmlns:p14="http://schemas.microsoft.com/office/powerpoint/2010/main" val="428535743"/>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reaker Orange">
    <p:spTree>
      <p:nvGrpSpPr>
        <p:cNvPr id="1" name=""/>
        <p:cNvGrpSpPr/>
        <p:nvPr/>
      </p:nvGrpSpPr>
      <p:grpSpPr>
        <a:xfrm>
          <a:off x="0" y="0"/>
          <a:ext cx="0" cy="0"/>
          <a:chOff x="0" y="0"/>
          <a:chExt cx="0" cy="0"/>
        </a:xfrm>
      </p:grpSpPr>
      <p:sp>
        <p:nvSpPr>
          <p:cNvPr id="8" name="Rectangle 7"/>
          <p:cNvSpPr/>
          <p:nvPr userDrawn="1"/>
        </p:nvSpPr>
        <p:spPr bwMode="auto">
          <a:xfrm>
            <a:off x="-6193" y="1"/>
            <a:ext cx="9150194" cy="5712030"/>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10" name="Line 1037"/>
          <p:cNvSpPr>
            <a:spLocks noChangeShapeType="1"/>
          </p:cNvSpPr>
          <p:nvPr userDrawn="1"/>
        </p:nvSpPr>
        <p:spPr bwMode="white">
          <a:xfrm>
            <a:off x="4802727" y="3022200"/>
            <a:ext cx="4341273"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9" name="Text Placeholder 3"/>
          <p:cNvSpPr>
            <a:spLocks noGrp="1"/>
          </p:cNvSpPr>
          <p:nvPr>
            <p:ph type="body" sz="quarter" idx="10" hasCustomPrompt="1"/>
          </p:nvPr>
        </p:nvSpPr>
        <p:spPr bwMode="white">
          <a:xfrm>
            <a:off x="4702520" y="1158240"/>
            <a:ext cx="4136680" cy="1863960"/>
          </a:xfrm>
        </p:spPr>
        <p:txBody>
          <a:bodyPr anchor="b"/>
          <a:lstStyle>
            <a:lvl1pPr marL="0" indent="0">
              <a:buFontTx/>
              <a:buNone/>
              <a:defRPr sz="3200" b="0" i="0">
                <a:solidFill>
                  <a:schemeClr val="bg1"/>
                </a:solidFill>
              </a:defRPr>
            </a:lvl1pPr>
          </a:lstStyle>
          <a:p>
            <a:pPr lvl="0"/>
            <a:r>
              <a:rPr lang="en-US" dirty="0" smtClean="0"/>
              <a:t>Click to edit Master title</a:t>
            </a:r>
            <a:endParaRPr lang="en-US" dirty="0"/>
          </a:p>
        </p:txBody>
      </p:sp>
      <p:pic>
        <p:nvPicPr>
          <p:cNvPr id="7"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688580" y="6026233"/>
            <a:ext cx="1249696" cy="590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787177"/>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reaker Blue/Green">
    <p:spTree>
      <p:nvGrpSpPr>
        <p:cNvPr id="1" name=""/>
        <p:cNvGrpSpPr/>
        <p:nvPr/>
      </p:nvGrpSpPr>
      <p:grpSpPr>
        <a:xfrm>
          <a:off x="0" y="0"/>
          <a:ext cx="0" cy="0"/>
          <a:chOff x="0" y="0"/>
          <a:chExt cx="0" cy="0"/>
        </a:xfrm>
      </p:grpSpPr>
      <p:sp>
        <p:nvSpPr>
          <p:cNvPr id="8" name="Rectangle 7"/>
          <p:cNvSpPr/>
          <p:nvPr userDrawn="1"/>
        </p:nvSpPr>
        <p:spPr bwMode="auto">
          <a:xfrm>
            <a:off x="-6193" y="1"/>
            <a:ext cx="9150194" cy="5712030"/>
          </a:xfrm>
          <a:prstGeom prst="rect">
            <a:avLst/>
          </a:prstGeom>
          <a:solidFill>
            <a:srgbClr val="00B37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10" name="Line 1037"/>
          <p:cNvSpPr>
            <a:spLocks noChangeShapeType="1"/>
          </p:cNvSpPr>
          <p:nvPr userDrawn="1"/>
        </p:nvSpPr>
        <p:spPr bwMode="white">
          <a:xfrm>
            <a:off x="4802727" y="3022200"/>
            <a:ext cx="4341273"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9" name="Text Placeholder 3"/>
          <p:cNvSpPr>
            <a:spLocks noGrp="1"/>
          </p:cNvSpPr>
          <p:nvPr>
            <p:ph type="body" sz="quarter" idx="10" hasCustomPrompt="1"/>
          </p:nvPr>
        </p:nvSpPr>
        <p:spPr bwMode="white">
          <a:xfrm>
            <a:off x="4702520" y="1158240"/>
            <a:ext cx="4136680" cy="1863960"/>
          </a:xfrm>
        </p:spPr>
        <p:txBody>
          <a:bodyPr anchor="b"/>
          <a:lstStyle>
            <a:lvl1pPr marL="0" indent="0">
              <a:buFontTx/>
              <a:buNone/>
              <a:defRPr sz="3200" b="0" i="0">
                <a:solidFill>
                  <a:schemeClr val="bg1"/>
                </a:solidFill>
              </a:defRPr>
            </a:lvl1pPr>
          </a:lstStyle>
          <a:p>
            <a:pPr lvl="0"/>
            <a:r>
              <a:rPr lang="en-US" dirty="0" smtClean="0"/>
              <a:t>Click to edit Master title</a:t>
            </a:r>
            <a:endParaRPr lang="en-US" dirty="0"/>
          </a:p>
        </p:txBody>
      </p:sp>
      <p:pic>
        <p:nvPicPr>
          <p:cNvPr id="7"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688580" y="6026233"/>
            <a:ext cx="1249696" cy="590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229505"/>
      </p:ext>
    </p:extLst>
  </p:cSld>
  <p:clrMapOvr>
    <a:masterClrMapping/>
  </p:clrMapOv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ngle Breaker Slide Blue">
    <p:spTree>
      <p:nvGrpSpPr>
        <p:cNvPr id="1" name=""/>
        <p:cNvGrpSpPr/>
        <p:nvPr/>
      </p:nvGrpSpPr>
      <p:grpSpPr>
        <a:xfrm>
          <a:off x="0" y="0"/>
          <a:ext cx="0" cy="0"/>
          <a:chOff x="0" y="0"/>
          <a:chExt cx="0" cy="0"/>
        </a:xfrm>
      </p:grpSpPr>
      <p:sp>
        <p:nvSpPr>
          <p:cNvPr id="3" name="Rectangle 2"/>
          <p:cNvSpPr/>
          <p:nvPr userDrawn="1"/>
        </p:nvSpPr>
        <p:spPr bwMode="auto">
          <a:xfrm>
            <a:off x="-12701" y="2"/>
            <a:ext cx="9156701" cy="6857999"/>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pic>
        <p:nvPicPr>
          <p:cNvPr id="8" name="Picture 2" descr="X:\EMERSON\_BRAND_RESOURCES\BRAND_STANDARDS\Logos\Logos-Corporate\Logos-Corporate-PNG\CORP_2C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614920" y="5940291"/>
            <a:ext cx="1371600" cy="7469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8"/>
          <p:cNvSpPr/>
          <p:nvPr userDrawn="1"/>
        </p:nvSpPr>
        <p:spPr bwMode="auto">
          <a:xfrm>
            <a:off x="-12700" y="0"/>
            <a:ext cx="7627620" cy="6858000"/>
          </a:xfrm>
          <a:custGeom>
            <a:avLst/>
            <a:gdLst>
              <a:gd name="connsiteX0" fmla="*/ 0 w 7713352"/>
              <a:gd name="connsiteY0" fmla="*/ 0 h 6858000"/>
              <a:gd name="connsiteX1" fmla="*/ 4038600 w 7713352"/>
              <a:gd name="connsiteY1" fmla="*/ 0 h 6858000"/>
              <a:gd name="connsiteX2" fmla="*/ 4060503 w 7713352"/>
              <a:gd name="connsiteY2" fmla="*/ 0 h 6858000"/>
              <a:gd name="connsiteX3" fmla="*/ 7713352 w 7713352"/>
              <a:gd name="connsiteY3" fmla="*/ 6858000 h 6858000"/>
              <a:gd name="connsiteX4" fmla="*/ 4038600 w 7713352"/>
              <a:gd name="connsiteY4" fmla="*/ 6858000 h 6858000"/>
              <a:gd name="connsiteX5" fmla="*/ 171908 w 7713352"/>
              <a:gd name="connsiteY5" fmla="*/ 6858000 h 6858000"/>
              <a:gd name="connsiteX6" fmla="*/ 0 w 7713352"/>
              <a:gd name="connsiteY6" fmla="*/ 6858000 h 6858000"/>
              <a:gd name="connsiteX7" fmla="*/ 0 w 771335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3352" h="6858000">
                <a:moveTo>
                  <a:pt x="0" y="0"/>
                </a:moveTo>
                <a:lnTo>
                  <a:pt x="4038600" y="0"/>
                </a:lnTo>
                <a:lnTo>
                  <a:pt x="4060503" y="0"/>
                </a:lnTo>
                <a:lnTo>
                  <a:pt x="7713352" y="6858000"/>
                </a:lnTo>
                <a:lnTo>
                  <a:pt x="4038600" y="6858000"/>
                </a:lnTo>
                <a:lnTo>
                  <a:pt x="171908" y="6858000"/>
                </a:lnTo>
                <a:lnTo>
                  <a:pt x="0" y="6858000"/>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10" name="Title 9"/>
          <p:cNvSpPr>
            <a:spLocks noGrp="1"/>
          </p:cNvSpPr>
          <p:nvPr>
            <p:ph type="title"/>
          </p:nvPr>
        </p:nvSpPr>
        <p:spPr bwMode="white">
          <a:xfrm>
            <a:off x="533400" y="4492585"/>
            <a:ext cx="4876800" cy="900825"/>
          </a:xfrm>
          <a:effectLst/>
        </p:spPr>
        <p:txBody>
          <a:bodyPr anchor="t"/>
          <a:lstStyle>
            <a:lvl1pPr>
              <a:defRPr sz="2600" b="0">
                <a:solidFill>
                  <a:schemeClr val="bg1"/>
                </a:solidFill>
              </a:defRPr>
            </a:lvl1pPr>
          </a:lstStyle>
          <a:p>
            <a:r>
              <a:rPr lang="en-US" dirty="0" smtClean="0"/>
              <a:t>Click to edit Master title style</a:t>
            </a:r>
            <a:endParaRPr lang="en-US" dirty="0"/>
          </a:p>
        </p:txBody>
      </p:sp>
      <p:sp>
        <p:nvSpPr>
          <p:cNvPr id="13" name="Text Placeholder 12"/>
          <p:cNvSpPr>
            <a:spLocks noGrp="1"/>
          </p:cNvSpPr>
          <p:nvPr>
            <p:ph type="body" sz="quarter" idx="10"/>
          </p:nvPr>
        </p:nvSpPr>
        <p:spPr bwMode="white">
          <a:xfrm>
            <a:off x="533400" y="5483091"/>
            <a:ext cx="4875508" cy="979702"/>
          </a:xfrm>
        </p:spPr>
        <p:txBody>
          <a:bodyPr/>
          <a:lstStyle>
            <a:lvl1pPr marL="0" indent="0">
              <a:buNone/>
              <a:defRPr sz="2000" i="0">
                <a:solidFill>
                  <a:schemeClr val="bg1"/>
                </a:solidFill>
              </a:defRPr>
            </a:lvl1pPr>
          </a:lstStyle>
          <a:p>
            <a:pPr lvl="0"/>
            <a:r>
              <a:rPr lang="en-US" dirty="0" smtClean="0"/>
              <a:t>Click to edit Master text styles</a:t>
            </a:r>
          </a:p>
        </p:txBody>
      </p:sp>
      <p:cxnSp>
        <p:nvCxnSpPr>
          <p:cNvPr id="9" name="Straight Connector 8"/>
          <p:cNvCxnSpPr/>
          <p:nvPr userDrawn="1"/>
        </p:nvCxnSpPr>
        <p:spPr bwMode="auto">
          <a:xfrm>
            <a:off x="393192" y="4335024"/>
            <a:ext cx="5015716"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1523177230"/>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ngle Breaker Slide Green">
    <p:spTree>
      <p:nvGrpSpPr>
        <p:cNvPr id="1" name=""/>
        <p:cNvGrpSpPr/>
        <p:nvPr/>
      </p:nvGrpSpPr>
      <p:grpSpPr>
        <a:xfrm>
          <a:off x="0" y="0"/>
          <a:ext cx="0" cy="0"/>
          <a:chOff x="0" y="0"/>
          <a:chExt cx="0" cy="0"/>
        </a:xfrm>
      </p:grpSpPr>
      <p:sp>
        <p:nvSpPr>
          <p:cNvPr id="3" name="Rectangle 2"/>
          <p:cNvSpPr/>
          <p:nvPr userDrawn="1"/>
        </p:nvSpPr>
        <p:spPr bwMode="auto">
          <a:xfrm>
            <a:off x="-12701" y="2"/>
            <a:ext cx="9156701" cy="6857999"/>
          </a:xfrm>
          <a:prstGeom prst="rect">
            <a:avLst/>
          </a:prstGeom>
          <a:solidFill>
            <a:srgbClr val="BDD52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pic>
        <p:nvPicPr>
          <p:cNvPr id="12"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688580" y="6026233"/>
            <a:ext cx="1249696" cy="5903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userDrawn="1"/>
        </p:nvSpPr>
        <p:spPr bwMode="auto">
          <a:xfrm>
            <a:off x="-12700" y="0"/>
            <a:ext cx="7627620" cy="6858000"/>
          </a:xfrm>
          <a:custGeom>
            <a:avLst/>
            <a:gdLst>
              <a:gd name="connsiteX0" fmla="*/ 0 w 7713352"/>
              <a:gd name="connsiteY0" fmla="*/ 0 h 6858000"/>
              <a:gd name="connsiteX1" fmla="*/ 4038600 w 7713352"/>
              <a:gd name="connsiteY1" fmla="*/ 0 h 6858000"/>
              <a:gd name="connsiteX2" fmla="*/ 4060503 w 7713352"/>
              <a:gd name="connsiteY2" fmla="*/ 0 h 6858000"/>
              <a:gd name="connsiteX3" fmla="*/ 7713352 w 7713352"/>
              <a:gd name="connsiteY3" fmla="*/ 6858000 h 6858000"/>
              <a:gd name="connsiteX4" fmla="*/ 4038600 w 7713352"/>
              <a:gd name="connsiteY4" fmla="*/ 6858000 h 6858000"/>
              <a:gd name="connsiteX5" fmla="*/ 171908 w 7713352"/>
              <a:gd name="connsiteY5" fmla="*/ 6858000 h 6858000"/>
              <a:gd name="connsiteX6" fmla="*/ 0 w 7713352"/>
              <a:gd name="connsiteY6" fmla="*/ 6858000 h 6858000"/>
              <a:gd name="connsiteX7" fmla="*/ 0 w 771335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3352" h="6858000">
                <a:moveTo>
                  <a:pt x="0" y="0"/>
                </a:moveTo>
                <a:lnTo>
                  <a:pt x="4038600" y="0"/>
                </a:lnTo>
                <a:lnTo>
                  <a:pt x="4060503" y="0"/>
                </a:lnTo>
                <a:lnTo>
                  <a:pt x="7713352" y="6858000"/>
                </a:lnTo>
                <a:lnTo>
                  <a:pt x="4038600" y="6858000"/>
                </a:lnTo>
                <a:lnTo>
                  <a:pt x="171908" y="6858000"/>
                </a:lnTo>
                <a:lnTo>
                  <a:pt x="0" y="6858000"/>
                </a:lnTo>
                <a:lnTo>
                  <a:pt x="0" y="0"/>
                </a:lnTo>
                <a:close/>
              </a:path>
            </a:pathLst>
          </a:cu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10" name="Title 9"/>
          <p:cNvSpPr>
            <a:spLocks noGrp="1"/>
          </p:cNvSpPr>
          <p:nvPr>
            <p:ph type="title"/>
          </p:nvPr>
        </p:nvSpPr>
        <p:spPr bwMode="white">
          <a:xfrm>
            <a:off x="533400" y="4492585"/>
            <a:ext cx="4876800" cy="900825"/>
          </a:xfrm>
          <a:effectLst/>
        </p:spPr>
        <p:txBody>
          <a:bodyPr anchor="t"/>
          <a:lstStyle>
            <a:lvl1pPr>
              <a:defRPr sz="2600" b="0">
                <a:solidFill>
                  <a:schemeClr val="bg1"/>
                </a:solidFill>
              </a:defRPr>
            </a:lvl1pPr>
          </a:lstStyle>
          <a:p>
            <a:r>
              <a:rPr lang="en-US" dirty="0" smtClean="0"/>
              <a:t>Click to edit Master title style</a:t>
            </a:r>
            <a:endParaRPr lang="en-US" dirty="0"/>
          </a:p>
        </p:txBody>
      </p:sp>
      <p:sp>
        <p:nvSpPr>
          <p:cNvPr id="11" name="Text Placeholder 12"/>
          <p:cNvSpPr>
            <a:spLocks noGrp="1"/>
          </p:cNvSpPr>
          <p:nvPr>
            <p:ph type="body" sz="quarter" idx="10"/>
          </p:nvPr>
        </p:nvSpPr>
        <p:spPr bwMode="white">
          <a:xfrm>
            <a:off x="533400" y="5483091"/>
            <a:ext cx="4875508" cy="979702"/>
          </a:xfrm>
        </p:spPr>
        <p:txBody>
          <a:bodyPr/>
          <a:lstStyle>
            <a:lvl1pPr marL="0" indent="0">
              <a:buNone/>
              <a:defRPr sz="2000" i="0">
                <a:solidFill>
                  <a:schemeClr val="bg1"/>
                </a:solidFill>
              </a:defRPr>
            </a:lvl1pPr>
          </a:lstStyle>
          <a:p>
            <a:pPr lvl="0"/>
            <a:r>
              <a:rPr lang="en-US" dirty="0" smtClean="0"/>
              <a:t>Click to edit Master text styles</a:t>
            </a:r>
          </a:p>
        </p:txBody>
      </p:sp>
      <p:cxnSp>
        <p:nvCxnSpPr>
          <p:cNvPr id="13" name="Straight Connector 12"/>
          <p:cNvCxnSpPr/>
          <p:nvPr userDrawn="1"/>
        </p:nvCxnSpPr>
        <p:spPr bwMode="auto">
          <a:xfrm>
            <a:off x="393192" y="4335024"/>
            <a:ext cx="5015716"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2961714561"/>
      </p:ext>
    </p:extLst>
  </p:cSld>
  <p:clrMapOvr>
    <a:masterClrMapping/>
  </p:clrMapOv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ngle Breaker Slide Orange">
    <p:spTree>
      <p:nvGrpSpPr>
        <p:cNvPr id="1" name=""/>
        <p:cNvGrpSpPr/>
        <p:nvPr/>
      </p:nvGrpSpPr>
      <p:grpSpPr>
        <a:xfrm>
          <a:off x="0" y="0"/>
          <a:ext cx="0" cy="0"/>
          <a:chOff x="0" y="0"/>
          <a:chExt cx="0" cy="0"/>
        </a:xfrm>
      </p:grpSpPr>
      <p:sp>
        <p:nvSpPr>
          <p:cNvPr id="3" name="Rectangle 2"/>
          <p:cNvSpPr/>
          <p:nvPr userDrawn="1"/>
        </p:nvSpPr>
        <p:spPr bwMode="auto">
          <a:xfrm>
            <a:off x="-12701" y="2"/>
            <a:ext cx="9156701" cy="6857999"/>
          </a:xfrm>
          <a:prstGeom prst="rect">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pic>
        <p:nvPicPr>
          <p:cNvPr id="10"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688580" y="6026233"/>
            <a:ext cx="1249696" cy="5903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userDrawn="1"/>
        </p:nvSpPr>
        <p:spPr bwMode="auto">
          <a:xfrm>
            <a:off x="-12700" y="0"/>
            <a:ext cx="7627620" cy="6858000"/>
          </a:xfrm>
          <a:custGeom>
            <a:avLst/>
            <a:gdLst>
              <a:gd name="connsiteX0" fmla="*/ 0 w 7713352"/>
              <a:gd name="connsiteY0" fmla="*/ 0 h 6858000"/>
              <a:gd name="connsiteX1" fmla="*/ 4038600 w 7713352"/>
              <a:gd name="connsiteY1" fmla="*/ 0 h 6858000"/>
              <a:gd name="connsiteX2" fmla="*/ 4060503 w 7713352"/>
              <a:gd name="connsiteY2" fmla="*/ 0 h 6858000"/>
              <a:gd name="connsiteX3" fmla="*/ 7713352 w 7713352"/>
              <a:gd name="connsiteY3" fmla="*/ 6858000 h 6858000"/>
              <a:gd name="connsiteX4" fmla="*/ 4038600 w 7713352"/>
              <a:gd name="connsiteY4" fmla="*/ 6858000 h 6858000"/>
              <a:gd name="connsiteX5" fmla="*/ 171908 w 7713352"/>
              <a:gd name="connsiteY5" fmla="*/ 6858000 h 6858000"/>
              <a:gd name="connsiteX6" fmla="*/ 0 w 7713352"/>
              <a:gd name="connsiteY6" fmla="*/ 6858000 h 6858000"/>
              <a:gd name="connsiteX7" fmla="*/ 0 w 771335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3352" h="6858000">
                <a:moveTo>
                  <a:pt x="0" y="0"/>
                </a:moveTo>
                <a:lnTo>
                  <a:pt x="4038600" y="0"/>
                </a:lnTo>
                <a:lnTo>
                  <a:pt x="4060503" y="0"/>
                </a:lnTo>
                <a:lnTo>
                  <a:pt x="7713352" y="6858000"/>
                </a:lnTo>
                <a:lnTo>
                  <a:pt x="4038600" y="6858000"/>
                </a:lnTo>
                <a:lnTo>
                  <a:pt x="171908" y="6858000"/>
                </a:lnTo>
                <a:lnTo>
                  <a:pt x="0" y="6858000"/>
                </a:lnTo>
                <a:lnTo>
                  <a:pt x="0" y="0"/>
                </a:ln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11" name="Title 9"/>
          <p:cNvSpPr>
            <a:spLocks noGrp="1"/>
          </p:cNvSpPr>
          <p:nvPr>
            <p:ph type="title"/>
          </p:nvPr>
        </p:nvSpPr>
        <p:spPr bwMode="white">
          <a:xfrm>
            <a:off x="533400" y="4492585"/>
            <a:ext cx="4876800" cy="900825"/>
          </a:xfrm>
          <a:effectLst/>
        </p:spPr>
        <p:txBody>
          <a:bodyPr anchor="t"/>
          <a:lstStyle>
            <a:lvl1pPr>
              <a:defRPr sz="2600" b="0">
                <a:solidFill>
                  <a:schemeClr val="bg1"/>
                </a:solidFill>
              </a:defRPr>
            </a:lvl1pPr>
          </a:lstStyle>
          <a:p>
            <a:r>
              <a:rPr lang="en-US" dirty="0" smtClean="0"/>
              <a:t>Click to edit Master title style</a:t>
            </a:r>
            <a:endParaRPr lang="en-US" dirty="0"/>
          </a:p>
        </p:txBody>
      </p:sp>
      <p:sp>
        <p:nvSpPr>
          <p:cNvPr id="12" name="Text Placeholder 12"/>
          <p:cNvSpPr>
            <a:spLocks noGrp="1"/>
          </p:cNvSpPr>
          <p:nvPr>
            <p:ph type="body" sz="quarter" idx="10"/>
          </p:nvPr>
        </p:nvSpPr>
        <p:spPr bwMode="white">
          <a:xfrm>
            <a:off x="533400" y="5483091"/>
            <a:ext cx="4875508" cy="979702"/>
          </a:xfrm>
        </p:spPr>
        <p:txBody>
          <a:bodyPr/>
          <a:lstStyle>
            <a:lvl1pPr marL="0" indent="0">
              <a:buNone/>
              <a:defRPr sz="2000" i="0">
                <a:solidFill>
                  <a:schemeClr val="bg1"/>
                </a:solidFill>
              </a:defRPr>
            </a:lvl1pPr>
          </a:lstStyle>
          <a:p>
            <a:pPr lvl="0"/>
            <a:r>
              <a:rPr lang="en-US" dirty="0" smtClean="0"/>
              <a:t>Click to edit Master text styles</a:t>
            </a:r>
          </a:p>
        </p:txBody>
      </p:sp>
      <p:cxnSp>
        <p:nvCxnSpPr>
          <p:cNvPr id="13" name="Straight Connector 12"/>
          <p:cNvCxnSpPr/>
          <p:nvPr userDrawn="1"/>
        </p:nvCxnSpPr>
        <p:spPr bwMode="auto">
          <a:xfrm>
            <a:off x="393192" y="4335024"/>
            <a:ext cx="5015716" cy="0"/>
          </a:xfrm>
          <a:prstGeom prst="line">
            <a:avLst/>
          </a:prstGeom>
          <a:solidFill>
            <a:schemeClr val="accent1"/>
          </a:solidFill>
          <a:ln w="571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117008151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uidelines and Assets">
    <p:spTree>
      <p:nvGrpSpPr>
        <p:cNvPr id="1" name=""/>
        <p:cNvGrpSpPr/>
        <p:nvPr/>
      </p:nvGrpSpPr>
      <p:grpSpPr>
        <a:xfrm>
          <a:off x="0" y="0"/>
          <a:ext cx="0" cy="0"/>
          <a:chOff x="0" y="0"/>
          <a:chExt cx="0" cy="0"/>
        </a:xfrm>
      </p:grpSpPr>
      <p:sp>
        <p:nvSpPr>
          <p:cNvPr id="4" name="TextBox 3"/>
          <p:cNvSpPr txBox="1"/>
          <p:nvPr userDrawn="1"/>
        </p:nvSpPr>
        <p:spPr bwMode="auto">
          <a:xfrm>
            <a:off x="325469" y="2495227"/>
            <a:ext cx="8338084" cy="2419124"/>
          </a:xfrm>
          <a:prstGeom prst="rect">
            <a:avLst/>
          </a:prstGeom>
          <a:noFill/>
          <a:ln w="9525">
            <a:noFill/>
            <a:miter lim="800000"/>
            <a:headEnd/>
            <a:tailEnd/>
          </a:ln>
        </p:spPr>
        <p:txBody>
          <a:bodyPr wrap="square" rtlCol="0">
            <a:spAutoFit/>
          </a:bodyPr>
          <a:lstStyle/>
          <a:p>
            <a:pPr algn="ctr" eaLnBrk="0" hangingPunct="0">
              <a:lnSpc>
                <a:spcPct val="105000"/>
              </a:lnSpc>
            </a:pPr>
            <a:r>
              <a:rPr lang="en-US" sz="3600" dirty="0">
                <a:solidFill>
                  <a:srgbClr val="FF0000"/>
                </a:solidFill>
              </a:rPr>
              <a:t>Guidelines and Assets </a:t>
            </a:r>
            <a:br>
              <a:rPr lang="en-US" sz="3600" dirty="0">
                <a:solidFill>
                  <a:srgbClr val="FF0000"/>
                </a:solidFill>
              </a:rPr>
            </a:br>
            <a:endParaRPr lang="en-US" sz="3600" dirty="0">
              <a:solidFill>
                <a:srgbClr val="FF0000"/>
              </a:solidFill>
            </a:endParaRPr>
          </a:p>
          <a:p>
            <a:pPr algn="ctr" eaLnBrk="0" hangingPunct="0">
              <a:lnSpc>
                <a:spcPct val="105000"/>
              </a:lnSpc>
            </a:pPr>
            <a:r>
              <a:rPr lang="en-US" sz="3600" dirty="0">
                <a:solidFill>
                  <a:srgbClr val="FF0000"/>
                </a:solidFill>
              </a:rPr>
              <a:t>Any Slide Layouts after these are from other templates and </a:t>
            </a:r>
            <a:r>
              <a:rPr lang="en-US" sz="3600" dirty="0" smtClean="0">
                <a:solidFill>
                  <a:srgbClr val="FF0000"/>
                </a:solidFill>
              </a:rPr>
              <a:t>should </a:t>
            </a:r>
            <a:r>
              <a:rPr lang="en-US" sz="3600" dirty="0">
                <a:solidFill>
                  <a:srgbClr val="FF0000"/>
                </a:solidFill>
              </a:rPr>
              <a:t>not be used</a:t>
            </a:r>
          </a:p>
        </p:txBody>
      </p:sp>
    </p:spTree>
    <p:extLst>
      <p:ext uri="{BB962C8B-B14F-4D97-AF65-F5344CB8AC3E}">
        <p14:creationId xmlns:p14="http://schemas.microsoft.com/office/powerpoint/2010/main" val="2978632194"/>
      </p:ext>
    </p:extLst>
  </p:cSld>
  <p:clrMapOvr>
    <a:masterClrMapping/>
  </p:clrMapOv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mplate Theme Colors">
    <p:spTree>
      <p:nvGrpSpPr>
        <p:cNvPr id="1" name=""/>
        <p:cNvGrpSpPr/>
        <p:nvPr/>
      </p:nvGrpSpPr>
      <p:grpSpPr>
        <a:xfrm>
          <a:off x="0" y="0"/>
          <a:ext cx="0" cy="0"/>
          <a:chOff x="0" y="0"/>
          <a:chExt cx="0" cy="0"/>
        </a:xfrm>
      </p:grpSpPr>
      <p:sp>
        <p:nvSpPr>
          <p:cNvPr id="3" name="Freeform 2"/>
          <p:cNvSpPr/>
          <p:nvPr userDrawn="1"/>
        </p:nvSpPr>
        <p:spPr bwMode="auto">
          <a:xfrm>
            <a:off x="243068" y="1192194"/>
            <a:ext cx="8535171" cy="4052490"/>
          </a:xfrm>
          <a:custGeom>
            <a:avLst/>
            <a:gdLst>
              <a:gd name="connsiteX0" fmla="*/ 2581155 w 8611565"/>
              <a:gd name="connsiteY0" fmla="*/ 2997843 h 2997843"/>
              <a:gd name="connsiteX1" fmla="*/ 8611565 w 8611565"/>
              <a:gd name="connsiteY1" fmla="*/ 1446836 h 2997843"/>
              <a:gd name="connsiteX2" fmla="*/ 8611565 w 8611565"/>
              <a:gd name="connsiteY2" fmla="*/ 0 h 2997843"/>
              <a:gd name="connsiteX3" fmla="*/ 0 w 8611565"/>
              <a:gd name="connsiteY3" fmla="*/ 0 h 2997843"/>
              <a:gd name="connsiteX4" fmla="*/ 0 w 8611565"/>
              <a:gd name="connsiteY4" fmla="*/ 2708476 h 2997843"/>
              <a:gd name="connsiteX5" fmla="*/ 254643 w 8611565"/>
              <a:gd name="connsiteY5" fmla="*/ 2939970 h 2997843"/>
              <a:gd name="connsiteX6" fmla="*/ 254643 w 8611565"/>
              <a:gd name="connsiteY6" fmla="*/ 2569580 h 2997843"/>
              <a:gd name="connsiteX7" fmla="*/ 2581155 w 8611565"/>
              <a:gd name="connsiteY7" fmla="*/ 2569580 h 2997843"/>
              <a:gd name="connsiteX8" fmla="*/ 2581155 w 8611565"/>
              <a:gd name="connsiteY8" fmla="*/ 2997843 h 2997843"/>
              <a:gd name="connsiteX0" fmla="*/ 2581155 w 8611565"/>
              <a:gd name="connsiteY0" fmla="*/ 2997843 h 3153330"/>
              <a:gd name="connsiteX1" fmla="*/ 8611565 w 8611565"/>
              <a:gd name="connsiteY1" fmla="*/ 1446836 h 3153330"/>
              <a:gd name="connsiteX2" fmla="*/ 8611565 w 8611565"/>
              <a:gd name="connsiteY2" fmla="*/ 0 h 3153330"/>
              <a:gd name="connsiteX3" fmla="*/ 0 w 8611565"/>
              <a:gd name="connsiteY3" fmla="*/ 0 h 3153330"/>
              <a:gd name="connsiteX4" fmla="*/ 0 w 8611565"/>
              <a:gd name="connsiteY4" fmla="*/ 2708476 h 3153330"/>
              <a:gd name="connsiteX5" fmla="*/ 376563 w 8611565"/>
              <a:gd name="connsiteY5" fmla="*/ 3153330 h 3153330"/>
              <a:gd name="connsiteX6" fmla="*/ 254643 w 8611565"/>
              <a:gd name="connsiteY6" fmla="*/ 2569580 h 3153330"/>
              <a:gd name="connsiteX7" fmla="*/ 2581155 w 8611565"/>
              <a:gd name="connsiteY7" fmla="*/ 2569580 h 3153330"/>
              <a:gd name="connsiteX8" fmla="*/ 2581155 w 8611565"/>
              <a:gd name="connsiteY8" fmla="*/ 2997843 h 3153330"/>
              <a:gd name="connsiteX0" fmla="*/ 2581155 w 8611565"/>
              <a:gd name="connsiteY0" fmla="*/ 2997843 h 3153330"/>
              <a:gd name="connsiteX1" fmla="*/ 8596325 w 8611565"/>
              <a:gd name="connsiteY1" fmla="*/ 1751636 h 3153330"/>
              <a:gd name="connsiteX2" fmla="*/ 8611565 w 8611565"/>
              <a:gd name="connsiteY2" fmla="*/ 0 h 3153330"/>
              <a:gd name="connsiteX3" fmla="*/ 0 w 8611565"/>
              <a:gd name="connsiteY3" fmla="*/ 0 h 3153330"/>
              <a:gd name="connsiteX4" fmla="*/ 0 w 8611565"/>
              <a:gd name="connsiteY4" fmla="*/ 2708476 h 3153330"/>
              <a:gd name="connsiteX5" fmla="*/ 376563 w 8611565"/>
              <a:gd name="connsiteY5" fmla="*/ 3153330 h 3153330"/>
              <a:gd name="connsiteX6" fmla="*/ 254643 w 8611565"/>
              <a:gd name="connsiteY6" fmla="*/ 2569580 h 3153330"/>
              <a:gd name="connsiteX7" fmla="*/ 2581155 w 8611565"/>
              <a:gd name="connsiteY7" fmla="*/ 2569580 h 3153330"/>
              <a:gd name="connsiteX8" fmla="*/ 2581155 w 8611565"/>
              <a:gd name="connsiteY8" fmla="*/ 2997843 h 3153330"/>
              <a:gd name="connsiteX0" fmla="*/ 2581155 w 8611565"/>
              <a:gd name="connsiteY0" fmla="*/ 2997843 h 3153330"/>
              <a:gd name="connsiteX1" fmla="*/ 8596325 w 8611565"/>
              <a:gd name="connsiteY1" fmla="*/ 2483156 h 3153330"/>
              <a:gd name="connsiteX2" fmla="*/ 8611565 w 8611565"/>
              <a:gd name="connsiteY2" fmla="*/ 0 h 3153330"/>
              <a:gd name="connsiteX3" fmla="*/ 0 w 8611565"/>
              <a:gd name="connsiteY3" fmla="*/ 0 h 3153330"/>
              <a:gd name="connsiteX4" fmla="*/ 0 w 8611565"/>
              <a:gd name="connsiteY4" fmla="*/ 2708476 h 3153330"/>
              <a:gd name="connsiteX5" fmla="*/ 376563 w 8611565"/>
              <a:gd name="connsiteY5" fmla="*/ 3153330 h 3153330"/>
              <a:gd name="connsiteX6" fmla="*/ 254643 w 8611565"/>
              <a:gd name="connsiteY6" fmla="*/ 2569580 h 3153330"/>
              <a:gd name="connsiteX7" fmla="*/ 2581155 w 8611565"/>
              <a:gd name="connsiteY7" fmla="*/ 2569580 h 3153330"/>
              <a:gd name="connsiteX8" fmla="*/ 2581155 w 8611565"/>
              <a:gd name="connsiteY8" fmla="*/ 2997843 h 3153330"/>
              <a:gd name="connsiteX0" fmla="*/ 2565778 w 8611565"/>
              <a:gd name="connsiteY0" fmla="*/ 3836043 h 3836043"/>
              <a:gd name="connsiteX1" fmla="*/ 8596325 w 8611565"/>
              <a:gd name="connsiteY1" fmla="*/ 2483156 h 3836043"/>
              <a:gd name="connsiteX2" fmla="*/ 8611565 w 8611565"/>
              <a:gd name="connsiteY2" fmla="*/ 0 h 3836043"/>
              <a:gd name="connsiteX3" fmla="*/ 0 w 8611565"/>
              <a:gd name="connsiteY3" fmla="*/ 0 h 3836043"/>
              <a:gd name="connsiteX4" fmla="*/ 0 w 8611565"/>
              <a:gd name="connsiteY4" fmla="*/ 2708476 h 3836043"/>
              <a:gd name="connsiteX5" fmla="*/ 376563 w 8611565"/>
              <a:gd name="connsiteY5" fmla="*/ 3153330 h 3836043"/>
              <a:gd name="connsiteX6" fmla="*/ 254643 w 8611565"/>
              <a:gd name="connsiteY6" fmla="*/ 2569580 h 3836043"/>
              <a:gd name="connsiteX7" fmla="*/ 2581155 w 8611565"/>
              <a:gd name="connsiteY7" fmla="*/ 2569580 h 3836043"/>
              <a:gd name="connsiteX8" fmla="*/ 2565778 w 8611565"/>
              <a:gd name="connsiteY8" fmla="*/ 3836043 h 3836043"/>
              <a:gd name="connsiteX0" fmla="*/ 2565778 w 8611565"/>
              <a:gd name="connsiteY0" fmla="*/ 3836043 h 4052490"/>
              <a:gd name="connsiteX1" fmla="*/ 8596325 w 8611565"/>
              <a:gd name="connsiteY1" fmla="*/ 2483156 h 4052490"/>
              <a:gd name="connsiteX2" fmla="*/ 8611565 w 8611565"/>
              <a:gd name="connsiteY2" fmla="*/ 0 h 4052490"/>
              <a:gd name="connsiteX3" fmla="*/ 0 w 8611565"/>
              <a:gd name="connsiteY3" fmla="*/ 0 h 4052490"/>
              <a:gd name="connsiteX4" fmla="*/ 0 w 8611565"/>
              <a:gd name="connsiteY4" fmla="*/ 2708476 h 4052490"/>
              <a:gd name="connsiteX5" fmla="*/ 299680 w 8611565"/>
              <a:gd name="connsiteY5" fmla="*/ 4052490 h 4052490"/>
              <a:gd name="connsiteX6" fmla="*/ 254643 w 8611565"/>
              <a:gd name="connsiteY6" fmla="*/ 2569580 h 4052490"/>
              <a:gd name="connsiteX7" fmla="*/ 2581155 w 8611565"/>
              <a:gd name="connsiteY7" fmla="*/ 2569580 h 4052490"/>
              <a:gd name="connsiteX8" fmla="*/ 2565778 w 8611565"/>
              <a:gd name="connsiteY8" fmla="*/ 3836043 h 4052490"/>
              <a:gd name="connsiteX0" fmla="*/ 2565778 w 8611565"/>
              <a:gd name="connsiteY0" fmla="*/ 3836043 h 4052490"/>
              <a:gd name="connsiteX1" fmla="*/ 8596325 w 8611565"/>
              <a:gd name="connsiteY1" fmla="*/ 2483156 h 4052490"/>
              <a:gd name="connsiteX2" fmla="*/ 8611565 w 8611565"/>
              <a:gd name="connsiteY2" fmla="*/ 0 h 4052490"/>
              <a:gd name="connsiteX3" fmla="*/ 0 w 8611565"/>
              <a:gd name="connsiteY3" fmla="*/ 0 h 4052490"/>
              <a:gd name="connsiteX4" fmla="*/ 0 w 8611565"/>
              <a:gd name="connsiteY4" fmla="*/ 2708476 h 4052490"/>
              <a:gd name="connsiteX5" fmla="*/ 299680 w 8611565"/>
              <a:gd name="connsiteY5" fmla="*/ 4052490 h 4052490"/>
              <a:gd name="connsiteX6" fmla="*/ 2581155 w 8611565"/>
              <a:gd name="connsiteY6" fmla="*/ 2569580 h 4052490"/>
              <a:gd name="connsiteX7" fmla="*/ 2565778 w 8611565"/>
              <a:gd name="connsiteY7" fmla="*/ 3836043 h 4052490"/>
              <a:gd name="connsiteX0" fmla="*/ 2565778 w 8611565"/>
              <a:gd name="connsiteY0" fmla="*/ 3836043 h 4052490"/>
              <a:gd name="connsiteX1" fmla="*/ 8596325 w 8611565"/>
              <a:gd name="connsiteY1" fmla="*/ 2483156 h 4052490"/>
              <a:gd name="connsiteX2" fmla="*/ 8611565 w 8611565"/>
              <a:gd name="connsiteY2" fmla="*/ 0 h 4052490"/>
              <a:gd name="connsiteX3" fmla="*/ 0 w 8611565"/>
              <a:gd name="connsiteY3" fmla="*/ 0 h 4052490"/>
              <a:gd name="connsiteX4" fmla="*/ 0 w 8611565"/>
              <a:gd name="connsiteY4" fmla="*/ 2708476 h 4052490"/>
              <a:gd name="connsiteX5" fmla="*/ 299680 w 8611565"/>
              <a:gd name="connsiteY5" fmla="*/ 4052490 h 4052490"/>
              <a:gd name="connsiteX6" fmla="*/ 2565778 w 8611565"/>
              <a:gd name="connsiteY6" fmla="*/ 3836043 h 4052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1565" h="4052490">
                <a:moveTo>
                  <a:pt x="2565778" y="3836043"/>
                </a:moveTo>
                <a:lnTo>
                  <a:pt x="8596325" y="2483156"/>
                </a:lnTo>
                <a:lnTo>
                  <a:pt x="8611565" y="0"/>
                </a:lnTo>
                <a:lnTo>
                  <a:pt x="0" y="0"/>
                </a:lnTo>
                <a:lnTo>
                  <a:pt x="0" y="2708476"/>
                </a:lnTo>
                <a:lnTo>
                  <a:pt x="299680" y="4052490"/>
                </a:lnTo>
                <a:lnTo>
                  <a:pt x="2565778" y="3836043"/>
                </a:lnTo>
                <a:close/>
              </a:path>
            </a:pathLst>
          </a:custGeom>
          <a:solidFill>
            <a:schemeClr val="bg1">
              <a:lumMod val="95000"/>
            </a:schemeClr>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4" name="Rectangle 3"/>
          <p:cNvSpPr/>
          <p:nvPr userDrawn="1"/>
        </p:nvSpPr>
        <p:spPr bwMode="auto">
          <a:xfrm>
            <a:off x="375205" y="1436256"/>
            <a:ext cx="8281115" cy="1364724"/>
          </a:xfrm>
          <a:prstGeom prst="rect">
            <a:avLst/>
          </a:prstGeom>
          <a:solidFill>
            <a:schemeClr val="bg1"/>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6" name="Rectangle 5"/>
          <p:cNvSpPr/>
          <p:nvPr userDrawn="1"/>
        </p:nvSpPr>
        <p:spPr bwMode="auto">
          <a:xfrm>
            <a:off x="6572962" y="5390530"/>
            <a:ext cx="938983" cy="938983"/>
          </a:xfrm>
          <a:prstGeom prst="rect">
            <a:avLst/>
          </a:prstGeom>
          <a:solidFill>
            <a:srgbClr val="C3D94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7" name="Rectangle 6"/>
          <p:cNvSpPr/>
          <p:nvPr userDrawn="1"/>
        </p:nvSpPr>
        <p:spPr bwMode="auto">
          <a:xfrm>
            <a:off x="2538113" y="1521124"/>
            <a:ext cx="940772" cy="940773"/>
          </a:xfrm>
          <a:prstGeom prst="rect">
            <a:avLst/>
          </a:prstGeom>
          <a:solidFill>
            <a:srgbClr val="004B8D"/>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8" name="Rectangle 7"/>
          <p:cNvSpPr/>
          <p:nvPr userDrawn="1"/>
        </p:nvSpPr>
        <p:spPr bwMode="auto">
          <a:xfrm>
            <a:off x="4572578" y="1521124"/>
            <a:ext cx="940772" cy="940773"/>
          </a:xfrm>
          <a:prstGeom prst="rect">
            <a:avLst/>
          </a:prstGeom>
          <a:solidFill>
            <a:schemeClr val="accent3"/>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9" name="Rectangle 8"/>
          <p:cNvSpPr/>
          <p:nvPr userDrawn="1"/>
        </p:nvSpPr>
        <p:spPr bwMode="auto">
          <a:xfrm>
            <a:off x="503648" y="1521124"/>
            <a:ext cx="940772" cy="940773"/>
          </a:xfrm>
          <a:prstGeom prst="rect">
            <a:avLst/>
          </a:prstGeom>
          <a:solidFill>
            <a:schemeClr val="tx1"/>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10" name="Rectangle 9"/>
          <p:cNvSpPr/>
          <p:nvPr userDrawn="1"/>
        </p:nvSpPr>
        <p:spPr bwMode="auto">
          <a:xfrm>
            <a:off x="3555346" y="1521124"/>
            <a:ext cx="940772" cy="940773"/>
          </a:xfrm>
          <a:prstGeom prst="rect">
            <a:avLst/>
          </a:prstGeom>
          <a:solidFill>
            <a:schemeClr val="accent2"/>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11" name="Rectangle 10"/>
          <p:cNvSpPr/>
          <p:nvPr userDrawn="1"/>
        </p:nvSpPr>
        <p:spPr bwMode="auto">
          <a:xfrm>
            <a:off x="6607044" y="1521124"/>
            <a:ext cx="940772" cy="940773"/>
          </a:xfrm>
          <a:prstGeom prst="rect">
            <a:avLst/>
          </a:prstGeom>
          <a:solidFill>
            <a:schemeClr val="accent5"/>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12" name="Rectangle 11"/>
          <p:cNvSpPr/>
          <p:nvPr userDrawn="1"/>
        </p:nvSpPr>
        <p:spPr bwMode="auto">
          <a:xfrm>
            <a:off x="5589811" y="1521124"/>
            <a:ext cx="940772" cy="940773"/>
          </a:xfrm>
          <a:prstGeom prst="rect">
            <a:avLst/>
          </a:prstGeom>
          <a:solidFill>
            <a:schemeClr val="accent4"/>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13" name="Rectangle 12"/>
          <p:cNvSpPr/>
          <p:nvPr userDrawn="1"/>
        </p:nvSpPr>
        <p:spPr bwMode="auto">
          <a:xfrm>
            <a:off x="1520881" y="1521124"/>
            <a:ext cx="940772" cy="940773"/>
          </a:xfrm>
          <a:prstGeom prst="rect">
            <a:avLst/>
          </a:prstGeom>
          <a:solidFill>
            <a:schemeClr val="bg2"/>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14" name="Content Placeholder 6"/>
          <p:cNvSpPr txBox="1">
            <a:spLocks/>
          </p:cNvSpPr>
          <p:nvPr userDrawn="1"/>
        </p:nvSpPr>
        <p:spPr bwMode="auto">
          <a:xfrm>
            <a:off x="2525049" y="2480330"/>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solidFill>
                  <a:srgbClr val="004B8D"/>
                </a:solidFill>
              </a:rPr>
              <a:t>0/75/141</a:t>
            </a:r>
            <a:endParaRPr lang="en-US" sz="1200" b="1" dirty="0">
              <a:solidFill>
                <a:srgbClr val="004B8D"/>
              </a:solidFill>
            </a:endParaRPr>
          </a:p>
        </p:txBody>
      </p:sp>
      <p:sp>
        <p:nvSpPr>
          <p:cNvPr id="15" name="Content Placeholder 6"/>
          <p:cNvSpPr txBox="1">
            <a:spLocks/>
          </p:cNvSpPr>
          <p:nvPr userDrawn="1"/>
        </p:nvSpPr>
        <p:spPr bwMode="auto">
          <a:xfrm>
            <a:off x="4530389" y="2480330"/>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solidFill>
                  <a:srgbClr val="00A4D2"/>
                </a:solidFill>
              </a:rPr>
              <a:t>0/164/210</a:t>
            </a:r>
            <a:endParaRPr lang="en-US" sz="1200" b="1" dirty="0">
              <a:solidFill>
                <a:srgbClr val="00A4D2"/>
              </a:solidFill>
            </a:endParaRPr>
          </a:p>
        </p:txBody>
      </p:sp>
      <p:sp>
        <p:nvSpPr>
          <p:cNvPr id="16" name="Content Placeholder 6"/>
          <p:cNvSpPr txBox="1">
            <a:spLocks/>
          </p:cNvSpPr>
          <p:nvPr userDrawn="1"/>
        </p:nvSpPr>
        <p:spPr bwMode="auto">
          <a:xfrm>
            <a:off x="3530061" y="2480330"/>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a:solidFill>
                  <a:srgbClr val="62BB46"/>
                </a:solidFill>
              </a:rPr>
              <a:t>98/187/70</a:t>
            </a:r>
          </a:p>
        </p:txBody>
      </p:sp>
      <p:sp>
        <p:nvSpPr>
          <p:cNvPr id="17" name="Content Placeholder 6"/>
          <p:cNvSpPr txBox="1">
            <a:spLocks/>
          </p:cNvSpPr>
          <p:nvPr userDrawn="1"/>
        </p:nvSpPr>
        <p:spPr bwMode="auto">
          <a:xfrm>
            <a:off x="1444420" y="2480330"/>
            <a:ext cx="1093694"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solidFill>
                  <a:srgbClr val="959797"/>
                </a:solidFill>
              </a:rPr>
              <a:t>149/151/151</a:t>
            </a:r>
            <a:endParaRPr lang="en-US" sz="1200" b="1" dirty="0">
              <a:solidFill>
                <a:srgbClr val="959797"/>
              </a:solidFill>
            </a:endParaRPr>
          </a:p>
        </p:txBody>
      </p:sp>
      <p:sp>
        <p:nvSpPr>
          <p:cNvPr id="18" name="Content Placeholder 6"/>
          <p:cNvSpPr txBox="1">
            <a:spLocks/>
          </p:cNvSpPr>
          <p:nvPr userDrawn="1"/>
        </p:nvSpPr>
        <p:spPr bwMode="auto">
          <a:xfrm>
            <a:off x="6584333" y="2480330"/>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a:solidFill>
                  <a:srgbClr val="F79428"/>
                </a:solidFill>
              </a:rPr>
              <a:t>247/148/40</a:t>
            </a:r>
          </a:p>
        </p:txBody>
      </p:sp>
      <p:sp>
        <p:nvSpPr>
          <p:cNvPr id="19" name="Content Placeholder 6"/>
          <p:cNvSpPr txBox="1">
            <a:spLocks/>
          </p:cNvSpPr>
          <p:nvPr userDrawn="1"/>
        </p:nvSpPr>
        <p:spPr bwMode="auto">
          <a:xfrm>
            <a:off x="5581765" y="2480330"/>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a:solidFill>
                  <a:srgbClr val="FFCF22"/>
                </a:solidFill>
              </a:rPr>
              <a:t>255/207/34</a:t>
            </a:r>
          </a:p>
        </p:txBody>
      </p:sp>
      <p:sp>
        <p:nvSpPr>
          <p:cNvPr id="20" name="Content Placeholder 6"/>
          <p:cNvSpPr txBox="1">
            <a:spLocks/>
          </p:cNvSpPr>
          <p:nvPr userDrawn="1"/>
        </p:nvSpPr>
        <p:spPr bwMode="auto">
          <a:xfrm>
            <a:off x="481885" y="2480330"/>
            <a:ext cx="980273" cy="3206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t>63/64/64</a:t>
            </a:r>
            <a:endParaRPr lang="en-US" sz="1200" b="1" dirty="0"/>
          </a:p>
        </p:txBody>
      </p:sp>
      <p:grpSp>
        <p:nvGrpSpPr>
          <p:cNvPr id="21" name="Group 20"/>
          <p:cNvGrpSpPr/>
          <p:nvPr userDrawn="1"/>
        </p:nvGrpSpPr>
        <p:grpSpPr>
          <a:xfrm>
            <a:off x="468923" y="3442054"/>
            <a:ext cx="2369647" cy="3424302"/>
            <a:chOff x="3444240" y="2682030"/>
            <a:chExt cx="2369647" cy="3424302"/>
          </a:xfrm>
        </p:grpSpPr>
        <p:pic>
          <p:nvPicPr>
            <p:cNvPr id="22" name="Picture 8"/>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3444240" y="2682030"/>
              <a:ext cx="2369647" cy="3424302"/>
            </a:xfrm>
            <a:prstGeom prst="rect">
              <a:avLst/>
            </a:prstGeom>
            <a:solidFill>
              <a:srgbClr val="BDD52B"/>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miter lim="800000"/>
                  <a:headEnd/>
                  <a:tailEnd/>
                </a14:hiddenLine>
              </a:ext>
            </a:extLst>
          </p:spPr>
        </p:pic>
        <p:grpSp>
          <p:nvGrpSpPr>
            <p:cNvPr id="23" name="Group 22"/>
            <p:cNvGrpSpPr/>
            <p:nvPr/>
          </p:nvGrpSpPr>
          <p:grpSpPr>
            <a:xfrm>
              <a:off x="3491498" y="4394432"/>
              <a:ext cx="2213903" cy="511276"/>
              <a:chOff x="6572424" y="4905090"/>
              <a:chExt cx="1576348" cy="705256"/>
            </a:xfrm>
          </p:grpSpPr>
          <p:cxnSp>
            <p:nvCxnSpPr>
              <p:cNvPr id="25" name="Straight Connector 24"/>
              <p:cNvCxnSpPr/>
              <p:nvPr/>
            </p:nvCxnSpPr>
            <p:spPr bwMode="auto">
              <a:xfrm>
                <a:off x="6572424" y="4905090"/>
                <a:ext cx="1566923" cy="70525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26" name="Straight Connector 25"/>
              <p:cNvCxnSpPr/>
              <p:nvPr/>
            </p:nvCxnSpPr>
            <p:spPr bwMode="auto">
              <a:xfrm flipH="1">
                <a:off x="6581849" y="4905090"/>
                <a:ext cx="1566923" cy="70525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grpSp>
        <p:sp>
          <p:nvSpPr>
            <p:cNvPr id="24" name="Rounded Rectangle 23"/>
            <p:cNvSpPr/>
            <p:nvPr/>
          </p:nvSpPr>
          <p:spPr bwMode="auto">
            <a:xfrm>
              <a:off x="3475235" y="2994201"/>
              <a:ext cx="2307655" cy="1417160"/>
            </a:xfrm>
            <a:prstGeom prst="roundRect">
              <a:avLst/>
            </a:prstGeom>
            <a:noFill/>
            <a:ln w="28575">
              <a:solidFill>
                <a:schemeClr val="tx1"/>
              </a:solidFill>
              <a:round/>
              <a:headEnd/>
              <a:tailEnd/>
            </a:ln>
            <a:effectLst>
              <a:outerShdw blurRad="63500" sx="102000" sy="102000" algn="ctr" rotWithShape="0">
                <a:prstClr val="black">
                  <a:alpha val="40000"/>
                </a:prstClr>
              </a:outerShdw>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grpSp>
      <p:sp>
        <p:nvSpPr>
          <p:cNvPr id="27" name="Content Placeholder 6"/>
          <p:cNvSpPr txBox="1">
            <a:spLocks/>
          </p:cNvSpPr>
          <p:nvPr userDrawn="1"/>
        </p:nvSpPr>
        <p:spPr bwMode="auto">
          <a:xfrm>
            <a:off x="6553443" y="6346092"/>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solidFill>
                  <a:srgbClr val="BDD52B"/>
                </a:solidFill>
              </a:rPr>
              <a:t>195/217/65</a:t>
            </a:r>
            <a:endParaRPr lang="en-US" sz="1200" b="1" dirty="0">
              <a:solidFill>
                <a:srgbClr val="BDD52B"/>
              </a:solidFill>
            </a:endParaRPr>
          </a:p>
        </p:txBody>
      </p:sp>
      <p:sp>
        <p:nvSpPr>
          <p:cNvPr id="28" name="Rectangle 27"/>
          <p:cNvSpPr/>
          <p:nvPr userDrawn="1"/>
        </p:nvSpPr>
        <p:spPr bwMode="auto">
          <a:xfrm>
            <a:off x="7620000" y="5390530"/>
            <a:ext cx="940772" cy="940773"/>
          </a:xfrm>
          <a:prstGeom prst="rect">
            <a:avLst/>
          </a:prstGeom>
          <a:solidFill>
            <a:srgbClr val="D3124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29" name="Rectangle 28"/>
          <p:cNvSpPr/>
          <p:nvPr userDrawn="1"/>
        </p:nvSpPr>
        <p:spPr bwMode="auto">
          <a:xfrm>
            <a:off x="5523415" y="5390530"/>
            <a:ext cx="940772" cy="940773"/>
          </a:xfrm>
          <a:prstGeom prst="rect">
            <a:avLst/>
          </a:prstGeom>
          <a:solidFill>
            <a:srgbClr val="00AA7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30" name="Content Placeholder 6"/>
          <p:cNvSpPr txBox="1">
            <a:spLocks/>
          </p:cNvSpPr>
          <p:nvPr userDrawn="1"/>
        </p:nvSpPr>
        <p:spPr bwMode="auto">
          <a:xfrm>
            <a:off x="7583450" y="6346092"/>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solidFill>
                  <a:srgbClr val="D31245"/>
                </a:solidFill>
              </a:rPr>
              <a:t>211/18/69</a:t>
            </a:r>
            <a:endParaRPr lang="en-US" sz="1200" b="1" dirty="0">
              <a:solidFill>
                <a:srgbClr val="D31245"/>
              </a:solidFill>
            </a:endParaRPr>
          </a:p>
        </p:txBody>
      </p:sp>
      <p:sp>
        <p:nvSpPr>
          <p:cNvPr id="31" name="Content Placeholder 6"/>
          <p:cNvSpPr txBox="1">
            <a:spLocks/>
          </p:cNvSpPr>
          <p:nvPr userDrawn="1"/>
        </p:nvSpPr>
        <p:spPr bwMode="auto">
          <a:xfrm>
            <a:off x="5508175" y="6346092"/>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solidFill>
                  <a:srgbClr val="00B37E"/>
                </a:solidFill>
              </a:rPr>
              <a:t>0/170/126</a:t>
            </a:r>
            <a:endParaRPr lang="en-US" sz="1200" b="1" dirty="0">
              <a:solidFill>
                <a:srgbClr val="00B37E"/>
              </a:solidFill>
            </a:endParaRPr>
          </a:p>
        </p:txBody>
      </p:sp>
      <p:sp>
        <p:nvSpPr>
          <p:cNvPr id="32" name="Content Placeholder 6"/>
          <p:cNvSpPr txBox="1">
            <a:spLocks/>
          </p:cNvSpPr>
          <p:nvPr userDrawn="1"/>
        </p:nvSpPr>
        <p:spPr bwMode="auto">
          <a:xfrm>
            <a:off x="3772980" y="2952922"/>
            <a:ext cx="4804582" cy="452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4625" indent="-174625" algn="l" rtl="0" eaLnBrk="0" fontAlgn="base" hangingPunct="0">
              <a:lnSpc>
                <a:spcPct val="90000"/>
              </a:lnSpc>
              <a:spcBef>
                <a:spcPts val="500"/>
              </a:spcBef>
              <a:spcAft>
                <a:spcPts val="500"/>
              </a:spcAft>
              <a:buClr>
                <a:schemeClr val="bg1">
                  <a:lumMod val="50000"/>
                </a:schemeClr>
              </a:buClr>
              <a:buSzPct val="85000"/>
              <a:buFont typeface="Arial" panose="020B0604020202020204" pitchFamily="34" charset="0"/>
              <a:buChar char="•"/>
              <a:defRPr sz="2400">
                <a:solidFill>
                  <a:schemeClr val="tx1"/>
                </a:solidFill>
                <a:latin typeface="+mn-lt"/>
                <a:ea typeface="+mn-ea"/>
                <a:cs typeface="+mn-cs"/>
              </a:defRPr>
            </a:lvl1pPr>
            <a:lvl2pPr marL="460375" indent="-231775" algn="l" rtl="0" eaLnBrk="0" fontAlgn="base" hangingPunct="0">
              <a:lnSpc>
                <a:spcPct val="90000"/>
              </a:lnSpc>
              <a:spcBef>
                <a:spcPts val="500"/>
              </a:spcBef>
              <a:spcAft>
                <a:spcPts val="500"/>
              </a:spcAft>
              <a:buClr>
                <a:schemeClr val="bg1">
                  <a:lumMod val="50000"/>
                </a:schemeClr>
              </a:buClr>
              <a:buChar char="–"/>
              <a:defRPr sz="2000">
                <a:solidFill>
                  <a:schemeClr val="tx1"/>
                </a:solidFill>
                <a:latin typeface="+mn-lt"/>
              </a:defRPr>
            </a:lvl2pPr>
            <a:lvl3pPr marL="685800" indent="-169863"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3pPr>
            <a:lvl4pPr marL="914400" indent="-169863"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4pPr>
            <a:lvl5pPr marL="1201738" indent="-168275"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r">
              <a:buClr>
                <a:srgbClr val="FFFFFF">
                  <a:lumMod val="50000"/>
                </a:srgbClr>
              </a:buClr>
              <a:buFont typeface="Arial" panose="020B0604020202020204" pitchFamily="34" charset="0"/>
              <a:buNone/>
            </a:pPr>
            <a:r>
              <a:rPr lang="en-US" sz="2000" b="1" kern="0" dirty="0" smtClean="0">
                <a:solidFill>
                  <a:srgbClr val="3F4040"/>
                </a:solidFill>
              </a:rPr>
              <a:t>Core Theme Colors</a:t>
            </a:r>
            <a:endParaRPr lang="en-US" sz="2000" b="1" kern="0" dirty="0">
              <a:solidFill>
                <a:srgbClr val="3F4040"/>
              </a:solidFill>
            </a:endParaRPr>
          </a:p>
        </p:txBody>
      </p:sp>
      <p:sp>
        <p:nvSpPr>
          <p:cNvPr id="33" name="Rectangle 32"/>
          <p:cNvSpPr/>
          <p:nvPr userDrawn="1"/>
        </p:nvSpPr>
        <p:spPr bwMode="auto">
          <a:xfrm>
            <a:off x="7620000" y="1521124"/>
            <a:ext cx="940772" cy="940773"/>
          </a:xfrm>
          <a:prstGeom prst="rect">
            <a:avLst/>
          </a:prstGeom>
          <a:solidFill>
            <a:schemeClr val="accent6"/>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34" name="Content Placeholder 6"/>
          <p:cNvSpPr txBox="1">
            <a:spLocks/>
          </p:cNvSpPr>
          <p:nvPr userDrawn="1"/>
        </p:nvSpPr>
        <p:spPr bwMode="auto">
          <a:xfrm>
            <a:off x="7597289" y="2480330"/>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solidFill>
                  <a:srgbClr val="6E298D"/>
                </a:solidFill>
              </a:rPr>
              <a:t>110/41/141</a:t>
            </a:r>
            <a:endParaRPr lang="en-US" sz="1200" b="1" dirty="0">
              <a:solidFill>
                <a:srgbClr val="6E298D"/>
              </a:solidFill>
            </a:endParaRPr>
          </a:p>
        </p:txBody>
      </p:sp>
      <p:sp>
        <p:nvSpPr>
          <p:cNvPr id="35" name="Rectangle 34"/>
          <p:cNvSpPr/>
          <p:nvPr userDrawn="1"/>
        </p:nvSpPr>
        <p:spPr>
          <a:xfrm>
            <a:off x="5510662" y="4686324"/>
            <a:ext cx="3066900" cy="646331"/>
          </a:xfrm>
          <a:prstGeom prst="rect">
            <a:avLst/>
          </a:prstGeom>
        </p:spPr>
        <p:txBody>
          <a:bodyPr wrap="square">
            <a:spAutoFit/>
          </a:bodyPr>
          <a:lstStyle/>
          <a:p>
            <a:pPr algn="r"/>
            <a:r>
              <a:rPr lang="en-US" sz="1200" b="1" kern="0" dirty="0">
                <a:solidFill>
                  <a:srgbClr val="3F4040"/>
                </a:solidFill>
              </a:rPr>
              <a:t>Limit color use to the core theme colors, their light/dark variations and the additional brand colors below</a:t>
            </a:r>
          </a:p>
        </p:txBody>
      </p:sp>
      <p:sp>
        <p:nvSpPr>
          <p:cNvPr id="36" name="Rectangle 35"/>
          <p:cNvSpPr/>
          <p:nvPr userDrawn="1"/>
        </p:nvSpPr>
        <p:spPr>
          <a:xfrm>
            <a:off x="4267200" y="3239221"/>
            <a:ext cx="4310362" cy="415498"/>
          </a:xfrm>
          <a:prstGeom prst="rect">
            <a:avLst/>
          </a:prstGeom>
        </p:spPr>
        <p:txBody>
          <a:bodyPr wrap="square">
            <a:spAutoFit/>
          </a:bodyPr>
          <a:lstStyle/>
          <a:p>
            <a:pPr algn="r"/>
            <a:r>
              <a:rPr lang="en-US" sz="1000" i="1" kern="0" dirty="0">
                <a:solidFill>
                  <a:srgbClr val="3F4040"/>
                </a:solidFill>
              </a:rPr>
              <a:t>There are duplicates of Emerson Blue in the Theme Colors. </a:t>
            </a:r>
            <a:br>
              <a:rPr lang="en-US" sz="1000" i="1" kern="0" dirty="0">
                <a:solidFill>
                  <a:srgbClr val="3F4040"/>
                </a:solidFill>
              </a:rPr>
            </a:br>
            <a:r>
              <a:rPr lang="en-US" sz="1000" i="1" kern="0" dirty="0">
                <a:solidFill>
                  <a:srgbClr val="3F4040"/>
                </a:solidFill>
              </a:rPr>
              <a:t>This is intentional and either can be used.</a:t>
            </a:r>
          </a:p>
        </p:txBody>
      </p:sp>
      <p:sp>
        <p:nvSpPr>
          <p:cNvPr id="37" name="Rectangle 36"/>
          <p:cNvSpPr/>
          <p:nvPr userDrawn="1"/>
        </p:nvSpPr>
        <p:spPr>
          <a:xfrm>
            <a:off x="2450653" y="1203270"/>
            <a:ext cx="1992275" cy="246221"/>
          </a:xfrm>
          <a:prstGeom prst="rect">
            <a:avLst/>
          </a:prstGeom>
        </p:spPr>
        <p:txBody>
          <a:bodyPr wrap="square">
            <a:spAutoFit/>
          </a:bodyPr>
          <a:lstStyle/>
          <a:p>
            <a:r>
              <a:rPr lang="en-US" sz="1000" b="1" kern="0" dirty="0">
                <a:solidFill>
                  <a:srgbClr val="004B8D"/>
                </a:solidFill>
              </a:rPr>
              <a:t>Default Chart Color Order</a:t>
            </a:r>
          </a:p>
        </p:txBody>
      </p:sp>
      <p:cxnSp>
        <p:nvCxnSpPr>
          <p:cNvPr id="38" name="Straight Arrow Connector 37"/>
          <p:cNvCxnSpPr/>
          <p:nvPr userDrawn="1"/>
        </p:nvCxnSpPr>
        <p:spPr bwMode="auto">
          <a:xfrm>
            <a:off x="4236720" y="1311140"/>
            <a:ext cx="4297680" cy="0"/>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
        <p:nvSpPr>
          <p:cNvPr id="39" name="TextBox 38"/>
          <p:cNvSpPr txBox="1"/>
          <p:nvPr userDrawn="1"/>
        </p:nvSpPr>
        <p:spPr bwMode="auto">
          <a:xfrm>
            <a:off x="2547996" y="1534076"/>
            <a:ext cx="242374" cy="212622"/>
          </a:xfrm>
          <a:prstGeom prst="rect">
            <a:avLst/>
          </a:prstGeom>
          <a:noFill/>
          <a:ln w="9525">
            <a:noFill/>
            <a:miter lim="800000"/>
            <a:headEnd/>
            <a:tailEnd/>
          </a:ln>
        </p:spPr>
        <p:txBody>
          <a:bodyPr wrap="none" rtlCol="0">
            <a:spAutoFit/>
          </a:bodyPr>
          <a:lstStyle/>
          <a:p>
            <a:pPr eaLnBrk="0" hangingPunct="0">
              <a:lnSpc>
                <a:spcPct val="105000"/>
              </a:lnSpc>
            </a:pPr>
            <a:r>
              <a:rPr lang="en-US" sz="800" b="1" dirty="0">
                <a:solidFill>
                  <a:srgbClr val="FFFFFF"/>
                </a:solidFill>
              </a:rPr>
              <a:t>1</a:t>
            </a:r>
          </a:p>
        </p:txBody>
      </p:sp>
      <p:sp>
        <p:nvSpPr>
          <p:cNvPr id="40" name="TextBox 39"/>
          <p:cNvSpPr txBox="1"/>
          <p:nvPr userDrawn="1"/>
        </p:nvSpPr>
        <p:spPr bwMode="auto">
          <a:xfrm>
            <a:off x="3569208" y="1534076"/>
            <a:ext cx="242374" cy="212622"/>
          </a:xfrm>
          <a:prstGeom prst="rect">
            <a:avLst/>
          </a:prstGeom>
          <a:noFill/>
          <a:ln w="9525">
            <a:noFill/>
            <a:miter lim="800000"/>
            <a:headEnd/>
            <a:tailEnd/>
          </a:ln>
        </p:spPr>
        <p:txBody>
          <a:bodyPr wrap="none" rtlCol="0">
            <a:spAutoFit/>
          </a:bodyPr>
          <a:lstStyle/>
          <a:p>
            <a:pPr eaLnBrk="0" hangingPunct="0">
              <a:lnSpc>
                <a:spcPct val="105000"/>
              </a:lnSpc>
            </a:pPr>
            <a:r>
              <a:rPr lang="en-US" sz="800" b="1" dirty="0">
                <a:solidFill>
                  <a:srgbClr val="FFFFFF"/>
                </a:solidFill>
              </a:rPr>
              <a:t>2</a:t>
            </a:r>
          </a:p>
        </p:txBody>
      </p:sp>
      <p:sp>
        <p:nvSpPr>
          <p:cNvPr id="41" name="TextBox 40"/>
          <p:cNvSpPr txBox="1"/>
          <p:nvPr userDrawn="1"/>
        </p:nvSpPr>
        <p:spPr bwMode="auto">
          <a:xfrm>
            <a:off x="4572000" y="1534076"/>
            <a:ext cx="242374" cy="212622"/>
          </a:xfrm>
          <a:prstGeom prst="rect">
            <a:avLst/>
          </a:prstGeom>
          <a:noFill/>
          <a:ln w="9525">
            <a:noFill/>
            <a:miter lim="800000"/>
            <a:headEnd/>
            <a:tailEnd/>
          </a:ln>
        </p:spPr>
        <p:txBody>
          <a:bodyPr wrap="none" rtlCol="0">
            <a:spAutoFit/>
          </a:bodyPr>
          <a:lstStyle/>
          <a:p>
            <a:pPr eaLnBrk="0" hangingPunct="0">
              <a:lnSpc>
                <a:spcPct val="105000"/>
              </a:lnSpc>
            </a:pPr>
            <a:r>
              <a:rPr lang="en-US" sz="800" b="1" dirty="0">
                <a:solidFill>
                  <a:srgbClr val="FFFFFF"/>
                </a:solidFill>
              </a:rPr>
              <a:t>3</a:t>
            </a:r>
          </a:p>
        </p:txBody>
      </p:sp>
      <p:sp>
        <p:nvSpPr>
          <p:cNvPr id="42" name="TextBox 41"/>
          <p:cNvSpPr txBox="1"/>
          <p:nvPr userDrawn="1"/>
        </p:nvSpPr>
        <p:spPr bwMode="auto">
          <a:xfrm>
            <a:off x="5602224" y="1534076"/>
            <a:ext cx="242374" cy="212622"/>
          </a:xfrm>
          <a:prstGeom prst="rect">
            <a:avLst/>
          </a:prstGeom>
          <a:noFill/>
          <a:ln w="9525">
            <a:noFill/>
            <a:miter lim="800000"/>
            <a:headEnd/>
            <a:tailEnd/>
          </a:ln>
        </p:spPr>
        <p:txBody>
          <a:bodyPr wrap="none" rtlCol="0">
            <a:spAutoFit/>
          </a:bodyPr>
          <a:lstStyle/>
          <a:p>
            <a:pPr eaLnBrk="0" hangingPunct="0">
              <a:lnSpc>
                <a:spcPct val="105000"/>
              </a:lnSpc>
            </a:pPr>
            <a:r>
              <a:rPr lang="en-US" sz="800" b="1" dirty="0">
                <a:solidFill>
                  <a:srgbClr val="FFFFFF"/>
                </a:solidFill>
              </a:rPr>
              <a:t>4</a:t>
            </a:r>
          </a:p>
        </p:txBody>
      </p:sp>
      <p:sp>
        <p:nvSpPr>
          <p:cNvPr id="43" name="TextBox 42"/>
          <p:cNvSpPr txBox="1"/>
          <p:nvPr userDrawn="1"/>
        </p:nvSpPr>
        <p:spPr bwMode="auto">
          <a:xfrm>
            <a:off x="6629400" y="1534076"/>
            <a:ext cx="242374" cy="212622"/>
          </a:xfrm>
          <a:prstGeom prst="rect">
            <a:avLst/>
          </a:prstGeom>
          <a:noFill/>
          <a:ln w="9525">
            <a:noFill/>
            <a:miter lim="800000"/>
            <a:headEnd/>
            <a:tailEnd/>
          </a:ln>
        </p:spPr>
        <p:txBody>
          <a:bodyPr wrap="none" rtlCol="0">
            <a:spAutoFit/>
          </a:bodyPr>
          <a:lstStyle/>
          <a:p>
            <a:pPr eaLnBrk="0" hangingPunct="0">
              <a:lnSpc>
                <a:spcPct val="105000"/>
              </a:lnSpc>
            </a:pPr>
            <a:r>
              <a:rPr lang="en-US" sz="800" b="1" dirty="0">
                <a:solidFill>
                  <a:srgbClr val="FFFFFF"/>
                </a:solidFill>
              </a:rPr>
              <a:t>5</a:t>
            </a:r>
          </a:p>
        </p:txBody>
      </p:sp>
      <p:sp>
        <p:nvSpPr>
          <p:cNvPr id="44" name="TextBox 43"/>
          <p:cNvSpPr txBox="1"/>
          <p:nvPr userDrawn="1"/>
        </p:nvSpPr>
        <p:spPr bwMode="auto">
          <a:xfrm>
            <a:off x="7620000" y="1534076"/>
            <a:ext cx="242374" cy="212622"/>
          </a:xfrm>
          <a:prstGeom prst="rect">
            <a:avLst/>
          </a:prstGeom>
          <a:noFill/>
          <a:ln w="9525">
            <a:noFill/>
            <a:miter lim="800000"/>
            <a:headEnd/>
            <a:tailEnd/>
          </a:ln>
        </p:spPr>
        <p:txBody>
          <a:bodyPr wrap="none" rtlCol="0">
            <a:spAutoFit/>
          </a:bodyPr>
          <a:lstStyle/>
          <a:p>
            <a:pPr eaLnBrk="0" hangingPunct="0">
              <a:lnSpc>
                <a:spcPct val="105000"/>
              </a:lnSpc>
            </a:pPr>
            <a:r>
              <a:rPr lang="en-US" sz="800" b="1" dirty="0">
                <a:solidFill>
                  <a:srgbClr val="FFFFFF"/>
                </a:solidFill>
              </a:rPr>
              <a:t>6</a:t>
            </a:r>
          </a:p>
        </p:txBody>
      </p:sp>
      <p:sp>
        <p:nvSpPr>
          <p:cNvPr id="45" name="Rectangle 44"/>
          <p:cNvSpPr/>
          <p:nvPr userDrawn="1"/>
        </p:nvSpPr>
        <p:spPr bwMode="auto">
          <a:xfrm>
            <a:off x="4448526" y="5390530"/>
            <a:ext cx="940772" cy="940773"/>
          </a:xfrm>
          <a:prstGeom prst="rect">
            <a:avLst/>
          </a:prstGeom>
          <a:solidFill>
            <a:srgbClr val="F2F2F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b="1" kern="0" dirty="0">
                <a:solidFill>
                  <a:srgbClr val="3F4040"/>
                </a:solidFill>
              </a:rPr>
              <a:t>Grey </a:t>
            </a:r>
            <a:br>
              <a:rPr lang="en-US" sz="1200" b="1" kern="0" dirty="0">
                <a:solidFill>
                  <a:srgbClr val="3F4040"/>
                </a:solidFill>
              </a:rPr>
            </a:br>
            <a:r>
              <a:rPr lang="en-US" sz="1200" b="1" kern="0" dirty="0">
                <a:solidFill>
                  <a:srgbClr val="3F4040"/>
                </a:solidFill>
              </a:rPr>
              <a:t>Call-out </a:t>
            </a:r>
            <a:r>
              <a:rPr lang="en-US" sz="1000" i="1" kern="0" dirty="0">
                <a:solidFill>
                  <a:srgbClr val="3F4040"/>
                </a:solidFill>
              </a:rPr>
              <a:t>First variation under white</a:t>
            </a:r>
          </a:p>
        </p:txBody>
      </p:sp>
      <p:sp>
        <p:nvSpPr>
          <p:cNvPr id="46" name="Content Placeholder 6"/>
          <p:cNvSpPr txBox="1">
            <a:spLocks/>
          </p:cNvSpPr>
          <p:nvPr userDrawn="1"/>
        </p:nvSpPr>
        <p:spPr bwMode="auto">
          <a:xfrm>
            <a:off x="4323431" y="6346092"/>
            <a:ext cx="1199984"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a:solidFill>
                  <a:srgbClr val="3F4040"/>
                </a:solidFill>
              </a:rPr>
              <a:t>242/242/242</a:t>
            </a:r>
          </a:p>
        </p:txBody>
      </p:sp>
      <p:sp>
        <p:nvSpPr>
          <p:cNvPr id="2" name="Title 1"/>
          <p:cNvSpPr>
            <a:spLocks noGrp="1"/>
          </p:cNvSpPr>
          <p:nvPr>
            <p:ph type="title" hasCustomPrompt="1"/>
          </p:nvPr>
        </p:nvSpPr>
        <p:spPr/>
        <p:txBody>
          <a:bodyPr/>
          <a:lstStyle>
            <a:lvl1pPr>
              <a:defRPr kumimoji="0" lang="en-US" sz="2800" b="0" i="0" u="none" strike="noStrike" kern="0" cap="none" spc="0" normalizeH="0" baseline="0" noProof="0" smtClean="0">
                <a:ln>
                  <a:noFill/>
                </a:ln>
                <a:solidFill>
                  <a:srgbClr val="004B8D"/>
                </a:solidFill>
                <a:effectLst/>
                <a:uLnTx/>
                <a:uFillTx/>
              </a:defRPr>
            </a:lvl1pPr>
          </a:lstStyle>
          <a:p>
            <a:r>
              <a:rPr kumimoji="0" lang="en-US" sz="2800" b="0" i="0" u="none" strike="noStrike" kern="0" cap="none" spc="0" normalizeH="0" baseline="0" noProof="0" dirty="0" smtClean="0">
                <a:ln>
                  <a:noFill/>
                </a:ln>
                <a:solidFill>
                  <a:srgbClr val="004B8D"/>
                </a:solidFill>
                <a:effectLst/>
                <a:uLnTx/>
                <a:uFillTx/>
                <a:latin typeface="+mn-lt"/>
                <a:ea typeface="+mj-ea"/>
                <a:cs typeface="+mj-cs"/>
              </a:rPr>
              <a:t>Template Theme Colors</a:t>
            </a:r>
            <a:endParaRPr lang="en-US" dirty="0"/>
          </a:p>
        </p:txBody>
      </p:sp>
    </p:spTree>
    <p:extLst>
      <p:ext uri="{BB962C8B-B14F-4D97-AF65-F5344CB8AC3E}">
        <p14:creationId xmlns:p14="http://schemas.microsoft.com/office/powerpoint/2010/main" val="1961894919"/>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Color Wheel">
    <p:spTree>
      <p:nvGrpSpPr>
        <p:cNvPr id="1" name=""/>
        <p:cNvGrpSpPr/>
        <p:nvPr/>
      </p:nvGrpSpPr>
      <p:grpSpPr>
        <a:xfrm>
          <a:off x="0" y="0"/>
          <a:ext cx="0" cy="0"/>
          <a:chOff x="0" y="0"/>
          <a:chExt cx="0" cy="0"/>
        </a:xfrm>
      </p:grpSpPr>
      <p:grpSp>
        <p:nvGrpSpPr>
          <p:cNvPr id="48" name="Group 47"/>
          <p:cNvGrpSpPr/>
          <p:nvPr userDrawn="1"/>
        </p:nvGrpSpPr>
        <p:grpSpPr>
          <a:xfrm>
            <a:off x="5115227" y="1747458"/>
            <a:ext cx="2290371" cy="670337"/>
            <a:chOff x="5495453" y="1672306"/>
            <a:chExt cx="2290371" cy="416460"/>
          </a:xfrm>
        </p:grpSpPr>
        <p:cxnSp>
          <p:nvCxnSpPr>
            <p:cNvPr id="49" name="Straight Connector 48"/>
            <p:cNvCxnSpPr/>
            <p:nvPr/>
          </p:nvCxnSpPr>
          <p:spPr bwMode="auto">
            <a:xfrm flipV="1">
              <a:off x="5495453" y="1672306"/>
              <a:ext cx="416460" cy="416460"/>
            </a:xfrm>
            <a:prstGeom prst="line">
              <a:avLst/>
            </a:prstGeom>
            <a:solidFill>
              <a:schemeClr val="accent1"/>
            </a:solidFill>
            <a:ln w="9525" cap="flat" cmpd="sng" algn="ctr">
              <a:solidFill>
                <a:srgbClr val="D31245"/>
              </a:solidFill>
              <a:prstDash val="solid"/>
              <a:round/>
              <a:headEnd type="none" w="med" len="med"/>
              <a:tailEnd type="none" w="med" len="med"/>
            </a:ln>
            <a:effectLst/>
          </p:spPr>
        </p:cxnSp>
        <p:cxnSp>
          <p:nvCxnSpPr>
            <p:cNvPr id="50" name="Straight Connector 49"/>
            <p:cNvCxnSpPr/>
            <p:nvPr/>
          </p:nvCxnSpPr>
          <p:spPr bwMode="auto">
            <a:xfrm>
              <a:off x="5911913" y="1672306"/>
              <a:ext cx="1873911" cy="0"/>
            </a:xfrm>
            <a:prstGeom prst="line">
              <a:avLst/>
            </a:prstGeom>
            <a:solidFill>
              <a:schemeClr val="accent1"/>
            </a:solidFill>
            <a:ln w="9525" cap="flat" cmpd="sng" algn="ctr">
              <a:solidFill>
                <a:srgbClr val="D31245"/>
              </a:solidFill>
              <a:prstDash val="solid"/>
              <a:round/>
              <a:headEnd type="none" w="med" len="med"/>
              <a:tailEnd type="none" w="med" len="med"/>
            </a:ln>
            <a:effectLst/>
          </p:spPr>
        </p:cxnSp>
      </p:grpSp>
      <p:sp>
        <p:nvSpPr>
          <p:cNvPr id="51" name="Text Box 5"/>
          <p:cNvSpPr txBox="1">
            <a:spLocks noChangeArrowheads="1"/>
          </p:cNvSpPr>
          <p:nvPr userDrawn="1"/>
        </p:nvSpPr>
        <p:spPr bwMode="auto">
          <a:xfrm>
            <a:off x="5631870" y="1382727"/>
            <a:ext cx="1750249" cy="369332"/>
          </a:xfrm>
          <a:prstGeom prst="rect">
            <a:avLst/>
          </a:prstGeom>
          <a:noFill/>
          <a:ln w="9525">
            <a:noFill/>
            <a:miter lim="800000"/>
            <a:headEnd/>
            <a:tailEnd/>
          </a:ln>
        </p:spPr>
        <p:txBody>
          <a:bodyPr wrap="square">
            <a:spAutoFit/>
          </a:bodyPr>
          <a:lstStyle/>
          <a:p>
            <a:pPr fontAlgn="base">
              <a:spcBef>
                <a:spcPct val="0"/>
              </a:spcBef>
              <a:spcAft>
                <a:spcPct val="0"/>
              </a:spcAft>
            </a:pPr>
            <a:r>
              <a:rPr lang="en-US" b="1" dirty="0">
                <a:solidFill>
                  <a:srgbClr val="D31245"/>
                </a:solidFill>
              </a:rPr>
              <a:t>211/18/69</a:t>
            </a:r>
          </a:p>
        </p:txBody>
      </p:sp>
      <p:grpSp>
        <p:nvGrpSpPr>
          <p:cNvPr id="52" name="Group 51"/>
          <p:cNvGrpSpPr/>
          <p:nvPr userDrawn="1"/>
        </p:nvGrpSpPr>
        <p:grpSpPr>
          <a:xfrm>
            <a:off x="2613194" y="2047416"/>
            <a:ext cx="3917612" cy="3715214"/>
            <a:chOff x="2711787" y="2044846"/>
            <a:chExt cx="4070014" cy="3859742"/>
          </a:xfrm>
        </p:grpSpPr>
        <p:graphicFrame>
          <p:nvGraphicFramePr>
            <p:cNvPr id="53" name="Content Placeholder 4"/>
            <p:cNvGraphicFramePr>
              <a:graphicFrameLocks/>
            </p:cNvGraphicFramePr>
            <p:nvPr>
              <p:extLst>
                <p:ext uri="{D42A27DB-BD31-4B8C-83A1-F6EECF244321}">
                  <p14:modId xmlns:p14="http://schemas.microsoft.com/office/powerpoint/2010/main" val="4185930904"/>
                </p:ext>
              </p:extLst>
            </p:nvPr>
          </p:nvGraphicFramePr>
          <p:xfrm>
            <a:off x="2711787" y="2044846"/>
            <a:ext cx="4070014" cy="3859742"/>
          </p:xfrm>
          <a:graphic>
            <a:graphicData uri="http://schemas.openxmlformats.org/drawingml/2006/chart">
              <c:chart xmlns:c="http://schemas.openxmlformats.org/drawingml/2006/chart" xmlns:r="http://schemas.openxmlformats.org/officeDocument/2006/relationships" r:id="rId2"/>
            </a:graphicData>
          </a:graphic>
        </p:graphicFrame>
        <p:sp>
          <p:nvSpPr>
            <p:cNvPr id="54" name="Arc 53"/>
            <p:cNvSpPr/>
            <p:nvPr/>
          </p:nvSpPr>
          <p:spPr bwMode="auto">
            <a:xfrm>
              <a:off x="3061921" y="2352913"/>
              <a:ext cx="3142377" cy="3247251"/>
            </a:xfrm>
            <a:prstGeom prst="arc">
              <a:avLst>
                <a:gd name="adj1" fmla="val 21569528"/>
                <a:gd name="adj2" fmla="val 19957748"/>
              </a:avLst>
            </a:prstGeom>
            <a:noFill/>
            <a:ln w="38100" cap="rnd" cmpd="sng" algn="ctr">
              <a:solidFill>
                <a:schemeClr val="bg1"/>
              </a:solidFill>
              <a:prstDash val="sys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dirty="0">
                <a:solidFill>
                  <a:srgbClr val="004B8D"/>
                </a:solidFill>
                <a:latin typeface="Times" charset="0"/>
              </a:endParaRPr>
            </a:p>
          </p:txBody>
        </p:sp>
      </p:grpSp>
      <p:cxnSp>
        <p:nvCxnSpPr>
          <p:cNvPr id="55" name="Straight Connector 54"/>
          <p:cNvCxnSpPr/>
          <p:nvPr userDrawn="1"/>
        </p:nvCxnSpPr>
        <p:spPr bwMode="auto">
          <a:xfrm>
            <a:off x="5435192" y="2524503"/>
            <a:ext cx="2371919" cy="0"/>
          </a:xfrm>
          <a:prstGeom prst="line">
            <a:avLst/>
          </a:prstGeom>
          <a:solidFill>
            <a:schemeClr val="accent1"/>
          </a:solidFill>
          <a:ln w="9525" cap="flat" cmpd="sng" algn="ctr">
            <a:solidFill>
              <a:schemeClr val="accent5">
                <a:lumMod val="50000"/>
              </a:schemeClr>
            </a:solidFill>
            <a:prstDash val="solid"/>
            <a:round/>
            <a:headEnd type="none" w="med" len="med"/>
            <a:tailEnd type="none" w="med" len="med"/>
          </a:ln>
          <a:effectLst/>
        </p:spPr>
      </p:cxnSp>
      <p:sp>
        <p:nvSpPr>
          <p:cNvPr id="56" name="Text Box 5"/>
          <p:cNvSpPr txBox="1">
            <a:spLocks noChangeArrowheads="1"/>
          </p:cNvSpPr>
          <p:nvPr userDrawn="1"/>
        </p:nvSpPr>
        <p:spPr bwMode="auto">
          <a:xfrm>
            <a:off x="6200287" y="2159280"/>
            <a:ext cx="1750249" cy="369332"/>
          </a:xfrm>
          <a:prstGeom prst="rect">
            <a:avLst/>
          </a:prstGeom>
          <a:noFill/>
          <a:ln w="9525">
            <a:noFill/>
            <a:miter lim="800000"/>
            <a:headEnd/>
            <a:tailEnd/>
          </a:ln>
        </p:spPr>
        <p:txBody>
          <a:bodyPr wrap="square">
            <a:spAutoFit/>
          </a:bodyPr>
          <a:lstStyle/>
          <a:p>
            <a:pPr fontAlgn="base">
              <a:spcBef>
                <a:spcPct val="0"/>
              </a:spcBef>
              <a:spcAft>
                <a:spcPct val="0"/>
              </a:spcAft>
            </a:pPr>
            <a:r>
              <a:rPr lang="en-US" b="1" dirty="0">
                <a:solidFill>
                  <a:srgbClr val="F79428">
                    <a:lumMod val="50000"/>
                  </a:srgbClr>
                </a:solidFill>
              </a:rPr>
              <a:t>138/75/5</a:t>
            </a:r>
          </a:p>
        </p:txBody>
      </p:sp>
      <p:cxnSp>
        <p:nvCxnSpPr>
          <p:cNvPr id="57" name="Straight Connector 56"/>
          <p:cNvCxnSpPr/>
          <p:nvPr userDrawn="1"/>
        </p:nvCxnSpPr>
        <p:spPr bwMode="auto">
          <a:xfrm>
            <a:off x="6138455" y="3460222"/>
            <a:ext cx="2371919"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
        <p:nvSpPr>
          <p:cNvPr id="58" name="Text Box 5"/>
          <p:cNvSpPr txBox="1">
            <a:spLocks noChangeArrowheads="1"/>
          </p:cNvSpPr>
          <p:nvPr userDrawn="1"/>
        </p:nvSpPr>
        <p:spPr bwMode="auto">
          <a:xfrm>
            <a:off x="6484388" y="3094999"/>
            <a:ext cx="1750249" cy="369332"/>
          </a:xfrm>
          <a:prstGeom prst="rect">
            <a:avLst/>
          </a:prstGeom>
          <a:noFill/>
          <a:ln w="9525">
            <a:noFill/>
            <a:miter lim="800000"/>
            <a:headEnd/>
            <a:tailEnd/>
          </a:ln>
        </p:spPr>
        <p:txBody>
          <a:bodyPr wrap="square">
            <a:spAutoFit/>
          </a:bodyPr>
          <a:lstStyle/>
          <a:p>
            <a:pPr fontAlgn="base">
              <a:spcBef>
                <a:spcPct val="0"/>
              </a:spcBef>
              <a:spcAft>
                <a:spcPct val="0"/>
              </a:spcAft>
            </a:pPr>
            <a:r>
              <a:rPr lang="en-US" b="1" dirty="0">
                <a:solidFill>
                  <a:srgbClr val="004B8D"/>
                </a:solidFill>
              </a:rPr>
              <a:t>0/75/141</a:t>
            </a:r>
          </a:p>
        </p:txBody>
      </p:sp>
      <p:grpSp>
        <p:nvGrpSpPr>
          <p:cNvPr id="59" name="Group 58"/>
          <p:cNvGrpSpPr/>
          <p:nvPr userDrawn="1"/>
        </p:nvGrpSpPr>
        <p:grpSpPr>
          <a:xfrm flipH="1">
            <a:off x="1594114" y="1747459"/>
            <a:ext cx="2290371" cy="670337"/>
            <a:chOff x="5495453" y="1672306"/>
            <a:chExt cx="2290371" cy="416460"/>
          </a:xfrm>
        </p:grpSpPr>
        <p:cxnSp>
          <p:nvCxnSpPr>
            <p:cNvPr id="60" name="Straight Connector 59"/>
            <p:cNvCxnSpPr/>
            <p:nvPr/>
          </p:nvCxnSpPr>
          <p:spPr bwMode="auto">
            <a:xfrm flipV="1">
              <a:off x="5495453" y="1672306"/>
              <a:ext cx="416460" cy="416460"/>
            </a:xfrm>
            <a:prstGeom prst="line">
              <a:avLst/>
            </a:prstGeom>
            <a:solidFill>
              <a:schemeClr val="accent1"/>
            </a:solidFill>
            <a:ln w="9525" cap="flat" cmpd="sng" algn="ctr">
              <a:solidFill>
                <a:schemeClr val="bg2"/>
              </a:solidFill>
              <a:prstDash val="solid"/>
              <a:round/>
              <a:headEnd type="none" w="med" len="med"/>
              <a:tailEnd type="none" w="med" len="med"/>
            </a:ln>
            <a:effectLst/>
          </p:spPr>
        </p:cxnSp>
        <p:cxnSp>
          <p:nvCxnSpPr>
            <p:cNvPr id="61" name="Straight Connector 60"/>
            <p:cNvCxnSpPr/>
            <p:nvPr/>
          </p:nvCxnSpPr>
          <p:spPr bwMode="auto">
            <a:xfrm>
              <a:off x="5911913" y="1672306"/>
              <a:ext cx="1873911" cy="0"/>
            </a:xfrm>
            <a:prstGeom prst="line">
              <a:avLst/>
            </a:prstGeom>
            <a:solidFill>
              <a:schemeClr val="accent1"/>
            </a:solidFill>
            <a:ln w="9525" cap="flat" cmpd="sng" algn="ctr">
              <a:solidFill>
                <a:schemeClr val="bg2"/>
              </a:solidFill>
              <a:prstDash val="solid"/>
              <a:round/>
              <a:headEnd type="none" w="med" len="med"/>
              <a:tailEnd type="none" w="med" len="med"/>
            </a:ln>
            <a:effectLst/>
          </p:spPr>
        </p:cxnSp>
      </p:grpSp>
      <p:sp>
        <p:nvSpPr>
          <p:cNvPr id="62" name="Text Box 5"/>
          <p:cNvSpPr txBox="1">
            <a:spLocks noChangeArrowheads="1"/>
          </p:cNvSpPr>
          <p:nvPr userDrawn="1"/>
        </p:nvSpPr>
        <p:spPr bwMode="auto">
          <a:xfrm>
            <a:off x="1594115" y="1382727"/>
            <a:ext cx="1750249" cy="369332"/>
          </a:xfrm>
          <a:prstGeom prst="rect">
            <a:avLst/>
          </a:prstGeom>
          <a:noFill/>
          <a:ln w="9525">
            <a:noFill/>
            <a:miter lim="800000"/>
            <a:headEnd/>
            <a:tailEnd/>
          </a:ln>
        </p:spPr>
        <p:txBody>
          <a:bodyPr wrap="square">
            <a:spAutoFit/>
          </a:bodyPr>
          <a:lstStyle/>
          <a:p>
            <a:pPr algn="r" fontAlgn="base">
              <a:spcBef>
                <a:spcPct val="0"/>
              </a:spcBef>
              <a:spcAft>
                <a:spcPct val="0"/>
              </a:spcAft>
            </a:pPr>
            <a:r>
              <a:rPr lang="en-US" b="1" dirty="0">
                <a:solidFill>
                  <a:srgbClr val="959797"/>
                </a:solidFill>
              </a:rPr>
              <a:t>149/151/151</a:t>
            </a:r>
          </a:p>
        </p:txBody>
      </p:sp>
      <p:cxnSp>
        <p:nvCxnSpPr>
          <p:cNvPr id="63" name="Straight Connector 62"/>
          <p:cNvCxnSpPr/>
          <p:nvPr userDrawn="1"/>
        </p:nvCxnSpPr>
        <p:spPr bwMode="auto">
          <a:xfrm>
            <a:off x="1047489" y="2624086"/>
            <a:ext cx="2371919" cy="0"/>
          </a:xfrm>
          <a:prstGeom prst="line">
            <a:avLst/>
          </a:prstGeom>
          <a:solidFill>
            <a:schemeClr val="accent1"/>
          </a:solidFill>
          <a:ln w="9525" cap="flat" cmpd="sng" algn="ctr">
            <a:solidFill>
              <a:srgbClr val="00AA7E"/>
            </a:solidFill>
            <a:prstDash val="solid"/>
            <a:round/>
            <a:headEnd type="none" w="med" len="med"/>
            <a:tailEnd type="none" w="med" len="med"/>
          </a:ln>
          <a:effectLst/>
        </p:spPr>
      </p:cxnSp>
      <p:sp>
        <p:nvSpPr>
          <p:cNvPr id="64" name="Text Box 5"/>
          <p:cNvSpPr txBox="1">
            <a:spLocks noChangeArrowheads="1"/>
          </p:cNvSpPr>
          <p:nvPr userDrawn="1"/>
        </p:nvSpPr>
        <p:spPr bwMode="auto">
          <a:xfrm>
            <a:off x="1047489" y="2258863"/>
            <a:ext cx="1750249" cy="369332"/>
          </a:xfrm>
          <a:prstGeom prst="rect">
            <a:avLst/>
          </a:prstGeom>
          <a:noFill/>
          <a:ln w="9525">
            <a:noFill/>
            <a:miter lim="800000"/>
            <a:headEnd/>
            <a:tailEnd/>
          </a:ln>
        </p:spPr>
        <p:txBody>
          <a:bodyPr wrap="square">
            <a:spAutoFit/>
          </a:bodyPr>
          <a:lstStyle/>
          <a:p>
            <a:pPr algn="r" fontAlgn="base">
              <a:spcBef>
                <a:spcPct val="0"/>
              </a:spcBef>
              <a:spcAft>
                <a:spcPct val="0"/>
              </a:spcAft>
            </a:pPr>
            <a:r>
              <a:rPr lang="en-US" b="1" dirty="0">
                <a:solidFill>
                  <a:srgbClr val="00B37E"/>
                </a:solidFill>
              </a:rPr>
              <a:t>0/170/126</a:t>
            </a:r>
          </a:p>
        </p:txBody>
      </p:sp>
      <p:cxnSp>
        <p:nvCxnSpPr>
          <p:cNvPr id="65" name="Straight Connector 64"/>
          <p:cNvCxnSpPr/>
          <p:nvPr userDrawn="1"/>
        </p:nvCxnSpPr>
        <p:spPr bwMode="auto">
          <a:xfrm>
            <a:off x="513326" y="3551860"/>
            <a:ext cx="2371919" cy="0"/>
          </a:xfrm>
          <a:prstGeom prst="line">
            <a:avLst/>
          </a:prstGeom>
          <a:solidFill>
            <a:schemeClr val="accent1"/>
          </a:solidFill>
          <a:ln w="9525" cap="flat" cmpd="sng" algn="ctr">
            <a:solidFill>
              <a:schemeClr val="accent3">
                <a:lumMod val="40000"/>
                <a:lumOff val="60000"/>
              </a:schemeClr>
            </a:solidFill>
            <a:prstDash val="solid"/>
            <a:round/>
            <a:headEnd type="none" w="med" len="med"/>
            <a:tailEnd type="none" w="med" len="med"/>
          </a:ln>
          <a:effectLst/>
        </p:spPr>
      </p:cxnSp>
      <p:sp>
        <p:nvSpPr>
          <p:cNvPr id="66" name="Text Box 5"/>
          <p:cNvSpPr txBox="1">
            <a:spLocks noChangeArrowheads="1"/>
          </p:cNvSpPr>
          <p:nvPr userDrawn="1"/>
        </p:nvSpPr>
        <p:spPr bwMode="auto">
          <a:xfrm>
            <a:off x="740707" y="3186637"/>
            <a:ext cx="1750249" cy="369332"/>
          </a:xfrm>
          <a:prstGeom prst="rect">
            <a:avLst/>
          </a:prstGeom>
          <a:noFill/>
          <a:ln w="9525">
            <a:noFill/>
            <a:miter lim="800000"/>
            <a:headEnd/>
            <a:tailEnd/>
          </a:ln>
        </p:spPr>
        <p:txBody>
          <a:bodyPr wrap="square">
            <a:spAutoFit/>
          </a:bodyPr>
          <a:lstStyle/>
          <a:p>
            <a:pPr algn="r" fontAlgn="base">
              <a:spcBef>
                <a:spcPct val="0"/>
              </a:spcBef>
              <a:spcAft>
                <a:spcPct val="0"/>
              </a:spcAft>
            </a:pPr>
            <a:r>
              <a:rPr lang="en-US" b="1" dirty="0">
                <a:solidFill>
                  <a:srgbClr val="87E5FF"/>
                </a:solidFill>
              </a:rPr>
              <a:t>135/229/255</a:t>
            </a:r>
          </a:p>
        </p:txBody>
      </p:sp>
      <p:cxnSp>
        <p:nvCxnSpPr>
          <p:cNvPr id="67" name="Straight Connector 66"/>
          <p:cNvCxnSpPr/>
          <p:nvPr userDrawn="1"/>
        </p:nvCxnSpPr>
        <p:spPr bwMode="auto">
          <a:xfrm>
            <a:off x="674626" y="4700041"/>
            <a:ext cx="2371919"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sp>
        <p:nvSpPr>
          <p:cNvPr id="68" name="Text Box 5"/>
          <p:cNvSpPr txBox="1">
            <a:spLocks noChangeArrowheads="1"/>
          </p:cNvSpPr>
          <p:nvPr userDrawn="1"/>
        </p:nvSpPr>
        <p:spPr bwMode="auto">
          <a:xfrm>
            <a:off x="902007" y="4334818"/>
            <a:ext cx="1750249" cy="369332"/>
          </a:xfrm>
          <a:prstGeom prst="rect">
            <a:avLst/>
          </a:prstGeom>
          <a:noFill/>
          <a:ln w="9525">
            <a:noFill/>
            <a:miter lim="800000"/>
            <a:headEnd/>
            <a:tailEnd/>
          </a:ln>
        </p:spPr>
        <p:txBody>
          <a:bodyPr wrap="square">
            <a:spAutoFit/>
          </a:bodyPr>
          <a:lstStyle/>
          <a:p>
            <a:pPr algn="r" fontAlgn="base">
              <a:spcBef>
                <a:spcPct val="0"/>
              </a:spcBef>
              <a:spcAft>
                <a:spcPct val="0"/>
              </a:spcAft>
            </a:pPr>
            <a:r>
              <a:rPr lang="en-US" b="1" dirty="0">
                <a:solidFill>
                  <a:srgbClr val="6E298D"/>
                </a:solidFill>
              </a:rPr>
              <a:t>110/41/141</a:t>
            </a:r>
          </a:p>
        </p:txBody>
      </p:sp>
      <p:sp>
        <p:nvSpPr>
          <p:cNvPr id="69" name="Text Box 5"/>
          <p:cNvSpPr txBox="1">
            <a:spLocks noChangeArrowheads="1"/>
          </p:cNvSpPr>
          <p:nvPr userDrawn="1"/>
        </p:nvSpPr>
        <p:spPr bwMode="auto">
          <a:xfrm>
            <a:off x="1199968" y="5578240"/>
            <a:ext cx="1750249" cy="369332"/>
          </a:xfrm>
          <a:prstGeom prst="rect">
            <a:avLst/>
          </a:prstGeom>
          <a:noFill/>
          <a:ln w="9525">
            <a:noFill/>
            <a:miter lim="800000"/>
            <a:headEnd/>
            <a:tailEnd/>
          </a:ln>
        </p:spPr>
        <p:txBody>
          <a:bodyPr wrap="square">
            <a:spAutoFit/>
          </a:bodyPr>
          <a:lstStyle/>
          <a:p>
            <a:pPr algn="r" fontAlgn="base">
              <a:spcBef>
                <a:spcPct val="0"/>
              </a:spcBef>
              <a:spcAft>
                <a:spcPct val="0"/>
              </a:spcAft>
            </a:pPr>
            <a:r>
              <a:rPr lang="en-US" b="1" dirty="0">
                <a:solidFill>
                  <a:srgbClr val="F79428"/>
                </a:solidFill>
              </a:rPr>
              <a:t>247/148/40</a:t>
            </a:r>
          </a:p>
        </p:txBody>
      </p:sp>
      <p:grpSp>
        <p:nvGrpSpPr>
          <p:cNvPr id="70" name="Group 69"/>
          <p:cNvGrpSpPr/>
          <p:nvPr userDrawn="1"/>
        </p:nvGrpSpPr>
        <p:grpSpPr>
          <a:xfrm flipV="1">
            <a:off x="5608999" y="5237432"/>
            <a:ext cx="2290371" cy="619052"/>
            <a:chOff x="5495453" y="1672306"/>
            <a:chExt cx="2290371" cy="416460"/>
          </a:xfrm>
        </p:grpSpPr>
        <p:cxnSp>
          <p:nvCxnSpPr>
            <p:cNvPr id="71" name="Straight Connector 70"/>
            <p:cNvCxnSpPr/>
            <p:nvPr/>
          </p:nvCxnSpPr>
          <p:spPr bwMode="auto">
            <a:xfrm flipV="1">
              <a:off x="5495453" y="1672306"/>
              <a:ext cx="416460" cy="416460"/>
            </a:xfrm>
            <a:prstGeom prst="line">
              <a:avLst/>
            </a:prstGeom>
            <a:solidFill>
              <a:schemeClr val="accent1"/>
            </a:solidFill>
            <a:ln w="9525" cap="flat" cmpd="sng" algn="ctr">
              <a:solidFill>
                <a:schemeClr val="accent3"/>
              </a:solidFill>
              <a:prstDash val="solid"/>
              <a:round/>
              <a:headEnd type="none" w="med" len="med"/>
              <a:tailEnd type="none" w="med" len="med"/>
            </a:ln>
            <a:effectLst/>
          </p:spPr>
        </p:cxnSp>
        <p:cxnSp>
          <p:nvCxnSpPr>
            <p:cNvPr id="72" name="Straight Connector 71"/>
            <p:cNvCxnSpPr/>
            <p:nvPr/>
          </p:nvCxnSpPr>
          <p:spPr bwMode="auto">
            <a:xfrm>
              <a:off x="5911913" y="1672306"/>
              <a:ext cx="1873911" cy="0"/>
            </a:xfrm>
            <a:prstGeom prst="line">
              <a:avLst/>
            </a:prstGeom>
            <a:solidFill>
              <a:schemeClr val="accent1"/>
            </a:solidFill>
            <a:ln w="9525" cap="flat" cmpd="sng" algn="ctr">
              <a:solidFill>
                <a:schemeClr val="accent3"/>
              </a:solidFill>
              <a:prstDash val="solid"/>
              <a:round/>
              <a:headEnd type="none" w="med" len="med"/>
              <a:tailEnd type="none" w="med" len="med"/>
            </a:ln>
            <a:effectLst/>
          </p:spPr>
        </p:cxnSp>
      </p:grpSp>
      <p:sp>
        <p:nvSpPr>
          <p:cNvPr id="73" name="Text Box 5"/>
          <p:cNvSpPr txBox="1">
            <a:spLocks noChangeArrowheads="1"/>
          </p:cNvSpPr>
          <p:nvPr userDrawn="1"/>
        </p:nvSpPr>
        <p:spPr bwMode="auto">
          <a:xfrm>
            <a:off x="6112909" y="5499969"/>
            <a:ext cx="1750249" cy="369332"/>
          </a:xfrm>
          <a:prstGeom prst="rect">
            <a:avLst/>
          </a:prstGeom>
          <a:noFill/>
          <a:ln w="9525">
            <a:noFill/>
            <a:miter lim="800000"/>
            <a:headEnd/>
            <a:tailEnd/>
          </a:ln>
        </p:spPr>
        <p:txBody>
          <a:bodyPr wrap="square">
            <a:spAutoFit/>
          </a:bodyPr>
          <a:lstStyle/>
          <a:p>
            <a:pPr fontAlgn="base">
              <a:spcBef>
                <a:spcPct val="0"/>
              </a:spcBef>
              <a:spcAft>
                <a:spcPct val="0"/>
              </a:spcAft>
            </a:pPr>
            <a:r>
              <a:rPr lang="en-US" b="1" dirty="0">
                <a:solidFill>
                  <a:srgbClr val="00A4D2"/>
                </a:solidFill>
              </a:rPr>
              <a:t>0/164/210</a:t>
            </a:r>
          </a:p>
        </p:txBody>
      </p:sp>
      <p:cxnSp>
        <p:nvCxnSpPr>
          <p:cNvPr id="74" name="Straight Connector 73"/>
          <p:cNvCxnSpPr/>
          <p:nvPr userDrawn="1"/>
        </p:nvCxnSpPr>
        <p:spPr bwMode="auto">
          <a:xfrm>
            <a:off x="6023778" y="4691226"/>
            <a:ext cx="2371919" cy="0"/>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sp>
        <p:nvSpPr>
          <p:cNvPr id="75" name="Text Box 5"/>
          <p:cNvSpPr txBox="1">
            <a:spLocks noChangeArrowheads="1"/>
          </p:cNvSpPr>
          <p:nvPr userDrawn="1"/>
        </p:nvSpPr>
        <p:spPr bwMode="auto">
          <a:xfrm>
            <a:off x="6369711" y="4326003"/>
            <a:ext cx="1750249" cy="369332"/>
          </a:xfrm>
          <a:prstGeom prst="rect">
            <a:avLst/>
          </a:prstGeom>
          <a:noFill/>
          <a:ln w="9525">
            <a:noFill/>
            <a:miter lim="800000"/>
            <a:headEnd/>
            <a:tailEnd/>
          </a:ln>
        </p:spPr>
        <p:txBody>
          <a:bodyPr wrap="square">
            <a:spAutoFit/>
          </a:bodyPr>
          <a:lstStyle/>
          <a:p>
            <a:pPr fontAlgn="base">
              <a:spcBef>
                <a:spcPct val="0"/>
              </a:spcBef>
              <a:spcAft>
                <a:spcPct val="0"/>
              </a:spcAft>
            </a:pPr>
            <a:r>
              <a:rPr lang="en-US" b="1" dirty="0">
                <a:solidFill>
                  <a:srgbClr val="62BB46"/>
                </a:solidFill>
              </a:rPr>
              <a:t>98/187/70</a:t>
            </a:r>
          </a:p>
        </p:txBody>
      </p:sp>
      <p:sp>
        <p:nvSpPr>
          <p:cNvPr id="76" name="5-Point Star 75"/>
          <p:cNvSpPr/>
          <p:nvPr userDrawn="1"/>
        </p:nvSpPr>
        <p:spPr bwMode="white">
          <a:xfrm>
            <a:off x="5777654" y="3460222"/>
            <a:ext cx="394546" cy="394546"/>
          </a:xfrm>
          <a:prstGeom prst="star5">
            <a:avLst>
              <a:gd name="adj" fmla="val 26417"/>
              <a:gd name="hf" fmla="val 105146"/>
              <a:gd name="vf" fmla="val 110557"/>
            </a:avLst>
          </a:prstGeom>
          <a:solidFill>
            <a:schemeClr val="bg1"/>
          </a:solidFill>
          <a:ln w="38100">
            <a:solidFill>
              <a:schemeClr val="bg1"/>
            </a:solidFill>
            <a:round/>
            <a:headEnd/>
            <a:tailEnd/>
          </a:ln>
          <a:effectLst/>
        </p:spPr>
        <p:txBody>
          <a:bodyPr wrap="none" rtlCol="0" anchor="ctr"/>
          <a:lstStyle/>
          <a:p>
            <a:pPr algn="ctr" eaLnBrk="0" fontAlgn="base" hangingPunct="0">
              <a:spcBef>
                <a:spcPct val="0"/>
              </a:spcBef>
              <a:spcAft>
                <a:spcPct val="0"/>
              </a:spcAft>
            </a:pPr>
            <a:endParaRPr lang="en-US" sz="1400" b="1" dirty="0">
              <a:solidFill>
                <a:srgbClr val="FFFFFF"/>
              </a:solidFill>
            </a:endParaRPr>
          </a:p>
        </p:txBody>
      </p:sp>
      <p:grpSp>
        <p:nvGrpSpPr>
          <p:cNvPr id="77" name="Group 76"/>
          <p:cNvGrpSpPr/>
          <p:nvPr userDrawn="1"/>
        </p:nvGrpSpPr>
        <p:grpSpPr>
          <a:xfrm flipH="1" flipV="1">
            <a:off x="1177898" y="5315703"/>
            <a:ext cx="2290371" cy="619052"/>
            <a:chOff x="5495453" y="1672306"/>
            <a:chExt cx="2290371" cy="416460"/>
          </a:xfrm>
        </p:grpSpPr>
        <p:cxnSp>
          <p:nvCxnSpPr>
            <p:cNvPr id="78" name="Straight Connector 77"/>
            <p:cNvCxnSpPr/>
            <p:nvPr/>
          </p:nvCxnSpPr>
          <p:spPr bwMode="auto">
            <a:xfrm flipV="1">
              <a:off x="5495453" y="1672306"/>
              <a:ext cx="416460" cy="416460"/>
            </a:xfrm>
            <a:prstGeom prst="line">
              <a:avLst/>
            </a:prstGeom>
            <a:solidFill>
              <a:schemeClr val="accent1"/>
            </a:solidFill>
            <a:ln w="9525" cap="flat" cmpd="sng" algn="ctr">
              <a:solidFill>
                <a:schemeClr val="accent5"/>
              </a:solidFill>
              <a:prstDash val="solid"/>
              <a:round/>
              <a:headEnd type="none" w="med" len="med"/>
              <a:tailEnd type="none" w="med" len="med"/>
            </a:ln>
            <a:effectLst/>
          </p:spPr>
        </p:cxnSp>
        <p:cxnSp>
          <p:nvCxnSpPr>
            <p:cNvPr id="79" name="Straight Connector 78"/>
            <p:cNvCxnSpPr/>
            <p:nvPr/>
          </p:nvCxnSpPr>
          <p:spPr bwMode="auto">
            <a:xfrm>
              <a:off x="5911913" y="1672306"/>
              <a:ext cx="1873911" cy="0"/>
            </a:xfrm>
            <a:prstGeom prst="line">
              <a:avLst/>
            </a:prstGeom>
            <a:solidFill>
              <a:schemeClr val="accent1"/>
            </a:solidFill>
            <a:ln w="9525" cap="flat" cmpd="sng" algn="ctr">
              <a:solidFill>
                <a:schemeClr val="accent5"/>
              </a:solidFill>
              <a:prstDash val="solid"/>
              <a:round/>
              <a:headEnd type="none" w="med" len="med"/>
              <a:tailEnd type="none" w="med" len="med"/>
            </a:ln>
            <a:effectLst/>
          </p:spPr>
        </p:cxnSp>
      </p:grpSp>
      <p:sp>
        <p:nvSpPr>
          <p:cNvPr id="80" name="TextBox 79"/>
          <p:cNvSpPr txBox="1"/>
          <p:nvPr userDrawn="1"/>
        </p:nvSpPr>
        <p:spPr>
          <a:xfrm>
            <a:off x="4160520" y="3550920"/>
            <a:ext cx="1505461" cy="369332"/>
          </a:xfrm>
          <a:prstGeom prst="rect">
            <a:avLst/>
          </a:prstGeom>
          <a:noFill/>
        </p:spPr>
        <p:txBody>
          <a:bodyPr wrap="square" rtlCol="0">
            <a:spAutoFit/>
          </a:bodyPr>
          <a:lstStyle/>
          <a:p>
            <a:pPr algn="r" fontAlgn="base">
              <a:spcBef>
                <a:spcPct val="0"/>
              </a:spcBef>
              <a:spcAft>
                <a:spcPct val="0"/>
              </a:spcAft>
            </a:pPr>
            <a:r>
              <a:rPr lang="en-US" b="1" dirty="0">
                <a:solidFill>
                  <a:srgbClr val="004B8D"/>
                </a:solidFill>
              </a:rPr>
              <a:t>Start Here</a:t>
            </a:r>
          </a:p>
        </p:txBody>
      </p:sp>
      <p:grpSp>
        <p:nvGrpSpPr>
          <p:cNvPr id="81" name="Group 80"/>
          <p:cNvGrpSpPr/>
          <p:nvPr userDrawn="1"/>
        </p:nvGrpSpPr>
        <p:grpSpPr>
          <a:xfrm flipH="1" flipV="1">
            <a:off x="2885245" y="5300594"/>
            <a:ext cx="1994908" cy="978285"/>
            <a:chOff x="5495453" y="1672306"/>
            <a:chExt cx="3189700" cy="416460"/>
          </a:xfrm>
        </p:grpSpPr>
        <p:cxnSp>
          <p:nvCxnSpPr>
            <p:cNvPr id="82" name="Straight Connector 81"/>
            <p:cNvCxnSpPr/>
            <p:nvPr/>
          </p:nvCxnSpPr>
          <p:spPr bwMode="auto">
            <a:xfrm flipV="1">
              <a:off x="5495453" y="1672306"/>
              <a:ext cx="416460" cy="41646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83" name="Straight Connector 82"/>
            <p:cNvCxnSpPr/>
            <p:nvPr/>
          </p:nvCxnSpPr>
          <p:spPr bwMode="auto">
            <a:xfrm flipV="1">
              <a:off x="5911911" y="1672306"/>
              <a:ext cx="2773242"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grpSp>
      <p:sp>
        <p:nvSpPr>
          <p:cNvPr id="84" name="Text Box 5"/>
          <p:cNvSpPr txBox="1">
            <a:spLocks noChangeArrowheads="1"/>
          </p:cNvSpPr>
          <p:nvPr userDrawn="1"/>
        </p:nvSpPr>
        <p:spPr bwMode="auto">
          <a:xfrm>
            <a:off x="2926404" y="5869301"/>
            <a:ext cx="1750249" cy="369332"/>
          </a:xfrm>
          <a:prstGeom prst="rect">
            <a:avLst/>
          </a:prstGeom>
          <a:noFill/>
          <a:ln w="9525">
            <a:noFill/>
            <a:miter lim="800000"/>
            <a:headEnd/>
            <a:tailEnd/>
          </a:ln>
        </p:spPr>
        <p:txBody>
          <a:bodyPr wrap="square">
            <a:spAutoFit/>
          </a:bodyPr>
          <a:lstStyle/>
          <a:p>
            <a:pPr algn="r" fontAlgn="base">
              <a:spcBef>
                <a:spcPct val="0"/>
              </a:spcBef>
              <a:spcAft>
                <a:spcPct val="0"/>
              </a:spcAft>
            </a:pPr>
            <a:r>
              <a:rPr lang="en-US" b="1" dirty="0">
                <a:solidFill>
                  <a:srgbClr val="FFCF22"/>
                </a:solidFill>
              </a:rPr>
              <a:t>255/207/34</a:t>
            </a:r>
          </a:p>
        </p:txBody>
      </p:sp>
      <p:sp>
        <p:nvSpPr>
          <p:cNvPr id="85" name="Text Box 84"/>
          <p:cNvSpPr txBox="1">
            <a:spLocks noChangeArrowheads="1"/>
          </p:cNvSpPr>
          <p:nvPr userDrawn="1"/>
        </p:nvSpPr>
        <p:spPr bwMode="auto">
          <a:xfrm>
            <a:off x="6443267" y="3473548"/>
            <a:ext cx="2067107" cy="609398"/>
          </a:xfrm>
          <a:prstGeom prst="rect">
            <a:avLst/>
          </a:prstGeom>
          <a:noFill/>
          <a:ln w="9525">
            <a:noFill/>
            <a:miter lim="800000"/>
            <a:headEnd/>
            <a:tailEnd/>
          </a:ln>
        </p:spPr>
        <p:txBody>
          <a:bodyPr wrap="square">
            <a:spAutoFit/>
          </a:bodyPr>
          <a:lstStyle/>
          <a:p>
            <a:pPr eaLnBrk="0" hangingPunct="0">
              <a:lnSpc>
                <a:spcPct val="105000"/>
              </a:lnSpc>
            </a:pPr>
            <a:r>
              <a:rPr lang="en-US" sz="1600" dirty="0">
                <a:solidFill>
                  <a:srgbClr val="3F4040"/>
                </a:solidFill>
              </a:rPr>
              <a:t>External Tombstone Background Color</a:t>
            </a:r>
          </a:p>
        </p:txBody>
      </p:sp>
      <p:sp>
        <p:nvSpPr>
          <p:cNvPr id="86" name="Text Box 84"/>
          <p:cNvSpPr txBox="1">
            <a:spLocks noChangeArrowheads="1"/>
          </p:cNvSpPr>
          <p:nvPr userDrawn="1"/>
        </p:nvSpPr>
        <p:spPr bwMode="auto">
          <a:xfrm>
            <a:off x="6200287" y="5873795"/>
            <a:ext cx="1945187" cy="609398"/>
          </a:xfrm>
          <a:prstGeom prst="rect">
            <a:avLst/>
          </a:prstGeom>
          <a:noFill/>
          <a:ln w="9525">
            <a:noFill/>
            <a:miter lim="800000"/>
            <a:headEnd/>
            <a:tailEnd/>
          </a:ln>
        </p:spPr>
        <p:txBody>
          <a:bodyPr wrap="square">
            <a:spAutoFit/>
          </a:bodyPr>
          <a:lstStyle/>
          <a:p>
            <a:pPr eaLnBrk="0" hangingPunct="0">
              <a:lnSpc>
                <a:spcPct val="105000"/>
              </a:lnSpc>
            </a:pPr>
            <a:r>
              <a:rPr lang="en-US" sz="1600" dirty="0">
                <a:solidFill>
                  <a:srgbClr val="3F4040"/>
                </a:solidFill>
              </a:rPr>
              <a:t>Tombstone </a:t>
            </a:r>
            <a:br>
              <a:rPr lang="en-US" sz="1600" dirty="0">
                <a:solidFill>
                  <a:srgbClr val="3F4040"/>
                </a:solidFill>
              </a:rPr>
            </a:br>
            <a:r>
              <a:rPr lang="en-US" sz="1600" dirty="0">
                <a:solidFill>
                  <a:srgbClr val="3F4040"/>
                </a:solidFill>
              </a:rPr>
              <a:t>Line Color</a:t>
            </a:r>
          </a:p>
        </p:txBody>
      </p:sp>
      <p:sp>
        <p:nvSpPr>
          <p:cNvPr id="2" name="Title 1"/>
          <p:cNvSpPr>
            <a:spLocks noGrp="1"/>
          </p:cNvSpPr>
          <p:nvPr>
            <p:ph type="title" hasCustomPrompt="1"/>
          </p:nvPr>
        </p:nvSpPr>
        <p:spPr/>
        <p:txBody>
          <a:bodyPr/>
          <a:lstStyle>
            <a:lvl1pPr>
              <a:defRPr kumimoji="0" lang="en-US" sz="2800" b="0" i="0" u="none" strike="noStrike" kern="0" cap="none" spc="0" normalizeH="0" baseline="0" noProof="0" smtClean="0">
                <a:ln>
                  <a:noFill/>
                </a:ln>
                <a:solidFill>
                  <a:srgbClr val="004B8D"/>
                </a:solidFill>
                <a:effectLst/>
                <a:uLnTx/>
                <a:uFillTx/>
              </a:defRPr>
            </a:lvl1pPr>
          </a:lstStyle>
          <a:p>
            <a:r>
              <a:rPr kumimoji="0" lang="en-US" sz="2800" b="0" i="0" u="none" strike="noStrike" kern="0" cap="none" spc="0" normalizeH="0" baseline="0" noProof="0" dirty="0" smtClean="0">
                <a:ln>
                  <a:noFill/>
                </a:ln>
                <a:solidFill>
                  <a:srgbClr val="004B8D"/>
                </a:solidFill>
                <a:effectLst/>
                <a:uLnTx/>
                <a:uFillTx/>
                <a:latin typeface="+mn-lt"/>
                <a:ea typeface="+mj-ea"/>
                <a:cs typeface="+mj-cs"/>
              </a:rPr>
              <a:t>The Color Wheel</a:t>
            </a:r>
            <a:endParaRPr lang="en-US" dirty="0"/>
          </a:p>
        </p:txBody>
      </p:sp>
    </p:spTree>
    <p:extLst>
      <p:ext uri="{BB962C8B-B14F-4D97-AF65-F5344CB8AC3E}">
        <p14:creationId xmlns:p14="http://schemas.microsoft.com/office/powerpoint/2010/main" val="369191526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ear Space for Content">
    <p:spTree>
      <p:nvGrpSpPr>
        <p:cNvPr id="1" name=""/>
        <p:cNvGrpSpPr/>
        <p:nvPr/>
      </p:nvGrpSpPr>
      <p:grpSpPr>
        <a:xfrm>
          <a:off x="0" y="0"/>
          <a:ext cx="0" cy="0"/>
          <a:chOff x="0" y="0"/>
          <a:chExt cx="0" cy="0"/>
        </a:xfrm>
      </p:grpSpPr>
      <p:sp>
        <p:nvSpPr>
          <p:cNvPr id="44" name="Rectangle 43"/>
          <p:cNvSpPr/>
          <p:nvPr userDrawn="1"/>
        </p:nvSpPr>
        <p:spPr bwMode="auto">
          <a:xfrm>
            <a:off x="223736" y="1339850"/>
            <a:ext cx="8686800" cy="5291910"/>
          </a:xfrm>
          <a:prstGeom prst="rect">
            <a:avLst/>
          </a:prstGeom>
          <a:solidFill>
            <a:schemeClr val="accent1"/>
          </a:solidFill>
          <a:ln w="9525">
            <a:noFill/>
            <a:round/>
            <a:headEnd/>
            <a:tailEnd/>
          </a:ln>
          <a:effectLst/>
        </p:spPr>
        <p:txBody>
          <a:bodyPr wrap="square" rtlCol="0" anchor="ctr"/>
          <a:lstStyle/>
          <a:p>
            <a:pPr algn="ctr" eaLnBrk="0" fontAlgn="base" hangingPunct="0">
              <a:spcBef>
                <a:spcPct val="0"/>
              </a:spcBef>
              <a:spcAft>
                <a:spcPct val="0"/>
              </a:spcAft>
            </a:pPr>
            <a:r>
              <a:rPr lang="en-US" b="1" dirty="0">
                <a:solidFill>
                  <a:srgbClr val="FFFFFF"/>
                </a:solidFill>
              </a:rPr>
              <a:t>Keep content within this blue space </a:t>
            </a:r>
            <a:br>
              <a:rPr lang="en-US" b="1" dirty="0">
                <a:solidFill>
                  <a:srgbClr val="FFFFFF"/>
                </a:solidFill>
              </a:rPr>
            </a:br>
            <a:r>
              <a:rPr lang="en-US" b="1" dirty="0">
                <a:solidFill>
                  <a:srgbClr val="FFFFFF"/>
                </a:solidFill>
              </a:rPr>
              <a:t>so that critical information </a:t>
            </a:r>
            <a:br>
              <a:rPr lang="en-US" b="1" dirty="0">
                <a:solidFill>
                  <a:srgbClr val="FFFFFF"/>
                </a:solidFill>
              </a:rPr>
            </a:br>
            <a:r>
              <a:rPr lang="en-US" b="1" dirty="0">
                <a:solidFill>
                  <a:srgbClr val="FFFFFF"/>
                </a:solidFill>
              </a:rPr>
              <a:t>does not get cut off</a:t>
            </a:r>
          </a:p>
          <a:p>
            <a:pPr algn="ctr" eaLnBrk="0" fontAlgn="base" hangingPunct="0">
              <a:spcBef>
                <a:spcPct val="0"/>
              </a:spcBef>
              <a:spcAft>
                <a:spcPct val="0"/>
              </a:spcAft>
            </a:pPr>
            <a:endParaRPr lang="en-US" dirty="0">
              <a:solidFill>
                <a:srgbClr val="FFFFFF"/>
              </a:solidFill>
            </a:endParaRPr>
          </a:p>
          <a:p>
            <a:pPr algn="ctr" eaLnBrk="0" fontAlgn="base" hangingPunct="0">
              <a:spcBef>
                <a:spcPct val="0"/>
              </a:spcBef>
              <a:spcAft>
                <a:spcPct val="0"/>
              </a:spcAft>
            </a:pPr>
            <a:r>
              <a:rPr lang="en-US" sz="1600" i="1" dirty="0">
                <a:solidFill>
                  <a:srgbClr val="FFFFFF"/>
                </a:solidFill>
              </a:rPr>
              <a:t>Graphics such as color blocks (tombstones and angle headers)</a:t>
            </a:r>
            <a:br>
              <a:rPr lang="en-US" sz="1600" i="1" dirty="0">
                <a:solidFill>
                  <a:srgbClr val="FFFFFF"/>
                </a:solidFill>
              </a:rPr>
            </a:br>
            <a:r>
              <a:rPr lang="en-US" sz="1600" i="1" dirty="0">
                <a:solidFill>
                  <a:srgbClr val="FFFFFF"/>
                </a:solidFill>
              </a:rPr>
              <a:t>and images can go to the edge of the slide</a:t>
            </a:r>
          </a:p>
        </p:txBody>
      </p:sp>
      <p:cxnSp>
        <p:nvCxnSpPr>
          <p:cNvPr id="45" name="Straight Arrow Connector 44"/>
          <p:cNvCxnSpPr/>
          <p:nvPr userDrawn="1"/>
        </p:nvCxnSpPr>
        <p:spPr bwMode="auto">
          <a:xfrm flipV="1">
            <a:off x="4567136" y="1468877"/>
            <a:ext cx="0" cy="1517514"/>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cxnSp>
        <p:nvCxnSpPr>
          <p:cNvPr id="46" name="Straight Arrow Connector 45"/>
          <p:cNvCxnSpPr/>
          <p:nvPr userDrawn="1"/>
        </p:nvCxnSpPr>
        <p:spPr bwMode="auto">
          <a:xfrm>
            <a:off x="4567136" y="5165387"/>
            <a:ext cx="0" cy="1324582"/>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cxnSp>
        <p:nvCxnSpPr>
          <p:cNvPr id="50" name="Straight Arrow Connector 49"/>
          <p:cNvCxnSpPr/>
          <p:nvPr userDrawn="1"/>
        </p:nvCxnSpPr>
        <p:spPr bwMode="auto">
          <a:xfrm rot="5400000" flipV="1">
            <a:off x="7777264" y="2970549"/>
            <a:ext cx="0" cy="1984442"/>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cxnSp>
        <p:nvCxnSpPr>
          <p:cNvPr id="51" name="Straight Arrow Connector 50"/>
          <p:cNvCxnSpPr/>
          <p:nvPr userDrawn="1"/>
        </p:nvCxnSpPr>
        <p:spPr bwMode="auto">
          <a:xfrm rot="16200000" flipH="1" flipV="1">
            <a:off x="1303509" y="2980277"/>
            <a:ext cx="0" cy="1984442"/>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grpSp>
        <p:nvGrpSpPr>
          <p:cNvPr id="52" name="Group 51"/>
          <p:cNvGrpSpPr/>
          <p:nvPr userDrawn="1"/>
        </p:nvGrpSpPr>
        <p:grpSpPr>
          <a:xfrm>
            <a:off x="44756" y="3894075"/>
            <a:ext cx="140068" cy="156846"/>
            <a:chOff x="516181" y="5154456"/>
            <a:chExt cx="2213903" cy="511276"/>
          </a:xfrm>
        </p:grpSpPr>
        <p:cxnSp>
          <p:nvCxnSpPr>
            <p:cNvPr id="53" name="Straight Connector 52"/>
            <p:cNvCxnSpPr/>
            <p:nvPr/>
          </p:nvCxnSpPr>
          <p:spPr bwMode="auto">
            <a:xfrm>
              <a:off x="516181" y="5154456"/>
              <a:ext cx="2200666" cy="51127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54" name="Straight Connector 53"/>
            <p:cNvCxnSpPr/>
            <p:nvPr/>
          </p:nvCxnSpPr>
          <p:spPr bwMode="auto">
            <a:xfrm flipH="1">
              <a:off x="529418" y="5154456"/>
              <a:ext cx="2200666" cy="51127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grpSp>
      <p:grpSp>
        <p:nvGrpSpPr>
          <p:cNvPr id="55" name="Group 54"/>
          <p:cNvGrpSpPr/>
          <p:nvPr userDrawn="1"/>
        </p:nvGrpSpPr>
        <p:grpSpPr>
          <a:xfrm>
            <a:off x="8962416" y="3894075"/>
            <a:ext cx="140068" cy="156846"/>
            <a:chOff x="516181" y="5154456"/>
            <a:chExt cx="2213903" cy="511276"/>
          </a:xfrm>
        </p:grpSpPr>
        <p:cxnSp>
          <p:nvCxnSpPr>
            <p:cNvPr id="56" name="Straight Connector 55"/>
            <p:cNvCxnSpPr/>
            <p:nvPr/>
          </p:nvCxnSpPr>
          <p:spPr bwMode="auto">
            <a:xfrm>
              <a:off x="516181" y="5154456"/>
              <a:ext cx="2200666" cy="51127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57" name="Straight Connector 56"/>
            <p:cNvCxnSpPr/>
            <p:nvPr/>
          </p:nvCxnSpPr>
          <p:spPr bwMode="auto">
            <a:xfrm flipH="1">
              <a:off x="529418" y="5154456"/>
              <a:ext cx="2200666" cy="51127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grpSp>
      <p:grpSp>
        <p:nvGrpSpPr>
          <p:cNvPr id="58" name="Group 57"/>
          <p:cNvGrpSpPr/>
          <p:nvPr userDrawn="1"/>
        </p:nvGrpSpPr>
        <p:grpSpPr>
          <a:xfrm>
            <a:off x="4497102" y="6674982"/>
            <a:ext cx="140068" cy="156846"/>
            <a:chOff x="516181" y="5154456"/>
            <a:chExt cx="2213903" cy="511276"/>
          </a:xfrm>
        </p:grpSpPr>
        <p:cxnSp>
          <p:nvCxnSpPr>
            <p:cNvPr id="59" name="Straight Connector 58"/>
            <p:cNvCxnSpPr/>
            <p:nvPr/>
          </p:nvCxnSpPr>
          <p:spPr bwMode="auto">
            <a:xfrm>
              <a:off x="516181" y="5154456"/>
              <a:ext cx="2200666" cy="51127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60" name="Straight Connector 59"/>
            <p:cNvCxnSpPr/>
            <p:nvPr/>
          </p:nvCxnSpPr>
          <p:spPr bwMode="auto">
            <a:xfrm flipH="1">
              <a:off x="529418" y="5154456"/>
              <a:ext cx="2200666" cy="51127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grpSp>
      <p:sp>
        <p:nvSpPr>
          <p:cNvPr id="2" name="Title 1"/>
          <p:cNvSpPr>
            <a:spLocks noGrp="1"/>
          </p:cNvSpPr>
          <p:nvPr>
            <p:ph type="title" hasCustomPrompt="1"/>
          </p:nvPr>
        </p:nvSpPr>
        <p:spPr/>
        <p:txBody>
          <a:bodyPr/>
          <a:lstStyle/>
          <a:p>
            <a:r>
              <a:rPr lang="en-US" dirty="0" smtClean="0"/>
              <a:t>Clear Space for Content </a:t>
            </a:r>
          </a:p>
        </p:txBody>
      </p:sp>
    </p:spTree>
    <p:extLst>
      <p:ext uri="{BB962C8B-B14F-4D97-AF65-F5344CB8AC3E}">
        <p14:creationId xmlns:p14="http://schemas.microsoft.com/office/powerpoint/2010/main" val="2638249416"/>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ines, Arrows and Call Ou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914400" rtl="0" eaLnBrk="0" fontAlgn="base" latinLnBrk="0" hangingPunct="0">
              <a:lnSpc>
                <a:spcPct val="85000"/>
              </a:lnSpc>
              <a:spcBef>
                <a:spcPct val="0"/>
              </a:spcBef>
              <a:spcAft>
                <a:spcPct val="0"/>
              </a:spcAft>
              <a:buClrTx/>
              <a:buSzTx/>
              <a:buFontTx/>
              <a:buNone/>
              <a:tabLst/>
              <a:defRPr kumimoji="0" lang="en-US" sz="2800" b="0" i="0" u="none" strike="noStrike" kern="0" cap="none" spc="0" normalizeH="0" baseline="0" noProof="0" smtClean="0">
                <a:ln>
                  <a:noFill/>
                </a:ln>
                <a:solidFill>
                  <a:srgbClr val="004B8D"/>
                </a:solidFill>
                <a:effectLst/>
                <a:uLnTx/>
                <a:uFillTx/>
              </a:defRPr>
            </a:lvl1pPr>
          </a:lstStyle>
          <a:p>
            <a:r>
              <a:rPr lang="en-US" dirty="0" smtClean="0"/>
              <a:t>Lines, Arrows and Call Outs</a:t>
            </a:r>
            <a:endParaRPr lang="en-US" dirty="0"/>
          </a:p>
        </p:txBody>
      </p:sp>
      <p:cxnSp>
        <p:nvCxnSpPr>
          <p:cNvPr id="44" name="Straight Connector 43"/>
          <p:cNvCxnSpPr/>
          <p:nvPr userDrawn="1"/>
        </p:nvCxnSpPr>
        <p:spPr bwMode="auto">
          <a:xfrm>
            <a:off x="362139" y="2338807"/>
            <a:ext cx="2729414" cy="0"/>
          </a:xfrm>
          <a:prstGeom prst="line">
            <a:avLst/>
          </a:prstGeom>
          <a:solidFill>
            <a:schemeClr val="accent1"/>
          </a:solidFill>
          <a:ln w="57150" cap="flat" cmpd="sng" algn="ctr">
            <a:solidFill>
              <a:schemeClr val="accent1"/>
            </a:solidFill>
            <a:prstDash val="solid"/>
            <a:round/>
            <a:headEnd type="none" w="med" len="med"/>
            <a:tailEnd type="none" w="med" len="med"/>
          </a:ln>
          <a:effectLst/>
        </p:spPr>
      </p:cxnSp>
      <p:cxnSp>
        <p:nvCxnSpPr>
          <p:cNvPr id="45" name="Straight Connector 44"/>
          <p:cNvCxnSpPr/>
          <p:nvPr userDrawn="1"/>
        </p:nvCxnSpPr>
        <p:spPr bwMode="auto">
          <a:xfrm>
            <a:off x="362139" y="1680930"/>
            <a:ext cx="2729414"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
        <p:nvSpPr>
          <p:cNvPr id="46" name="TextBox 45"/>
          <p:cNvSpPr txBox="1"/>
          <p:nvPr userDrawn="1"/>
        </p:nvSpPr>
        <p:spPr bwMode="auto">
          <a:xfrm>
            <a:off x="278095" y="1787085"/>
            <a:ext cx="2238569" cy="318549"/>
          </a:xfrm>
          <a:prstGeom prst="rect">
            <a:avLst/>
          </a:prstGeom>
          <a:noFill/>
          <a:ln w="9525">
            <a:noFill/>
            <a:miter lim="800000"/>
            <a:headEnd/>
            <a:tailEnd/>
          </a:ln>
        </p:spPr>
        <p:txBody>
          <a:bodyPr wrap="square" rtlCol="0">
            <a:spAutoFit/>
          </a:bodyPr>
          <a:lstStyle/>
          <a:p>
            <a:pPr eaLnBrk="0" hangingPunct="0">
              <a:lnSpc>
                <a:spcPct val="105000"/>
              </a:lnSpc>
            </a:pPr>
            <a:r>
              <a:rPr lang="en-US" sz="1400" b="1" dirty="0">
                <a:solidFill>
                  <a:srgbClr val="004B8D"/>
                </a:solidFill>
              </a:rPr>
              <a:t>1pt</a:t>
            </a:r>
            <a:r>
              <a:rPr lang="en-US" sz="1400" dirty="0">
                <a:solidFill>
                  <a:srgbClr val="004B8D"/>
                </a:solidFill>
              </a:rPr>
              <a:t> </a:t>
            </a:r>
            <a:r>
              <a:rPr lang="en-US" sz="1400" dirty="0">
                <a:solidFill>
                  <a:srgbClr val="3F4040"/>
                </a:solidFill>
              </a:rPr>
              <a:t>Template Header Line</a:t>
            </a:r>
          </a:p>
        </p:txBody>
      </p:sp>
      <p:sp>
        <p:nvSpPr>
          <p:cNvPr id="47" name="TextBox 46"/>
          <p:cNvSpPr txBox="1"/>
          <p:nvPr userDrawn="1"/>
        </p:nvSpPr>
        <p:spPr bwMode="auto">
          <a:xfrm>
            <a:off x="255459" y="2431745"/>
            <a:ext cx="2836094" cy="302840"/>
          </a:xfrm>
          <a:prstGeom prst="rect">
            <a:avLst/>
          </a:prstGeom>
          <a:noFill/>
          <a:ln w="9525">
            <a:noFill/>
            <a:miter lim="800000"/>
            <a:headEnd/>
            <a:tailEnd/>
          </a:ln>
        </p:spPr>
        <p:txBody>
          <a:bodyPr wrap="square" rtlCol="0">
            <a:spAutoFit/>
          </a:bodyPr>
          <a:lstStyle/>
          <a:p>
            <a:pPr eaLnBrk="0" hangingPunct="0">
              <a:lnSpc>
                <a:spcPct val="105000"/>
              </a:lnSpc>
            </a:pPr>
            <a:r>
              <a:rPr lang="en-US" sz="1400" b="1" dirty="0">
                <a:solidFill>
                  <a:srgbClr val="004B8D"/>
                </a:solidFill>
              </a:rPr>
              <a:t>4.5pt </a:t>
            </a:r>
            <a:r>
              <a:rPr lang="en-US" sz="1400" dirty="0">
                <a:solidFill>
                  <a:srgbClr val="3F4040"/>
                </a:solidFill>
              </a:rPr>
              <a:t>Callout/Tombstone Line</a:t>
            </a:r>
          </a:p>
        </p:txBody>
      </p:sp>
      <p:graphicFrame>
        <p:nvGraphicFramePr>
          <p:cNvPr id="48" name="Table 47"/>
          <p:cNvGraphicFramePr>
            <a:graphicFrameLocks noGrp="1"/>
          </p:cNvGraphicFramePr>
          <p:nvPr userDrawn="1">
            <p:extLst>
              <p:ext uri="{D42A27DB-BD31-4B8C-83A1-F6EECF244321}">
                <p14:modId xmlns:p14="http://schemas.microsoft.com/office/powerpoint/2010/main" val="697028931"/>
              </p:ext>
            </p:extLst>
          </p:nvPr>
        </p:nvGraphicFramePr>
        <p:xfrm>
          <a:off x="406983" y="3608850"/>
          <a:ext cx="1858697" cy="640080"/>
        </p:xfrm>
        <a:graphic>
          <a:graphicData uri="http://schemas.openxmlformats.org/drawingml/2006/table">
            <a:tbl>
              <a:tblPr firstRow="1" bandRow="1">
                <a:tableStyleId>{5C22544A-7EE6-4342-B048-85BDC9FD1C3A}</a:tableStyleId>
              </a:tblPr>
              <a:tblGrid>
                <a:gridCol w="1858697"/>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Two Row</a:t>
                      </a:r>
                    </a:p>
                  </a:txBody>
                  <a:tcPr>
                    <a:lnL w="76200" cap="flat" cmpd="sng" algn="ctr">
                      <a:solidFill>
                        <a:schemeClr val="accent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r h="188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Blue Callout</a:t>
                      </a:r>
                    </a:p>
                  </a:txBody>
                  <a:tcPr>
                    <a:lnL w="76200" cap="flat" cmpd="sng" algn="ctr">
                      <a:solidFill>
                        <a:schemeClr val="accent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49" name="Table 48"/>
          <p:cNvGraphicFramePr>
            <a:graphicFrameLocks noGrp="1"/>
          </p:cNvGraphicFramePr>
          <p:nvPr userDrawn="1">
            <p:extLst>
              <p:ext uri="{D42A27DB-BD31-4B8C-83A1-F6EECF244321}">
                <p14:modId xmlns:p14="http://schemas.microsoft.com/office/powerpoint/2010/main" val="2725478516"/>
              </p:ext>
            </p:extLst>
          </p:nvPr>
        </p:nvGraphicFramePr>
        <p:xfrm>
          <a:off x="406983" y="4369341"/>
          <a:ext cx="1858697" cy="335280"/>
        </p:xfrm>
        <a:graphic>
          <a:graphicData uri="http://schemas.openxmlformats.org/drawingml/2006/table">
            <a:tbl>
              <a:tblPr firstRow="1" bandRow="1">
                <a:tableStyleId>{5C22544A-7EE6-4342-B048-85BDC9FD1C3A}</a:tableStyleId>
              </a:tblPr>
              <a:tblGrid>
                <a:gridCol w="1858697"/>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Single Blue</a:t>
                      </a:r>
                    </a:p>
                  </a:txBody>
                  <a:tcPr>
                    <a:lnL w="76200" cap="flat" cmpd="sng" algn="ctr">
                      <a:solidFill>
                        <a:schemeClr val="accent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50" name="Freeform 7"/>
          <p:cNvSpPr>
            <a:spLocks/>
          </p:cNvSpPr>
          <p:nvPr userDrawn="1"/>
        </p:nvSpPr>
        <p:spPr bwMode="auto">
          <a:xfrm>
            <a:off x="8193740" y="2278208"/>
            <a:ext cx="506556" cy="365037"/>
          </a:xfrm>
          <a:custGeom>
            <a:avLst/>
            <a:gdLst>
              <a:gd name="T0" fmla="*/ 162 w 162"/>
              <a:gd name="T1" fmla="*/ 102 h 117"/>
              <a:gd name="T2" fmla="*/ 157 w 162"/>
              <a:gd name="T3" fmla="*/ 112 h 117"/>
              <a:gd name="T4" fmla="*/ 138 w 162"/>
              <a:gd name="T5" fmla="*/ 110 h 117"/>
              <a:gd name="T6" fmla="*/ 82 w 162"/>
              <a:gd name="T7" fmla="*/ 42 h 117"/>
              <a:gd name="T8" fmla="*/ 25 w 162"/>
              <a:gd name="T9" fmla="*/ 110 h 117"/>
              <a:gd name="T10" fmla="*/ 6 w 162"/>
              <a:gd name="T11" fmla="*/ 112 h 117"/>
              <a:gd name="T12" fmla="*/ 4 w 162"/>
              <a:gd name="T13" fmla="*/ 93 h 117"/>
              <a:gd name="T14" fmla="*/ 82 w 162"/>
              <a:gd name="T15" fmla="*/ 0 h 117"/>
              <a:gd name="T16" fmla="*/ 159 w 162"/>
              <a:gd name="T17" fmla="*/ 93 h 117"/>
              <a:gd name="T18" fmla="*/ 162 w 162"/>
              <a:gd name="T19"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17">
                <a:moveTo>
                  <a:pt x="162" y="102"/>
                </a:moveTo>
                <a:cubicBezTo>
                  <a:pt x="162" y="105"/>
                  <a:pt x="161" y="109"/>
                  <a:pt x="157" y="112"/>
                </a:cubicBezTo>
                <a:cubicBezTo>
                  <a:pt x="152" y="117"/>
                  <a:pt x="143" y="116"/>
                  <a:pt x="138" y="110"/>
                </a:cubicBezTo>
                <a:cubicBezTo>
                  <a:pt x="82" y="42"/>
                  <a:pt x="82" y="42"/>
                  <a:pt x="82" y="42"/>
                </a:cubicBezTo>
                <a:cubicBezTo>
                  <a:pt x="25" y="110"/>
                  <a:pt x="25" y="110"/>
                  <a:pt x="25" y="110"/>
                </a:cubicBezTo>
                <a:cubicBezTo>
                  <a:pt x="20" y="116"/>
                  <a:pt x="12" y="117"/>
                  <a:pt x="6" y="112"/>
                </a:cubicBezTo>
                <a:cubicBezTo>
                  <a:pt x="0" y="107"/>
                  <a:pt x="0" y="99"/>
                  <a:pt x="4" y="93"/>
                </a:cubicBezTo>
                <a:cubicBezTo>
                  <a:pt x="82" y="0"/>
                  <a:pt x="82" y="0"/>
                  <a:pt x="82" y="0"/>
                </a:cubicBezTo>
                <a:cubicBezTo>
                  <a:pt x="159" y="93"/>
                  <a:pt x="159" y="93"/>
                  <a:pt x="159" y="93"/>
                </a:cubicBezTo>
                <a:cubicBezTo>
                  <a:pt x="161" y="95"/>
                  <a:pt x="162" y="99"/>
                  <a:pt x="162" y="10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51" name="Freeform 17"/>
          <p:cNvSpPr>
            <a:spLocks/>
          </p:cNvSpPr>
          <p:nvPr userDrawn="1"/>
        </p:nvSpPr>
        <p:spPr bwMode="auto">
          <a:xfrm>
            <a:off x="7058602" y="2207449"/>
            <a:ext cx="361069" cy="506556"/>
          </a:xfrm>
          <a:custGeom>
            <a:avLst/>
            <a:gdLst>
              <a:gd name="T0" fmla="*/ 15 w 116"/>
              <a:gd name="T1" fmla="*/ 162 h 162"/>
              <a:gd name="T2" fmla="*/ 4 w 116"/>
              <a:gd name="T3" fmla="*/ 157 h 162"/>
              <a:gd name="T4" fmla="*/ 6 w 116"/>
              <a:gd name="T5" fmla="*/ 138 h 162"/>
              <a:gd name="T6" fmla="*/ 74 w 116"/>
              <a:gd name="T7" fmla="*/ 82 h 162"/>
              <a:gd name="T8" fmla="*/ 6 w 116"/>
              <a:gd name="T9" fmla="*/ 25 h 162"/>
              <a:gd name="T10" fmla="*/ 4 w 116"/>
              <a:gd name="T11" fmla="*/ 6 h 162"/>
              <a:gd name="T12" fmla="*/ 23 w 116"/>
              <a:gd name="T13" fmla="*/ 4 h 162"/>
              <a:gd name="T14" fmla="*/ 116 w 116"/>
              <a:gd name="T15" fmla="*/ 82 h 162"/>
              <a:gd name="T16" fmla="*/ 23 w 116"/>
              <a:gd name="T17" fmla="*/ 159 h 162"/>
              <a:gd name="T18" fmla="*/ 15 w 11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62">
                <a:moveTo>
                  <a:pt x="15" y="162"/>
                </a:moveTo>
                <a:cubicBezTo>
                  <a:pt x="11" y="162"/>
                  <a:pt x="7" y="161"/>
                  <a:pt x="4" y="157"/>
                </a:cubicBezTo>
                <a:cubicBezTo>
                  <a:pt x="0" y="152"/>
                  <a:pt x="0" y="143"/>
                  <a:pt x="6" y="138"/>
                </a:cubicBezTo>
                <a:cubicBezTo>
                  <a:pt x="74" y="82"/>
                  <a:pt x="74" y="82"/>
                  <a:pt x="74" y="82"/>
                </a:cubicBezTo>
                <a:cubicBezTo>
                  <a:pt x="6" y="25"/>
                  <a:pt x="6" y="25"/>
                  <a:pt x="6" y="25"/>
                </a:cubicBezTo>
                <a:cubicBezTo>
                  <a:pt x="0" y="20"/>
                  <a:pt x="0" y="12"/>
                  <a:pt x="4" y="6"/>
                </a:cubicBezTo>
                <a:cubicBezTo>
                  <a:pt x="9" y="0"/>
                  <a:pt x="18" y="0"/>
                  <a:pt x="23" y="4"/>
                </a:cubicBezTo>
                <a:cubicBezTo>
                  <a:pt x="116" y="82"/>
                  <a:pt x="116" y="82"/>
                  <a:pt x="116" y="82"/>
                </a:cubicBezTo>
                <a:cubicBezTo>
                  <a:pt x="23" y="159"/>
                  <a:pt x="23" y="159"/>
                  <a:pt x="23" y="159"/>
                </a:cubicBezTo>
                <a:cubicBezTo>
                  <a:pt x="21" y="161"/>
                  <a:pt x="18" y="162"/>
                  <a:pt x="15" y="16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52" name="Freeform 22"/>
          <p:cNvSpPr>
            <a:spLocks/>
          </p:cNvSpPr>
          <p:nvPr userDrawn="1"/>
        </p:nvSpPr>
        <p:spPr bwMode="auto">
          <a:xfrm>
            <a:off x="4636228" y="2207449"/>
            <a:ext cx="365037" cy="506556"/>
          </a:xfrm>
          <a:custGeom>
            <a:avLst/>
            <a:gdLst>
              <a:gd name="T0" fmla="*/ 102 w 117"/>
              <a:gd name="T1" fmla="*/ 0 h 162"/>
              <a:gd name="T2" fmla="*/ 112 w 117"/>
              <a:gd name="T3" fmla="*/ 5 h 162"/>
              <a:gd name="T4" fmla="*/ 110 w 117"/>
              <a:gd name="T5" fmla="*/ 23 h 162"/>
              <a:gd name="T6" fmla="*/ 42 w 117"/>
              <a:gd name="T7" fmla="*/ 80 h 162"/>
              <a:gd name="T8" fmla="*/ 110 w 117"/>
              <a:gd name="T9" fmla="*/ 137 h 162"/>
              <a:gd name="T10" fmla="*/ 112 w 117"/>
              <a:gd name="T11" fmla="*/ 156 h 162"/>
              <a:gd name="T12" fmla="*/ 93 w 117"/>
              <a:gd name="T13" fmla="*/ 158 h 162"/>
              <a:gd name="T14" fmla="*/ 0 w 117"/>
              <a:gd name="T15" fmla="*/ 80 h 162"/>
              <a:gd name="T16" fmla="*/ 93 w 117"/>
              <a:gd name="T17" fmla="*/ 3 h 162"/>
              <a:gd name="T18" fmla="*/ 102 w 117"/>
              <a:gd name="T19"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62">
                <a:moveTo>
                  <a:pt x="102" y="0"/>
                </a:moveTo>
                <a:cubicBezTo>
                  <a:pt x="105" y="0"/>
                  <a:pt x="109" y="1"/>
                  <a:pt x="112" y="5"/>
                </a:cubicBezTo>
                <a:cubicBezTo>
                  <a:pt x="117" y="10"/>
                  <a:pt x="116" y="19"/>
                  <a:pt x="110" y="23"/>
                </a:cubicBezTo>
                <a:cubicBezTo>
                  <a:pt x="42" y="80"/>
                  <a:pt x="42" y="80"/>
                  <a:pt x="42" y="80"/>
                </a:cubicBezTo>
                <a:cubicBezTo>
                  <a:pt x="110" y="137"/>
                  <a:pt x="110" y="137"/>
                  <a:pt x="110" y="137"/>
                </a:cubicBezTo>
                <a:cubicBezTo>
                  <a:pt x="116" y="142"/>
                  <a:pt x="117" y="150"/>
                  <a:pt x="112" y="156"/>
                </a:cubicBezTo>
                <a:cubicBezTo>
                  <a:pt x="107" y="162"/>
                  <a:pt x="99" y="162"/>
                  <a:pt x="93" y="158"/>
                </a:cubicBezTo>
                <a:cubicBezTo>
                  <a:pt x="0" y="80"/>
                  <a:pt x="0" y="80"/>
                  <a:pt x="0" y="80"/>
                </a:cubicBezTo>
                <a:cubicBezTo>
                  <a:pt x="93" y="3"/>
                  <a:pt x="93" y="3"/>
                  <a:pt x="93" y="3"/>
                </a:cubicBezTo>
                <a:cubicBezTo>
                  <a:pt x="96" y="1"/>
                  <a:pt x="99" y="0"/>
                  <a:pt x="10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53" name="Freeform 27"/>
          <p:cNvSpPr>
            <a:spLocks/>
          </p:cNvSpPr>
          <p:nvPr userDrawn="1"/>
        </p:nvSpPr>
        <p:spPr bwMode="auto">
          <a:xfrm>
            <a:off x="5775333" y="2279531"/>
            <a:ext cx="509201" cy="362391"/>
          </a:xfrm>
          <a:custGeom>
            <a:avLst/>
            <a:gdLst>
              <a:gd name="T0" fmla="*/ 0 w 163"/>
              <a:gd name="T1" fmla="*/ 15 h 116"/>
              <a:gd name="T2" fmla="*/ 5 w 163"/>
              <a:gd name="T3" fmla="*/ 4 h 116"/>
              <a:gd name="T4" fmla="*/ 24 w 163"/>
              <a:gd name="T5" fmla="*/ 6 h 116"/>
              <a:gd name="T6" fmla="*/ 81 w 163"/>
              <a:gd name="T7" fmla="*/ 74 h 116"/>
              <a:gd name="T8" fmla="*/ 137 w 163"/>
              <a:gd name="T9" fmla="*/ 6 h 116"/>
              <a:gd name="T10" fmla="*/ 156 w 163"/>
              <a:gd name="T11" fmla="*/ 4 h 116"/>
              <a:gd name="T12" fmla="*/ 158 w 163"/>
              <a:gd name="T13" fmla="*/ 23 h 116"/>
              <a:gd name="T14" fmla="*/ 81 w 163"/>
              <a:gd name="T15" fmla="*/ 116 h 116"/>
              <a:gd name="T16" fmla="*/ 3 w 163"/>
              <a:gd name="T17" fmla="*/ 23 h 116"/>
              <a:gd name="T18" fmla="*/ 0 w 163"/>
              <a:gd name="T19" fmla="*/ 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16">
                <a:moveTo>
                  <a:pt x="0" y="15"/>
                </a:moveTo>
                <a:cubicBezTo>
                  <a:pt x="0" y="11"/>
                  <a:pt x="2" y="7"/>
                  <a:pt x="5" y="4"/>
                </a:cubicBezTo>
                <a:cubicBezTo>
                  <a:pt x="11" y="0"/>
                  <a:pt x="19" y="0"/>
                  <a:pt x="24" y="6"/>
                </a:cubicBezTo>
                <a:cubicBezTo>
                  <a:pt x="81" y="74"/>
                  <a:pt x="81" y="74"/>
                  <a:pt x="81" y="74"/>
                </a:cubicBezTo>
                <a:cubicBezTo>
                  <a:pt x="137" y="6"/>
                  <a:pt x="137" y="6"/>
                  <a:pt x="137" y="6"/>
                </a:cubicBezTo>
                <a:cubicBezTo>
                  <a:pt x="142" y="0"/>
                  <a:pt x="151" y="0"/>
                  <a:pt x="156" y="4"/>
                </a:cubicBezTo>
                <a:cubicBezTo>
                  <a:pt x="162" y="9"/>
                  <a:pt x="163" y="18"/>
                  <a:pt x="158" y="23"/>
                </a:cubicBezTo>
                <a:cubicBezTo>
                  <a:pt x="81" y="116"/>
                  <a:pt x="81" y="116"/>
                  <a:pt x="81" y="116"/>
                </a:cubicBezTo>
                <a:cubicBezTo>
                  <a:pt x="3" y="23"/>
                  <a:pt x="3" y="23"/>
                  <a:pt x="3" y="23"/>
                </a:cubicBezTo>
                <a:cubicBezTo>
                  <a:pt x="1" y="21"/>
                  <a:pt x="0" y="18"/>
                  <a:pt x="0" y="1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cxnSp>
        <p:nvCxnSpPr>
          <p:cNvPr id="54" name="Straight Arrow Connector 53"/>
          <p:cNvCxnSpPr/>
          <p:nvPr userDrawn="1"/>
        </p:nvCxnSpPr>
        <p:spPr bwMode="auto">
          <a:xfrm>
            <a:off x="6021408" y="1787085"/>
            <a:ext cx="1163370" cy="0"/>
          </a:xfrm>
          <a:prstGeom prst="straightConnector1">
            <a:avLst/>
          </a:prstGeom>
          <a:solidFill>
            <a:schemeClr val="accent1"/>
          </a:solidFill>
          <a:ln w="38100" cap="flat" cmpd="sng" algn="ctr">
            <a:solidFill>
              <a:schemeClr val="accent1"/>
            </a:solidFill>
            <a:prstDash val="solid"/>
            <a:round/>
            <a:headEnd type="none" w="med" len="med"/>
            <a:tailEnd type="arrow" w="lg" len="med"/>
          </a:ln>
          <a:effectLst/>
        </p:spPr>
      </p:cxnSp>
      <p:cxnSp>
        <p:nvCxnSpPr>
          <p:cNvPr id="55" name="Straight Arrow Connector 54"/>
          <p:cNvCxnSpPr/>
          <p:nvPr userDrawn="1"/>
        </p:nvCxnSpPr>
        <p:spPr bwMode="auto">
          <a:xfrm>
            <a:off x="4636228" y="1787085"/>
            <a:ext cx="1163370" cy="0"/>
          </a:xfrm>
          <a:prstGeom prst="straightConnector1">
            <a:avLst/>
          </a:prstGeom>
          <a:solidFill>
            <a:schemeClr val="accent1"/>
          </a:solidFill>
          <a:ln w="19050" cap="flat" cmpd="sng" algn="ctr">
            <a:solidFill>
              <a:schemeClr val="accent1"/>
            </a:solidFill>
            <a:prstDash val="solid"/>
            <a:round/>
            <a:headEnd type="none" w="med" len="med"/>
            <a:tailEnd type="arrow" w="lg" len="med"/>
          </a:ln>
          <a:effectLst/>
        </p:spPr>
      </p:cxnSp>
      <p:cxnSp>
        <p:nvCxnSpPr>
          <p:cNvPr id="56" name="Straight Arrow Connector 55"/>
          <p:cNvCxnSpPr/>
          <p:nvPr userDrawn="1"/>
        </p:nvCxnSpPr>
        <p:spPr bwMode="auto">
          <a:xfrm>
            <a:off x="7542391" y="1787085"/>
            <a:ext cx="1163370" cy="0"/>
          </a:xfrm>
          <a:prstGeom prst="straightConnector1">
            <a:avLst/>
          </a:prstGeom>
          <a:solidFill>
            <a:schemeClr val="accent1"/>
          </a:solidFill>
          <a:ln w="57150" cap="flat" cmpd="sng" algn="ctr">
            <a:solidFill>
              <a:schemeClr val="accent1"/>
            </a:solidFill>
            <a:prstDash val="solid"/>
            <a:round/>
            <a:headEnd type="none" w="med" len="med"/>
            <a:tailEnd type="arrow" w="lg" len="med"/>
          </a:ln>
          <a:effectLst/>
        </p:spPr>
      </p:cxnSp>
      <p:sp>
        <p:nvSpPr>
          <p:cNvPr id="57" name="TextBox 56"/>
          <p:cNvSpPr txBox="1"/>
          <p:nvPr userDrawn="1"/>
        </p:nvSpPr>
        <p:spPr bwMode="auto">
          <a:xfrm>
            <a:off x="270090" y="3159664"/>
            <a:ext cx="3898954" cy="350865"/>
          </a:xfrm>
          <a:prstGeom prst="rect">
            <a:avLst/>
          </a:prstGeom>
          <a:noFill/>
          <a:ln w="9525">
            <a:noFill/>
            <a:miter lim="800000"/>
            <a:headEnd/>
            <a:tailEnd/>
          </a:ln>
        </p:spPr>
        <p:txBody>
          <a:bodyPr wrap="square" rtlCol="0">
            <a:spAutoFit/>
          </a:bodyPr>
          <a:lstStyle/>
          <a:p>
            <a:pPr eaLnBrk="0" hangingPunct="0">
              <a:lnSpc>
                <a:spcPct val="105000"/>
              </a:lnSpc>
            </a:pPr>
            <a:r>
              <a:rPr lang="en-US" sz="1600" b="1" dirty="0">
                <a:solidFill>
                  <a:srgbClr val="004B8D"/>
                </a:solidFill>
              </a:rPr>
              <a:t>Call Out  and Tracker Options</a:t>
            </a:r>
          </a:p>
        </p:txBody>
      </p:sp>
      <p:sp>
        <p:nvSpPr>
          <p:cNvPr id="58" name="TextBox 57"/>
          <p:cNvSpPr txBox="1"/>
          <p:nvPr userDrawn="1"/>
        </p:nvSpPr>
        <p:spPr bwMode="auto">
          <a:xfrm>
            <a:off x="270090" y="1226670"/>
            <a:ext cx="2960483" cy="332912"/>
          </a:xfrm>
          <a:prstGeom prst="rect">
            <a:avLst/>
          </a:prstGeom>
          <a:noFill/>
          <a:ln w="9525">
            <a:noFill/>
            <a:miter lim="800000"/>
            <a:headEnd/>
            <a:tailEnd/>
          </a:ln>
        </p:spPr>
        <p:txBody>
          <a:bodyPr wrap="square" rtlCol="0">
            <a:spAutoFit/>
          </a:bodyPr>
          <a:lstStyle/>
          <a:p>
            <a:pPr eaLnBrk="0" hangingPunct="0">
              <a:lnSpc>
                <a:spcPct val="105000"/>
              </a:lnSpc>
            </a:pPr>
            <a:r>
              <a:rPr lang="en-US" sz="1600" b="1" dirty="0">
                <a:solidFill>
                  <a:srgbClr val="004B8D"/>
                </a:solidFill>
              </a:rPr>
              <a:t>Line Styles</a:t>
            </a:r>
          </a:p>
        </p:txBody>
      </p:sp>
      <p:sp>
        <p:nvSpPr>
          <p:cNvPr id="59" name="TextBox 58"/>
          <p:cNvSpPr txBox="1"/>
          <p:nvPr userDrawn="1"/>
        </p:nvSpPr>
        <p:spPr bwMode="auto">
          <a:xfrm>
            <a:off x="4581908" y="1226670"/>
            <a:ext cx="2960483" cy="332912"/>
          </a:xfrm>
          <a:prstGeom prst="rect">
            <a:avLst/>
          </a:prstGeom>
          <a:noFill/>
          <a:ln w="9525">
            <a:noFill/>
            <a:miter lim="800000"/>
            <a:headEnd/>
            <a:tailEnd/>
          </a:ln>
        </p:spPr>
        <p:txBody>
          <a:bodyPr wrap="square" rtlCol="0">
            <a:spAutoFit/>
          </a:bodyPr>
          <a:lstStyle/>
          <a:p>
            <a:pPr eaLnBrk="0" hangingPunct="0">
              <a:lnSpc>
                <a:spcPct val="105000"/>
              </a:lnSpc>
            </a:pPr>
            <a:r>
              <a:rPr lang="en-US" sz="1600" b="1" dirty="0">
                <a:solidFill>
                  <a:srgbClr val="004B8D"/>
                </a:solidFill>
              </a:rPr>
              <a:t>Arrow Styles</a:t>
            </a:r>
          </a:p>
        </p:txBody>
      </p:sp>
      <p:sp>
        <p:nvSpPr>
          <p:cNvPr id="60" name="Rectangular Callout 59"/>
          <p:cNvSpPr/>
          <p:nvPr userDrawn="1"/>
        </p:nvSpPr>
        <p:spPr bwMode="auto">
          <a:xfrm>
            <a:off x="374615" y="4846989"/>
            <a:ext cx="1891065" cy="434566"/>
          </a:xfrm>
          <a:prstGeom prst="wedgeRectCallout">
            <a:avLst>
              <a:gd name="adj1" fmla="val -21891"/>
              <a:gd name="adj2" fmla="val 100000"/>
            </a:avLst>
          </a:prstGeom>
          <a:solidFill>
            <a:schemeClr val="bg1">
              <a:lumMod val="95000"/>
            </a:schemeClr>
          </a:solidFill>
          <a:ln w="28575" cap="rnd">
            <a:solidFill>
              <a:schemeClr val="accent1"/>
            </a:solidFill>
            <a:round/>
            <a:headEnd/>
            <a:tailEnd/>
          </a:ln>
          <a:effectLst/>
        </p:spPr>
        <p:txBody>
          <a:bodyPr wrap="none" rtlCol="0" anchor="ctr"/>
          <a:lstStyle/>
          <a:p>
            <a:pPr>
              <a:defRPr/>
            </a:pPr>
            <a:r>
              <a:rPr lang="en-US" sz="1400" b="1" dirty="0">
                <a:solidFill>
                  <a:srgbClr val="3F4040"/>
                </a:solidFill>
              </a:rPr>
              <a:t>Blue with arrow</a:t>
            </a:r>
          </a:p>
        </p:txBody>
      </p:sp>
      <p:sp>
        <p:nvSpPr>
          <p:cNvPr id="61" name="Rectangular Callout 60"/>
          <p:cNvSpPr/>
          <p:nvPr userDrawn="1"/>
        </p:nvSpPr>
        <p:spPr bwMode="auto">
          <a:xfrm>
            <a:off x="2476222" y="4846989"/>
            <a:ext cx="1902738" cy="434566"/>
          </a:xfrm>
          <a:prstGeom prst="wedgeRectCallout">
            <a:avLst>
              <a:gd name="adj1" fmla="val -21891"/>
              <a:gd name="adj2" fmla="val 100000"/>
            </a:avLst>
          </a:prstGeom>
          <a:solidFill>
            <a:schemeClr val="bg1">
              <a:lumMod val="95000"/>
            </a:schemeClr>
          </a:solidFill>
          <a:ln w="28575" cap="rnd">
            <a:solidFill>
              <a:schemeClr val="accent2"/>
            </a:solidFill>
            <a:round/>
            <a:headEnd/>
            <a:tailEnd/>
          </a:ln>
          <a:effectLst/>
        </p:spPr>
        <p:txBody>
          <a:bodyPr wrap="none" rtlCol="0" anchor="ctr"/>
          <a:lstStyle/>
          <a:p>
            <a:pPr eaLnBrk="0" fontAlgn="base" hangingPunct="0">
              <a:spcBef>
                <a:spcPct val="0"/>
              </a:spcBef>
              <a:spcAft>
                <a:spcPct val="0"/>
              </a:spcAft>
            </a:pPr>
            <a:r>
              <a:rPr lang="en-US" sz="1400" b="1" dirty="0">
                <a:solidFill>
                  <a:srgbClr val="3F4040"/>
                </a:solidFill>
              </a:rPr>
              <a:t>Green with arrow</a:t>
            </a:r>
          </a:p>
        </p:txBody>
      </p:sp>
      <p:sp>
        <p:nvSpPr>
          <p:cNvPr id="62" name="Rectangular Callout 61"/>
          <p:cNvSpPr/>
          <p:nvPr userDrawn="1"/>
        </p:nvSpPr>
        <p:spPr bwMode="auto">
          <a:xfrm>
            <a:off x="4703960" y="4846989"/>
            <a:ext cx="2110802" cy="434566"/>
          </a:xfrm>
          <a:prstGeom prst="wedgeRectCallout">
            <a:avLst>
              <a:gd name="adj1" fmla="val -21891"/>
              <a:gd name="adj2" fmla="val 100000"/>
            </a:avLst>
          </a:prstGeom>
          <a:solidFill>
            <a:schemeClr val="bg1">
              <a:lumMod val="95000"/>
            </a:schemeClr>
          </a:solidFill>
          <a:ln w="28575" cap="rnd">
            <a:solidFill>
              <a:schemeClr val="accent3"/>
            </a:solidFill>
            <a:round/>
            <a:headEnd/>
            <a:tailEnd/>
          </a:ln>
          <a:effectLst/>
        </p:spPr>
        <p:txBody>
          <a:bodyPr wrap="none" rtlCol="0" anchor="ctr"/>
          <a:lstStyle/>
          <a:p>
            <a:pPr eaLnBrk="0" fontAlgn="base" hangingPunct="0">
              <a:spcBef>
                <a:spcPct val="0"/>
              </a:spcBef>
              <a:spcAft>
                <a:spcPct val="0"/>
              </a:spcAft>
            </a:pPr>
            <a:r>
              <a:rPr lang="en-US" sz="1400" b="1" dirty="0">
                <a:solidFill>
                  <a:srgbClr val="3F4040"/>
                </a:solidFill>
              </a:rPr>
              <a:t>Light Blue with arrow</a:t>
            </a:r>
          </a:p>
        </p:txBody>
      </p:sp>
      <p:sp>
        <p:nvSpPr>
          <p:cNvPr id="63" name="Rectangular Callout 62"/>
          <p:cNvSpPr/>
          <p:nvPr userDrawn="1"/>
        </p:nvSpPr>
        <p:spPr bwMode="auto">
          <a:xfrm>
            <a:off x="7022217" y="4846989"/>
            <a:ext cx="1898263" cy="434566"/>
          </a:xfrm>
          <a:prstGeom prst="wedgeRectCallout">
            <a:avLst>
              <a:gd name="adj1" fmla="val -21891"/>
              <a:gd name="adj2" fmla="val 100000"/>
            </a:avLst>
          </a:prstGeom>
          <a:solidFill>
            <a:schemeClr val="bg1">
              <a:lumMod val="95000"/>
            </a:schemeClr>
          </a:solidFill>
          <a:ln w="28575" cap="rnd">
            <a:solidFill>
              <a:schemeClr val="accent4"/>
            </a:solidFill>
            <a:round/>
            <a:headEnd/>
            <a:tailEnd/>
          </a:ln>
          <a:effectLst/>
        </p:spPr>
        <p:txBody>
          <a:bodyPr wrap="none" rtlCol="0" anchor="ctr"/>
          <a:lstStyle/>
          <a:p>
            <a:pPr eaLnBrk="0" fontAlgn="base" hangingPunct="0">
              <a:spcBef>
                <a:spcPct val="0"/>
              </a:spcBef>
              <a:spcAft>
                <a:spcPct val="0"/>
              </a:spcAft>
            </a:pPr>
            <a:r>
              <a:rPr lang="en-US" sz="1400" b="1" dirty="0">
                <a:solidFill>
                  <a:srgbClr val="3F4040"/>
                </a:solidFill>
              </a:rPr>
              <a:t>Yellow with arrow</a:t>
            </a:r>
          </a:p>
        </p:txBody>
      </p:sp>
      <p:graphicFrame>
        <p:nvGraphicFramePr>
          <p:cNvPr id="64" name="Table 63"/>
          <p:cNvGraphicFramePr>
            <a:graphicFrameLocks noGrp="1"/>
          </p:cNvGraphicFramePr>
          <p:nvPr userDrawn="1">
            <p:extLst>
              <p:ext uri="{D42A27DB-BD31-4B8C-83A1-F6EECF244321}">
                <p14:modId xmlns:p14="http://schemas.microsoft.com/office/powerpoint/2010/main" val="240449429"/>
              </p:ext>
            </p:extLst>
          </p:nvPr>
        </p:nvGraphicFramePr>
        <p:xfrm>
          <a:off x="2514600" y="3608850"/>
          <a:ext cx="1858697" cy="640080"/>
        </p:xfrm>
        <a:graphic>
          <a:graphicData uri="http://schemas.openxmlformats.org/drawingml/2006/table">
            <a:tbl>
              <a:tblPr firstRow="1" bandRow="1">
                <a:tableStyleId>{5C22544A-7EE6-4342-B048-85BDC9FD1C3A}</a:tableStyleId>
              </a:tblPr>
              <a:tblGrid>
                <a:gridCol w="1858697"/>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Two Row</a:t>
                      </a:r>
                    </a:p>
                  </a:txBody>
                  <a:tcPr>
                    <a:lnL w="76200" cap="flat" cmpd="sng" algn="ctr">
                      <a:solidFill>
                        <a:schemeClr val="accent2"/>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r h="188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Blue Callout</a:t>
                      </a:r>
                    </a:p>
                  </a:txBody>
                  <a:tcPr>
                    <a:lnL w="76200" cap="flat" cmpd="sng" algn="ctr">
                      <a:solidFill>
                        <a:schemeClr val="accent2"/>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65" name="Table 64"/>
          <p:cNvGraphicFramePr>
            <a:graphicFrameLocks noGrp="1"/>
          </p:cNvGraphicFramePr>
          <p:nvPr userDrawn="1">
            <p:extLst>
              <p:ext uri="{D42A27DB-BD31-4B8C-83A1-F6EECF244321}">
                <p14:modId xmlns:p14="http://schemas.microsoft.com/office/powerpoint/2010/main" val="1274793535"/>
              </p:ext>
            </p:extLst>
          </p:nvPr>
        </p:nvGraphicFramePr>
        <p:xfrm>
          <a:off x="2514600" y="4369341"/>
          <a:ext cx="1858697" cy="335280"/>
        </p:xfrm>
        <a:graphic>
          <a:graphicData uri="http://schemas.openxmlformats.org/drawingml/2006/table">
            <a:tbl>
              <a:tblPr firstRow="1" bandRow="1">
                <a:tableStyleId>{5C22544A-7EE6-4342-B048-85BDC9FD1C3A}</a:tableStyleId>
              </a:tblPr>
              <a:tblGrid>
                <a:gridCol w="1858697"/>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Single Blue</a:t>
                      </a:r>
                    </a:p>
                  </a:txBody>
                  <a:tcPr>
                    <a:lnL w="76200" cap="flat" cmpd="sng" algn="ctr">
                      <a:solidFill>
                        <a:schemeClr val="accent2"/>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66" name="Table 65"/>
          <p:cNvGraphicFramePr>
            <a:graphicFrameLocks noGrp="1"/>
          </p:cNvGraphicFramePr>
          <p:nvPr userDrawn="1">
            <p:extLst>
              <p:ext uri="{D42A27DB-BD31-4B8C-83A1-F6EECF244321}">
                <p14:modId xmlns:p14="http://schemas.microsoft.com/office/powerpoint/2010/main" val="3386206734"/>
              </p:ext>
            </p:extLst>
          </p:nvPr>
        </p:nvGraphicFramePr>
        <p:xfrm>
          <a:off x="4724400" y="3608850"/>
          <a:ext cx="2090362" cy="640080"/>
        </p:xfrm>
        <a:graphic>
          <a:graphicData uri="http://schemas.openxmlformats.org/drawingml/2006/table">
            <a:tbl>
              <a:tblPr firstRow="1" bandRow="1">
                <a:tableStyleId>{5C22544A-7EE6-4342-B048-85BDC9FD1C3A}</a:tableStyleId>
              </a:tblPr>
              <a:tblGrid>
                <a:gridCol w="2090362"/>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Two Row</a:t>
                      </a:r>
                    </a:p>
                  </a:txBody>
                  <a:tcPr>
                    <a:lnL w="76200" cap="flat" cmpd="sng" algn="ctr">
                      <a:solidFill>
                        <a:schemeClr val="accent3"/>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r h="188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Blue Callout</a:t>
                      </a:r>
                    </a:p>
                  </a:txBody>
                  <a:tcPr>
                    <a:lnL w="76200" cap="flat" cmpd="sng" algn="ctr">
                      <a:solidFill>
                        <a:schemeClr val="accent3"/>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67" name="Table 66"/>
          <p:cNvGraphicFramePr>
            <a:graphicFrameLocks noGrp="1"/>
          </p:cNvGraphicFramePr>
          <p:nvPr userDrawn="1">
            <p:extLst>
              <p:ext uri="{D42A27DB-BD31-4B8C-83A1-F6EECF244321}">
                <p14:modId xmlns:p14="http://schemas.microsoft.com/office/powerpoint/2010/main" val="1880500909"/>
              </p:ext>
            </p:extLst>
          </p:nvPr>
        </p:nvGraphicFramePr>
        <p:xfrm>
          <a:off x="4724400" y="4369341"/>
          <a:ext cx="2090362" cy="335280"/>
        </p:xfrm>
        <a:graphic>
          <a:graphicData uri="http://schemas.openxmlformats.org/drawingml/2006/table">
            <a:tbl>
              <a:tblPr firstRow="1" bandRow="1">
                <a:tableStyleId>{5C22544A-7EE6-4342-B048-85BDC9FD1C3A}</a:tableStyleId>
              </a:tblPr>
              <a:tblGrid>
                <a:gridCol w="2090362"/>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Single Blue</a:t>
                      </a:r>
                    </a:p>
                  </a:txBody>
                  <a:tcPr>
                    <a:lnL w="76200" cap="flat" cmpd="sng" algn="ctr">
                      <a:solidFill>
                        <a:schemeClr val="accent3"/>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68" name="Table 67"/>
          <p:cNvGraphicFramePr>
            <a:graphicFrameLocks noGrp="1"/>
          </p:cNvGraphicFramePr>
          <p:nvPr userDrawn="1">
            <p:extLst>
              <p:ext uri="{D42A27DB-BD31-4B8C-83A1-F6EECF244321}">
                <p14:modId xmlns:p14="http://schemas.microsoft.com/office/powerpoint/2010/main" val="1981825211"/>
              </p:ext>
            </p:extLst>
          </p:nvPr>
        </p:nvGraphicFramePr>
        <p:xfrm>
          <a:off x="7051040" y="3608850"/>
          <a:ext cx="1858697" cy="640080"/>
        </p:xfrm>
        <a:graphic>
          <a:graphicData uri="http://schemas.openxmlformats.org/drawingml/2006/table">
            <a:tbl>
              <a:tblPr firstRow="1" bandRow="1">
                <a:tableStyleId>{5C22544A-7EE6-4342-B048-85BDC9FD1C3A}</a:tableStyleId>
              </a:tblPr>
              <a:tblGrid>
                <a:gridCol w="1858697"/>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Two Row</a:t>
                      </a:r>
                    </a:p>
                  </a:txBody>
                  <a:tcPr>
                    <a:lnL w="76200" cap="flat" cmpd="sng" algn="ctr">
                      <a:solidFill>
                        <a:schemeClr val="accent4"/>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r h="188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Blue Callout</a:t>
                      </a:r>
                    </a:p>
                  </a:txBody>
                  <a:tcPr>
                    <a:lnL w="76200" cap="flat" cmpd="sng" algn="ctr">
                      <a:solidFill>
                        <a:schemeClr val="accent4"/>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69" name="Table 68"/>
          <p:cNvGraphicFramePr>
            <a:graphicFrameLocks noGrp="1"/>
          </p:cNvGraphicFramePr>
          <p:nvPr userDrawn="1">
            <p:extLst>
              <p:ext uri="{D42A27DB-BD31-4B8C-83A1-F6EECF244321}">
                <p14:modId xmlns:p14="http://schemas.microsoft.com/office/powerpoint/2010/main" val="1588392092"/>
              </p:ext>
            </p:extLst>
          </p:nvPr>
        </p:nvGraphicFramePr>
        <p:xfrm>
          <a:off x="7051040" y="4369341"/>
          <a:ext cx="1858697" cy="335280"/>
        </p:xfrm>
        <a:graphic>
          <a:graphicData uri="http://schemas.openxmlformats.org/drawingml/2006/table">
            <a:tbl>
              <a:tblPr firstRow="1" bandRow="1">
                <a:tableStyleId>{5C22544A-7EE6-4342-B048-85BDC9FD1C3A}</a:tableStyleId>
              </a:tblPr>
              <a:tblGrid>
                <a:gridCol w="1858697"/>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Single Blue</a:t>
                      </a:r>
                    </a:p>
                  </a:txBody>
                  <a:tcPr>
                    <a:lnL w="76200" cap="flat" cmpd="sng" algn="ctr">
                      <a:solidFill>
                        <a:schemeClr val="accent4"/>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306495639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mn 3 Line External Tombst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grpSp>
        <p:nvGrpSpPr>
          <p:cNvPr id="18" name="Group 17"/>
          <p:cNvGrpSpPr/>
          <p:nvPr userDrawn="1"/>
        </p:nvGrpSpPr>
        <p:grpSpPr>
          <a:xfrm>
            <a:off x="0" y="5638800"/>
            <a:ext cx="9144000" cy="1219201"/>
            <a:chOff x="0" y="5686691"/>
            <a:chExt cx="8306602" cy="825501"/>
          </a:xfrm>
        </p:grpSpPr>
        <p:sp>
          <p:nvSpPr>
            <p:cNvPr id="19" name="Rectangle 18"/>
            <p:cNvSpPr/>
            <p:nvPr/>
          </p:nvSpPr>
          <p:spPr bwMode="auto">
            <a:xfrm>
              <a:off x="0" y="5686692"/>
              <a:ext cx="8306602" cy="82550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20" name="Straight Connector 19"/>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7" name="Content Placeholder 6"/>
          <p:cNvSpPr>
            <a:spLocks noGrp="1"/>
          </p:cNvSpPr>
          <p:nvPr>
            <p:ph sz="quarter" idx="16"/>
          </p:nvPr>
        </p:nvSpPr>
        <p:spPr>
          <a:xfrm>
            <a:off x="409575" y="1339850"/>
            <a:ext cx="8353425" cy="4146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6"/>
          <p:cNvSpPr>
            <a:spLocks noChangeArrowheads="1"/>
          </p:cNvSpPr>
          <p:nvPr userDrawn="1"/>
        </p:nvSpPr>
        <p:spPr bwMode="auto">
          <a:xfrm>
            <a:off x="8572712" y="6613525"/>
            <a:ext cx="540808" cy="190500"/>
          </a:xfrm>
          <a:prstGeom prst="rect">
            <a:avLst/>
          </a:prstGeom>
          <a:noFill/>
          <a:ln w="9525">
            <a:noFill/>
            <a:miter lim="800000"/>
            <a:headEnd/>
            <a:tailEnd/>
          </a:ln>
        </p:spPr>
        <p:txBody>
          <a:bodyPr anchor="ctr"/>
          <a:lstStyle/>
          <a:p>
            <a:pPr algn="r" eaLnBrk="0" fontAlgn="base" hangingPunct="0">
              <a:spcBef>
                <a:spcPct val="0"/>
              </a:spcBef>
              <a:spcAft>
                <a:spcPct val="0"/>
              </a:spcAft>
              <a:defRPr/>
            </a:pPr>
            <a:fld id="{602CA472-7307-4085-82E8-BDBC0ED538DE}" type="slidenum">
              <a:rPr lang="en-US" sz="800">
                <a:solidFill>
                  <a:srgbClr val="FFFFFF"/>
                </a:solidFill>
              </a:rPr>
              <a:pPr algn="r" eaLnBrk="0" fontAlgn="base" hangingPunct="0">
                <a:spcBef>
                  <a:spcPct val="0"/>
                </a:spcBef>
                <a:spcAft>
                  <a:spcPct val="0"/>
                </a:spcAft>
                <a:defRPr/>
              </a:pPr>
              <a:t>‹#›</a:t>
            </a:fld>
            <a:endParaRPr lang="en-US" sz="800" dirty="0">
              <a:solidFill>
                <a:srgbClr val="FFFFFF"/>
              </a:solidFill>
            </a:endParaRPr>
          </a:p>
        </p:txBody>
      </p:sp>
      <p:sp>
        <p:nvSpPr>
          <p:cNvPr id="12" name="Text Placeholder 15"/>
          <p:cNvSpPr>
            <a:spLocks noGrp="1"/>
          </p:cNvSpPr>
          <p:nvPr>
            <p:ph type="body" sz="quarter" idx="18"/>
          </p:nvPr>
        </p:nvSpPr>
        <p:spPr>
          <a:xfrm>
            <a:off x="112713" y="5741826"/>
            <a:ext cx="8934450" cy="871700"/>
          </a:xfrm>
        </p:spPr>
        <p:txBody>
          <a:bodyPr tIns="0"/>
          <a:lstStyle>
            <a:lvl1pPr marL="0" indent="0" algn="ctr">
              <a:spcBef>
                <a:spcPts val="0"/>
              </a:spcBef>
              <a:spcAft>
                <a:spcPts val="0"/>
              </a:spcAft>
              <a:buNone/>
              <a:defRPr b="1">
                <a:solidFill>
                  <a:schemeClr val="bg1"/>
                </a:solidFill>
              </a:defRPr>
            </a:lvl1pPr>
          </a:lstStyle>
          <a:p>
            <a:pPr lvl="0"/>
            <a:endParaRPr lang="en-US" dirty="0"/>
          </a:p>
        </p:txBody>
      </p:sp>
      <p:sp>
        <p:nvSpPr>
          <p:cNvPr id="3" name="Footer Placeholder 2"/>
          <p:cNvSpPr>
            <a:spLocks noGrp="1"/>
          </p:cNvSpPr>
          <p:nvPr>
            <p:ph type="ftr" sz="quarter" idx="19"/>
          </p:nvPr>
        </p:nvSpPr>
        <p:spPr/>
        <p:txBody>
          <a:bodyPr/>
          <a:lstStyle>
            <a:lvl1pPr>
              <a:defRPr>
                <a:solidFill>
                  <a:schemeClr val="bg1"/>
                </a:solidFill>
              </a:defRPr>
            </a:lvl1pPr>
          </a:lstStyle>
          <a:p>
            <a:pPr>
              <a:defRPr/>
            </a:pPr>
            <a:r>
              <a:rPr lang="en-US" smtClean="0">
                <a:solidFill>
                  <a:srgbClr val="FFFFFF"/>
                </a:solidFill>
              </a:rPr>
              <a:t>Emerson Confidential and Proprietary/For internal use only</a:t>
            </a:r>
            <a:endParaRPr lang="en-US" dirty="0" smtClean="0">
              <a:solidFill>
                <a:srgbClr val="FFFFFF"/>
              </a:solidFill>
            </a:endParaRPr>
          </a:p>
        </p:txBody>
      </p:sp>
    </p:spTree>
    <p:extLst>
      <p:ext uri="{BB962C8B-B14F-4D97-AF65-F5344CB8AC3E}">
        <p14:creationId xmlns:p14="http://schemas.microsoft.com/office/powerpoint/2010/main" val="231304711"/>
      </p:ext>
    </p:extLst>
  </p:cSld>
  <p:clrMapOvr>
    <a:masterClrMapping/>
  </p:clrMapOv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sp>
        <p:nvSpPr>
          <p:cNvPr id="171" name="Title 170"/>
          <p:cNvSpPr>
            <a:spLocks noGrp="1"/>
          </p:cNvSpPr>
          <p:nvPr>
            <p:ph type="title" hasCustomPrompt="1"/>
          </p:nvPr>
        </p:nvSpPr>
        <p:spPr/>
        <p:txBody>
          <a:bodyPr/>
          <a:lstStyle>
            <a:lvl1pPr>
              <a:defRPr kumimoji="0" lang="en-US" sz="2800" b="0" i="0" u="none" strike="noStrike" kern="0" cap="none" spc="0" normalizeH="0" baseline="0" noProof="0" smtClean="0">
                <a:ln>
                  <a:noFill/>
                </a:ln>
                <a:solidFill>
                  <a:srgbClr val="004B8D"/>
                </a:solidFill>
                <a:effectLst/>
                <a:uLnTx/>
                <a:uFillTx/>
              </a:defRPr>
            </a:lvl1pPr>
          </a:lstStyle>
          <a:p>
            <a:r>
              <a:rPr lang="en-US" dirty="0" smtClean="0"/>
              <a:t>Graphic Assets to Copy and Paste </a:t>
            </a:r>
            <a:br>
              <a:rPr lang="en-US" dirty="0" smtClean="0"/>
            </a:br>
            <a:r>
              <a:rPr lang="en-US" dirty="0" smtClean="0"/>
              <a:t>Icon Library, Fill Color Can be Changed As Needed</a:t>
            </a:r>
            <a:endParaRPr lang="en-US" dirty="0"/>
          </a:p>
        </p:txBody>
      </p:sp>
      <p:sp>
        <p:nvSpPr>
          <p:cNvPr id="172" name="Freeform 20"/>
          <p:cNvSpPr>
            <a:spLocks noEditPoints="1"/>
          </p:cNvSpPr>
          <p:nvPr userDrawn="1"/>
        </p:nvSpPr>
        <p:spPr bwMode="auto">
          <a:xfrm>
            <a:off x="2416237" y="4840323"/>
            <a:ext cx="189436" cy="568308"/>
          </a:xfrm>
          <a:custGeom>
            <a:avLst/>
            <a:gdLst>
              <a:gd name="T0" fmla="*/ 29 w 156"/>
              <a:gd name="T1" fmla="*/ 115 h 468"/>
              <a:gd name="T2" fmla="*/ 44 w 156"/>
              <a:gd name="T3" fmla="*/ 26 h 468"/>
              <a:gd name="T4" fmla="*/ 115 w 156"/>
              <a:gd name="T5" fmla="*/ 47 h 468"/>
              <a:gd name="T6" fmla="*/ 94 w 156"/>
              <a:gd name="T7" fmla="*/ 104 h 468"/>
              <a:gd name="T8" fmla="*/ 104 w 156"/>
              <a:gd name="T9" fmla="*/ 70 h 468"/>
              <a:gd name="T10" fmla="*/ 107 w 156"/>
              <a:gd name="T11" fmla="*/ 53 h 468"/>
              <a:gd name="T12" fmla="*/ 94 w 156"/>
              <a:gd name="T13" fmla="*/ 34 h 468"/>
              <a:gd name="T14" fmla="*/ 64 w 156"/>
              <a:gd name="T15" fmla="*/ 83 h 468"/>
              <a:gd name="T16" fmla="*/ 33 w 156"/>
              <a:gd name="T17" fmla="*/ 116 h 468"/>
              <a:gd name="T18" fmla="*/ 132 w 156"/>
              <a:gd name="T19" fmla="*/ 366 h 468"/>
              <a:gd name="T20" fmla="*/ 116 w 156"/>
              <a:gd name="T21" fmla="*/ 224 h 468"/>
              <a:gd name="T22" fmla="*/ 124 w 156"/>
              <a:gd name="T23" fmla="*/ 188 h 468"/>
              <a:gd name="T24" fmla="*/ 128 w 156"/>
              <a:gd name="T25" fmla="*/ 266 h 468"/>
              <a:gd name="T26" fmla="*/ 153 w 156"/>
              <a:gd name="T27" fmla="*/ 265 h 468"/>
              <a:gd name="T28" fmla="*/ 123 w 156"/>
              <a:gd name="T29" fmla="*/ 116 h 468"/>
              <a:gd name="T30" fmla="*/ 78 w 156"/>
              <a:gd name="T31" fmla="*/ 163 h 468"/>
              <a:gd name="T32" fmla="*/ 62 w 156"/>
              <a:gd name="T33" fmla="*/ 112 h 468"/>
              <a:gd name="T34" fmla="*/ 32 w 156"/>
              <a:gd name="T35" fmla="*/ 118 h 468"/>
              <a:gd name="T36" fmla="*/ 26 w 156"/>
              <a:gd name="T37" fmla="*/ 117 h 468"/>
              <a:gd name="T38" fmla="*/ 3 w 156"/>
              <a:gd name="T39" fmla="*/ 265 h 468"/>
              <a:gd name="T40" fmla="*/ 28 w 156"/>
              <a:gd name="T41" fmla="*/ 266 h 468"/>
              <a:gd name="T42" fmla="*/ 32 w 156"/>
              <a:gd name="T43" fmla="*/ 188 h 468"/>
              <a:gd name="T44" fmla="*/ 40 w 156"/>
              <a:gd name="T45" fmla="*/ 224 h 468"/>
              <a:gd name="T46" fmla="*/ 38 w 156"/>
              <a:gd name="T47" fmla="*/ 366 h 468"/>
              <a:gd name="T48" fmla="*/ 38 w 156"/>
              <a:gd name="T49" fmla="*/ 366 h 468"/>
              <a:gd name="T50" fmla="*/ 38 w 156"/>
              <a:gd name="T51" fmla="*/ 415 h 468"/>
              <a:gd name="T52" fmla="*/ 38 w 156"/>
              <a:gd name="T53" fmla="*/ 455 h 468"/>
              <a:gd name="T54" fmla="*/ 74 w 156"/>
              <a:gd name="T55" fmla="*/ 455 h 468"/>
              <a:gd name="T56" fmla="*/ 74 w 156"/>
              <a:gd name="T57" fmla="*/ 366 h 468"/>
              <a:gd name="T58" fmla="*/ 82 w 156"/>
              <a:gd name="T59" fmla="*/ 449 h 468"/>
              <a:gd name="T60" fmla="*/ 100 w 156"/>
              <a:gd name="T61" fmla="*/ 468 h 468"/>
              <a:gd name="T62" fmla="*/ 118 w 156"/>
              <a:gd name="T63" fmla="*/ 366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468">
                <a:moveTo>
                  <a:pt x="33" y="116"/>
                </a:moveTo>
                <a:cubicBezTo>
                  <a:pt x="31" y="115"/>
                  <a:pt x="30" y="115"/>
                  <a:pt x="29" y="115"/>
                </a:cubicBezTo>
                <a:cubicBezTo>
                  <a:pt x="36" y="109"/>
                  <a:pt x="45" y="99"/>
                  <a:pt x="43" y="92"/>
                </a:cubicBezTo>
                <a:cubicBezTo>
                  <a:pt x="43" y="92"/>
                  <a:pt x="33" y="45"/>
                  <a:pt x="44" y="26"/>
                </a:cubicBezTo>
                <a:cubicBezTo>
                  <a:pt x="44" y="26"/>
                  <a:pt x="60" y="0"/>
                  <a:pt x="94" y="11"/>
                </a:cubicBezTo>
                <a:cubicBezTo>
                  <a:pt x="94" y="11"/>
                  <a:pt x="116" y="18"/>
                  <a:pt x="115" y="47"/>
                </a:cubicBezTo>
                <a:cubicBezTo>
                  <a:pt x="115" y="71"/>
                  <a:pt x="113" y="99"/>
                  <a:pt x="119" y="110"/>
                </a:cubicBezTo>
                <a:cubicBezTo>
                  <a:pt x="110" y="107"/>
                  <a:pt x="101" y="105"/>
                  <a:pt x="94" y="104"/>
                </a:cubicBezTo>
                <a:cubicBezTo>
                  <a:pt x="93" y="102"/>
                  <a:pt x="94" y="100"/>
                  <a:pt x="93" y="96"/>
                </a:cubicBezTo>
                <a:cubicBezTo>
                  <a:pt x="93" y="96"/>
                  <a:pt x="104" y="84"/>
                  <a:pt x="104" y="70"/>
                </a:cubicBezTo>
                <a:cubicBezTo>
                  <a:pt x="104" y="70"/>
                  <a:pt x="108" y="74"/>
                  <a:pt x="109" y="57"/>
                </a:cubicBezTo>
                <a:cubicBezTo>
                  <a:pt x="109" y="57"/>
                  <a:pt x="109" y="53"/>
                  <a:pt x="107" y="53"/>
                </a:cubicBezTo>
                <a:cubicBezTo>
                  <a:pt x="106" y="53"/>
                  <a:pt x="105" y="53"/>
                  <a:pt x="103" y="57"/>
                </a:cubicBezTo>
                <a:cubicBezTo>
                  <a:pt x="103" y="57"/>
                  <a:pt x="106" y="36"/>
                  <a:pt x="94" y="34"/>
                </a:cubicBezTo>
                <a:cubicBezTo>
                  <a:pt x="94" y="34"/>
                  <a:pt x="85" y="54"/>
                  <a:pt x="70" y="58"/>
                </a:cubicBezTo>
                <a:cubicBezTo>
                  <a:pt x="58" y="61"/>
                  <a:pt x="60" y="76"/>
                  <a:pt x="64" y="83"/>
                </a:cubicBezTo>
                <a:cubicBezTo>
                  <a:pt x="65" y="86"/>
                  <a:pt x="67" y="93"/>
                  <a:pt x="66" y="99"/>
                </a:cubicBezTo>
                <a:cubicBezTo>
                  <a:pt x="57" y="122"/>
                  <a:pt x="44" y="118"/>
                  <a:pt x="33" y="116"/>
                </a:cubicBezTo>
                <a:close/>
                <a:moveTo>
                  <a:pt x="118" y="366"/>
                </a:moveTo>
                <a:cubicBezTo>
                  <a:pt x="132" y="366"/>
                  <a:pt x="132" y="366"/>
                  <a:pt x="132" y="366"/>
                </a:cubicBezTo>
                <a:cubicBezTo>
                  <a:pt x="133" y="366"/>
                  <a:pt x="133" y="366"/>
                  <a:pt x="134" y="366"/>
                </a:cubicBezTo>
                <a:cubicBezTo>
                  <a:pt x="134" y="352"/>
                  <a:pt x="123" y="249"/>
                  <a:pt x="116" y="224"/>
                </a:cubicBezTo>
                <a:cubicBezTo>
                  <a:pt x="115" y="221"/>
                  <a:pt x="120" y="202"/>
                  <a:pt x="124" y="185"/>
                </a:cubicBezTo>
                <a:cubicBezTo>
                  <a:pt x="124" y="186"/>
                  <a:pt x="124" y="187"/>
                  <a:pt x="124" y="188"/>
                </a:cubicBezTo>
                <a:cubicBezTo>
                  <a:pt x="126" y="201"/>
                  <a:pt x="128" y="214"/>
                  <a:pt x="128" y="220"/>
                </a:cubicBezTo>
                <a:cubicBezTo>
                  <a:pt x="130" y="240"/>
                  <a:pt x="128" y="246"/>
                  <a:pt x="128" y="266"/>
                </a:cubicBezTo>
                <a:cubicBezTo>
                  <a:pt x="128" y="278"/>
                  <a:pt x="130" y="281"/>
                  <a:pt x="139" y="282"/>
                </a:cubicBezTo>
                <a:cubicBezTo>
                  <a:pt x="149" y="283"/>
                  <a:pt x="153" y="277"/>
                  <a:pt x="153" y="265"/>
                </a:cubicBezTo>
                <a:cubicBezTo>
                  <a:pt x="153" y="250"/>
                  <a:pt x="156" y="153"/>
                  <a:pt x="135" y="124"/>
                </a:cubicBezTo>
                <a:cubicBezTo>
                  <a:pt x="133" y="120"/>
                  <a:pt x="123" y="116"/>
                  <a:pt x="123" y="116"/>
                </a:cubicBezTo>
                <a:cubicBezTo>
                  <a:pt x="116" y="112"/>
                  <a:pt x="102" y="109"/>
                  <a:pt x="94" y="108"/>
                </a:cubicBezTo>
                <a:cubicBezTo>
                  <a:pt x="92" y="123"/>
                  <a:pt x="78" y="162"/>
                  <a:pt x="78" y="163"/>
                </a:cubicBezTo>
                <a:cubicBezTo>
                  <a:pt x="78" y="162"/>
                  <a:pt x="69" y="138"/>
                  <a:pt x="64" y="118"/>
                </a:cubicBezTo>
                <a:cubicBezTo>
                  <a:pt x="63" y="117"/>
                  <a:pt x="62" y="115"/>
                  <a:pt x="62" y="112"/>
                </a:cubicBezTo>
                <a:cubicBezTo>
                  <a:pt x="57" y="118"/>
                  <a:pt x="51" y="120"/>
                  <a:pt x="45" y="120"/>
                </a:cubicBezTo>
                <a:cubicBezTo>
                  <a:pt x="40" y="120"/>
                  <a:pt x="36" y="119"/>
                  <a:pt x="32" y="118"/>
                </a:cubicBezTo>
                <a:cubicBezTo>
                  <a:pt x="30" y="118"/>
                  <a:pt x="28" y="117"/>
                  <a:pt x="26" y="117"/>
                </a:cubicBezTo>
                <a:cubicBezTo>
                  <a:pt x="26" y="117"/>
                  <a:pt x="26" y="117"/>
                  <a:pt x="26" y="117"/>
                </a:cubicBezTo>
                <a:cubicBezTo>
                  <a:pt x="23" y="119"/>
                  <a:pt x="21" y="121"/>
                  <a:pt x="21" y="121"/>
                </a:cubicBezTo>
                <a:cubicBezTo>
                  <a:pt x="0" y="143"/>
                  <a:pt x="3" y="250"/>
                  <a:pt x="3" y="265"/>
                </a:cubicBezTo>
                <a:cubicBezTo>
                  <a:pt x="3" y="277"/>
                  <a:pt x="7" y="283"/>
                  <a:pt x="17" y="282"/>
                </a:cubicBezTo>
                <a:cubicBezTo>
                  <a:pt x="26" y="281"/>
                  <a:pt x="28" y="278"/>
                  <a:pt x="28" y="266"/>
                </a:cubicBezTo>
                <a:cubicBezTo>
                  <a:pt x="28" y="246"/>
                  <a:pt x="26" y="240"/>
                  <a:pt x="28" y="220"/>
                </a:cubicBezTo>
                <a:cubicBezTo>
                  <a:pt x="28" y="214"/>
                  <a:pt x="30" y="201"/>
                  <a:pt x="32" y="188"/>
                </a:cubicBezTo>
                <a:cubicBezTo>
                  <a:pt x="32" y="187"/>
                  <a:pt x="32" y="186"/>
                  <a:pt x="32" y="185"/>
                </a:cubicBezTo>
                <a:cubicBezTo>
                  <a:pt x="36" y="202"/>
                  <a:pt x="41" y="221"/>
                  <a:pt x="40" y="224"/>
                </a:cubicBezTo>
                <a:cubicBezTo>
                  <a:pt x="33" y="249"/>
                  <a:pt x="22" y="352"/>
                  <a:pt x="22" y="366"/>
                </a:cubicBezTo>
                <a:cubicBezTo>
                  <a:pt x="38" y="366"/>
                  <a:pt x="38" y="366"/>
                  <a:pt x="38" y="366"/>
                </a:cubicBezTo>
                <a:cubicBezTo>
                  <a:pt x="38" y="366"/>
                  <a:pt x="38" y="366"/>
                  <a:pt x="38" y="366"/>
                </a:cubicBezTo>
                <a:cubicBezTo>
                  <a:pt x="38" y="366"/>
                  <a:pt x="38" y="366"/>
                  <a:pt x="38" y="366"/>
                </a:cubicBezTo>
                <a:cubicBezTo>
                  <a:pt x="38" y="367"/>
                  <a:pt x="38" y="367"/>
                  <a:pt x="38" y="368"/>
                </a:cubicBezTo>
                <a:cubicBezTo>
                  <a:pt x="38" y="415"/>
                  <a:pt x="38" y="415"/>
                  <a:pt x="38" y="415"/>
                </a:cubicBezTo>
                <a:cubicBezTo>
                  <a:pt x="38" y="424"/>
                  <a:pt x="38" y="432"/>
                  <a:pt x="38" y="441"/>
                </a:cubicBezTo>
                <a:cubicBezTo>
                  <a:pt x="38" y="447"/>
                  <a:pt x="38" y="450"/>
                  <a:pt x="38" y="455"/>
                </a:cubicBezTo>
                <a:cubicBezTo>
                  <a:pt x="39" y="466"/>
                  <a:pt x="40" y="468"/>
                  <a:pt x="56" y="468"/>
                </a:cubicBezTo>
                <a:cubicBezTo>
                  <a:pt x="72" y="468"/>
                  <a:pt x="73" y="466"/>
                  <a:pt x="74" y="455"/>
                </a:cubicBezTo>
                <a:cubicBezTo>
                  <a:pt x="74" y="450"/>
                  <a:pt x="74" y="445"/>
                  <a:pt x="74" y="441"/>
                </a:cubicBezTo>
                <a:cubicBezTo>
                  <a:pt x="74" y="366"/>
                  <a:pt x="74" y="366"/>
                  <a:pt x="74" y="366"/>
                </a:cubicBezTo>
                <a:cubicBezTo>
                  <a:pt x="82" y="366"/>
                  <a:pt x="82" y="366"/>
                  <a:pt x="82" y="366"/>
                </a:cubicBezTo>
                <a:cubicBezTo>
                  <a:pt x="82" y="449"/>
                  <a:pt x="82" y="449"/>
                  <a:pt x="82" y="449"/>
                </a:cubicBezTo>
                <a:cubicBezTo>
                  <a:pt x="82" y="451"/>
                  <a:pt x="82" y="453"/>
                  <a:pt x="82" y="455"/>
                </a:cubicBezTo>
                <a:cubicBezTo>
                  <a:pt x="83" y="466"/>
                  <a:pt x="84" y="468"/>
                  <a:pt x="100" y="468"/>
                </a:cubicBezTo>
                <a:cubicBezTo>
                  <a:pt x="114" y="468"/>
                  <a:pt x="117" y="466"/>
                  <a:pt x="118" y="456"/>
                </a:cubicBezTo>
                <a:lnTo>
                  <a:pt x="118" y="36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73" name="Freeform 43"/>
          <p:cNvSpPr>
            <a:spLocks/>
          </p:cNvSpPr>
          <p:nvPr userDrawn="1"/>
        </p:nvSpPr>
        <p:spPr bwMode="auto">
          <a:xfrm>
            <a:off x="2310035" y="1516688"/>
            <a:ext cx="401840" cy="250999"/>
          </a:xfrm>
          <a:custGeom>
            <a:avLst/>
            <a:gdLst>
              <a:gd name="T0" fmla="*/ 231 w 410"/>
              <a:gd name="T1" fmla="*/ 0 h 257"/>
              <a:gd name="T2" fmla="*/ 139 w 410"/>
              <a:gd name="T3" fmla="*/ 57 h 257"/>
              <a:gd name="T4" fmla="*/ 116 w 410"/>
              <a:gd name="T5" fmla="*/ 52 h 257"/>
              <a:gd name="T6" fmla="*/ 64 w 410"/>
              <a:gd name="T7" fmla="*/ 103 h 257"/>
              <a:gd name="T8" fmla="*/ 64 w 410"/>
              <a:gd name="T9" fmla="*/ 104 h 257"/>
              <a:gd name="T10" fmla="*/ 0 w 410"/>
              <a:gd name="T11" fmla="*/ 180 h 257"/>
              <a:gd name="T12" fmla="*/ 77 w 410"/>
              <a:gd name="T13" fmla="*/ 257 h 257"/>
              <a:gd name="T14" fmla="*/ 321 w 410"/>
              <a:gd name="T15" fmla="*/ 257 h 257"/>
              <a:gd name="T16" fmla="*/ 321 w 410"/>
              <a:gd name="T17" fmla="*/ 257 h 257"/>
              <a:gd name="T18" fmla="*/ 410 w 410"/>
              <a:gd name="T19" fmla="*/ 167 h 257"/>
              <a:gd name="T20" fmla="*/ 330 w 410"/>
              <a:gd name="T21" fmla="*/ 78 h 257"/>
              <a:gd name="T22" fmla="*/ 231 w 410"/>
              <a:gd name="T23"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0" h="257">
                <a:moveTo>
                  <a:pt x="231" y="0"/>
                </a:moveTo>
                <a:cubicBezTo>
                  <a:pt x="191" y="0"/>
                  <a:pt x="156" y="24"/>
                  <a:pt x="139" y="57"/>
                </a:cubicBezTo>
                <a:cubicBezTo>
                  <a:pt x="132" y="54"/>
                  <a:pt x="124" y="52"/>
                  <a:pt x="116" y="52"/>
                </a:cubicBezTo>
                <a:cubicBezTo>
                  <a:pt x="87" y="52"/>
                  <a:pt x="64" y="75"/>
                  <a:pt x="64" y="103"/>
                </a:cubicBezTo>
                <a:cubicBezTo>
                  <a:pt x="64" y="103"/>
                  <a:pt x="64" y="104"/>
                  <a:pt x="64" y="104"/>
                </a:cubicBezTo>
                <a:cubicBezTo>
                  <a:pt x="28" y="110"/>
                  <a:pt x="0" y="142"/>
                  <a:pt x="0" y="180"/>
                </a:cubicBezTo>
                <a:cubicBezTo>
                  <a:pt x="0" y="222"/>
                  <a:pt x="35" y="257"/>
                  <a:pt x="77" y="257"/>
                </a:cubicBezTo>
                <a:cubicBezTo>
                  <a:pt x="321" y="257"/>
                  <a:pt x="321" y="257"/>
                  <a:pt x="321" y="257"/>
                </a:cubicBezTo>
                <a:cubicBezTo>
                  <a:pt x="321" y="257"/>
                  <a:pt x="321" y="257"/>
                  <a:pt x="321" y="257"/>
                </a:cubicBezTo>
                <a:cubicBezTo>
                  <a:pt x="370" y="257"/>
                  <a:pt x="410" y="217"/>
                  <a:pt x="410" y="167"/>
                </a:cubicBezTo>
                <a:cubicBezTo>
                  <a:pt x="410" y="121"/>
                  <a:pt x="375" y="83"/>
                  <a:pt x="330" y="78"/>
                </a:cubicBezTo>
                <a:cubicBezTo>
                  <a:pt x="319" y="33"/>
                  <a:pt x="279" y="0"/>
                  <a:pt x="23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74" name="Freeform 23"/>
          <p:cNvSpPr>
            <a:spLocks noEditPoints="1"/>
          </p:cNvSpPr>
          <p:nvPr userDrawn="1"/>
        </p:nvSpPr>
        <p:spPr bwMode="auto">
          <a:xfrm>
            <a:off x="2371441" y="2291996"/>
            <a:ext cx="279028" cy="371867"/>
          </a:xfrm>
          <a:custGeom>
            <a:avLst/>
            <a:gdLst>
              <a:gd name="T0" fmla="*/ 85 w 342"/>
              <a:gd name="T1" fmla="*/ 186 h 456"/>
              <a:gd name="T2" fmla="*/ 257 w 342"/>
              <a:gd name="T3" fmla="*/ 186 h 456"/>
              <a:gd name="T4" fmla="*/ 257 w 342"/>
              <a:gd name="T5" fmla="*/ 129 h 456"/>
              <a:gd name="T6" fmla="*/ 232 w 342"/>
              <a:gd name="T7" fmla="*/ 68 h 456"/>
              <a:gd name="T8" fmla="*/ 171 w 342"/>
              <a:gd name="T9" fmla="*/ 43 h 456"/>
              <a:gd name="T10" fmla="*/ 111 w 342"/>
              <a:gd name="T11" fmla="*/ 68 h 456"/>
              <a:gd name="T12" fmla="*/ 85 w 342"/>
              <a:gd name="T13" fmla="*/ 129 h 456"/>
              <a:gd name="T14" fmla="*/ 85 w 342"/>
              <a:gd name="T15" fmla="*/ 186 h 456"/>
              <a:gd name="T16" fmla="*/ 171 w 342"/>
              <a:gd name="T17" fmla="*/ 271 h 456"/>
              <a:gd name="T18" fmla="*/ 135 w 342"/>
              <a:gd name="T19" fmla="*/ 307 h 456"/>
              <a:gd name="T20" fmla="*/ 157 w 342"/>
              <a:gd name="T21" fmla="*/ 339 h 456"/>
              <a:gd name="T22" fmla="*/ 157 w 342"/>
              <a:gd name="T23" fmla="*/ 364 h 456"/>
              <a:gd name="T24" fmla="*/ 171 w 342"/>
              <a:gd name="T25" fmla="*/ 378 h 456"/>
              <a:gd name="T26" fmla="*/ 185 w 342"/>
              <a:gd name="T27" fmla="*/ 364 h 456"/>
              <a:gd name="T28" fmla="*/ 185 w 342"/>
              <a:gd name="T29" fmla="*/ 339 h 456"/>
              <a:gd name="T30" fmla="*/ 207 w 342"/>
              <a:gd name="T31" fmla="*/ 307 h 456"/>
              <a:gd name="T32" fmla="*/ 171 w 342"/>
              <a:gd name="T33" fmla="*/ 271 h 456"/>
              <a:gd name="T34" fmla="*/ 299 w 342"/>
              <a:gd name="T35" fmla="*/ 186 h 456"/>
              <a:gd name="T36" fmla="*/ 299 w 342"/>
              <a:gd name="T37" fmla="*/ 186 h 456"/>
              <a:gd name="T38" fmla="*/ 342 w 342"/>
              <a:gd name="T39" fmla="*/ 228 h 456"/>
              <a:gd name="T40" fmla="*/ 342 w 342"/>
              <a:gd name="T41" fmla="*/ 414 h 456"/>
              <a:gd name="T42" fmla="*/ 299 w 342"/>
              <a:gd name="T43" fmla="*/ 456 h 456"/>
              <a:gd name="T44" fmla="*/ 43 w 342"/>
              <a:gd name="T45" fmla="*/ 456 h 456"/>
              <a:gd name="T46" fmla="*/ 0 w 342"/>
              <a:gd name="T47" fmla="*/ 414 h 456"/>
              <a:gd name="T48" fmla="*/ 0 w 342"/>
              <a:gd name="T49" fmla="*/ 228 h 456"/>
              <a:gd name="T50" fmla="*/ 43 w 342"/>
              <a:gd name="T51" fmla="*/ 186 h 456"/>
              <a:gd name="T52" fmla="*/ 43 w 342"/>
              <a:gd name="T53" fmla="*/ 129 h 456"/>
              <a:gd name="T54" fmla="*/ 80 w 342"/>
              <a:gd name="T55" fmla="*/ 38 h 456"/>
              <a:gd name="T56" fmla="*/ 171 w 342"/>
              <a:gd name="T57" fmla="*/ 0 h 456"/>
              <a:gd name="T58" fmla="*/ 262 w 342"/>
              <a:gd name="T59" fmla="*/ 38 h 456"/>
              <a:gd name="T60" fmla="*/ 299 w 342"/>
              <a:gd name="T61" fmla="*/ 129 h 456"/>
              <a:gd name="T62" fmla="*/ 299 w 342"/>
              <a:gd name="T63" fmla="*/ 18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2" h="456">
                <a:moveTo>
                  <a:pt x="85" y="186"/>
                </a:moveTo>
                <a:cubicBezTo>
                  <a:pt x="257" y="186"/>
                  <a:pt x="257" y="186"/>
                  <a:pt x="257" y="186"/>
                </a:cubicBezTo>
                <a:cubicBezTo>
                  <a:pt x="257" y="129"/>
                  <a:pt x="257" y="129"/>
                  <a:pt x="257" y="129"/>
                </a:cubicBezTo>
                <a:cubicBezTo>
                  <a:pt x="257" y="105"/>
                  <a:pt x="247" y="84"/>
                  <a:pt x="232" y="68"/>
                </a:cubicBezTo>
                <a:cubicBezTo>
                  <a:pt x="216" y="53"/>
                  <a:pt x="195" y="43"/>
                  <a:pt x="171" y="43"/>
                </a:cubicBezTo>
                <a:cubicBezTo>
                  <a:pt x="147" y="43"/>
                  <a:pt x="126" y="53"/>
                  <a:pt x="111" y="68"/>
                </a:cubicBezTo>
                <a:cubicBezTo>
                  <a:pt x="95" y="84"/>
                  <a:pt x="85" y="105"/>
                  <a:pt x="85" y="129"/>
                </a:cubicBezTo>
                <a:cubicBezTo>
                  <a:pt x="85" y="186"/>
                  <a:pt x="85" y="186"/>
                  <a:pt x="85" y="186"/>
                </a:cubicBezTo>
                <a:close/>
                <a:moveTo>
                  <a:pt x="171" y="271"/>
                </a:moveTo>
                <a:cubicBezTo>
                  <a:pt x="151" y="271"/>
                  <a:pt x="135" y="287"/>
                  <a:pt x="135" y="307"/>
                </a:cubicBezTo>
                <a:cubicBezTo>
                  <a:pt x="135" y="321"/>
                  <a:pt x="144" y="334"/>
                  <a:pt x="157" y="339"/>
                </a:cubicBezTo>
                <a:cubicBezTo>
                  <a:pt x="157" y="364"/>
                  <a:pt x="157" y="364"/>
                  <a:pt x="157" y="364"/>
                </a:cubicBezTo>
                <a:cubicBezTo>
                  <a:pt x="157" y="372"/>
                  <a:pt x="163" y="378"/>
                  <a:pt x="171" y="378"/>
                </a:cubicBezTo>
                <a:cubicBezTo>
                  <a:pt x="179" y="378"/>
                  <a:pt x="185" y="372"/>
                  <a:pt x="185" y="364"/>
                </a:cubicBezTo>
                <a:cubicBezTo>
                  <a:pt x="185" y="339"/>
                  <a:pt x="185" y="339"/>
                  <a:pt x="185" y="339"/>
                </a:cubicBezTo>
                <a:cubicBezTo>
                  <a:pt x="198" y="334"/>
                  <a:pt x="207" y="321"/>
                  <a:pt x="207" y="307"/>
                </a:cubicBezTo>
                <a:cubicBezTo>
                  <a:pt x="207" y="287"/>
                  <a:pt x="191" y="271"/>
                  <a:pt x="171" y="271"/>
                </a:cubicBezTo>
                <a:close/>
                <a:moveTo>
                  <a:pt x="299" y="186"/>
                </a:moveTo>
                <a:cubicBezTo>
                  <a:pt x="299" y="186"/>
                  <a:pt x="299" y="186"/>
                  <a:pt x="299" y="186"/>
                </a:cubicBezTo>
                <a:cubicBezTo>
                  <a:pt x="323" y="186"/>
                  <a:pt x="342" y="205"/>
                  <a:pt x="342" y="228"/>
                </a:cubicBezTo>
                <a:cubicBezTo>
                  <a:pt x="342" y="414"/>
                  <a:pt x="342" y="414"/>
                  <a:pt x="342" y="414"/>
                </a:cubicBezTo>
                <a:cubicBezTo>
                  <a:pt x="342" y="437"/>
                  <a:pt x="323" y="456"/>
                  <a:pt x="299" y="456"/>
                </a:cubicBezTo>
                <a:cubicBezTo>
                  <a:pt x="43" y="456"/>
                  <a:pt x="43" y="456"/>
                  <a:pt x="43" y="456"/>
                </a:cubicBezTo>
                <a:cubicBezTo>
                  <a:pt x="19" y="456"/>
                  <a:pt x="0" y="437"/>
                  <a:pt x="0" y="414"/>
                </a:cubicBezTo>
                <a:cubicBezTo>
                  <a:pt x="0" y="228"/>
                  <a:pt x="0" y="228"/>
                  <a:pt x="0" y="228"/>
                </a:cubicBezTo>
                <a:cubicBezTo>
                  <a:pt x="0" y="205"/>
                  <a:pt x="19" y="186"/>
                  <a:pt x="43" y="186"/>
                </a:cubicBezTo>
                <a:cubicBezTo>
                  <a:pt x="43" y="129"/>
                  <a:pt x="43" y="129"/>
                  <a:pt x="43" y="129"/>
                </a:cubicBezTo>
                <a:cubicBezTo>
                  <a:pt x="43" y="93"/>
                  <a:pt x="57" y="61"/>
                  <a:pt x="80" y="38"/>
                </a:cubicBezTo>
                <a:cubicBezTo>
                  <a:pt x="104" y="15"/>
                  <a:pt x="136" y="0"/>
                  <a:pt x="171" y="0"/>
                </a:cubicBezTo>
                <a:cubicBezTo>
                  <a:pt x="206" y="0"/>
                  <a:pt x="239" y="15"/>
                  <a:pt x="262" y="38"/>
                </a:cubicBezTo>
                <a:cubicBezTo>
                  <a:pt x="285" y="61"/>
                  <a:pt x="299" y="93"/>
                  <a:pt x="299" y="129"/>
                </a:cubicBezTo>
                <a:lnTo>
                  <a:pt x="299" y="1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75" name="Freeform 43"/>
          <p:cNvSpPr>
            <a:spLocks noEditPoints="1"/>
          </p:cNvSpPr>
          <p:nvPr userDrawn="1"/>
        </p:nvSpPr>
        <p:spPr bwMode="auto">
          <a:xfrm>
            <a:off x="2382653" y="3124063"/>
            <a:ext cx="256605" cy="390380"/>
          </a:xfrm>
          <a:custGeom>
            <a:avLst/>
            <a:gdLst>
              <a:gd name="T0" fmla="*/ 44 w 306"/>
              <a:gd name="T1" fmla="*/ 466 h 466"/>
              <a:gd name="T2" fmla="*/ 262 w 306"/>
              <a:gd name="T3" fmla="*/ 466 h 466"/>
              <a:gd name="T4" fmla="*/ 306 w 306"/>
              <a:gd name="T5" fmla="*/ 422 h 466"/>
              <a:gd name="T6" fmla="*/ 306 w 306"/>
              <a:gd name="T7" fmla="*/ 44 h 466"/>
              <a:gd name="T8" fmla="*/ 262 w 306"/>
              <a:gd name="T9" fmla="*/ 0 h 466"/>
              <a:gd name="T10" fmla="*/ 44 w 306"/>
              <a:gd name="T11" fmla="*/ 0 h 466"/>
              <a:gd name="T12" fmla="*/ 0 w 306"/>
              <a:gd name="T13" fmla="*/ 44 h 466"/>
              <a:gd name="T14" fmla="*/ 0 w 306"/>
              <a:gd name="T15" fmla="*/ 422 h 466"/>
              <a:gd name="T16" fmla="*/ 44 w 306"/>
              <a:gd name="T17" fmla="*/ 466 h 466"/>
              <a:gd name="T18" fmla="*/ 66 w 306"/>
              <a:gd name="T19" fmla="*/ 204 h 466"/>
              <a:gd name="T20" fmla="*/ 88 w 306"/>
              <a:gd name="T21" fmla="*/ 226 h 466"/>
              <a:gd name="T22" fmla="*/ 66 w 306"/>
              <a:gd name="T23" fmla="*/ 247 h 466"/>
              <a:gd name="T24" fmla="*/ 44 w 306"/>
              <a:gd name="T25" fmla="*/ 226 h 466"/>
              <a:gd name="T26" fmla="*/ 66 w 306"/>
              <a:gd name="T27" fmla="*/ 204 h 466"/>
              <a:gd name="T28" fmla="*/ 153 w 306"/>
              <a:gd name="T29" fmla="*/ 204 h 466"/>
              <a:gd name="T30" fmla="*/ 175 w 306"/>
              <a:gd name="T31" fmla="*/ 226 h 466"/>
              <a:gd name="T32" fmla="*/ 153 w 306"/>
              <a:gd name="T33" fmla="*/ 247 h 466"/>
              <a:gd name="T34" fmla="*/ 131 w 306"/>
              <a:gd name="T35" fmla="*/ 226 h 466"/>
              <a:gd name="T36" fmla="*/ 153 w 306"/>
              <a:gd name="T37" fmla="*/ 204 h 466"/>
              <a:gd name="T38" fmla="*/ 59 w 306"/>
              <a:gd name="T39" fmla="*/ 44 h 466"/>
              <a:gd name="T40" fmla="*/ 248 w 306"/>
              <a:gd name="T41" fmla="*/ 44 h 466"/>
              <a:gd name="T42" fmla="*/ 262 w 306"/>
              <a:gd name="T43" fmla="*/ 58 h 466"/>
              <a:gd name="T44" fmla="*/ 262 w 306"/>
              <a:gd name="T45" fmla="*/ 145 h 466"/>
              <a:gd name="T46" fmla="*/ 248 w 306"/>
              <a:gd name="T47" fmla="*/ 160 h 466"/>
              <a:gd name="T48" fmla="*/ 59 w 306"/>
              <a:gd name="T49" fmla="*/ 160 h 466"/>
              <a:gd name="T50" fmla="*/ 44 w 306"/>
              <a:gd name="T51" fmla="*/ 145 h 466"/>
              <a:gd name="T52" fmla="*/ 44 w 306"/>
              <a:gd name="T53" fmla="*/ 58 h 466"/>
              <a:gd name="T54" fmla="*/ 59 w 306"/>
              <a:gd name="T55" fmla="*/ 44 h 466"/>
              <a:gd name="T56" fmla="*/ 240 w 306"/>
              <a:gd name="T57" fmla="*/ 378 h 466"/>
              <a:gd name="T58" fmla="*/ 262 w 306"/>
              <a:gd name="T59" fmla="*/ 400 h 466"/>
              <a:gd name="T60" fmla="*/ 240 w 306"/>
              <a:gd name="T61" fmla="*/ 422 h 466"/>
              <a:gd name="T62" fmla="*/ 219 w 306"/>
              <a:gd name="T63" fmla="*/ 400 h 466"/>
              <a:gd name="T64" fmla="*/ 240 w 306"/>
              <a:gd name="T65" fmla="*/ 378 h 466"/>
              <a:gd name="T66" fmla="*/ 66 w 306"/>
              <a:gd name="T67" fmla="*/ 378 h 466"/>
              <a:gd name="T68" fmla="*/ 88 w 306"/>
              <a:gd name="T69" fmla="*/ 400 h 466"/>
              <a:gd name="T70" fmla="*/ 66 w 306"/>
              <a:gd name="T71" fmla="*/ 422 h 466"/>
              <a:gd name="T72" fmla="*/ 44 w 306"/>
              <a:gd name="T73" fmla="*/ 400 h 466"/>
              <a:gd name="T74" fmla="*/ 66 w 306"/>
              <a:gd name="T75" fmla="*/ 378 h 466"/>
              <a:gd name="T76" fmla="*/ 153 w 306"/>
              <a:gd name="T77" fmla="*/ 378 h 466"/>
              <a:gd name="T78" fmla="*/ 175 w 306"/>
              <a:gd name="T79" fmla="*/ 400 h 466"/>
              <a:gd name="T80" fmla="*/ 153 w 306"/>
              <a:gd name="T81" fmla="*/ 422 h 466"/>
              <a:gd name="T82" fmla="*/ 131 w 306"/>
              <a:gd name="T83" fmla="*/ 400 h 466"/>
              <a:gd name="T84" fmla="*/ 153 w 306"/>
              <a:gd name="T85" fmla="*/ 378 h 466"/>
              <a:gd name="T86" fmla="*/ 240 w 306"/>
              <a:gd name="T87" fmla="*/ 291 h 466"/>
              <a:gd name="T88" fmla="*/ 262 w 306"/>
              <a:gd name="T89" fmla="*/ 313 h 466"/>
              <a:gd name="T90" fmla="*/ 240 w 306"/>
              <a:gd name="T91" fmla="*/ 335 h 466"/>
              <a:gd name="T92" fmla="*/ 219 w 306"/>
              <a:gd name="T93" fmla="*/ 313 h 466"/>
              <a:gd name="T94" fmla="*/ 240 w 306"/>
              <a:gd name="T95" fmla="*/ 291 h 466"/>
              <a:gd name="T96" fmla="*/ 66 w 306"/>
              <a:gd name="T97" fmla="*/ 291 h 466"/>
              <a:gd name="T98" fmla="*/ 88 w 306"/>
              <a:gd name="T99" fmla="*/ 313 h 466"/>
              <a:gd name="T100" fmla="*/ 66 w 306"/>
              <a:gd name="T101" fmla="*/ 335 h 466"/>
              <a:gd name="T102" fmla="*/ 44 w 306"/>
              <a:gd name="T103" fmla="*/ 313 h 466"/>
              <a:gd name="T104" fmla="*/ 66 w 306"/>
              <a:gd name="T105" fmla="*/ 291 h 466"/>
              <a:gd name="T106" fmla="*/ 153 w 306"/>
              <a:gd name="T107" fmla="*/ 291 h 466"/>
              <a:gd name="T108" fmla="*/ 175 w 306"/>
              <a:gd name="T109" fmla="*/ 313 h 466"/>
              <a:gd name="T110" fmla="*/ 153 w 306"/>
              <a:gd name="T111" fmla="*/ 335 h 466"/>
              <a:gd name="T112" fmla="*/ 131 w 306"/>
              <a:gd name="T113" fmla="*/ 313 h 466"/>
              <a:gd name="T114" fmla="*/ 153 w 306"/>
              <a:gd name="T115" fmla="*/ 291 h 466"/>
              <a:gd name="T116" fmla="*/ 240 w 306"/>
              <a:gd name="T117" fmla="*/ 204 h 466"/>
              <a:gd name="T118" fmla="*/ 262 w 306"/>
              <a:gd name="T119" fmla="*/ 226 h 466"/>
              <a:gd name="T120" fmla="*/ 240 w 306"/>
              <a:gd name="T121" fmla="*/ 247 h 466"/>
              <a:gd name="T122" fmla="*/ 219 w 306"/>
              <a:gd name="T123" fmla="*/ 226 h 466"/>
              <a:gd name="T124" fmla="*/ 240 w 306"/>
              <a:gd name="T125" fmla="*/ 204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 h="466">
                <a:moveTo>
                  <a:pt x="44" y="466"/>
                </a:moveTo>
                <a:cubicBezTo>
                  <a:pt x="262" y="466"/>
                  <a:pt x="262" y="466"/>
                  <a:pt x="262" y="466"/>
                </a:cubicBezTo>
                <a:cubicBezTo>
                  <a:pt x="286" y="466"/>
                  <a:pt x="306" y="446"/>
                  <a:pt x="306" y="422"/>
                </a:cubicBezTo>
                <a:cubicBezTo>
                  <a:pt x="306" y="44"/>
                  <a:pt x="306" y="44"/>
                  <a:pt x="306" y="44"/>
                </a:cubicBezTo>
                <a:cubicBezTo>
                  <a:pt x="306" y="20"/>
                  <a:pt x="286" y="0"/>
                  <a:pt x="262" y="0"/>
                </a:cubicBezTo>
                <a:cubicBezTo>
                  <a:pt x="44" y="0"/>
                  <a:pt x="44" y="0"/>
                  <a:pt x="44" y="0"/>
                </a:cubicBezTo>
                <a:cubicBezTo>
                  <a:pt x="20" y="0"/>
                  <a:pt x="0" y="20"/>
                  <a:pt x="0" y="44"/>
                </a:cubicBezTo>
                <a:cubicBezTo>
                  <a:pt x="0" y="422"/>
                  <a:pt x="0" y="422"/>
                  <a:pt x="0" y="422"/>
                </a:cubicBezTo>
                <a:cubicBezTo>
                  <a:pt x="0" y="446"/>
                  <a:pt x="20" y="466"/>
                  <a:pt x="44" y="466"/>
                </a:cubicBezTo>
                <a:close/>
                <a:moveTo>
                  <a:pt x="66" y="204"/>
                </a:moveTo>
                <a:cubicBezTo>
                  <a:pt x="78" y="204"/>
                  <a:pt x="88" y="213"/>
                  <a:pt x="88" y="226"/>
                </a:cubicBezTo>
                <a:cubicBezTo>
                  <a:pt x="88" y="238"/>
                  <a:pt x="78" y="247"/>
                  <a:pt x="66" y="247"/>
                </a:cubicBezTo>
                <a:cubicBezTo>
                  <a:pt x="54" y="247"/>
                  <a:pt x="44" y="238"/>
                  <a:pt x="44" y="226"/>
                </a:cubicBezTo>
                <a:cubicBezTo>
                  <a:pt x="44" y="213"/>
                  <a:pt x="54" y="204"/>
                  <a:pt x="66" y="204"/>
                </a:cubicBezTo>
                <a:close/>
                <a:moveTo>
                  <a:pt x="153" y="204"/>
                </a:moveTo>
                <a:cubicBezTo>
                  <a:pt x="165" y="204"/>
                  <a:pt x="175" y="213"/>
                  <a:pt x="175" y="226"/>
                </a:cubicBezTo>
                <a:cubicBezTo>
                  <a:pt x="175" y="238"/>
                  <a:pt x="165" y="247"/>
                  <a:pt x="153" y="247"/>
                </a:cubicBezTo>
                <a:cubicBezTo>
                  <a:pt x="141" y="247"/>
                  <a:pt x="131" y="238"/>
                  <a:pt x="131" y="226"/>
                </a:cubicBezTo>
                <a:cubicBezTo>
                  <a:pt x="131" y="213"/>
                  <a:pt x="141" y="204"/>
                  <a:pt x="153" y="204"/>
                </a:cubicBezTo>
                <a:close/>
                <a:moveTo>
                  <a:pt x="59" y="44"/>
                </a:moveTo>
                <a:cubicBezTo>
                  <a:pt x="248" y="44"/>
                  <a:pt x="248" y="44"/>
                  <a:pt x="248" y="44"/>
                </a:cubicBezTo>
                <a:cubicBezTo>
                  <a:pt x="256" y="44"/>
                  <a:pt x="262" y="50"/>
                  <a:pt x="262" y="58"/>
                </a:cubicBezTo>
                <a:cubicBezTo>
                  <a:pt x="262" y="145"/>
                  <a:pt x="262" y="145"/>
                  <a:pt x="262" y="145"/>
                </a:cubicBezTo>
                <a:cubicBezTo>
                  <a:pt x="262" y="153"/>
                  <a:pt x="256" y="160"/>
                  <a:pt x="248" y="160"/>
                </a:cubicBezTo>
                <a:cubicBezTo>
                  <a:pt x="59" y="160"/>
                  <a:pt x="59" y="160"/>
                  <a:pt x="59" y="160"/>
                </a:cubicBezTo>
                <a:cubicBezTo>
                  <a:pt x="51" y="160"/>
                  <a:pt x="44" y="153"/>
                  <a:pt x="44" y="145"/>
                </a:cubicBezTo>
                <a:cubicBezTo>
                  <a:pt x="44" y="58"/>
                  <a:pt x="44" y="58"/>
                  <a:pt x="44" y="58"/>
                </a:cubicBezTo>
                <a:cubicBezTo>
                  <a:pt x="44" y="50"/>
                  <a:pt x="51" y="44"/>
                  <a:pt x="59" y="44"/>
                </a:cubicBezTo>
                <a:close/>
                <a:moveTo>
                  <a:pt x="240" y="378"/>
                </a:moveTo>
                <a:cubicBezTo>
                  <a:pt x="253" y="378"/>
                  <a:pt x="262" y="388"/>
                  <a:pt x="262" y="400"/>
                </a:cubicBezTo>
                <a:cubicBezTo>
                  <a:pt x="262" y="412"/>
                  <a:pt x="253" y="422"/>
                  <a:pt x="240" y="422"/>
                </a:cubicBezTo>
                <a:cubicBezTo>
                  <a:pt x="228" y="422"/>
                  <a:pt x="219" y="412"/>
                  <a:pt x="219" y="400"/>
                </a:cubicBezTo>
                <a:cubicBezTo>
                  <a:pt x="219" y="388"/>
                  <a:pt x="228" y="378"/>
                  <a:pt x="240" y="378"/>
                </a:cubicBezTo>
                <a:close/>
                <a:moveTo>
                  <a:pt x="66" y="378"/>
                </a:moveTo>
                <a:cubicBezTo>
                  <a:pt x="78" y="378"/>
                  <a:pt x="88" y="388"/>
                  <a:pt x="88" y="400"/>
                </a:cubicBezTo>
                <a:cubicBezTo>
                  <a:pt x="88" y="412"/>
                  <a:pt x="78" y="422"/>
                  <a:pt x="66" y="422"/>
                </a:cubicBezTo>
                <a:cubicBezTo>
                  <a:pt x="54" y="422"/>
                  <a:pt x="44" y="412"/>
                  <a:pt x="44" y="400"/>
                </a:cubicBezTo>
                <a:cubicBezTo>
                  <a:pt x="44" y="388"/>
                  <a:pt x="54" y="378"/>
                  <a:pt x="66" y="378"/>
                </a:cubicBezTo>
                <a:close/>
                <a:moveTo>
                  <a:pt x="153" y="378"/>
                </a:moveTo>
                <a:cubicBezTo>
                  <a:pt x="165" y="378"/>
                  <a:pt x="175" y="388"/>
                  <a:pt x="175" y="400"/>
                </a:cubicBezTo>
                <a:cubicBezTo>
                  <a:pt x="175" y="412"/>
                  <a:pt x="165" y="422"/>
                  <a:pt x="153" y="422"/>
                </a:cubicBezTo>
                <a:cubicBezTo>
                  <a:pt x="141" y="422"/>
                  <a:pt x="131" y="412"/>
                  <a:pt x="131" y="400"/>
                </a:cubicBezTo>
                <a:cubicBezTo>
                  <a:pt x="131" y="388"/>
                  <a:pt x="141" y="378"/>
                  <a:pt x="153" y="378"/>
                </a:cubicBezTo>
                <a:close/>
                <a:moveTo>
                  <a:pt x="240" y="291"/>
                </a:moveTo>
                <a:cubicBezTo>
                  <a:pt x="253" y="291"/>
                  <a:pt x="262" y="301"/>
                  <a:pt x="262" y="313"/>
                </a:cubicBezTo>
                <a:cubicBezTo>
                  <a:pt x="262" y="325"/>
                  <a:pt x="253" y="335"/>
                  <a:pt x="240" y="335"/>
                </a:cubicBezTo>
                <a:cubicBezTo>
                  <a:pt x="228" y="335"/>
                  <a:pt x="219" y="325"/>
                  <a:pt x="219" y="313"/>
                </a:cubicBezTo>
                <a:cubicBezTo>
                  <a:pt x="219" y="301"/>
                  <a:pt x="228" y="291"/>
                  <a:pt x="240" y="291"/>
                </a:cubicBezTo>
                <a:close/>
                <a:moveTo>
                  <a:pt x="66" y="291"/>
                </a:moveTo>
                <a:cubicBezTo>
                  <a:pt x="78" y="291"/>
                  <a:pt x="88" y="301"/>
                  <a:pt x="88" y="313"/>
                </a:cubicBezTo>
                <a:cubicBezTo>
                  <a:pt x="88" y="325"/>
                  <a:pt x="78" y="335"/>
                  <a:pt x="66" y="335"/>
                </a:cubicBezTo>
                <a:cubicBezTo>
                  <a:pt x="54" y="335"/>
                  <a:pt x="44" y="325"/>
                  <a:pt x="44" y="313"/>
                </a:cubicBezTo>
                <a:cubicBezTo>
                  <a:pt x="44" y="301"/>
                  <a:pt x="54" y="291"/>
                  <a:pt x="66" y="291"/>
                </a:cubicBezTo>
                <a:close/>
                <a:moveTo>
                  <a:pt x="153" y="291"/>
                </a:moveTo>
                <a:cubicBezTo>
                  <a:pt x="165" y="291"/>
                  <a:pt x="175" y="301"/>
                  <a:pt x="175" y="313"/>
                </a:cubicBezTo>
                <a:cubicBezTo>
                  <a:pt x="175" y="325"/>
                  <a:pt x="165" y="335"/>
                  <a:pt x="153" y="335"/>
                </a:cubicBezTo>
                <a:cubicBezTo>
                  <a:pt x="141" y="335"/>
                  <a:pt x="131" y="325"/>
                  <a:pt x="131" y="313"/>
                </a:cubicBezTo>
                <a:cubicBezTo>
                  <a:pt x="131" y="301"/>
                  <a:pt x="141" y="291"/>
                  <a:pt x="153" y="291"/>
                </a:cubicBezTo>
                <a:close/>
                <a:moveTo>
                  <a:pt x="240" y="204"/>
                </a:moveTo>
                <a:cubicBezTo>
                  <a:pt x="253" y="204"/>
                  <a:pt x="262" y="213"/>
                  <a:pt x="262" y="226"/>
                </a:cubicBezTo>
                <a:cubicBezTo>
                  <a:pt x="262" y="238"/>
                  <a:pt x="253" y="247"/>
                  <a:pt x="240" y="247"/>
                </a:cubicBezTo>
                <a:cubicBezTo>
                  <a:pt x="228" y="247"/>
                  <a:pt x="219" y="238"/>
                  <a:pt x="219" y="226"/>
                </a:cubicBezTo>
                <a:cubicBezTo>
                  <a:pt x="219" y="213"/>
                  <a:pt x="228" y="204"/>
                  <a:pt x="240" y="20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76" name="Freeform 23"/>
          <p:cNvSpPr>
            <a:spLocks noEditPoints="1"/>
          </p:cNvSpPr>
          <p:nvPr userDrawn="1"/>
        </p:nvSpPr>
        <p:spPr bwMode="auto">
          <a:xfrm>
            <a:off x="2322723" y="5870683"/>
            <a:ext cx="376465" cy="375965"/>
          </a:xfrm>
          <a:custGeom>
            <a:avLst/>
            <a:gdLst>
              <a:gd name="T0" fmla="*/ 232 w 464"/>
              <a:gd name="T1" fmla="*/ 210 h 463"/>
              <a:gd name="T2" fmla="*/ 254 w 464"/>
              <a:gd name="T3" fmla="*/ 232 h 463"/>
              <a:gd name="T4" fmla="*/ 232 w 464"/>
              <a:gd name="T5" fmla="*/ 253 h 463"/>
              <a:gd name="T6" fmla="*/ 210 w 464"/>
              <a:gd name="T7" fmla="*/ 232 h 463"/>
              <a:gd name="T8" fmla="*/ 232 w 464"/>
              <a:gd name="T9" fmla="*/ 210 h 463"/>
              <a:gd name="T10" fmla="*/ 232 w 464"/>
              <a:gd name="T11" fmla="*/ 72 h 463"/>
              <a:gd name="T12" fmla="*/ 73 w 464"/>
              <a:gd name="T13" fmla="*/ 232 h 463"/>
              <a:gd name="T14" fmla="*/ 232 w 464"/>
              <a:gd name="T15" fmla="*/ 391 h 463"/>
              <a:gd name="T16" fmla="*/ 391 w 464"/>
              <a:gd name="T17" fmla="*/ 232 h 463"/>
              <a:gd name="T18" fmla="*/ 232 w 464"/>
              <a:gd name="T19" fmla="*/ 72 h 463"/>
              <a:gd name="T20" fmla="*/ 317 w 464"/>
              <a:gd name="T21" fmla="*/ 165 h 463"/>
              <a:gd name="T22" fmla="*/ 276 w 464"/>
              <a:gd name="T23" fmla="*/ 268 h 463"/>
              <a:gd name="T24" fmla="*/ 268 w 464"/>
              <a:gd name="T25" fmla="*/ 276 h 463"/>
              <a:gd name="T26" fmla="*/ 166 w 464"/>
              <a:gd name="T27" fmla="*/ 317 h 463"/>
              <a:gd name="T28" fmla="*/ 147 w 464"/>
              <a:gd name="T29" fmla="*/ 309 h 463"/>
              <a:gd name="T30" fmla="*/ 147 w 464"/>
              <a:gd name="T31" fmla="*/ 298 h 463"/>
              <a:gd name="T32" fmla="*/ 188 w 464"/>
              <a:gd name="T33" fmla="*/ 196 h 463"/>
              <a:gd name="T34" fmla="*/ 196 w 464"/>
              <a:gd name="T35" fmla="*/ 188 h 463"/>
              <a:gd name="T36" fmla="*/ 298 w 464"/>
              <a:gd name="T37" fmla="*/ 147 h 463"/>
              <a:gd name="T38" fmla="*/ 317 w 464"/>
              <a:gd name="T39" fmla="*/ 155 h 463"/>
              <a:gd name="T40" fmla="*/ 317 w 464"/>
              <a:gd name="T41" fmla="*/ 165 h 463"/>
              <a:gd name="T42" fmla="*/ 232 w 464"/>
              <a:gd name="T43" fmla="*/ 0 h 463"/>
              <a:gd name="T44" fmla="*/ 0 w 464"/>
              <a:gd name="T45" fmla="*/ 232 h 463"/>
              <a:gd name="T46" fmla="*/ 232 w 464"/>
              <a:gd name="T47" fmla="*/ 463 h 463"/>
              <a:gd name="T48" fmla="*/ 464 w 464"/>
              <a:gd name="T49" fmla="*/ 232 h 463"/>
              <a:gd name="T50" fmla="*/ 232 w 464"/>
              <a:gd name="T51" fmla="*/ 0 h 463"/>
              <a:gd name="T52" fmla="*/ 232 w 464"/>
              <a:gd name="T53" fmla="*/ 420 h 463"/>
              <a:gd name="T54" fmla="*/ 44 w 464"/>
              <a:gd name="T55" fmla="*/ 232 h 463"/>
              <a:gd name="T56" fmla="*/ 232 w 464"/>
              <a:gd name="T57" fmla="*/ 43 h 463"/>
              <a:gd name="T58" fmla="*/ 420 w 464"/>
              <a:gd name="T59" fmla="*/ 232 h 463"/>
              <a:gd name="T60" fmla="*/ 232 w 464"/>
              <a:gd name="T61" fmla="*/ 42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4" h="463">
                <a:moveTo>
                  <a:pt x="232" y="210"/>
                </a:moveTo>
                <a:cubicBezTo>
                  <a:pt x="244" y="210"/>
                  <a:pt x="254" y="220"/>
                  <a:pt x="254" y="232"/>
                </a:cubicBezTo>
                <a:cubicBezTo>
                  <a:pt x="254" y="244"/>
                  <a:pt x="244" y="253"/>
                  <a:pt x="232" y="253"/>
                </a:cubicBezTo>
                <a:cubicBezTo>
                  <a:pt x="220" y="253"/>
                  <a:pt x="210" y="244"/>
                  <a:pt x="210" y="232"/>
                </a:cubicBezTo>
                <a:cubicBezTo>
                  <a:pt x="210" y="220"/>
                  <a:pt x="220" y="210"/>
                  <a:pt x="232" y="210"/>
                </a:cubicBezTo>
                <a:close/>
                <a:moveTo>
                  <a:pt x="232" y="72"/>
                </a:moveTo>
                <a:cubicBezTo>
                  <a:pt x="144" y="72"/>
                  <a:pt x="73" y="144"/>
                  <a:pt x="73" y="232"/>
                </a:cubicBezTo>
                <a:cubicBezTo>
                  <a:pt x="73" y="320"/>
                  <a:pt x="144" y="391"/>
                  <a:pt x="232" y="391"/>
                </a:cubicBezTo>
                <a:cubicBezTo>
                  <a:pt x="320" y="391"/>
                  <a:pt x="391" y="320"/>
                  <a:pt x="391" y="232"/>
                </a:cubicBezTo>
                <a:cubicBezTo>
                  <a:pt x="391" y="144"/>
                  <a:pt x="320" y="72"/>
                  <a:pt x="232" y="72"/>
                </a:cubicBezTo>
                <a:close/>
                <a:moveTo>
                  <a:pt x="317" y="165"/>
                </a:moveTo>
                <a:cubicBezTo>
                  <a:pt x="276" y="268"/>
                  <a:pt x="276" y="268"/>
                  <a:pt x="276" y="268"/>
                </a:cubicBezTo>
                <a:cubicBezTo>
                  <a:pt x="275" y="271"/>
                  <a:pt x="272" y="274"/>
                  <a:pt x="268" y="276"/>
                </a:cubicBezTo>
                <a:cubicBezTo>
                  <a:pt x="166" y="317"/>
                  <a:pt x="166" y="317"/>
                  <a:pt x="166" y="317"/>
                </a:cubicBezTo>
                <a:cubicBezTo>
                  <a:pt x="158" y="320"/>
                  <a:pt x="150" y="316"/>
                  <a:pt x="147" y="309"/>
                </a:cubicBezTo>
                <a:cubicBezTo>
                  <a:pt x="145" y="305"/>
                  <a:pt x="146" y="301"/>
                  <a:pt x="147" y="298"/>
                </a:cubicBezTo>
                <a:cubicBezTo>
                  <a:pt x="188" y="196"/>
                  <a:pt x="188" y="196"/>
                  <a:pt x="188" y="196"/>
                </a:cubicBezTo>
                <a:cubicBezTo>
                  <a:pt x="189" y="192"/>
                  <a:pt x="192" y="189"/>
                  <a:pt x="196" y="188"/>
                </a:cubicBezTo>
                <a:cubicBezTo>
                  <a:pt x="298" y="147"/>
                  <a:pt x="298" y="147"/>
                  <a:pt x="298" y="147"/>
                </a:cubicBezTo>
                <a:cubicBezTo>
                  <a:pt x="306" y="144"/>
                  <a:pt x="314" y="147"/>
                  <a:pt x="317" y="155"/>
                </a:cubicBezTo>
                <a:cubicBezTo>
                  <a:pt x="319" y="158"/>
                  <a:pt x="318" y="162"/>
                  <a:pt x="317" y="165"/>
                </a:cubicBezTo>
                <a:close/>
                <a:moveTo>
                  <a:pt x="232" y="0"/>
                </a:moveTo>
                <a:cubicBezTo>
                  <a:pt x="104" y="0"/>
                  <a:pt x="0" y="104"/>
                  <a:pt x="0" y="232"/>
                </a:cubicBezTo>
                <a:cubicBezTo>
                  <a:pt x="0" y="360"/>
                  <a:pt x="104" y="463"/>
                  <a:pt x="232" y="463"/>
                </a:cubicBezTo>
                <a:cubicBezTo>
                  <a:pt x="360" y="463"/>
                  <a:pt x="464" y="360"/>
                  <a:pt x="464" y="232"/>
                </a:cubicBezTo>
                <a:cubicBezTo>
                  <a:pt x="464" y="104"/>
                  <a:pt x="360" y="0"/>
                  <a:pt x="232" y="0"/>
                </a:cubicBezTo>
                <a:close/>
                <a:moveTo>
                  <a:pt x="232" y="420"/>
                </a:moveTo>
                <a:cubicBezTo>
                  <a:pt x="128" y="420"/>
                  <a:pt x="44" y="336"/>
                  <a:pt x="44" y="232"/>
                </a:cubicBezTo>
                <a:cubicBezTo>
                  <a:pt x="44" y="128"/>
                  <a:pt x="128" y="43"/>
                  <a:pt x="232" y="43"/>
                </a:cubicBezTo>
                <a:cubicBezTo>
                  <a:pt x="336" y="43"/>
                  <a:pt x="420" y="128"/>
                  <a:pt x="420" y="232"/>
                </a:cubicBezTo>
                <a:cubicBezTo>
                  <a:pt x="420" y="336"/>
                  <a:pt x="336" y="420"/>
                  <a:pt x="232" y="42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77" name="Freeform 19"/>
          <p:cNvSpPr>
            <a:spLocks noEditPoints="1"/>
          </p:cNvSpPr>
          <p:nvPr userDrawn="1"/>
        </p:nvSpPr>
        <p:spPr bwMode="auto">
          <a:xfrm>
            <a:off x="2346159" y="4053545"/>
            <a:ext cx="329593" cy="247677"/>
          </a:xfrm>
          <a:custGeom>
            <a:avLst/>
            <a:gdLst>
              <a:gd name="T0" fmla="*/ 39 w 422"/>
              <a:gd name="T1" fmla="*/ 0 h 317"/>
              <a:gd name="T2" fmla="*/ 382 w 422"/>
              <a:gd name="T3" fmla="*/ 0 h 317"/>
              <a:gd name="T4" fmla="*/ 422 w 422"/>
              <a:gd name="T5" fmla="*/ 40 h 317"/>
              <a:gd name="T6" fmla="*/ 422 w 422"/>
              <a:gd name="T7" fmla="*/ 66 h 317"/>
              <a:gd name="T8" fmla="*/ 422 w 422"/>
              <a:gd name="T9" fmla="*/ 132 h 317"/>
              <a:gd name="T10" fmla="*/ 422 w 422"/>
              <a:gd name="T11" fmla="*/ 277 h 317"/>
              <a:gd name="T12" fmla="*/ 382 w 422"/>
              <a:gd name="T13" fmla="*/ 317 h 317"/>
              <a:gd name="T14" fmla="*/ 39 w 422"/>
              <a:gd name="T15" fmla="*/ 317 h 317"/>
              <a:gd name="T16" fmla="*/ 0 w 422"/>
              <a:gd name="T17" fmla="*/ 277 h 317"/>
              <a:gd name="T18" fmla="*/ 0 w 422"/>
              <a:gd name="T19" fmla="*/ 132 h 317"/>
              <a:gd name="T20" fmla="*/ 0 w 422"/>
              <a:gd name="T21" fmla="*/ 66 h 317"/>
              <a:gd name="T22" fmla="*/ 0 w 422"/>
              <a:gd name="T23" fmla="*/ 40 h 317"/>
              <a:gd name="T24" fmla="*/ 39 w 422"/>
              <a:gd name="T25" fmla="*/ 0 h 317"/>
              <a:gd name="T26" fmla="*/ 382 w 422"/>
              <a:gd name="T27" fmla="*/ 66 h 317"/>
              <a:gd name="T28" fmla="*/ 39 w 422"/>
              <a:gd name="T29" fmla="*/ 66 h 317"/>
              <a:gd name="T30" fmla="*/ 39 w 422"/>
              <a:gd name="T31" fmla="*/ 132 h 317"/>
              <a:gd name="T32" fmla="*/ 382 w 422"/>
              <a:gd name="T33" fmla="*/ 132 h 317"/>
              <a:gd name="T34" fmla="*/ 382 w 422"/>
              <a:gd name="T35" fmla="*/ 66 h 317"/>
              <a:gd name="T36" fmla="*/ 53 w 422"/>
              <a:gd name="T37" fmla="*/ 224 h 317"/>
              <a:gd name="T38" fmla="*/ 39 w 422"/>
              <a:gd name="T39" fmla="*/ 238 h 317"/>
              <a:gd name="T40" fmla="*/ 53 w 422"/>
              <a:gd name="T41" fmla="*/ 251 h 317"/>
              <a:gd name="T42" fmla="*/ 211 w 422"/>
              <a:gd name="T43" fmla="*/ 251 h 317"/>
              <a:gd name="T44" fmla="*/ 224 w 422"/>
              <a:gd name="T45" fmla="*/ 238 h 317"/>
              <a:gd name="T46" fmla="*/ 211 w 422"/>
              <a:gd name="T47" fmla="*/ 224 h 317"/>
              <a:gd name="T48" fmla="*/ 53 w 422"/>
              <a:gd name="T49" fmla="*/ 224 h 317"/>
              <a:gd name="T50" fmla="*/ 277 w 422"/>
              <a:gd name="T51" fmla="*/ 224 h 317"/>
              <a:gd name="T52" fmla="*/ 264 w 422"/>
              <a:gd name="T53" fmla="*/ 238 h 317"/>
              <a:gd name="T54" fmla="*/ 277 w 422"/>
              <a:gd name="T55" fmla="*/ 251 h 317"/>
              <a:gd name="T56" fmla="*/ 369 w 422"/>
              <a:gd name="T57" fmla="*/ 251 h 317"/>
              <a:gd name="T58" fmla="*/ 382 w 422"/>
              <a:gd name="T59" fmla="*/ 238 h 317"/>
              <a:gd name="T60" fmla="*/ 369 w 422"/>
              <a:gd name="T61" fmla="*/ 224 h 317"/>
              <a:gd name="T62" fmla="*/ 277 w 422"/>
              <a:gd name="T63" fmla="*/ 224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2" h="317">
                <a:moveTo>
                  <a:pt x="39" y="0"/>
                </a:moveTo>
                <a:cubicBezTo>
                  <a:pt x="382" y="0"/>
                  <a:pt x="382" y="0"/>
                  <a:pt x="382" y="0"/>
                </a:cubicBezTo>
                <a:cubicBezTo>
                  <a:pt x="404" y="0"/>
                  <a:pt x="422" y="18"/>
                  <a:pt x="422" y="40"/>
                </a:cubicBezTo>
                <a:cubicBezTo>
                  <a:pt x="422" y="66"/>
                  <a:pt x="422" y="66"/>
                  <a:pt x="422" y="66"/>
                </a:cubicBezTo>
                <a:cubicBezTo>
                  <a:pt x="422" y="132"/>
                  <a:pt x="422" y="132"/>
                  <a:pt x="422" y="132"/>
                </a:cubicBezTo>
                <a:cubicBezTo>
                  <a:pt x="422" y="277"/>
                  <a:pt x="422" y="277"/>
                  <a:pt x="422" y="277"/>
                </a:cubicBezTo>
                <a:cubicBezTo>
                  <a:pt x="422" y="299"/>
                  <a:pt x="404" y="317"/>
                  <a:pt x="382" y="317"/>
                </a:cubicBezTo>
                <a:cubicBezTo>
                  <a:pt x="39" y="317"/>
                  <a:pt x="39" y="317"/>
                  <a:pt x="39" y="317"/>
                </a:cubicBezTo>
                <a:cubicBezTo>
                  <a:pt x="18" y="317"/>
                  <a:pt x="0" y="299"/>
                  <a:pt x="0" y="277"/>
                </a:cubicBezTo>
                <a:cubicBezTo>
                  <a:pt x="0" y="132"/>
                  <a:pt x="0" y="132"/>
                  <a:pt x="0" y="132"/>
                </a:cubicBezTo>
                <a:cubicBezTo>
                  <a:pt x="0" y="66"/>
                  <a:pt x="0" y="66"/>
                  <a:pt x="0" y="66"/>
                </a:cubicBezTo>
                <a:cubicBezTo>
                  <a:pt x="0" y="40"/>
                  <a:pt x="0" y="40"/>
                  <a:pt x="0" y="40"/>
                </a:cubicBezTo>
                <a:cubicBezTo>
                  <a:pt x="0" y="18"/>
                  <a:pt x="18" y="0"/>
                  <a:pt x="39" y="0"/>
                </a:cubicBezTo>
                <a:close/>
                <a:moveTo>
                  <a:pt x="382" y="66"/>
                </a:moveTo>
                <a:cubicBezTo>
                  <a:pt x="39" y="66"/>
                  <a:pt x="39" y="66"/>
                  <a:pt x="39" y="66"/>
                </a:cubicBezTo>
                <a:cubicBezTo>
                  <a:pt x="39" y="132"/>
                  <a:pt x="39" y="132"/>
                  <a:pt x="39" y="132"/>
                </a:cubicBezTo>
                <a:cubicBezTo>
                  <a:pt x="382" y="132"/>
                  <a:pt x="382" y="132"/>
                  <a:pt x="382" y="132"/>
                </a:cubicBezTo>
                <a:cubicBezTo>
                  <a:pt x="382" y="66"/>
                  <a:pt x="382" y="66"/>
                  <a:pt x="382" y="66"/>
                </a:cubicBezTo>
                <a:close/>
                <a:moveTo>
                  <a:pt x="53" y="224"/>
                </a:moveTo>
                <a:cubicBezTo>
                  <a:pt x="45" y="224"/>
                  <a:pt x="39" y="230"/>
                  <a:pt x="39" y="238"/>
                </a:cubicBezTo>
                <a:cubicBezTo>
                  <a:pt x="39" y="245"/>
                  <a:pt x="45" y="251"/>
                  <a:pt x="53" y="251"/>
                </a:cubicBezTo>
                <a:cubicBezTo>
                  <a:pt x="211" y="251"/>
                  <a:pt x="211" y="251"/>
                  <a:pt x="211" y="251"/>
                </a:cubicBezTo>
                <a:cubicBezTo>
                  <a:pt x="218" y="251"/>
                  <a:pt x="224" y="245"/>
                  <a:pt x="224" y="238"/>
                </a:cubicBezTo>
                <a:cubicBezTo>
                  <a:pt x="224" y="230"/>
                  <a:pt x="218" y="224"/>
                  <a:pt x="211" y="224"/>
                </a:cubicBezTo>
                <a:cubicBezTo>
                  <a:pt x="53" y="224"/>
                  <a:pt x="53" y="224"/>
                  <a:pt x="53" y="224"/>
                </a:cubicBezTo>
                <a:close/>
                <a:moveTo>
                  <a:pt x="277" y="224"/>
                </a:moveTo>
                <a:cubicBezTo>
                  <a:pt x="270" y="224"/>
                  <a:pt x="264" y="230"/>
                  <a:pt x="264" y="238"/>
                </a:cubicBezTo>
                <a:cubicBezTo>
                  <a:pt x="264" y="245"/>
                  <a:pt x="270" y="251"/>
                  <a:pt x="277" y="251"/>
                </a:cubicBezTo>
                <a:cubicBezTo>
                  <a:pt x="369" y="251"/>
                  <a:pt x="369" y="251"/>
                  <a:pt x="369" y="251"/>
                </a:cubicBezTo>
                <a:cubicBezTo>
                  <a:pt x="376" y="251"/>
                  <a:pt x="382" y="245"/>
                  <a:pt x="382" y="238"/>
                </a:cubicBezTo>
                <a:cubicBezTo>
                  <a:pt x="382" y="230"/>
                  <a:pt x="377" y="224"/>
                  <a:pt x="369" y="224"/>
                </a:cubicBezTo>
                <a:lnTo>
                  <a:pt x="277" y="2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nvGrpSpPr>
          <p:cNvPr id="178" name="Group 35"/>
          <p:cNvGrpSpPr/>
          <p:nvPr userDrawn="1"/>
        </p:nvGrpSpPr>
        <p:grpSpPr>
          <a:xfrm>
            <a:off x="1761938" y="4852586"/>
            <a:ext cx="211390" cy="543782"/>
            <a:chOff x="3665538" y="7015163"/>
            <a:chExt cx="690563" cy="1776412"/>
          </a:xfrm>
          <a:solidFill>
            <a:schemeClr val="accent5"/>
          </a:solidFill>
        </p:grpSpPr>
        <p:sp>
          <p:nvSpPr>
            <p:cNvPr id="179" name="Freeform 24"/>
            <p:cNvSpPr>
              <a:spLocks/>
            </p:cNvSpPr>
            <p:nvPr/>
          </p:nvSpPr>
          <p:spPr bwMode="auto">
            <a:xfrm>
              <a:off x="3665538" y="7362825"/>
              <a:ext cx="690563" cy="1428750"/>
            </a:xfrm>
            <a:custGeom>
              <a:avLst/>
              <a:gdLst>
                <a:gd name="T0" fmla="*/ 167 w 177"/>
                <a:gd name="T1" fmla="*/ 53 h 366"/>
                <a:gd name="T2" fmla="*/ 165 w 177"/>
                <a:gd name="T3" fmla="*/ 38 h 366"/>
                <a:gd name="T4" fmla="*/ 151 w 177"/>
                <a:gd name="T5" fmla="*/ 17 h 366"/>
                <a:gd name="T6" fmla="*/ 110 w 177"/>
                <a:gd name="T7" fmla="*/ 0 h 366"/>
                <a:gd name="T8" fmla="*/ 100 w 177"/>
                <a:gd name="T9" fmla="*/ 53 h 366"/>
                <a:gd name="T10" fmla="*/ 96 w 177"/>
                <a:gd name="T11" fmla="*/ 52 h 366"/>
                <a:gd name="T12" fmla="*/ 91 w 177"/>
                <a:gd name="T13" fmla="*/ 13 h 366"/>
                <a:gd name="T14" fmla="*/ 93 w 177"/>
                <a:gd name="T15" fmla="*/ 13 h 366"/>
                <a:gd name="T16" fmla="*/ 95 w 177"/>
                <a:gd name="T17" fmla="*/ 10 h 366"/>
                <a:gd name="T18" fmla="*/ 97 w 177"/>
                <a:gd name="T19" fmla="*/ 5 h 366"/>
                <a:gd name="T20" fmla="*/ 95 w 177"/>
                <a:gd name="T21" fmla="*/ 2 h 366"/>
                <a:gd name="T22" fmla="*/ 89 w 177"/>
                <a:gd name="T23" fmla="*/ 2 h 366"/>
                <a:gd name="T24" fmla="*/ 87 w 177"/>
                <a:gd name="T25" fmla="*/ 2 h 366"/>
                <a:gd name="T26" fmla="*/ 81 w 177"/>
                <a:gd name="T27" fmla="*/ 2 h 366"/>
                <a:gd name="T28" fmla="*/ 79 w 177"/>
                <a:gd name="T29" fmla="*/ 5 h 366"/>
                <a:gd name="T30" fmla="*/ 81 w 177"/>
                <a:gd name="T31" fmla="*/ 10 h 366"/>
                <a:gd name="T32" fmla="*/ 84 w 177"/>
                <a:gd name="T33" fmla="*/ 13 h 366"/>
                <a:gd name="T34" fmla="*/ 85 w 177"/>
                <a:gd name="T35" fmla="*/ 13 h 366"/>
                <a:gd name="T36" fmla="*/ 80 w 177"/>
                <a:gd name="T37" fmla="*/ 52 h 366"/>
                <a:gd name="T38" fmla="*/ 76 w 177"/>
                <a:gd name="T39" fmla="*/ 53 h 366"/>
                <a:gd name="T40" fmla="*/ 66 w 177"/>
                <a:gd name="T41" fmla="*/ 0 h 366"/>
                <a:gd name="T42" fmla="*/ 25 w 177"/>
                <a:gd name="T43" fmla="*/ 17 h 366"/>
                <a:gd name="T44" fmla="*/ 12 w 177"/>
                <a:gd name="T45" fmla="*/ 38 h 366"/>
                <a:gd name="T46" fmla="*/ 9 w 177"/>
                <a:gd name="T47" fmla="*/ 53 h 366"/>
                <a:gd name="T48" fmla="*/ 2 w 177"/>
                <a:gd name="T49" fmla="*/ 130 h 366"/>
                <a:gd name="T50" fmla="*/ 2 w 177"/>
                <a:gd name="T51" fmla="*/ 173 h 366"/>
                <a:gd name="T52" fmla="*/ 16 w 177"/>
                <a:gd name="T53" fmla="*/ 191 h 366"/>
                <a:gd name="T54" fmla="*/ 31 w 177"/>
                <a:gd name="T55" fmla="*/ 175 h 366"/>
                <a:gd name="T56" fmla="*/ 31 w 177"/>
                <a:gd name="T57" fmla="*/ 114 h 366"/>
                <a:gd name="T58" fmla="*/ 39 w 177"/>
                <a:gd name="T59" fmla="*/ 76 h 366"/>
                <a:gd name="T60" fmla="*/ 41 w 177"/>
                <a:gd name="T61" fmla="*/ 76 h 366"/>
                <a:gd name="T62" fmla="*/ 41 w 177"/>
                <a:gd name="T63" fmla="*/ 90 h 366"/>
                <a:gd name="T64" fmla="*/ 41 w 177"/>
                <a:gd name="T65" fmla="*/ 339 h 366"/>
                <a:gd name="T66" fmla="*/ 41 w 177"/>
                <a:gd name="T67" fmla="*/ 353 h 366"/>
                <a:gd name="T68" fmla="*/ 64 w 177"/>
                <a:gd name="T69" fmla="*/ 366 h 366"/>
                <a:gd name="T70" fmla="*/ 84 w 177"/>
                <a:gd name="T71" fmla="*/ 353 h 366"/>
                <a:gd name="T72" fmla="*/ 85 w 177"/>
                <a:gd name="T73" fmla="*/ 338 h 366"/>
                <a:gd name="T74" fmla="*/ 85 w 177"/>
                <a:gd name="T75" fmla="*/ 178 h 366"/>
                <a:gd name="T76" fmla="*/ 89 w 177"/>
                <a:gd name="T77" fmla="*/ 178 h 366"/>
                <a:gd name="T78" fmla="*/ 92 w 177"/>
                <a:gd name="T79" fmla="*/ 178 h 366"/>
                <a:gd name="T80" fmla="*/ 92 w 177"/>
                <a:gd name="T81" fmla="*/ 338 h 366"/>
                <a:gd name="T82" fmla="*/ 92 w 177"/>
                <a:gd name="T83" fmla="*/ 353 h 366"/>
                <a:gd name="T84" fmla="*/ 112 w 177"/>
                <a:gd name="T85" fmla="*/ 366 h 366"/>
                <a:gd name="T86" fmla="*/ 136 w 177"/>
                <a:gd name="T87" fmla="*/ 353 h 366"/>
                <a:gd name="T88" fmla="*/ 136 w 177"/>
                <a:gd name="T89" fmla="*/ 339 h 366"/>
                <a:gd name="T90" fmla="*/ 136 w 177"/>
                <a:gd name="T91" fmla="*/ 90 h 366"/>
                <a:gd name="T92" fmla="*/ 136 w 177"/>
                <a:gd name="T93" fmla="*/ 76 h 366"/>
                <a:gd name="T94" fmla="*/ 138 w 177"/>
                <a:gd name="T95" fmla="*/ 76 h 366"/>
                <a:gd name="T96" fmla="*/ 146 w 177"/>
                <a:gd name="T97" fmla="*/ 114 h 366"/>
                <a:gd name="T98" fmla="*/ 145 w 177"/>
                <a:gd name="T99" fmla="*/ 175 h 366"/>
                <a:gd name="T100" fmla="*/ 161 w 177"/>
                <a:gd name="T101" fmla="*/ 191 h 366"/>
                <a:gd name="T102" fmla="*/ 175 w 177"/>
                <a:gd name="T103" fmla="*/ 173 h 366"/>
                <a:gd name="T104" fmla="*/ 175 w 177"/>
                <a:gd name="T105" fmla="*/ 130 h 366"/>
                <a:gd name="T106" fmla="*/ 167 w 177"/>
                <a:gd name="T107" fmla="*/ 53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7" h="366">
                  <a:moveTo>
                    <a:pt x="167" y="53"/>
                  </a:moveTo>
                  <a:cubicBezTo>
                    <a:pt x="167" y="48"/>
                    <a:pt x="166" y="43"/>
                    <a:pt x="165" y="38"/>
                  </a:cubicBezTo>
                  <a:cubicBezTo>
                    <a:pt x="163" y="30"/>
                    <a:pt x="158" y="21"/>
                    <a:pt x="151" y="17"/>
                  </a:cubicBezTo>
                  <a:cubicBezTo>
                    <a:pt x="139" y="10"/>
                    <a:pt x="124" y="6"/>
                    <a:pt x="110" y="0"/>
                  </a:cubicBezTo>
                  <a:cubicBezTo>
                    <a:pt x="106" y="19"/>
                    <a:pt x="103" y="36"/>
                    <a:pt x="100" y="53"/>
                  </a:cubicBezTo>
                  <a:cubicBezTo>
                    <a:pt x="99" y="53"/>
                    <a:pt x="98" y="53"/>
                    <a:pt x="96" y="52"/>
                  </a:cubicBezTo>
                  <a:cubicBezTo>
                    <a:pt x="96" y="42"/>
                    <a:pt x="92" y="19"/>
                    <a:pt x="91" y="13"/>
                  </a:cubicBezTo>
                  <a:cubicBezTo>
                    <a:pt x="93" y="13"/>
                    <a:pt x="93" y="13"/>
                    <a:pt x="93" y="13"/>
                  </a:cubicBezTo>
                  <a:cubicBezTo>
                    <a:pt x="94" y="13"/>
                    <a:pt x="95" y="12"/>
                    <a:pt x="95" y="10"/>
                  </a:cubicBezTo>
                  <a:cubicBezTo>
                    <a:pt x="97" y="5"/>
                    <a:pt x="97" y="5"/>
                    <a:pt x="97" y="5"/>
                  </a:cubicBezTo>
                  <a:cubicBezTo>
                    <a:pt x="97" y="4"/>
                    <a:pt x="97" y="3"/>
                    <a:pt x="95" y="2"/>
                  </a:cubicBezTo>
                  <a:cubicBezTo>
                    <a:pt x="89" y="2"/>
                    <a:pt x="89" y="2"/>
                    <a:pt x="89" y="2"/>
                  </a:cubicBezTo>
                  <a:cubicBezTo>
                    <a:pt x="87" y="2"/>
                    <a:pt x="87" y="2"/>
                    <a:pt x="87" y="2"/>
                  </a:cubicBezTo>
                  <a:cubicBezTo>
                    <a:pt x="81" y="2"/>
                    <a:pt x="81" y="2"/>
                    <a:pt x="81" y="2"/>
                  </a:cubicBezTo>
                  <a:cubicBezTo>
                    <a:pt x="80" y="3"/>
                    <a:pt x="79" y="4"/>
                    <a:pt x="79" y="5"/>
                  </a:cubicBezTo>
                  <a:cubicBezTo>
                    <a:pt x="81" y="10"/>
                    <a:pt x="81" y="10"/>
                    <a:pt x="81" y="10"/>
                  </a:cubicBezTo>
                  <a:cubicBezTo>
                    <a:pt x="82" y="12"/>
                    <a:pt x="82" y="13"/>
                    <a:pt x="84" y="13"/>
                  </a:cubicBezTo>
                  <a:cubicBezTo>
                    <a:pt x="85" y="13"/>
                    <a:pt x="85" y="13"/>
                    <a:pt x="85" y="13"/>
                  </a:cubicBezTo>
                  <a:cubicBezTo>
                    <a:pt x="84" y="19"/>
                    <a:pt x="81" y="42"/>
                    <a:pt x="80" y="52"/>
                  </a:cubicBezTo>
                  <a:cubicBezTo>
                    <a:pt x="79" y="53"/>
                    <a:pt x="78" y="53"/>
                    <a:pt x="76" y="53"/>
                  </a:cubicBezTo>
                  <a:cubicBezTo>
                    <a:pt x="73" y="36"/>
                    <a:pt x="70" y="19"/>
                    <a:pt x="66" y="0"/>
                  </a:cubicBezTo>
                  <a:cubicBezTo>
                    <a:pt x="52" y="6"/>
                    <a:pt x="38" y="10"/>
                    <a:pt x="25" y="17"/>
                  </a:cubicBezTo>
                  <a:cubicBezTo>
                    <a:pt x="19" y="21"/>
                    <a:pt x="14" y="30"/>
                    <a:pt x="12" y="38"/>
                  </a:cubicBezTo>
                  <a:cubicBezTo>
                    <a:pt x="10" y="43"/>
                    <a:pt x="10" y="48"/>
                    <a:pt x="9" y="53"/>
                  </a:cubicBezTo>
                  <a:cubicBezTo>
                    <a:pt x="4" y="78"/>
                    <a:pt x="0" y="103"/>
                    <a:pt x="2" y="130"/>
                  </a:cubicBezTo>
                  <a:cubicBezTo>
                    <a:pt x="2" y="144"/>
                    <a:pt x="2" y="159"/>
                    <a:pt x="2" y="173"/>
                  </a:cubicBezTo>
                  <a:cubicBezTo>
                    <a:pt x="2" y="186"/>
                    <a:pt x="5" y="190"/>
                    <a:pt x="16" y="191"/>
                  </a:cubicBezTo>
                  <a:cubicBezTo>
                    <a:pt x="27" y="191"/>
                    <a:pt x="31" y="187"/>
                    <a:pt x="31" y="175"/>
                  </a:cubicBezTo>
                  <a:cubicBezTo>
                    <a:pt x="31" y="154"/>
                    <a:pt x="32" y="134"/>
                    <a:pt x="31" y="114"/>
                  </a:cubicBezTo>
                  <a:cubicBezTo>
                    <a:pt x="29" y="100"/>
                    <a:pt x="35" y="88"/>
                    <a:pt x="39" y="76"/>
                  </a:cubicBezTo>
                  <a:cubicBezTo>
                    <a:pt x="39" y="76"/>
                    <a:pt x="40" y="76"/>
                    <a:pt x="41" y="76"/>
                  </a:cubicBezTo>
                  <a:cubicBezTo>
                    <a:pt x="41" y="81"/>
                    <a:pt x="41" y="85"/>
                    <a:pt x="41" y="90"/>
                  </a:cubicBezTo>
                  <a:cubicBezTo>
                    <a:pt x="41" y="173"/>
                    <a:pt x="41" y="256"/>
                    <a:pt x="41" y="339"/>
                  </a:cubicBezTo>
                  <a:cubicBezTo>
                    <a:pt x="41" y="344"/>
                    <a:pt x="40" y="349"/>
                    <a:pt x="41" y="353"/>
                  </a:cubicBezTo>
                  <a:cubicBezTo>
                    <a:pt x="41" y="364"/>
                    <a:pt x="45" y="366"/>
                    <a:pt x="64" y="366"/>
                  </a:cubicBezTo>
                  <a:cubicBezTo>
                    <a:pt x="80" y="366"/>
                    <a:pt x="84" y="364"/>
                    <a:pt x="84" y="353"/>
                  </a:cubicBezTo>
                  <a:cubicBezTo>
                    <a:pt x="85" y="348"/>
                    <a:pt x="85" y="343"/>
                    <a:pt x="85" y="338"/>
                  </a:cubicBezTo>
                  <a:cubicBezTo>
                    <a:pt x="85" y="285"/>
                    <a:pt x="85" y="231"/>
                    <a:pt x="85" y="178"/>
                  </a:cubicBezTo>
                  <a:cubicBezTo>
                    <a:pt x="85" y="178"/>
                    <a:pt x="89" y="178"/>
                    <a:pt x="89" y="178"/>
                  </a:cubicBezTo>
                  <a:cubicBezTo>
                    <a:pt x="90" y="178"/>
                    <a:pt x="91" y="178"/>
                    <a:pt x="92" y="178"/>
                  </a:cubicBezTo>
                  <a:cubicBezTo>
                    <a:pt x="92" y="231"/>
                    <a:pt x="92" y="285"/>
                    <a:pt x="92" y="338"/>
                  </a:cubicBezTo>
                  <a:cubicBezTo>
                    <a:pt x="92" y="343"/>
                    <a:pt x="92" y="348"/>
                    <a:pt x="92" y="353"/>
                  </a:cubicBezTo>
                  <a:cubicBezTo>
                    <a:pt x="93" y="364"/>
                    <a:pt x="96" y="366"/>
                    <a:pt x="112" y="366"/>
                  </a:cubicBezTo>
                  <a:cubicBezTo>
                    <a:pt x="131" y="366"/>
                    <a:pt x="135" y="364"/>
                    <a:pt x="136" y="353"/>
                  </a:cubicBezTo>
                  <a:cubicBezTo>
                    <a:pt x="136" y="349"/>
                    <a:pt x="136" y="344"/>
                    <a:pt x="136" y="339"/>
                  </a:cubicBezTo>
                  <a:cubicBezTo>
                    <a:pt x="136" y="256"/>
                    <a:pt x="136" y="173"/>
                    <a:pt x="136" y="90"/>
                  </a:cubicBezTo>
                  <a:cubicBezTo>
                    <a:pt x="136" y="85"/>
                    <a:pt x="136" y="81"/>
                    <a:pt x="136" y="76"/>
                  </a:cubicBezTo>
                  <a:cubicBezTo>
                    <a:pt x="136" y="76"/>
                    <a:pt x="137" y="76"/>
                    <a:pt x="138" y="76"/>
                  </a:cubicBezTo>
                  <a:cubicBezTo>
                    <a:pt x="142" y="88"/>
                    <a:pt x="147" y="100"/>
                    <a:pt x="146" y="114"/>
                  </a:cubicBezTo>
                  <a:cubicBezTo>
                    <a:pt x="144" y="134"/>
                    <a:pt x="145" y="154"/>
                    <a:pt x="145" y="175"/>
                  </a:cubicBezTo>
                  <a:cubicBezTo>
                    <a:pt x="146" y="187"/>
                    <a:pt x="149" y="191"/>
                    <a:pt x="161" y="191"/>
                  </a:cubicBezTo>
                  <a:cubicBezTo>
                    <a:pt x="171" y="190"/>
                    <a:pt x="174" y="186"/>
                    <a:pt x="175" y="173"/>
                  </a:cubicBezTo>
                  <a:cubicBezTo>
                    <a:pt x="175" y="159"/>
                    <a:pt x="174" y="144"/>
                    <a:pt x="175" y="130"/>
                  </a:cubicBezTo>
                  <a:cubicBezTo>
                    <a:pt x="177" y="103"/>
                    <a:pt x="172" y="78"/>
                    <a:pt x="16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80" name="Freeform 25"/>
            <p:cNvSpPr>
              <a:spLocks/>
            </p:cNvSpPr>
            <p:nvPr/>
          </p:nvSpPr>
          <p:spPr bwMode="auto">
            <a:xfrm>
              <a:off x="3875088" y="7015163"/>
              <a:ext cx="266700" cy="339725"/>
            </a:xfrm>
            <a:custGeom>
              <a:avLst/>
              <a:gdLst>
                <a:gd name="T0" fmla="*/ 5 w 68"/>
                <a:gd name="T1" fmla="*/ 57 h 87"/>
                <a:gd name="T2" fmla="*/ 6 w 68"/>
                <a:gd name="T3" fmla="*/ 56 h 87"/>
                <a:gd name="T4" fmla="*/ 7 w 68"/>
                <a:gd name="T5" fmla="*/ 63 h 87"/>
                <a:gd name="T6" fmla="*/ 33 w 68"/>
                <a:gd name="T7" fmla="*/ 87 h 87"/>
                <a:gd name="T8" fmla="*/ 33 w 68"/>
                <a:gd name="T9" fmla="*/ 87 h 87"/>
                <a:gd name="T10" fmla="*/ 33 w 68"/>
                <a:gd name="T11" fmla="*/ 87 h 87"/>
                <a:gd name="T12" fmla="*/ 34 w 68"/>
                <a:gd name="T13" fmla="*/ 87 h 87"/>
                <a:gd name="T14" fmla="*/ 35 w 68"/>
                <a:gd name="T15" fmla="*/ 87 h 87"/>
                <a:gd name="T16" fmla="*/ 35 w 68"/>
                <a:gd name="T17" fmla="*/ 87 h 87"/>
                <a:gd name="T18" fmla="*/ 35 w 68"/>
                <a:gd name="T19" fmla="*/ 87 h 87"/>
                <a:gd name="T20" fmla="*/ 61 w 68"/>
                <a:gd name="T21" fmla="*/ 63 h 87"/>
                <a:gd name="T22" fmla="*/ 62 w 68"/>
                <a:gd name="T23" fmla="*/ 56 h 87"/>
                <a:gd name="T24" fmla="*/ 63 w 68"/>
                <a:gd name="T25" fmla="*/ 57 h 87"/>
                <a:gd name="T26" fmla="*/ 68 w 68"/>
                <a:gd name="T27" fmla="*/ 46 h 87"/>
                <a:gd name="T28" fmla="*/ 67 w 68"/>
                <a:gd name="T29" fmla="*/ 34 h 87"/>
                <a:gd name="T30" fmla="*/ 65 w 68"/>
                <a:gd name="T31" fmla="*/ 33 h 87"/>
                <a:gd name="T32" fmla="*/ 35 w 68"/>
                <a:gd name="T33" fmla="*/ 0 h 87"/>
                <a:gd name="T34" fmla="*/ 35 w 68"/>
                <a:gd name="T35" fmla="*/ 0 h 87"/>
                <a:gd name="T36" fmla="*/ 35 w 68"/>
                <a:gd name="T37" fmla="*/ 0 h 87"/>
                <a:gd name="T38" fmla="*/ 34 w 68"/>
                <a:gd name="T39" fmla="*/ 0 h 87"/>
                <a:gd name="T40" fmla="*/ 33 w 68"/>
                <a:gd name="T41" fmla="*/ 0 h 87"/>
                <a:gd name="T42" fmla="*/ 33 w 68"/>
                <a:gd name="T43" fmla="*/ 0 h 87"/>
                <a:gd name="T44" fmla="*/ 33 w 68"/>
                <a:gd name="T45" fmla="*/ 0 h 87"/>
                <a:gd name="T46" fmla="*/ 3 w 68"/>
                <a:gd name="T47" fmla="*/ 33 h 87"/>
                <a:gd name="T48" fmla="*/ 2 w 68"/>
                <a:gd name="T49" fmla="*/ 34 h 87"/>
                <a:gd name="T50" fmla="*/ 1 w 68"/>
                <a:gd name="T51" fmla="*/ 46 h 87"/>
                <a:gd name="T52" fmla="*/ 5 w 68"/>
                <a:gd name="T53"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7">
                  <a:moveTo>
                    <a:pt x="5" y="57"/>
                  </a:moveTo>
                  <a:cubicBezTo>
                    <a:pt x="6" y="57"/>
                    <a:pt x="6" y="56"/>
                    <a:pt x="6" y="56"/>
                  </a:cubicBezTo>
                  <a:cubicBezTo>
                    <a:pt x="6" y="59"/>
                    <a:pt x="7" y="61"/>
                    <a:pt x="7" y="63"/>
                  </a:cubicBezTo>
                  <a:cubicBezTo>
                    <a:pt x="16" y="79"/>
                    <a:pt x="20" y="86"/>
                    <a:pt x="33" y="87"/>
                  </a:cubicBezTo>
                  <a:cubicBezTo>
                    <a:pt x="33" y="87"/>
                    <a:pt x="33" y="87"/>
                    <a:pt x="33" y="87"/>
                  </a:cubicBezTo>
                  <a:cubicBezTo>
                    <a:pt x="33" y="87"/>
                    <a:pt x="33" y="87"/>
                    <a:pt x="33" y="87"/>
                  </a:cubicBezTo>
                  <a:cubicBezTo>
                    <a:pt x="34" y="87"/>
                    <a:pt x="34" y="87"/>
                    <a:pt x="34" y="87"/>
                  </a:cubicBezTo>
                  <a:cubicBezTo>
                    <a:pt x="34" y="87"/>
                    <a:pt x="35" y="87"/>
                    <a:pt x="35" y="87"/>
                  </a:cubicBezTo>
                  <a:cubicBezTo>
                    <a:pt x="35" y="87"/>
                    <a:pt x="35" y="87"/>
                    <a:pt x="35" y="87"/>
                  </a:cubicBezTo>
                  <a:cubicBezTo>
                    <a:pt x="35" y="87"/>
                    <a:pt x="35" y="87"/>
                    <a:pt x="35" y="87"/>
                  </a:cubicBezTo>
                  <a:cubicBezTo>
                    <a:pt x="48" y="86"/>
                    <a:pt x="52" y="79"/>
                    <a:pt x="61" y="63"/>
                  </a:cubicBezTo>
                  <a:cubicBezTo>
                    <a:pt x="62" y="61"/>
                    <a:pt x="62" y="59"/>
                    <a:pt x="62" y="56"/>
                  </a:cubicBezTo>
                  <a:cubicBezTo>
                    <a:pt x="63" y="56"/>
                    <a:pt x="63" y="57"/>
                    <a:pt x="63" y="57"/>
                  </a:cubicBezTo>
                  <a:cubicBezTo>
                    <a:pt x="65" y="57"/>
                    <a:pt x="67" y="52"/>
                    <a:pt x="68" y="46"/>
                  </a:cubicBezTo>
                  <a:cubicBezTo>
                    <a:pt x="68" y="43"/>
                    <a:pt x="68" y="36"/>
                    <a:pt x="67" y="34"/>
                  </a:cubicBezTo>
                  <a:cubicBezTo>
                    <a:pt x="66" y="33"/>
                    <a:pt x="66" y="33"/>
                    <a:pt x="65" y="33"/>
                  </a:cubicBezTo>
                  <a:cubicBezTo>
                    <a:pt x="62" y="10"/>
                    <a:pt x="50" y="1"/>
                    <a:pt x="35" y="0"/>
                  </a:cubicBezTo>
                  <a:cubicBezTo>
                    <a:pt x="35" y="0"/>
                    <a:pt x="35" y="0"/>
                    <a:pt x="35" y="0"/>
                  </a:cubicBezTo>
                  <a:cubicBezTo>
                    <a:pt x="35" y="0"/>
                    <a:pt x="35" y="0"/>
                    <a:pt x="35" y="0"/>
                  </a:cubicBezTo>
                  <a:cubicBezTo>
                    <a:pt x="35" y="0"/>
                    <a:pt x="34" y="0"/>
                    <a:pt x="34" y="0"/>
                  </a:cubicBezTo>
                  <a:cubicBezTo>
                    <a:pt x="34" y="0"/>
                    <a:pt x="34" y="0"/>
                    <a:pt x="33" y="0"/>
                  </a:cubicBezTo>
                  <a:cubicBezTo>
                    <a:pt x="33" y="0"/>
                    <a:pt x="33" y="0"/>
                    <a:pt x="33" y="0"/>
                  </a:cubicBezTo>
                  <a:cubicBezTo>
                    <a:pt x="33" y="0"/>
                    <a:pt x="33" y="0"/>
                    <a:pt x="33" y="0"/>
                  </a:cubicBezTo>
                  <a:cubicBezTo>
                    <a:pt x="18" y="1"/>
                    <a:pt x="6" y="10"/>
                    <a:pt x="3" y="33"/>
                  </a:cubicBezTo>
                  <a:cubicBezTo>
                    <a:pt x="3" y="33"/>
                    <a:pt x="2" y="33"/>
                    <a:pt x="2" y="34"/>
                  </a:cubicBezTo>
                  <a:cubicBezTo>
                    <a:pt x="1" y="36"/>
                    <a:pt x="0" y="43"/>
                    <a:pt x="1" y="46"/>
                  </a:cubicBezTo>
                  <a:cubicBezTo>
                    <a:pt x="1" y="52"/>
                    <a:pt x="3" y="57"/>
                    <a:pt x="5"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sp>
        <p:nvSpPr>
          <p:cNvPr id="181" name="Freeform 20"/>
          <p:cNvSpPr>
            <a:spLocks noEditPoints="1"/>
          </p:cNvSpPr>
          <p:nvPr userDrawn="1"/>
        </p:nvSpPr>
        <p:spPr bwMode="auto">
          <a:xfrm>
            <a:off x="1697954" y="1511793"/>
            <a:ext cx="339359" cy="260789"/>
          </a:xfrm>
          <a:custGeom>
            <a:avLst/>
            <a:gdLst>
              <a:gd name="T0" fmla="*/ 218 w 436"/>
              <a:gd name="T1" fmla="*/ 251 h 335"/>
              <a:gd name="T2" fmla="*/ 176 w 436"/>
              <a:gd name="T3" fmla="*/ 293 h 335"/>
              <a:gd name="T4" fmla="*/ 218 w 436"/>
              <a:gd name="T5" fmla="*/ 335 h 335"/>
              <a:gd name="T6" fmla="*/ 260 w 436"/>
              <a:gd name="T7" fmla="*/ 293 h 335"/>
              <a:gd name="T8" fmla="*/ 218 w 436"/>
              <a:gd name="T9" fmla="*/ 251 h 335"/>
              <a:gd name="T10" fmla="*/ 307 w 436"/>
              <a:gd name="T11" fmla="*/ 204 h 335"/>
              <a:gd name="T12" fmla="*/ 307 w 436"/>
              <a:gd name="T13" fmla="*/ 244 h 335"/>
              <a:gd name="T14" fmla="*/ 267 w 436"/>
              <a:gd name="T15" fmla="*/ 244 h 335"/>
              <a:gd name="T16" fmla="*/ 245 w 436"/>
              <a:gd name="T17" fmla="*/ 229 h 335"/>
              <a:gd name="T18" fmla="*/ 218 w 436"/>
              <a:gd name="T19" fmla="*/ 223 h 335"/>
              <a:gd name="T20" fmla="*/ 191 w 436"/>
              <a:gd name="T21" fmla="*/ 229 h 335"/>
              <a:gd name="T22" fmla="*/ 169 w 436"/>
              <a:gd name="T23" fmla="*/ 244 h 335"/>
              <a:gd name="T24" fmla="*/ 129 w 436"/>
              <a:gd name="T25" fmla="*/ 244 h 335"/>
              <a:gd name="T26" fmla="*/ 129 w 436"/>
              <a:gd name="T27" fmla="*/ 204 h 335"/>
              <a:gd name="T28" fmla="*/ 170 w 436"/>
              <a:gd name="T29" fmla="*/ 177 h 335"/>
              <a:gd name="T30" fmla="*/ 218 w 436"/>
              <a:gd name="T31" fmla="*/ 167 h 335"/>
              <a:gd name="T32" fmla="*/ 266 w 436"/>
              <a:gd name="T33" fmla="*/ 177 h 335"/>
              <a:gd name="T34" fmla="*/ 307 w 436"/>
              <a:gd name="T35" fmla="*/ 204 h 335"/>
              <a:gd name="T36" fmla="*/ 366 w 436"/>
              <a:gd name="T37" fmla="*/ 145 h 335"/>
              <a:gd name="T38" fmla="*/ 298 w 436"/>
              <a:gd name="T39" fmla="*/ 100 h 335"/>
              <a:gd name="T40" fmla="*/ 218 w 436"/>
              <a:gd name="T41" fmla="*/ 84 h 335"/>
              <a:gd name="T42" fmla="*/ 138 w 436"/>
              <a:gd name="T43" fmla="*/ 100 h 335"/>
              <a:gd name="T44" fmla="*/ 70 w 436"/>
              <a:gd name="T45" fmla="*/ 145 h 335"/>
              <a:gd name="T46" fmla="*/ 70 w 436"/>
              <a:gd name="T47" fmla="*/ 185 h 335"/>
              <a:gd name="T48" fmla="*/ 109 w 436"/>
              <a:gd name="T49" fmla="*/ 185 h 335"/>
              <a:gd name="T50" fmla="*/ 159 w 436"/>
              <a:gd name="T51" fmla="*/ 151 h 335"/>
              <a:gd name="T52" fmla="*/ 218 w 436"/>
              <a:gd name="T53" fmla="*/ 140 h 335"/>
              <a:gd name="T54" fmla="*/ 277 w 436"/>
              <a:gd name="T55" fmla="*/ 151 h 335"/>
              <a:gd name="T56" fmla="*/ 327 w 436"/>
              <a:gd name="T57" fmla="*/ 185 h 335"/>
              <a:gd name="T58" fmla="*/ 366 w 436"/>
              <a:gd name="T59" fmla="*/ 185 h 335"/>
              <a:gd name="T60" fmla="*/ 366 w 436"/>
              <a:gd name="T61" fmla="*/ 145 h 335"/>
              <a:gd name="T62" fmla="*/ 425 w 436"/>
              <a:gd name="T63" fmla="*/ 86 h 335"/>
              <a:gd name="T64" fmla="*/ 425 w 436"/>
              <a:gd name="T65" fmla="*/ 125 h 335"/>
              <a:gd name="T66" fmla="*/ 386 w 436"/>
              <a:gd name="T67" fmla="*/ 125 h 335"/>
              <a:gd name="T68" fmla="*/ 309 w 436"/>
              <a:gd name="T69" fmla="*/ 74 h 335"/>
              <a:gd name="T70" fmla="*/ 218 w 436"/>
              <a:gd name="T71" fmla="*/ 56 h 335"/>
              <a:gd name="T72" fmla="*/ 127 w 436"/>
              <a:gd name="T73" fmla="*/ 74 h 335"/>
              <a:gd name="T74" fmla="*/ 50 w 436"/>
              <a:gd name="T75" fmla="*/ 125 h 335"/>
              <a:gd name="T76" fmla="*/ 11 w 436"/>
              <a:gd name="T77" fmla="*/ 125 h 335"/>
              <a:gd name="T78" fmla="*/ 11 w 436"/>
              <a:gd name="T79" fmla="*/ 86 h 335"/>
              <a:gd name="T80" fmla="*/ 106 w 436"/>
              <a:gd name="T81" fmla="*/ 22 h 335"/>
              <a:gd name="T82" fmla="*/ 218 w 436"/>
              <a:gd name="T83" fmla="*/ 0 h 335"/>
              <a:gd name="T84" fmla="*/ 330 w 436"/>
              <a:gd name="T85" fmla="*/ 22 h 335"/>
              <a:gd name="T86" fmla="*/ 425 w 436"/>
              <a:gd name="T87" fmla="*/ 8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6" h="335">
                <a:moveTo>
                  <a:pt x="218" y="251"/>
                </a:moveTo>
                <a:cubicBezTo>
                  <a:pt x="195" y="251"/>
                  <a:pt x="176" y="270"/>
                  <a:pt x="176" y="293"/>
                </a:cubicBezTo>
                <a:cubicBezTo>
                  <a:pt x="176" y="316"/>
                  <a:pt x="195" y="335"/>
                  <a:pt x="218" y="335"/>
                </a:cubicBezTo>
                <a:cubicBezTo>
                  <a:pt x="241" y="335"/>
                  <a:pt x="260" y="316"/>
                  <a:pt x="260" y="293"/>
                </a:cubicBezTo>
                <a:cubicBezTo>
                  <a:pt x="260" y="270"/>
                  <a:pt x="241" y="251"/>
                  <a:pt x="218" y="251"/>
                </a:cubicBezTo>
                <a:close/>
                <a:moveTo>
                  <a:pt x="307" y="204"/>
                </a:moveTo>
                <a:cubicBezTo>
                  <a:pt x="318" y="215"/>
                  <a:pt x="318" y="233"/>
                  <a:pt x="307" y="244"/>
                </a:cubicBezTo>
                <a:cubicBezTo>
                  <a:pt x="296" y="255"/>
                  <a:pt x="278" y="255"/>
                  <a:pt x="267" y="244"/>
                </a:cubicBezTo>
                <a:cubicBezTo>
                  <a:pt x="261" y="237"/>
                  <a:pt x="253" y="232"/>
                  <a:pt x="245" y="229"/>
                </a:cubicBezTo>
                <a:cubicBezTo>
                  <a:pt x="237" y="225"/>
                  <a:pt x="228" y="223"/>
                  <a:pt x="218" y="223"/>
                </a:cubicBezTo>
                <a:cubicBezTo>
                  <a:pt x="208" y="223"/>
                  <a:pt x="199" y="225"/>
                  <a:pt x="191" y="229"/>
                </a:cubicBezTo>
                <a:cubicBezTo>
                  <a:pt x="183" y="232"/>
                  <a:pt x="175" y="237"/>
                  <a:pt x="169" y="244"/>
                </a:cubicBezTo>
                <a:cubicBezTo>
                  <a:pt x="158" y="255"/>
                  <a:pt x="140" y="255"/>
                  <a:pt x="129" y="244"/>
                </a:cubicBezTo>
                <a:cubicBezTo>
                  <a:pt x="118" y="233"/>
                  <a:pt x="118" y="215"/>
                  <a:pt x="129" y="204"/>
                </a:cubicBezTo>
                <a:cubicBezTo>
                  <a:pt x="141" y="193"/>
                  <a:pt x="155" y="184"/>
                  <a:pt x="170" y="177"/>
                </a:cubicBezTo>
                <a:cubicBezTo>
                  <a:pt x="185" y="171"/>
                  <a:pt x="201" y="167"/>
                  <a:pt x="218" y="167"/>
                </a:cubicBezTo>
                <a:cubicBezTo>
                  <a:pt x="235" y="167"/>
                  <a:pt x="251" y="171"/>
                  <a:pt x="266" y="177"/>
                </a:cubicBezTo>
                <a:cubicBezTo>
                  <a:pt x="282" y="184"/>
                  <a:pt x="295" y="193"/>
                  <a:pt x="307" y="204"/>
                </a:cubicBezTo>
                <a:close/>
                <a:moveTo>
                  <a:pt x="366" y="145"/>
                </a:moveTo>
                <a:cubicBezTo>
                  <a:pt x="347" y="126"/>
                  <a:pt x="324" y="110"/>
                  <a:pt x="298" y="100"/>
                </a:cubicBezTo>
                <a:cubicBezTo>
                  <a:pt x="273" y="89"/>
                  <a:pt x="246" y="84"/>
                  <a:pt x="218" y="84"/>
                </a:cubicBezTo>
                <a:cubicBezTo>
                  <a:pt x="190" y="84"/>
                  <a:pt x="163" y="89"/>
                  <a:pt x="138" y="100"/>
                </a:cubicBezTo>
                <a:cubicBezTo>
                  <a:pt x="112" y="110"/>
                  <a:pt x="89" y="126"/>
                  <a:pt x="70" y="145"/>
                </a:cubicBezTo>
                <a:cubicBezTo>
                  <a:pt x="59" y="156"/>
                  <a:pt x="59" y="174"/>
                  <a:pt x="70" y="185"/>
                </a:cubicBezTo>
                <a:cubicBezTo>
                  <a:pt x="81" y="195"/>
                  <a:pt x="99" y="195"/>
                  <a:pt x="109" y="185"/>
                </a:cubicBezTo>
                <a:cubicBezTo>
                  <a:pt x="124" y="170"/>
                  <a:pt x="141" y="159"/>
                  <a:pt x="159" y="151"/>
                </a:cubicBezTo>
                <a:cubicBezTo>
                  <a:pt x="177" y="144"/>
                  <a:pt x="197" y="140"/>
                  <a:pt x="218" y="140"/>
                </a:cubicBezTo>
                <a:cubicBezTo>
                  <a:pt x="239" y="140"/>
                  <a:pt x="259" y="144"/>
                  <a:pt x="277" y="151"/>
                </a:cubicBezTo>
                <a:cubicBezTo>
                  <a:pt x="295" y="159"/>
                  <a:pt x="312" y="170"/>
                  <a:pt x="327" y="185"/>
                </a:cubicBezTo>
                <a:cubicBezTo>
                  <a:pt x="337" y="195"/>
                  <a:pt x="355" y="195"/>
                  <a:pt x="366" y="185"/>
                </a:cubicBezTo>
                <a:cubicBezTo>
                  <a:pt x="377" y="174"/>
                  <a:pt x="377" y="156"/>
                  <a:pt x="366" y="145"/>
                </a:cubicBezTo>
                <a:close/>
                <a:moveTo>
                  <a:pt x="425" y="86"/>
                </a:moveTo>
                <a:cubicBezTo>
                  <a:pt x="436" y="97"/>
                  <a:pt x="436" y="114"/>
                  <a:pt x="425" y="125"/>
                </a:cubicBezTo>
                <a:cubicBezTo>
                  <a:pt x="414" y="136"/>
                  <a:pt x="397" y="136"/>
                  <a:pt x="386" y="125"/>
                </a:cubicBezTo>
                <a:cubicBezTo>
                  <a:pt x="364" y="103"/>
                  <a:pt x="338" y="86"/>
                  <a:pt x="309" y="74"/>
                </a:cubicBezTo>
                <a:cubicBezTo>
                  <a:pt x="281" y="62"/>
                  <a:pt x="250" y="56"/>
                  <a:pt x="218" y="56"/>
                </a:cubicBezTo>
                <a:cubicBezTo>
                  <a:pt x="186" y="56"/>
                  <a:pt x="155" y="62"/>
                  <a:pt x="127" y="74"/>
                </a:cubicBezTo>
                <a:cubicBezTo>
                  <a:pt x="98" y="86"/>
                  <a:pt x="72" y="103"/>
                  <a:pt x="50" y="125"/>
                </a:cubicBezTo>
                <a:cubicBezTo>
                  <a:pt x="39" y="136"/>
                  <a:pt x="22" y="136"/>
                  <a:pt x="11" y="125"/>
                </a:cubicBezTo>
                <a:cubicBezTo>
                  <a:pt x="0" y="114"/>
                  <a:pt x="0" y="97"/>
                  <a:pt x="11" y="86"/>
                </a:cubicBezTo>
                <a:cubicBezTo>
                  <a:pt x="38" y="59"/>
                  <a:pt x="70" y="37"/>
                  <a:pt x="106" y="22"/>
                </a:cubicBezTo>
                <a:cubicBezTo>
                  <a:pt x="141" y="8"/>
                  <a:pt x="178" y="0"/>
                  <a:pt x="218" y="0"/>
                </a:cubicBezTo>
                <a:cubicBezTo>
                  <a:pt x="258" y="0"/>
                  <a:pt x="295" y="8"/>
                  <a:pt x="330" y="22"/>
                </a:cubicBezTo>
                <a:cubicBezTo>
                  <a:pt x="366" y="37"/>
                  <a:pt x="398" y="59"/>
                  <a:pt x="425" y="8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82" name="Freeform 39"/>
          <p:cNvSpPr>
            <a:spLocks/>
          </p:cNvSpPr>
          <p:nvPr userDrawn="1"/>
        </p:nvSpPr>
        <p:spPr bwMode="auto">
          <a:xfrm>
            <a:off x="1738465" y="2330441"/>
            <a:ext cx="258337" cy="294976"/>
          </a:xfrm>
          <a:custGeom>
            <a:avLst/>
            <a:gdLst>
              <a:gd name="T0" fmla="*/ 314 w 391"/>
              <a:gd name="T1" fmla="*/ 0 h 446"/>
              <a:gd name="T2" fmla="*/ 238 w 391"/>
              <a:gd name="T3" fmla="*/ 77 h 446"/>
              <a:gd name="T4" fmla="*/ 239 w 391"/>
              <a:gd name="T5" fmla="*/ 91 h 446"/>
              <a:gd name="T6" fmla="*/ 123 w 391"/>
              <a:gd name="T7" fmla="*/ 162 h 446"/>
              <a:gd name="T8" fmla="*/ 77 w 391"/>
              <a:gd name="T9" fmla="*/ 146 h 446"/>
              <a:gd name="T10" fmla="*/ 0 w 391"/>
              <a:gd name="T11" fmla="*/ 223 h 446"/>
              <a:gd name="T12" fmla="*/ 77 w 391"/>
              <a:gd name="T13" fmla="*/ 300 h 446"/>
              <a:gd name="T14" fmla="*/ 123 w 391"/>
              <a:gd name="T15" fmla="*/ 284 h 446"/>
              <a:gd name="T16" fmla="*/ 239 w 391"/>
              <a:gd name="T17" fmla="*/ 356 h 446"/>
              <a:gd name="T18" fmla="*/ 238 w 391"/>
              <a:gd name="T19" fmla="*/ 370 h 446"/>
              <a:gd name="T20" fmla="*/ 314 w 391"/>
              <a:gd name="T21" fmla="*/ 446 h 446"/>
              <a:gd name="T22" fmla="*/ 391 w 391"/>
              <a:gd name="T23" fmla="*/ 370 h 446"/>
              <a:gd name="T24" fmla="*/ 314 w 391"/>
              <a:gd name="T25" fmla="*/ 293 h 446"/>
              <a:gd name="T26" fmla="*/ 268 w 391"/>
              <a:gd name="T27" fmla="*/ 308 h 446"/>
              <a:gd name="T28" fmla="*/ 153 w 391"/>
              <a:gd name="T29" fmla="*/ 237 h 446"/>
              <a:gd name="T30" fmla="*/ 154 w 391"/>
              <a:gd name="T31" fmla="*/ 223 h 446"/>
              <a:gd name="T32" fmla="*/ 153 w 391"/>
              <a:gd name="T33" fmla="*/ 209 h 446"/>
              <a:gd name="T34" fmla="*/ 268 w 391"/>
              <a:gd name="T35" fmla="*/ 138 h 446"/>
              <a:gd name="T36" fmla="*/ 314 w 391"/>
              <a:gd name="T37" fmla="*/ 153 h 446"/>
              <a:gd name="T38" fmla="*/ 391 w 391"/>
              <a:gd name="T39" fmla="*/ 77 h 446"/>
              <a:gd name="T40" fmla="*/ 314 w 391"/>
              <a:gd name="T41"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1" h="446">
                <a:moveTo>
                  <a:pt x="314" y="0"/>
                </a:moveTo>
                <a:cubicBezTo>
                  <a:pt x="272" y="0"/>
                  <a:pt x="238" y="34"/>
                  <a:pt x="238" y="77"/>
                </a:cubicBezTo>
                <a:cubicBezTo>
                  <a:pt x="238" y="81"/>
                  <a:pt x="238" y="86"/>
                  <a:pt x="239" y="91"/>
                </a:cubicBezTo>
                <a:cubicBezTo>
                  <a:pt x="123" y="162"/>
                  <a:pt x="123" y="162"/>
                  <a:pt x="123" y="162"/>
                </a:cubicBezTo>
                <a:cubicBezTo>
                  <a:pt x="111" y="152"/>
                  <a:pt x="95" y="146"/>
                  <a:pt x="77" y="146"/>
                </a:cubicBezTo>
                <a:cubicBezTo>
                  <a:pt x="35" y="146"/>
                  <a:pt x="0" y="181"/>
                  <a:pt x="0" y="223"/>
                </a:cubicBezTo>
                <a:cubicBezTo>
                  <a:pt x="0" y="266"/>
                  <a:pt x="35" y="300"/>
                  <a:pt x="77" y="300"/>
                </a:cubicBezTo>
                <a:cubicBezTo>
                  <a:pt x="95" y="300"/>
                  <a:pt x="111" y="294"/>
                  <a:pt x="123" y="284"/>
                </a:cubicBezTo>
                <a:cubicBezTo>
                  <a:pt x="239" y="356"/>
                  <a:pt x="239" y="356"/>
                  <a:pt x="239" y="356"/>
                </a:cubicBezTo>
                <a:cubicBezTo>
                  <a:pt x="238" y="360"/>
                  <a:pt x="238" y="365"/>
                  <a:pt x="238" y="370"/>
                </a:cubicBezTo>
                <a:cubicBezTo>
                  <a:pt x="238" y="412"/>
                  <a:pt x="272" y="446"/>
                  <a:pt x="314" y="446"/>
                </a:cubicBezTo>
                <a:cubicBezTo>
                  <a:pt x="357" y="446"/>
                  <a:pt x="391" y="412"/>
                  <a:pt x="391" y="370"/>
                </a:cubicBezTo>
                <a:cubicBezTo>
                  <a:pt x="391" y="327"/>
                  <a:pt x="357" y="293"/>
                  <a:pt x="314" y="293"/>
                </a:cubicBezTo>
                <a:cubicBezTo>
                  <a:pt x="297" y="293"/>
                  <a:pt x="281" y="299"/>
                  <a:pt x="268" y="308"/>
                </a:cubicBezTo>
                <a:cubicBezTo>
                  <a:pt x="153" y="237"/>
                  <a:pt x="153" y="237"/>
                  <a:pt x="153" y="237"/>
                </a:cubicBezTo>
                <a:cubicBezTo>
                  <a:pt x="154" y="233"/>
                  <a:pt x="154" y="228"/>
                  <a:pt x="154" y="223"/>
                </a:cubicBezTo>
                <a:cubicBezTo>
                  <a:pt x="154" y="218"/>
                  <a:pt x="154" y="214"/>
                  <a:pt x="153" y="209"/>
                </a:cubicBezTo>
                <a:cubicBezTo>
                  <a:pt x="268" y="138"/>
                  <a:pt x="268" y="138"/>
                  <a:pt x="268" y="138"/>
                </a:cubicBezTo>
                <a:cubicBezTo>
                  <a:pt x="281" y="148"/>
                  <a:pt x="297" y="153"/>
                  <a:pt x="314" y="153"/>
                </a:cubicBezTo>
                <a:cubicBezTo>
                  <a:pt x="357" y="153"/>
                  <a:pt x="391" y="119"/>
                  <a:pt x="391" y="77"/>
                </a:cubicBezTo>
                <a:cubicBezTo>
                  <a:pt x="391" y="34"/>
                  <a:pt x="357" y="0"/>
                  <a:pt x="31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83" name="Freeform 15"/>
          <p:cNvSpPr>
            <a:spLocks noEditPoints="1"/>
          </p:cNvSpPr>
          <p:nvPr userDrawn="1"/>
        </p:nvSpPr>
        <p:spPr bwMode="auto">
          <a:xfrm>
            <a:off x="1697151" y="3148242"/>
            <a:ext cx="340965" cy="342023"/>
          </a:xfrm>
          <a:custGeom>
            <a:avLst/>
            <a:gdLst>
              <a:gd name="T0" fmla="*/ 19 w 407"/>
              <a:gd name="T1" fmla="*/ 370 h 408"/>
              <a:gd name="T2" fmla="*/ 388 w 407"/>
              <a:gd name="T3" fmla="*/ 370 h 408"/>
              <a:gd name="T4" fmla="*/ 407 w 407"/>
              <a:gd name="T5" fmla="*/ 389 h 408"/>
              <a:gd name="T6" fmla="*/ 388 w 407"/>
              <a:gd name="T7" fmla="*/ 408 h 408"/>
              <a:gd name="T8" fmla="*/ 19 w 407"/>
              <a:gd name="T9" fmla="*/ 408 h 408"/>
              <a:gd name="T10" fmla="*/ 0 w 407"/>
              <a:gd name="T11" fmla="*/ 389 h 408"/>
              <a:gd name="T12" fmla="*/ 19 w 407"/>
              <a:gd name="T13" fmla="*/ 370 h 408"/>
              <a:gd name="T14" fmla="*/ 356 w 407"/>
              <a:gd name="T15" fmla="*/ 0 h 408"/>
              <a:gd name="T16" fmla="*/ 305 w 407"/>
              <a:gd name="T17" fmla="*/ 0 h 408"/>
              <a:gd name="T18" fmla="*/ 280 w 407"/>
              <a:gd name="T19" fmla="*/ 25 h 408"/>
              <a:gd name="T20" fmla="*/ 280 w 407"/>
              <a:gd name="T21" fmla="*/ 319 h 408"/>
              <a:gd name="T22" fmla="*/ 305 w 407"/>
              <a:gd name="T23" fmla="*/ 344 h 408"/>
              <a:gd name="T24" fmla="*/ 356 w 407"/>
              <a:gd name="T25" fmla="*/ 344 h 408"/>
              <a:gd name="T26" fmla="*/ 382 w 407"/>
              <a:gd name="T27" fmla="*/ 319 h 408"/>
              <a:gd name="T28" fmla="*/ 382 w 407"/>
              <a:gd name="T29" fmla="*/ 25 h 408"/>
              <a:gd name="T30" fmla="*/ 356 w 407"/>
              <a:gd name="T31" fmla="*/ 0 h 408"/>
              <a:gd name="T32" fmla="*/ 102 w 407"/>
              <a:gd name="T33" fmla="*/ 204 h 408"/>
              <a:gd name="T34" fmla="*/ 51 w 407"/>
              <a:gd name="T35" fmla="*/ 204 h 408"/>
              <a:gd name="T36" fmla="*/ 25 w 407"/>
              <a:gd name="T37" fmla="*/ 229 h 408"/>
              <a:gd name="T38" fmla="*/ 25 w 407"/>
              <a:gd name="T39" fmla="*/ 319 h 408"/>
              <a:gd name="T40" fmla="*/ 51 w 407"/>
              <a:gd name="T41" fmla="*/ 344 h 408"/>
              <a:gd name="T42" fmla="*/ 102 w 407"/>
              <a:gd name="T43" fmla="*/ 344 h 408"/>
              <a:gd name="T44" fmla="*/ 127 w 407"/>
              <a:gd name="T45" fmla="*/ 319 h 408"/>
              <a:gd name="T46" fmla="*/ 127 w 407"/>
              <a:gd name="T47" fmla="*/ 229 h 408"/>
              <a:gd name="T48" fmla="*/ 102 w 407"/>
              <a:gd name="T49" fmla="*/ 204 h 408"/>
              <a:gd name="T50" fmla="*/ 229 w 407"/>
              <a:gd name="T51" fmla="*/ 102 h 408"/>
              <a:gd name="T52" fmla="*/ 178 w 407"/>
              <a:gd name="T53" fmla="*/ 102 h 408"/>
              <a:gd name="T54" fmla="*/ 152 w 407"/>
              <a:gd name="T55" fmla="*/ 127 h 408"/>
              <a:gd name="T56" fmla="*/ 152 w 407"/>
              <a:gd name="T57" fmla="*/ 319 h 408"/>
              <a:gd name="T58" fmla="*/ 172 w 407"/>
              <a:gd name="T59" fmla="*/ 344 h 408"/>
              <a:gd name="T60" fmla="*/ 229 w 407"/>
              <a:gd name="T61" fmla="*/ 344 h 408"/>
              <a:gd name="T62" fmla="*/ 254 w 407"/>
              <a:gd name="T63" fmla="*/ 319 h 408"/>
              <a:gd name="T64" fmla="*/ 254 w 407"/>
              <a:gd name="T65" fmla="*/ 127 h 408"/>
              <a:gd name="T66" fmla="*/ 229 w 407"/>
              <a:gd name="T67" fmla="*/ 10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08">
                <a:moveTo>
                  <a:pt x="19" y="370"/>
                </a:moveTo>
                <a:cubicBezTo>
                  <a:pt x="388" y="370"/>
                  <a:pt x="388" y="370"/>
                  <a:pt x="388" y="370"/>
                </a:cubicBezTo>
                <a:cubicBezTo>
                  <a:pt x="399" y="370"/>
                  <a:pt x="407" y="378"/>
                  <a:pt x="407" y="389"/>
                </a:cubicBezTo>
                <a:cubicBezTo>
                  <a:pt x="407" y="399"/>
                  <a:pt x="399" y="408"/>
                  <a:pt x="388" y="408"/>
                </a:cubicBezTo>
                <a:cubicBezTo>
                  <a:pt x="19" y="408"/>
                  <a:pt x="19" y="408"/>
                  <a:pt x="19" y="408"/>
                </a:cubicBezTo>
                <a:cubicBezTo>
                  <a:pt x="8" y="408"/>
                  <a:pt x="0" y="399"/>
                  <a:pt x="0" y="389"/>
                </a:cubicBezTo>
                <a:cubicBezTo>
                  <a:pt x="0" y="378"/>
                  <a:pt x="8" y="370"/>
                  <a:pt x="19" y="370"/>
                </a:cubicBezTo>
                <a:close/>
                <a:moveTo>
                  <a:pt x="356" y="0"/>
                </a:moveTo>
                <a:cubicBezTo>
                  <a:pt x="305" y="0"/>
                  <a:pt x="305" y="0"/>
                  <a:pt x="305" y="0"/>
                </a:cubicBezTo>
                <a:cubicBezTo>
                  <a:pt x="291" y="0"/>
                  <a:pt x="280" y="11"/>
                  <a:pt x="280" y="25"/>
                </a:cubicBezTo>
                <a:cubicBezTo>
                  <a:pt x="280" y="319"/>
                  <a:pt x="280" y="319"/>
                  <a:pt x="280" y="319"/>
                </a:cubicBezTo>
                <a:cubicBezTo>
                  <a:pt x="280" y="333"/>
                  <a:pt x="291" y="344"/>
                  <a:pt x="305" y="344"/>
                </a:cubicBezTo>
                <a:cubicBezTo>
                  <a:pt x="356" y="344"/>
                  <a:pt x="356" y="344"/>
                  <a:pt x="356" y="344"/>
                </a:cubicBezTo>
                <a:cubicBezTo>
                  <a:pt x="370" y="344"/>
                  <a:pt x="382" y="333"/>
                  <a:pt x="382" y="319"/>
                </a:cubicBezTo>
                <a:cubicBezTo>
                  <a:pt x="382" y="25"/>
                  <a:pt x="382" y="25"/>
                  <a:pt x="382" y="25"/>
                </a:cubicBezTo>
                <a:cubicBezTo>
                  <a:pt x="382" y="11"/>
                  <a:pt x="370" y="0"/>
                  <a:pt x="356" y="0"/>
                </a:cubicBezTo>
                <a:close/>
                <a:moveTo>
                  <a:pt x="102" y="204"/>
                </a:moveTo>
                <a:cubicBezTo>
                  <a:pt x="51" y="204"/>
                  <a:pt x="51" y="204"/>
                  <a:pt x="51" y="204"/>
                </a:cubicBezTo>
                <a:cubicBezTo>
                  <a:pt x="37" y="204"/>
                  <a:pt x="25" y="215"/>
                  <a:pt x="25" y="229"/>
                </a:cubicBezTo>
                <a:cubicBezTo>
                  <a:pt x="25" y="319"/>
                  <a:pt x="25" y="319"/>
                  <a:pt x="25" y="319"/>
                </a:cubicBezTo>
                <a:cubicBezTo>
                  <a:pt x="25" y="333"/>
                  <a:pt x="37" y="344"/>
                  <a:pt x="51" y="344"/>
                </a:cubicBezTo>
                <a:cubicBezTo>
                  <a:pt x="102" y="344"/>
                  <a:pt x="102" y="344"/>
                  <a:pt x="102" y="344"/>
                </a:cubicBezTo>
                <a:cubicBezTo>
                  <a:pt x="116" y="344"/>
                  <a:pt x="127" y="333"/>
                  <a:pt x="127" y="319"/>
                </a:cubicBezTo>
                <a:cubicBezTo>
                  <a:pt x="127" y="229"/>
                  <a:pt x="127" y="229"/>
                  <a:pt x="127" y="229"/>
                </a:cubicBezTo>
                <a:cubicBezTo>
                  <a:pt x="127" y="215"/>
                  <a:pt x="116" y="204"/>
                  <a:pt x="102" y="204"/>
                </a:cubicBezTo>
                <a:close/>
                <a:moveTo>
                  <a:pt x="229" y="102"/>
                </a:moveTo>
                <a:cubicBezTo>
                  <a:pt x="178" y="102"/>
                  <a:pt x="178" y="102"/>
                  <a:pt x="178" y="102"/>
                </a:cubicBezTo>
                <a:cubicBezTo>
                  <a:pt x="164" y="102"/>
                  <a:pt x="152" y="113"/>
                  <a:pt x="152" y="127"/>
                </a:cubicBezTo>
                <a:cubicBezTo>
                  <a:pt x="152" y="319"/>
                  <a:pt x="152" y="319"/>
                  <a:pt x="152" y="319"/>
                </a:cubicBezTo>
                <a:cubicBezTo>
                  <a:pt x="152" y="333"/>
                  <a:pt x="158" y="344"/>
                  <a:pt x="172" y="344"/>
                </a:cubicBezTo>
                <a:cubicBezTo>
                  <a:pt x="229" y="344"/>
                  <a:pt x="229" y="344"/>
                  <a:pt x="229" y="344"/>
                </a:cubicBezTo>
                <a:cubicBezTo>
                  <a:pt x="243" y="344"/>
                  <a:pt x="254" y="333"/>
                  <a:pt x="254" y="319"/>
                </a:cubicBezTo>
                <a:cubicBezTo>
                  <a:pt x="254" y="127"/>
                  <a:pt x="254" y="127"/>
                  <a:pt x="254" y="127"/>
                </a:cubicBezTo>
                <a:cubicBezTo>
                  <a:pt x="254" y="113"/>
                  <a:pt x="243" y="102"/>
                  <a:pt x="229" y="10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84" name="Freeform 183"/>
          <p:cNvSpPr>
            <a:spLocks noEditPoints="1"/>
          </p:cNvSpPr>
          <p:nvPr userDrawn="1"/>
        </p:nvSpPr>
        <p:spPr bwMode="auto">
          <a:xfrm>
            <a:off x="1733004" y="5878829"/>
            <a:ext cx="269258" cy="359672"/>
          </a:xfrm>
          <a:custGeom>
            <a:avLst/>
            <a:gdLst>
              <a:gd name="T0" fmla="*/ 167 w 334"/>
              <a:gd name="T1" fmla="*/ 446 h 446"/>
              <a:gd name="T2" fmla="*/ 156 w 334"/>
              <a:gd name="T3" fmla="*/ 440 h 446"/>
              <a:gd name="T4" fmla="*/ 46 w 334"/>
              <a:gd name="T5" fmla="*/ 286 h 446"/>
              <a:gd name="T6" fmla="*/ 41 w 334"/>
              <a:gd name="T7" fmla="*/ 279 h 446"/>
              <a:gd name="T8" fmla="*/ 13 w 334"/>
              <a:gd name="T9" fmla="*/ 232 h 446"/>
              <a:gd name="T10" fmla="*/ 3 w 334"/>
              <a:gd name="T11" fmla="*/ 200 h 446"/>
              <a:gd name="T12" fmla="*/ 0 w 334"/>
              <a:gd name="T13" fmla="*/ 167 h 446"/>
              <a:gd name="T14" fmla="*/ 49 w 334"/>
              <a:gd name="T15" fmla="*/ 49 h 446"/>
              <a:gd name="T16" fmla="*/ 103 w 334"/>
              <a:gd name="T17" fmla="*/ 13 h 446"/>
              <a:gd name="T18" fmla="*/ 167 w 334"/>
              <a:gd name="T19" fmla="*/ 0 h 446"/>
              <a:gd name="T20" fmla="*/ 231 w 334"/>
              <a:gd name="T21" fmla="*/ 13 h 446"/>
              <a:gd name="T22" fmla="*/ 285 w 334"/>
              <a:gd name="T23" fmla="*/ 49 h 446"/>
              <a:gd name="T24" fmla="*/ 334 w 334"/>
              <a:gd name="T25" fmla="*/ 167 h 446"/>
              <a:gd name="T26" fmla="*/ 331 w 334"/>
              <a:gd name="T27" fmla="*/ 200 h 446"/>
              <a:gd name="T28" fmla="*/ 321 w 334"/>
              <a:gd name="T29" fmla="*/ 232 h 446"/>
              <a:gd name="T30" fmla="*/ 292 w 334"/>
              <a:gd name="T31" fmla="*/ 279 h 446"/>
              <a:gd name="T32" fmla="*/ 287 w 334"/>
              <a:gd name="T33" fmla="*/ 286 h 446"/>
              <a:gd name="T34" fmla="*/ 178 w 334"/>
              <a:gd name="T35" fmla="*/ 440 h 446"/>
              <a:gd name="T36" fmla="*/ 167 w 334"/>
              <a:gd name="T37" fmla="*/ 446 h 446"/>
              <a:gd name="T38" fmla="*/ 167 w 334"/>
              <a:gd name="T39" fmla="*/ 69 h 446"/>
              <a:gd name="T40" fmla="*/ 69 w 334"/>
              <a:gd name="T41" fmla="*/ 167 h 446"/>
              <a:gd name="T42" fmla="*/ 167 w 334"/>
              <a:gd name="T43" fmla="*/ 265 h 446"/>
              <a:gd name="T44" fmla="*/ 264 w 334"/>
              <a:gd name="T45" fmla="*/ 167 h 446"/>
              <a:gd name="T46" fmla="*/ 167 w 334"/>
              <a:gd name="T47" fmla="*/ 6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4" h="446">
                <a:moveTo>
                  <a:pt x="167" y="446"/>
                </a:moveTo>
                <a:cubicBezTo>
                  <a:pt x="163" y="446"/>
                  <a:pt x="158" y="444"/>
                  <a:pt x="156" y="440"/>
                </a:cubicBezTo>
                <a:cubicBezTo>
                  <a:pt x="46" y="286"/>
                  <a:pt x="46" y="286"/>
                  <a:pt x="46" y="286"/>
                </a:cubicBezTo>
                <a:cubicBezTo>
                  <a:pt x="44" y="282"/>
                  <a:pt x="43" y="281"/>
                  <a:pt x="41" y="279"/>
                </a:cubicBezTo>
                <a:cubicBezTo>
                  <a:pt x="31" y="264"/>
                  <a:pt x="20" y="250"/>
                  <a:pt x="13" y="232"/>
                </a:cubicBezTo>
                <a:cubicBezTo>
                  <a:pt x="9" y="222"/>
                  <a:pt x="5" y="211"/>
                  <a:pt x="3" y="200"/>
                </a:cubicBezTo>
                <a:cubicBezTo>
                  <a:pt x="1" y="189"/>
                  <a:pt x="0" y="178"/>
                  <a:pt x="0" y="167"/>
                </a:cubicBezTo>
                <a:cubicBezTo>
                  <a:pt x="0" y="121"/>
                  <a:pt x="18" y="79"/>
                  <a:pt x="49" y="49"/>
                </a:cubicBezTo>
                <a:cubicBezTo>
                  <a:pt x="64" y="33"/>
                  <a:pt x="82" y="21"/>
                  <a:pt x="103" y="13"/>
                </a:cubicBezTo>
                <a:cubicBezTo>
                  <a:pt x="123" y="4"/>
                  <a:pt x="144" y="0"/>
                  <a:pt x="167" y="0"/>
                </a:cubicBezTo>
                <a:cubicBezTo>
                  <a:pt x="189" y="0"/>
                  <a:pt x="211" y="4"/>
                  <a:pt x="231" y="13"/>
                </a:cubicBezTo>
                <a:cubicBezTo>
                  <a:pt x="251" y="21"/>
                  <a:pt x="270" y="33"/>
                  <a:pt x="285" y="49"/>
                </a:cubicBezTo>
                <a:cubicBezTo>
                  <a:pt x="315" y="79"/>
                  <a:pt x="334" y="121"/>
                  <a:pt x="334" y="167"/>
                </a:cubicBezTo>
                <a:cubicBezTo>
                  <a:pt x="334" y="178"/>
                  <a:pt x="333" y="189"/>
                  <a:pt x="331" y="200"/>
                </a:cubicBezTo>
                <a:cubicBezTo>
                  <a:pt x="328" y="211"/>
                  <a:pt x="325" y="222"/>
                  <a:pt x="321" y="232"/>
                </a:cubicBezTo>
                <a:cubicBezTo>
                  <a:pt x="313" y="250"/>
                  <a:pt x="303" y="264"/>
                  <a:pt x="292" y="279"/>
                </a:cubicBezTo>
                <a:cubicBezTo>
                  <a:pt x="291" y="281"/>
                  <a:pt x="290" y="282"/>
                  <a:pt x="287" y="286"/>
                </a:cubicBezTo>
                <a:cubicBezTo>
                  <a:pt x="178" y="440"/>
                  <a:pt x="178" y="440"/>
                  <a:pt x="178" y="440"/>
                </a:cubicBezTo>
                <a:cubicBezTo>
                  <a:pt x="175" y="444"/>
                  <a:pt x="171" y="446"/>
                  <a:pt x="167" y="446"/>
                </a:cubicBezTo>
                <a:close/>
                <a:moveTo>
                  <a:pt x="167" y="69"/>
                </a:moveTo>
                <a:cubicBezTo>
                  <a:pt x="113" y="69"/>
                  <a:pt x="69" y="113"/>
                  <a:pt x="69" y="167"/>
                </a:cubicBezTo>
                <a:cubicBezTo>
                  <a:pt x="69" y="221"/>
                  <a:pt x="113" y="265"/>
                  <a:pt x="167" y="265"/>
                </a:cubicBezTo>
                <a:cubicBezTo>
                  <a:pt x="221" y="265"/>
                  <a:pt x="264" y="221"/>
                  <a:pt x="264" y="167"/>
                </a:cubicBezTo>
                <a:cubicBezTo>
                  <a:pt x="264" y="113"/>
                  <a:pt x="221" y="69"/>
                  <a:pt x="167" y="6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85" name="Freeform 23"/>
          <p:cNvSpPr>
            <a:spLocks noEditPoints="1"/>
          </p:cNvSpPr>
          <p:nvPr userDrawn="1"/>
        </p:nvSpPr>
        <p:spPr bwMode="auto">
          <a:xfrm>
            <a:off x="1695447" y="4007741"/>
            <a:ext cx="344373" cy="339284"/>
          </a:xfrm>
          <a:custGeom>
            <a:avLst/>
            <a:gdLst>
              <a:gd name="T0" fmla="*/ 293 w 427"/>
              <a:gd name="T1" fmla="*/ 327 h 421"/>
              <a:gd name="T2" fmla="*/ 246 w 427"/>
              <a:gd name="T3" fmla="*/ 374 h 421"/>
              <a:gd name="T4" fmla="*/ 293 w 427"/>
              <a:gd name="T5" fmla="*/ 421 h 421"/>
              <a:gd name="T6" fmla="*/ 340 w 427"/>
              <a:gd name="T7" fmla="*/ 374 h 421"/>
              <a:gd name="T8" fmla="*/ 293 w 427"/>
              <a:gd name="T9" fmla="*/ 327 h 421"/>
              <a:gd name="T10" fmla="*/ 128 w 427"/>
              <a:gd name="T11" fmla="*/ 74 h 421"/>
              <a:gd name="T12" fmla="*/ 413 w 427"/>
              <a:gd name="T13" fmla="*/ 74 h 421"/>
              <a:gd name="T14" fmla="*/ 427 w 427"/>
              <a:gd name="T15" fmla="*/ 87 h 421"/>
              <a:gd name="T16" fmla="*/ 426 w 427"/>
              <a:gd name="T17" fmla="*/ 91 h 421"/>
              <a:gd name="T18" fmla="*/ 399 w 427"/>
              <a:gd name="T19" fmla="*/ 222 h 421"/>
              <a:gd name="T20" fmla="*/ 384 w 427"/>
              <a:gd name="T21" fmla="*/ 234 h 421"/>
              <a:gd name="T22" fmla="*/ 156 w 427"/>
              <a:gd name="T23" fmla="*/ 234 h 421"/>
              <a:gd name="T24" fmla="*/ 142 w 427"/>
              <a:gd name="T25" fmla="*/ 222 h 421"/>
              <a:gd name="T26" fmla="*/ 115 w 427"/>
              <a:gd name="T27" fmla="*/ 91 h 421"/>
              <a:gd name="T28" fmla="*/ 115 w 427"/>
              <a:gd name="T29" fmla="*/ 87 h 421"/>
              <a:gd name="T30" fmla="*/ 128 w 427"/>
              <a:gd name="T31" fmla="*/ 74 h 421"/>
              <a:gd name="T32" fmla="*/ 20 w 427"/>
              <a:gd name="T33" fmla="*/ 40 h 421"/>
              <a:gd name="T34" fmla="*/ 37 w 427"/>
              <a:gd name="T35" fmla="*/ 40 h 421"/>
              <a:gd name="T36" fmla="*/ 87 w 427"/>
              <a:gd name="T37" fmla="*/ 284 h 421"/>
              <a:gd name="T38" fmla="*/ 106 w 427"/>
              <a:gd name="T39" fmla="*/ 300 h 421"/>
              <a:gd name="T40" fmla="*/ 373 w 427"/>
              <a:gd name="T41" fmla="*/ 300 h 421"/>
              <a:gd name="T42" fmla="*/ 393 w 427"/>
              <a:gd name="T43" fmla="*/ 280 h 421"/>
              <a:gd name="T44" fmla="*/ 373 w 427"/>
              <a:gd name="T45" fmla="*/ 261 h 421"/>
              <a:gd name="T46" fmla="*/ 123 w 427"/>
              <a:gd name="T47" fmla="*/ 261 h 421"/>
              <a:gd name="T48" fmla="*/ 73 w 427"/>
              <a:gd name="T49" fmla="*/ 18 h 421"/>
              <a:gd name="T50" fmla="*/ 53 w 427"/>
              <a:gd name="T51" fmla="*/ 0 h 421"/>
              <a:gd name="T52" fmla="*/ 20 w 427"/>
              <a:gd name="T53" fmla="*/ 0 h 421"/>
              <a:gd name="T54" fmla="*/ 0 w 427"/>
              <a:gd name="T55" fmla="*/ 20 h 421"/>
              <a:gd name="T56" fmla="*/ 20 w 427"/>
              <a:gd name="T57" fmla="*/ 40 h 421"/>
              <a:gd name="T58" fmla="*/ 140 w 427"/>
              <a:gd name="T59" fmla="*/ 327 h 421"/>
              <a:gd name="T60" fmla="*/ 93 w 427"/>
              <a:gd name="T61" fmla="*/ 374 h 421"/>
              <a:gd name="T62" fmla="*/ 140 w 427"/>
              <a:gd name="T63" fmla="*/ 421 h 421"/>
              <a:gd name="T64" fmla="*/ 186 w 427"/>
              <a:gd name="T65" fmla="*/ 374 h 421"/>
              <a:gd name="T66" fmla="*/ 140 w 427"/>
              <a:gd name="T67" fmla="*/ 327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7" h="421">
                <a:moveTo>
                  <a:pt x="293" y="327"/>
                </a:moveTo>
                <a:cubicBezTo>
                  <a:pt x="267" y="327"/>
                  <a:pt x="246" y="348"/>
                  <a:pt x="246" y="374"/>
                </a:cubicBezTo>
                <a:cubicBezTo>
                  <a:pt x="246" y="400"/>
                  <a:pt x="267" y="421"/>
                  <a:pt x="293" y="421"/>
                </a:cubicBezTo>
                <a:cubicBezTo>
                  <a:pt x="319" y="421"/>
                  <a:pt x="340" y="400"/>
                  <a:pt x="340" y="374"/>
                </a:cubicBezTo>
                <a:cubicBezTo>
                  <a:pt x="340" y="348"/>
                  <a:pt x="319" y="327"/>
                  <a:pt x="293" y="327"/>
                </a:cubicBezTo>
                <a:close/>
                <a:moveTo>
                  <a:pt x="128" y="74"/>
                </a:moveTo>
                <a:cubicBezTo>
                  <a:pt x="413" y="74"/>
                  <a:pt x="413" y="74"/>
                  <a:pt x="413" y="74"/>
                </a:cubicBezTo>
                <a:cubicBezTo>
                  <a:pt x="421" y="74"/>
                  <a:pt x="427" y="80"/>
                  <a:pt x="427" y="87"/>
                </a:cubicBezTo>
                <a:cubicBezTo>
                  <a:pt x="427" y="88"/>
                  <a:pt x="426" y="89"/>
                  <a:pt x="426" y="91"/>
                </a:cubicBezTo>
                <a:cubicBezTo>
                  <a:pt x="399" y="222"/>
                  <a:pt x="399" y="222"/>
                  <a:pt x="399" y="222"/>
                </a:cubicBezTo>
                <a:cubicBezTo>
                  <a:pt x="398" y="229"/>
                  <a:pt x="391" y="234"/>
                  <a:pt x="384" y="234"/>
                </a:cubicBezTo>
                <a:cubicBezTo>
                  <a:pt x="156" y="234"/>
                  <a:pt x="156" y="234"/>
                  <a:pt x="156" y="234"/>
                </a:cubicBezTo>
                <a:cubicBezTo>
                  <a:pt x="149" y="234"/>
                  <a:pt x="143" y="229"/>
                  <a:pt x="142" y="222"/>
                </a:cubicBezTo>
                <a:cubicBezTo>
                  <a:pt x="115" y="91"/>
                  <a:pt x="115" y="91"/>
                  <a:pt x="115" y="91"/>
                </a:cubicBezTo>
                <a:cubicBezTo>
                  <a:pt x="115" y="90"/>
                  <a:pt x="115" y="88"/>
                  <a:pt x="115" y="87"/>
                </a:cubicBezTo>
                <a:cubicBezTo>
                  <a:pt x="115" y="80"/>
                  <a:pt x="121" y="74"/>
                  <a:pt x="128" y="74"/>
                </a:cubicBezTo>
                <a:close/>
                <a:moveTo>
                  <a:pt x="20" y="40"/>
                </a:moveTo>
                <a:cubicBezTo>
                  <a:pt x="37" y="40"/>
                  <a:pt x="37" y="40"/>
                  <a:pt x="37" y="40"/>
                </a:cubicBezTo>
                <a:cubicBezTo>
                  <a:pt x="87" y="284"/>
                  <a:pt x="87" y="284"/>
                  <a:pt x="87" y="284"/>
                </a:cubicBezTo>
                <a:cubicBezTo>
                  <a:pt x="89" y="294"/>
                  <a:pt x="97" y="300"/>
                  <a:pt x="106" y="300"/>
                </a:cubicBezTo>
                <a:cubicBezTo>
                  <a:pt x="373" y="300"/>
                  <a:pt x="373" y="300"/>
                  <a:pt x="373" y="300"/>
                </a:cubicBezTo>
                <a:cubicBezTo>
                  <a:pt x="384" y="300"/>
                  <a:pt x="393" y="292"/>
                  <a:pt x="393" y="280"/>
                </a:cubicBezTo>
                <a:cubicBezTo>
                  <a:pt x="393" y="269"/>
                  <a:pt x="384" y="261"/>
                  <a:pt x="373" y="261"/>
                </a:cubicBezTo>
                <a:cubicBezTo>
                  <a:pt x="123" y="261"/>
                  <a:pt x="123" y="261"/>
                  <a:pt x="123" y="261"/>
                </a:cubicBezTo>
                <a:cubicBezTo>
                  <a:pt x="73" y="18"/>
                  <a:pt x="73" y="18"/>
                  <a:pt x="73" y="18"/>
                </a:cubicBezTo>
                <a:cubicBezTo>
                  <a:pt x="72" y="8"/>
                  <a:pt x="63" y="0"/>
                  <a:pt x="53" y="0"/>
                </a:cubicBezTo>
                <a:cubicBezTo>
                  <a:pt x="20" y="0"/>
                  <a:pt x="20" y="0"/>
                  <a:pt x="20" y="0"/>
                </a:cubicBezTo>
                <a:cubicBezTo>
                  <a:pt x="9" y="0"/>
                  <a:pt x="0" y="9"/>
                  <a:pt x="0" y="20"/>
                </a:cubicBezTo>
                <a:cubicBezTo>
                  <a:pt x="0" y="31"/>
                  <a:pt x="9" y="40"/>
                  <a:pt x="20" y="40"/>
                </a:cubicBezTo>
                <a:close/>
                <a:moveTo>
                  <a:pt x="140" y="327"/>
                </a:moveTo>
                <a:cubicBezTo>
                  <a:pt x="114" y="327"/>
                  <a:pt x="93" y="348"/>
                  <a:pt x="93" y="374"/>
                </a:cubicBezTo>
                <a:cubicBezTo>
                  <a:pt x="93" y="400"/>
                  <a:pt x="114" y="421"/>
                  <a:pt x="140" y="421"/>
                </a:cubicBezTo>
                <a:cubicBezTo>
                  <a:pt x="165" y="421"/>
                  <a:pt x="186" y="400"/>
                  <a:pt x="186" y="374"/>
                </a:cubicBezTo>
                <a:cubicBezTo>
                  <a:pt x="186" y="348"/>
                  <a:pt x="165" y="327"/>
                  <a:pt x="140" y="32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nvGrpSpPr>
          <p:cNvPr id="186" name="Group 42"/>
          <p:cNvGrpSpPr/>
          <p:nvPr userDrawn="1"/>
        </p:nvGrpSpPr>
        <p:grpSpPr>
          <a:xfrm>
            <a:off x="1050877" y="4899761"/>
            <a:ext cx="363103" cy="449432"/>
            <a:chOff x="1984375" y="6950076"/>
            <a:chExt cx="1101725" cy="1363662"/>
          </a:xfrm>
          <a:solidFill>
            <a:schemeClr val="accent5"/>
          </a:solidFill>
        </p:grpSpPr>
        <p:sp>
          <p:nvSpPr>
            <p:cNvPr id="187" name="Freeform 29"/>
            <p:cNvSpPr>
              <a:spLocks/>
            </p:cNvSpPr>
            <p:nvPr/>
          </p:nvSpPr>
          <p:spPr bwMode="auto">
            <a:xfrm>
              <a:off x="2155825" y="6950076"/>
              <a:ext cx="698500" cy="931863"/>
            </a:xfrm>
            <a:custGeom>
              <a:avLst/>
              <a:gdLst>
                <a:gd name="T0" fmla="*/ 0 w 245"/>
                <a:gd name="T1" fmla="*/ 309 h 327"/>
                <a:gd name="T2" fmla="*/ 11 w 245"/>
                <a:gd name="T3" fmla="*/ 311 h 327"/>
                <a:gd name="T4" fmla="*/ 102 w 245"/>
                <a:gd name="T5" fmla="*/ 267 h 327"/>
                <a:gd name="T6" fmla="*/ 96 w 245"/>
                <a:gd name="T7" fmla="*/ 225 h 327"/>
                <a:gd name="T8" fmla="*/ 113 w 245"/>
                <a:gd name="T9" fmla="*/ 156 h 327"/>
                <a:gd name="T10" fmla="*/ 178 w 245"/>
                <a:gd name="T11" fmla="*/ 91 h 327"/>
                <a:gd name="T12" fmla="*/ 202 w 245"/>
                <a:gd name="T13" fmla="*/ 153 h 327"/>
                <a:gd name="T14" fmla="*/ 213 w 245"/>
                <a:gd name="T15" fmla="*/ 142 h 327"/>
                <a:gd name="T16" fmla="*/ 217 w 245"/>
                <a:gd name="T17" fmla="*/ 155 h 327"/>
                <a:gd name="T18" fmla="*/ 203 w 245"/>
                <a:gd name="T19" fmla="*/ 189 h 327"/>
                <a:gd name="T20" fmla="*/ 175 w 245"/>
                <a:gd name="T21" fmla="*/ 259 h 327"/>
                <a:gd name="T22" fmla="*/ 177 w 245"/>
                <a:gd name="T23" fmla="*/ 280 h 327"/>
                <a:gd name="T24" fmla="*/ 245 w 245"/>
                <a:gd name="T25" fmla="*/ 298 h 327"/>
                <a:gd name="T26" fmla="*/ 234 w 245"/>
                <a:gd name="T27" fmla="*/ 125 h 327"/>
                <a:gd name="T28" fmla="*/ 178 w 245"/>
                <a:gd name="T29" fmla="*/ 30 h 327"/>
                <a:gd name="T30" fmla="*/ 42 w 245"/>
                <a:gd name="T31" fmla="*/ 71 h 327"/>
                <a:gd name="T32" fmla="*/ 41 w 245"/>
                <a:gd name="T33" fmla="*/ 246 h 327"/>
                <a:gd name="T34" fmla="*/ 0 w 245"/>
                <a:gd name="T35" fmla="*/ 30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327">
                  <a:moveTo>
                    <a:pt x="0" y="309"/>
                  </a:moveTo>
                  <a:cubicBezTo>
                    <a:pt x="4" y="310"/>
                    <a:pt x="8" y="311"/>
                    <a:pt x="11" y="311"/>
                  </a:cubicBezTo>
                  <a:cubicBezTo>
                    <a:pt x="42" y="319"/>
                    <a:pt x="78" y="327"/>
                    <a:pt x="102" y="267"/>
                  </a:cubicBezTo>
                  <a:cubicBezTo>
                    <a:pt x="104" y="251"/>
                    <a:pt x="100" y="232"/>
                    <a:pt x="96" y="225"/>
                  </a:cubicBezTo>
                  <a:cubicBezTo>
                    <a:pt x="84" y="204"/>
                    <a:pt x="81" y="164"/>
                    <a:pt x="113" y="156"/>
                  </a:cubicBezTo>
                  <a:cubicBezTo>
                    <a:pt x="151" y="145"/>
                    <a:pt x="178" y="91"/>
                    <a:pt x="178" y="91"/>
                  </a:cubicBezTo>
                  <a:cubicBezTo>
                    <a:pt x="210" y="96"/>
                    <a:pt x="202" y="153"/>
                    <a:pt x="202" y="153"/>
                  </a:cubicBezTo>
                  <a:cubicBezTo>
                    <a:pt x="206" y="142"/>
                    <a:pt x="210" y="142"/>
                    <a:pt x="213" y="142"/>
                  </a:cubicBezTo>
                  <a:cubicBezTo>
                    <a:pt x="218" y="144"/>
                    <a:pt x="217" y="155"/>
                    <a:pt x="217" y="155"/>
                  </a:cubicBezTo>
                  <a:cubicBezTo>
                    <a:pt x="216" y="200"/>
                    <a:pt x="203" y="189"/>
                    <a:pt x="203" y="189"/>
                  </a:cubicBezTo>
                  <a:cubicBezTo>
                    <a:pt x="203" y="226"/>
                    <a:pt x="175" y="259"/>
                    <a:pt x="175" y="259"/>
                  </a:cubicBezTo>
                  <a:cubicBezTo>
                    <a:pt x="176" y="270"/>
                    <a:pt x="174" y="275"/>
                    <a:pt x="177" y="280"/>
                  </a:cubicBezTo>
                  <a:cubicBezTo>
                    <a:pt x="196" y="283"/>
                    <a:pt x="219" y="288"/>
                    <a:pt x="245" y="298"/>
                  </a:cubicBezTo>
                  <a:cubicBezTo>
                    <a:pt x="227" y="267"/>
                    <a:pt x="232" y="191"/>
                    <a:pt x="234" y="125"/>
                  </a:cubicBezTo>
                  <a:cubicBezTo>
                    <a:pt x="236" y="47"/>
                    <a:pt x="178" y="30"/>
                    <a:pt x="178" y="30"/>
                  </a:cubicBezTo>
                  <a:cubicBezTo>
                    <a:pt x="84" y="0"/>
                    <a:pt x="42" y="71"/>
                    <a:pt x="42" y="71"/>
                  </a:cubicBezTo>
                  <a:cubicBezTo>
                    <a:pt x="11" y="120"/>
                    <a:pt x="41" y="246"/>
                    <a:pt x="41" y="246"/>
                  </a:cubicBezTo>
                  <a:cubicBezTo>
                    <a:pt x="44" y="266"/>
                    <a:pt x="19" y="292"/>
                    <a:pt x="0" y="3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88" name="Freeform 30"/>
            <p:cNvSpPr>
              <a:spLocks/>
            </p:cNvSpPr>
            <p:nvPr/>
          </p:nvSpPr>
          <p:spPr bwMode="auto">
            <a:xfrm>
              <a:off x="1984375" y="7770813"/>
              <a:ext cx="1101725" cy="542925"/>
            </a:xfrm>
            <a:custGeom>
              <a:avLst/>
              <a:gdLst>
                <a:gd name="T0" fmla="*/ 325 w 386"/>
                <a:gd name="T1" fmla="*/ 25 h 190"/>
                <a:gd name="T2" fmla="*/ 238 w 386"/>
                <a:gd name="T3" fmla="*/ 0 h 190"/>
                <a:gd name="T4" fmla="*/ 232 w 386"/>
                <a:gd name="T5" fmla="*/ 29 h 190"/>
                <a:gd name="T6" fmla="*/ 194 w 386"/>
                <a:gd name="T7" fmla="*/ 150 h 190"/>
                <a:gd name="T8" fmla="*/ 155 w 386"/>
                <a:gd name="T9" fmla="*/ 31 h 190"/>
                <a:gd name="T10" fmla="*/ 150 w 386"/>
                <a:gd name="T11" fmla="*/ 14 h 190"/>
                <a:gd name="T12" fmla="*/ 104 w 386"/>
                <a:gd name="T13" fmla="*/ 36 h 190"/>
                <a:gd name="T14" fmla="*/ 70 w 386"/>
                <a:gd name="T15" fmla="*/ 31 h 190"/>
                <a:gd name="T16" fmla="*/ 54 w 386"/>
                <a:gd name="T17" fmla="*/ 27 h 190"/>
                <a:gd name="T18" fmla="*/ 53 w 386"/>
                <a:gd name="T19" fmla="*/ 27 h 190"/>
                <a:gd name="T20" fmla="*/ 0 w 386"/>
                <a:gd name="T21" fmla="*/ 190 h 190"/>
                <a:gd name="T22" fmla="*/ 386 w 386"/>
                <a:gd name="T23" fmla="*/ 190 h 190"/>
                <a:gd name="T24" fmla="*/ 325 w 386"/>
                <a:gd name="T25" fmla="*/ 2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190">
                  <a:moveTo>
                    <a:pt x="325" y="25"/>
                  </a:moveTo>
                  <a:cubicBezTo>
                    <a:pt x="291" y="11"/>
                    <a:pt x="262" y="3"/>
                    <a:pt x="238" y="0"/>
                  </a:cubicBezTo>
                  <a:cubicBezTo>
                    <a:pt x="236" y="11"/>
                    <a:pt x="233" y="24"/>
                    <a:pt x="232" y="29"/>
                  </a:cubicBezTo>
                  <a:cubicBezTo>
                    <a:pt x="217" y="89"/>
                    <a:pt x="194" y="150"/>
                    <a:pt x="194" y="150"/>
                  </a:cubicBezTo>
                  <a:cubicBezTo>
                    <a:pt x="194" y="150"/>
                    <a:pt x="171" y="86"/>
                    <a:pt x="155" y="31"/>
                  </a:cubicBezTo>
                  <a:cubicBezTo>
                    <a:pt x="154" y="28"/>
                    <a:pt x="152" y="20"/>
                    <a:pt x="150" y="14"/>
                  </a:cubicBezTo>
                  <a:cubicBezTo>
                    <a:pt x="136" y="31"/>
                    <a:pt x="120" y="36"/>
                    <a:pt x="104" y="36"/>
                  </a:cubicBezTo>
                  <a:cubicBezTo>
                    <a:pt x="92" y="36"/>
                    <a:pt x="80" y="33"/>
                    <a:pt x="70" y="31"/>
                  </a:cubicBezTo>
                  <a:cubicBezTo>
                    <a:pt x="64" y="29"/>
                    <a:pt x="59" y="28"/>
                    <a:pt x="54" y="27"/>
                  </a:cubicBezTo>
                  <a:cubicBezTo>
                    <a:pt x="53" y="27"/>
                    <a:pt x="53" y="27"/>
                    <a:pt x="53" y="27"/>
                  </a:cubicBezTo>
                  <a:cubicBezTo>
                    <a:pt x="26" y="44"/>
                    <a:pt x="6" y="99"/>
                    <a:pt x="0" y="190"/>
                  </a:cubicBezTo>
                  <a:cubicBezTo>
                    <a:pt x="386" y="190"/>
                    <a:pt x="386" y="190"/>
                    <a:pt x="386" y="190"/>
                  </a:cubicBezTo>
                  <a:cubicBezTo>
                    <a:pt x="383" y="155"/>
                    <a:pt x="377" y="59"/>
                    <a:pt x="325"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grpSp>
        <p:nvGrpSpPr>
          <p:cNvPr id="189" name="Group 188"/>
          <p:cNvGrpSpPr/>
          <p:nvPr userDrawn="1"/>
        </p:nvGrpSpPr>
        <p:grpSpPr>
          <a:xfrm>
            <a:off x="1082810" y="1464985"/>
            <a:ext cx="299236" cy="354405"/>
            <a:chOff x="980576" y="1586379"/>
            <a:chExt cx="299236" cy="354405"/>
          </a:xfrm>
          <a:solidFill>
            <a:schemeClr val="accent1"/>
          </a:solidFill>
        </p:grpSpPr>
        <p:sp>
          <p:nvSpPr>
            <p:cNvPr id="190" name="Freeform 15"/>
            <p:cNvSpPr>
              <a:spLocks noEditPoints="1"/>
            </p:cNvSpPr>
            <p:nvPr/>
          </p:nvSpPr>
          <p:spPr bwMode="auto">
            <a:xfrm>
              <a:off x="980576" y="1586379"/>
              <a:ext cx="299236" cy="354405"/>
            </a:xfrm>
            <a:custGeom>
              <a:avLst/>
              <a:gdLst>
                <a:gd name="T0" fmla="*/ 271 w 384"/>
                <a:gd name="T1" fmla="*/ 382 h 455"/>
                <a:gd name="T2" fmla="*/ 247 w 384"/>
                <a:gd name="T3" fmla="*/ 376 h 455"/>
                <a:gd name="T4" fmla="*/ 384 w 384"/>
                <a:gd name="T5" fmla="*/ 192 h 455"/>
                <a:gd name="T6" fmla="*/ 192 w 384"/>
                <a:gd name="T7" fmla="*/ 0 h 455"/>
                <a:gd name="T8" fmla="*/ 0 w 384"/>
                <a:gd name="T9" fmla="*/ 192 h 455"/>
                <a:gd name="T10" fmla="*/ 137 w 384"/>
                <a:gd name="T11" fmla="*/ 376 h 455"/>
                <a:gd name="T12" fmla="*/ 113 w 384"/>
                <a:gd name="T13" fmla="*/ 382 h 455"/>
                <a:gd name="T14" fmla="*/ 42 w 384"/>
                <a:gd name="T15" fmla="*/ 415 h 455"/>
                <a:gd name="T16" fmla="*/ 35 w 384"/>
                <a:gd name="T17" fmla="*/ 427 h 455"/>
                <a:gd name="T18" fmla="*/ 35 w 384"/>
                <a:gd name="T19" fmla="*/ 441 h 455"/>
                <a:gd name="T20" fmla="*/ 50 w 384"/>
                <a:gd name="T21" fmla="*/ 455 h 455"/>
                <a:gd name="T22" fmla="*/ 192 w 384"/>
                <a:gd name="T23" fmla="*/ 455 h 455"/>
                <a:gd name="T24" fmla="*/ 334 w 384"/>
                <a:gd name="T25" fmla="*/ 455 h 455"/>
                <a:gd name="T26" fmla="*/ 349 w 384"/>
                <a:gd name="T27" fmla="*/ 441 h 455"/>
                <a:gd name="T28" fmla="*/ 349 w 384"/>
                <a:gd name="T29" fmla="*/ 427 h 455"/>
                <a:gd name="T30" fmla="*/ 342 w 384"/>
                <a:gd name="T31" fmla="*/ 415 h 455"/>
                <a:gd name="T32" fmla="*/ 271 w 384"/>
                <a:gd name="T33" fmla="*/ 382 h 455"/>
                <a:gd name="T34" fmla="*/ 42 w 384"/>
                <a:gd name="T35" fmla="*/ 192 h 455"/>
                <a:gd name="T36" fmla="*/ 192 w 384"/>
                <a:gd name="T37" fmla="*/ 42 h 455"/>
                <a:gd name="T38" fmla="*/ 342 w 384"/>
                <a:gd name="T39" fmla="*/ 192 h 455"/>
                <a:gd name="T40" fmla="*/ 192 w 384"/>
                <a:gd name="T41" fmla="*/ 341 h 455"/>
                <a:gd name="T42" fmla="*/ 42 w 384"/>
                <a:gd name="T43" fmla="*/ 1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455">
                  <a:moveTo>
                    <a:pt x="271" y="382"/>
                  </a:moveTo>
                  <a:cubicBezTo>
                    <a:pt x="263" y="380"/>
                    <a:pt x="255" y="378"/>
                    <a:pt x="247" y="376"/>
                  </a:cubicBezTo>
                  <a:cubicBezTo>
                    <a:pt x="326" y="353"/>
                    <a:pt x="384" y="279"/>
                    <a:pt x="384" y="192"/>
                  </a:cubicBezTo>
                  <a:cubicBezTo>
                    <a:pt x="384" y="86"/>
                    <a:pt x="298" y="0"/>
                    <a:pt x="192" y="0"/>
                  </a:cubicBezTo>
                  <a:cubicBezTo>
                    <a:pt x="86" y="0"/>
                    <a:pt x="0" y="86"/>
                    <a:pt x="0" y="192"/>
                  </a:cubicBezTo>
                  <a:cubicBezTo>
                    <a:pt x="0" y="279"/>
                    <a:pt x="58" y="353"/>
                    <a:pt x="137" y="376"/>
                  </a:cubicBezTo>
                  <a:cubicBezTo>
                    <a:pt x="129" y="378"/>
                    <a:pt x="121" y="380"/>
                    <a:pt x="113" y="382"/>
                  </a:cubicBezTo>
                  <a:cubicBezTo>
                    <a:pt x="88" y="390"/>
                    <a:pt x="63" y="401"/>
                    <a:pt x="42" y="415"/>
                  </a:cubicBezTo>
                  <a:cubicBezTo>
                    <a:pt x="38" y="417"/>
                    <a:pt x="35" y="422"/>
                    <a:pt x="35" y="427"/>
                  </a:cubicBezTo>
                  <a:cubicBezTo>
                    <a:pt x="35" y="441"/>
                    <a:pt x="35" y="441"/>
                    <a:pt x="35" y="441"/>
                  </a:cubicBezTo>
                  <a:cubicBezTo>
                    <a:pt x="35" y="449"/>
                    <a:pt x="42" y="455"/>
                    <a:pt x="50" y="455"/>
                  </a:cubicBezTo>
                  <a:cubicBezTo>
                    <a:pt x="192" y="455"/>
                    <a:pt x="192" y="455"/>
                    <a:pt x="192" y="455"/>
                  </a:cubicBezTo>
                  <a:cubicBezTo>
                    <a:pt x="334" y="455"/>
                    <a:pt x="334" y="455"/>
                    <a:pt x="334" y="455"/>
                  </a:cubicBezTo>
                  <a:cubicBezTo>
                    <a:pt x="342" y="455"/>
                    <a:pt x="349" y="449"/>
                    <a:pt x="349" y="441"/>
                  </a:cubicBezTo>
                  <a:cubicBezTo>
                    <a:pt x="349" y="427"/>
                    <a:pt x="349" y="427"/>
                    <a:pt x="349" y="427"/>
                  </a:cubicBezTo>
                  <a:cubicBezTo>
                    <a:pt x="349" y="422"/>
                    <a:pt x="346" y="417"/>
                    <a:pt x="342" y="415"/>
                  </a:cubicBezTo>
                  <a:cubicBezTo>
                    <a:pt x="321" y="401"/>
                    <a:pt x="296" y="390"/>
                    <a:pt x="271" y="382"/>
                  </a:cubicBezTo>
                  <a:close/>
                  <a:moveTo>
                    <a:pt x="42" y="192"/>
                  </a:moveTo>
                  <a:cubicBezTo>
                    <a:pt x="42" y="109"/>
                    <a:pt x="109" y="42"/>
                    <a:pt x="192" y="42"/>
                  </a:cubicBezTo>
                  <a:cubicBezTo>
                    <a:pt x="275" y="42"/>
                    <a:pt x="342" y="109"/>
                    <a:pt x="342" y="192"/>
                  </a:cubicBezTo>
                  <a:cubicBezTo>
                    <a:pt x="342" y="274"/>
                    <a:pt x="275" y="341"/>
                    <a:pt x="192" y="341"/>
                  </a:cubicBezTo>
                  <a:cubicBezTo>
                    <a:pt x="109" y="341"/>
                    <a:pt x="42" y="274"/>
                    <a:pt x="4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91" name="Freeform 16"/>
            <p:cNvSpPr>
              <a:spLocks noEditPoints="1"/>
            </p:cNvSpPr>
            <p:nvPr/>
          </p:nvSpPr>
          <p:spPr bwMode="auto">
            <a:xfrm>
              <a:off x="1035743" y="1641546"/>
              <a:ext cx="188903" cy="188905"/>
            </a:xfrm>
            <a:custGeom>
              <a:avLst/>
              <a:gdLst>
                <a:gd name="T0" fmla="*/ 121 w 242"/>
                <a:gd name="T1" fmla="*/ 0 h 242"/>
                <a:gd name="T2" fmla="*/ 0 w 242"/>
                <a:gd name="T3" fmla="*/ 121 h 242"/>
                <a:gd name="T4" fmla="*/ 121 w 242"/>
                <a:gd name="T5" fmla="*/ 242 h 242"/>
                <a:gd name="T6" fmla="*/ 242 w 242"/>
                <a:gd name="T7" fmla="*/ 121 h 242"/>
                <a:gd name="T8" fmla="*/ 121 w 242"/>
                <a:gd name="T9" fmla="*/ 0 h 242"/>
                <a:gd name="T10" fmla="*/ 121 w 242"/>
                <a:gd name="T11" fmla="*/ 149 h 242"/>
                <a:gd name="T12" fmla="*/ 92 w 242"/>
                <a:gd name="T13" fmla="*/ 121 h 242"/>
                <a:gd name="T14" fmla="*/ 121 w 242"/>
                <a:gd name="T15" fmla="*/ 92 h 242"/>
                <a:gd name="T16" fmla="*/ 149 w 242"/>
                <a:gd name="T17" fmla="*/ 121 h 242"/>
                <a:gd name="T18" fmla="*/ 121 w 242"/>
                <a:gd name="T19" fmla="*/ 14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242">
                  <a:moveTo>
                    <a:pt x="121" y="0"/>
                  </a:moveTo>
                  <a:cubicBezTo>
                    <a:pt x="54" y="0"/>
                    <a:pt x="0" y="54"/>
                    <a:pt x="0" y="121"/>
                  </a:cubicBezTo>
                  <a:cubicBezTo>
                    <a:pt x="0" y="188"/>
                    <a:pt x="54" y="242"/>
                    <a:pt x="121" y="242"/>
                  </a:cubicBezTo>
                  <a:cubicBezTo>
                    <a:pt x="188" y="242"/>
                    <a:pt x="242" y="188"/>
                    <a:pt x="242" y="121"/>
                  </a:cubicBezTo>
                  <a:cubicBezTo>
                    <a:pt x="242" y="54"/>
                    <a:pt x="188" y="0"/>
                    <a:pt x="121" y="0"/>
                  </a:cubicBezTo>
                  <a:close/>
                  <a:moveTo>
                    <a:pt x="121" y="149"/>
                  </a:moveTo>
                  <a:cubicBezTo>
                    <a:pt x="105" y="149"/>
                    <a:pt x="92" y="137"/>
                    <a:pt x="92" y="121"/>
                  </a:cubicBezTo>
                  <a:cubicBezTo>
                    <a:pt x="92" y="105"/>
                    <a:pt x="105" y="92"/>
                    <a:pt x="121" y="92"/>
                  </a:cubicBezTo>
                  <a:cubicBezTo>
                    <a:pt x="137" y="92"/>
                    <a:pt x="149" y="105"/>
                    <a:pt x="149" y="121"/>
                  </a:cubicBezTo>
                  <a:cubicBezTo>
                    <a:pt x="149" y="137"/>
                    <a:pt x="137" y="149"/>
                    <a:pt x="121"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sp>
        <p:nvSpPr>
          <p:cNvPr id="192" name="Freeform 19"/>
          <p:cNvSpPr>
            <a:spLocks noEditPoints="1"/>
          </p:cNvSpPr>
          <p:nvPr userDrawn="1"/>
        </p:nvSpPr>
        <p:spPr bwMode="auto">
          <a:xfrm>
            <a:off x="1039624" y="2285125"/>
            <a:ext cx="385609" cy="385609"/>
          </a:xfrm>
          <a:custGeom>
            <a:avLst/>
            <a:gdLst>
              <a:gd name="T0" fmla="*/ 250 w 433"/>
              <a:gd name="T1" fmla="*/ 267 h 433"/>
              <a:gd name="T2" fmla="*/ 262 w 433"/>
              <a:gd name="T3" fmla="*/ 305 h 433"/>
              <a:gd name="T4" fmla="*/ 242 w 433"/>
              <a:gd name="T5" fmla="*/ 352 h 433"/>
              <a:gd name="T6" fmla="*/ 242 w 433"/>
              <a:gd name="T7" fmla="*/ 352 h 433"/>
              <a:gd name="T8" fmla="*/ 181 w 433"/>
              <a:gd name="T9" fmla="*/ 413 h 433"/>
              <a:gd name="T10" fmla="*/ 134 w 433"/>
              <a:gd name="T11" fmla="*/ 433 h 433"/>
              <a:gd name="T12" fmla="*/ 87 w 433"/>
              <a:gd name="T13" fmla="*/ 413 h 433"/>
              <a:gd name="T14" fmla="*/ 19 w 433"/>
              <a:gd name="T15" fmla="*/ 345 h 433"/>
              <a:gd name="T16" fmla="*/ 0 w 433"/>
              <a:gd name="T17" fmla="*/ 298 h 433"/>
              <a:gd name="T18" fmla="*/ 19 w 433"/>
              <a:gd name="T19" fmla="*/ 252 h 433"/>
              <a:gd name="T20" fmla="*/ 80 w 433"/>
              <a:gd name="T21" fmla="*/ 190 h 433"/>
              <a:gd name="T22" fmla="*/ 80 w 433"/>
              <a:gd name="T23" fmla="*/ 190 h 433"/>
              <a:gd name="T24" fmla="*/ 127 w 433"/>
              <a:gd name="T25" fmla="*/ 171 h 433"/>
              <a:gd name="T26" fmla="*/ 165 w 433"/>
              <a:gd name="T27" fmla="*/ 183 h 433"/>
              <a:gd name="T28" fmla="*/ 119 w 433"/>
              <a:gd name="T29" fmla="*/ 229 h 433"/>
              <a:gd name="T30" fmla="*/ 119 w 433"/>
              <a:gd name="T31" fmla="*/ 229 h 433"/>
              <a:gd name="T32" fmla="*/ 58 w 433"/>
              <a:gd name="T33" fmla="*/ 290 h 433"/>
              <a:gd name="T34" fmla="*/ 54 w 433"/>
              <a:gd name="T35" fmla="*/ 298 h 433"/>
              <a:gd name="T36" fmla="*/ 58 w 433"/>
              <a:gd name="T37" fmla="*/ 306 h 433"/>
              <a:gd name="T38" fmla="*/ 126 w 433"/>
              <a:gd name="T39" fmla="*/ 375 h 433"/>
              <a:gd name="T40" fmla="*/ 134 w 433"/>
              <a:gd name="T41" fmla="*/ 378 h 433"/>
              <a:gd name="T42" fmla="*/ 142 w 433"/>
              <a:gd name="T43" fmla="*/ 375 h 433"/>
              <a:gd name="T44" fmla="*/ 204 w 433"/>
              <a:gd name="T45" fmla="*/ 313 h 433"/>
              <a:gd name="T46" fmla="*/ 204 w 433"/>
              <a:gd name="T47" fmla="*/ 313 h 433"/>
              <a:gd name="T48" fmla="*/ 250 w 433"/>
              <a:gd name="T49" fmla="*/ 267 h 433"/>
              <a:gd name="T50" fmla="*/ 251 w 433"/>
              <a:gd name="T51" fmla="*/ 142 h 433"/>
              <a:gd name="T52" fmla="*/ 142 w 433"/>
              <a:gd name="T53" fmla="*/ 252 h 433"/>
              <a:gd name="T54" fmla="*/ 142 w 433"/>
              <a:gd name="T55" fmla="*/ 290 h 433"/>
              <a:gd name="T56" fmla="*/ 181 w 433"/>
              <a:gd name="T57" fmla="*/ 290 h 433"/>
              <a:gd name="T58" fmla="*/ 290 w 433"/>
              <a:gd name="T59" fmla="*/ 181 h 433"/>
              <a:gd name="T60" fmla="*/ 290 w 433"/>
              <a:gd name="T61" fmla="*/ 142 h 433"/>
              <a:gd name="T62" fmla="*/ 251 w 433"/>
              <a:gd name="T63" fmla="*/ 142 h 433"/>
              <a:gd name="T64" fmla="*/ 345 w 433"/>
              <a:gd name="T65" fmla="*/ 19 h 433"/>
              <a:gd name="T66" fmla="*/ 298 w 433"/>
              <a:gd name="T67" fmla="*/ 0 h 433"/>
              <a:gd name="T68" fmla="*/ 251 w 433"/>
              <a:gd name="T69" fmla="*/ 19 h 433"/>
              <a:gd name="T70" fmla="*/ 190 w 433"/>
              <a:gd name="T71" fmla="*/ 81 h 433"/>
              <a:gd name="T72" fmla="*/ 190 w 433"/>
              <a:gd name="T73" fmla="*/ 81 h 433"/>
              <a:gd name="T74" fmla="*/ 171 w 433"/>
              <a:gd name="T75" fmla="*/ 127 h 433"/>
              <a:gd name="T76" fmla="*/ 183 w 433"/>
              <a:gd name="T77" fmla="*/ 165 h 433"/>
              <a:gd name="T78" fmla="*/ 290 w 433"/>
              <a:gd name="T79" fmla="*/ 58 h 433"/>
              <a:gd name="T80" fmla="*/ 298 w 433"/>
              <a:gd name="T81" fmla="*/ 54 h 433"/>
              <a:gd name="T82" fmla="*/ 306 w 433"/>
              <a:gd name="T83" fmla="*/ 58 h 433"/>
              <a:gd name="T84" fmla="*/ 375 w 433"/>
              <a:gd name="T85" fmla="*/ 126 h 433"/>
              <a:gd name="T86" fmla="*/ 378 w 433"/>
              <a:gd name="T87" fmla="*/ 134 h 433"/>
              <a:gd name="T88" fmla="*/ 375 w 433"/>
              <a:gd name="T89" fmla="*/ 142 h 433"/>
              <a:gd name="T90" fmla="*/ 313 w 433"/>
              <a:gd name="T91" fmla="*/ 204 h 433"/>
              <a:gd name="T92" fmla="*/ 313 w 433"/>
              <a:gd name="T93" fmla="*/ 204 h 433"/>
              <a:gd name="T94" fmla="*/ 267 w 433"/>
              <a:gd name="T95" fmla="*/ 250 h 433"/>
              <a:gd name="T96" fmla="*/ 305 w 433"/>
              <a:gd name="T97" fmla="*/ 262 h 433"/>
              <a:gd name="T98" fmla="*/ 352 w 433"/>
              <a:gd name="T99" fmla="*/ 242 h 433"/>
              <a:gd name="T100" fmla="*/ 352 w 433"/>
              <a:gd name="T101" fmla="*/ 242 h 433"/>
              <a:gd name="T102" fmla="*/ 413 w 433"/>
              <a:gd name="T103" fmla="*/ 181 h 433"/>
              <a:gd name="T104" fmla="*/ 433 w 433"/>
              <a:gd name="T105" fmla="*/ 134 h 433"/>
              <a:gd name="T106" fmla="*/ 413 w 433"/>
              <a:gd name="T107" fmla="*/ 87 h 433"/>
              <a:gd name="T108" fmla="*/ 345 w 433"/>
              <a:gd name="T109" fmla="*/ 1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3" h="433">
                <a:moveTo>
                  <a:pt x="250" y="267"/>
                </a:moveTo>
                <a:cubicBezTo>
                  <a:pt x="258" y="278"/>
                  <a:pt x="262" y="292"/>
                  <a:pt x="262" y="305"/>
                </a:cubicBezTo>
                <a:cubicBezTo>
                  <a:pt x="262" y="322"/>
                  <a:pt x="255" y="339"/>
                  <a:pt x="242" y="352"/>
                </a:cubicBezTo>
                <a:cubicBezTo>
                  <a:pt x="242" y="352"/>
                  <a:pt x="242" y="352"/>
                  <a:pt x="242" y="352"/>
                </a:cubicBezTo>
                <a:cubicBezTo>
                  <a:pt x="181" y="413"/>
                  <a:pt x="181" y="413"/>
                  <a:pt x="181" y="413"/>
                </a:cubicBezTo>
                <a:cubicBezTo>
                  <a:pt x="168" y="426"/>
                  <a:pt x="151" y="433"/>
                  <a:pt x="134" y="433"/>
                </a:cubicBezTo>
                <a:cubicBezTo>
                  <a:pt x="117" y="433"/>
                  <a:pt x="100" y="426"/>
                  <a:pt x="87" y="413"/>
                </a:cubicBezTo>
                <a:cubicBezTo>
                  <a:pt x="19" y="345"/>
                  <a:pt x="19" y="345"/>
                  <a:pt x="19" y="345"/>
                </a:cubicBezTo>
                <a:cubicBezTo>
                  <a:pt x="6" y="332"/>
                  <a:pt x="0" y="315"/>
                  <a:pt x="0" y="298"/>
                </a:cubicBezTo>
                <a:cubicBezTo>
                  <a:pt x="0" y="281"/>
                  <a:pt x="6" y="264"/>
                  <a:pt x="19" y="252"/>
                </a:cubicBezTo>
                <a:cubicBezTo>
                  <a:pt x="80" y="190"/>
                  <a:pt x="80" y="190"/>
                  <a:pt x="80" y="190"/>
                </a:cubicBezTo>
                <a:cubicBezTo>
                  <a:pt x="80" y="190"/>
                  <a:pt x="80" y="190"/>
                  <a:pt x="80" y="190"/>
                </a:cubicBezTo>
                <a:cubicBezTo>
                  <a:pt x="93" y="177"/>
                  <a:pt x="110" y="171"/>
                  <a:pt x="127" y="171"/>
                </a:cubicBezTo>
                <a:cubicBezTo>
                  <a:pt x="140" y="171"/>
                  <a:pt x="154" y="175"/>
                  <a:pt x="165" y="183"/>
                </a:cubicBezTo>
                <a:cubicBezTo>
                  <a:pt x="119" y="229"/>
                  <a:pt x="119" y="229"/>
                  <a:pt x="119" y="229"/>
                </a:cubicBezTo>
                <a:cubicBezTo>
                  <a:pt x="119" y="229"/>
                  <a:pt x="119" y="229"/>
                  <a:pt x="119" y="229"/>
                </a:cubicBezTo>
                <a:cubicBezTo>
                  <a:pt x="58" y="290"/>
                  <a:pt x="58" y="290"/>
                  <a:pt x="58" y="290"/>
                </a:cubicBezTo>
                <a:cubicBezTo>
                  <a:pt x="55" y="292"/>
                  <a:pt x="54" y="295"/>
                  <a:pt x="54" y="298"/>
                </a:cubicBezTo>
                <a:cubicBezTo>
                  <a:pt x="54" y="301"/>
                  <a:pt x="55" y="304"/>
                  <a:pt x="58" y="306"/>
                </a:cubicBezTo>
                <a:cubicBezTo>
                  <a:pt x="126" y="375"/>
                  <a:pt x="126" y="375"/>
                  <a:pt x="126" y="375"/>
                </a:cubicBezTo>
                <a:cubicBezTo>
                  <a:pt x="128" y="377"/>
                  <a:pt x="131" y="378"/>
                  <a:pt x="134" y="378"/>
                </a:cubicBezTo>
                <a:cubicBezTo>
                  <a:pt x="137" y="378"/>
                  <a:pt x="140" y="377"/>
                  <a:pt x="142" y="375"/>
                </a:cubicBezTo>
                <a:cubicBezTo>
                  <a:pt x="204" y="313"/>
                  <a:pt x="204" y="313"/>
                  <a:pt x="204" y="313"/>
                </a:cubicBezTo>
                <a:cubicBezTo>
                  <a:pt x="204" y="313"/>
                  <a:pt x="204" y="313"/>
                  <a:pt x="204" y="313"/>
                </a:cubicBezTo>
                <a:cubicBezTo>
                  <a:pt x="250" y="267"/>
                  <a:pt x="250" y="267"/>
                  <a:pt x="250" y="267"/>
                </a:cubicBezTo>
                <a:close/>
                <a:moveTo>
                  <a:pt x="251" y="142"/>
                </a:moveTo>
                <a:cubicBezTo>
                  <a:pt x="142" y="252"/>
                  <a:pt x="142" y="252"/>
                  <a:pt x="142" y="252"/>
                </a:cubicBezTo>
                <a:cubicBezTo>
                  <a:pt x="131" y="262"/>
                  <a:pt x="131" y="280"/>
                  <a:pt x="142" y="290"/>
                </a:cubicBezTo>
                <a:cubicBezTo>
                  <a:pt x="153" y="301"/>
                  <a:pt x="170" y="301"/>
                  <a:pt x="181" y="290"/>
                </a:cubicBezTo>
                <a:cubicBezTo>
                  <a:pt x="290" y="181"/>
                  <a:pt x="290" y="181"/>
                  <a:pt x="290" y="181"/>
                </a:cubicBezTo>
                <a:cubicBezTo>
                  <a:pt x="301" y="170"/>
                  <a:pt x="301" y="153"/>
                  <a:pt x="290" y="142"/>
                </a:cubicBezTo>
                <a:cubicBezTo>
                  <a:pt x="279" y="131"/>
                  <a:pt x="262" y="131"/>
                  <a:pt x="251" y="142"/>
                </a:cubicBezTo>
                <a:close/>
                <a:moveTo>
                  <a:pt x="345" y="19"/>
                </a:moveTo>
                <a:cubicBezTo>
                  <a:pt x="332" y="6"/>
                  <a:pt x="315" y="0"/>
                  <a:pt x="298" y="0"/>
                </a:cubicBezTo>
                <a:cubicBezTo>
                  <a:pt x="281" y="0"/>
                  <a:pt x="264" y="6"/>
                  <a:pt x="251" y="19"/>
                </a:cubicBezTo>
                <a:cubicBezTo>
                  <a:pt x="190" y="81"/>
                  <a:pt x="190" y="81"/>
                  <a:pt x="190" y="81"/>
                </a:cubicBezTo>
                <a:cubicBezTo>
                  <a:pt x="190" y="81"/>
                  <a:pt x="190" y="81"/>
                  <a:pt x="190" y="81"/>
                </a:cubicBezTo>
                <a:cubicBezTo>
                  <a:pt x="177" y="93"/>
                  <a:pt x="171" y="110"/>
                  <a:pt x="171" y="127"/>
                </a:cubicBezTo>
                <a:cubicBezTo>
                  <a:pt x="171" y="141"/>
                  <a:pt x="175" y="154"/>
                  <a:pt x="183" y="165"/>
                </a:cubicBezTo>
                <a:cubicBezTo>
                  <a:pt x="290" y="58"/>
                  <a:pt x="290" y="58"/>
                  <a:pt x="290" y="58"/>
                </a:cubicBezTo>
                <a:cubicBezTo>
                  <a:pt x="292" y="55"/>
                  <a:pt x="295" y="54"/>
                  <a:pt x="298" y="54"/>
                </a:cubicBezTo>
                <a:cubicBezTo>
                  <a:pt x="301" y="54"/>
                  <a:pt x="304" y="55"/>
                  <a:pt x="306" y="58"/>
                </a:cubicBezTo>
                <a:cubicBezTo>
                  <a:pt x="375" y="126"/>
                  <a:pt x="375" y="126"/>
                  <a:pt x="375" y="126"/>
                </a:cubicBezTo>
                <a:cubicBezTo>
                  <a:pt x="377" y="128"/>
                  <a:pt x="378" y="131"/>
                  <a:pt x="378" y="134"/>
                </a:cubicBezTo>
                <a:cubicBezTo>
                  <a:pt x="378" y="137"/>
                  <a:pt x="377" y="140"/>
                  <a:pt x="375" y="142"/>
                </a:cubicBezTo>
                <a:cubicBezTo>
                  <a:pt x="313" y="204"/>
                  <a:pt x="313" y="204"/>
                  <a:pt x="313" y="204"/>
                </a:cubicBezTo>
                <a:cubicBezTo>
                  <a:pt x="313" y="204"/>
                  <a:pt x="313" y="204"/>
                  <a:pt x="313" y="204"/>
                </a:cubicBezTo>
                <a:cubicBezTo>
                  <a:pt x="267" y="250"/>
                  <a:pt x="267" y="250"/>
                  <a:pt x="267" y="250"/>
                </a:cubicBezTo>
                <a:cubicBezTo>
                  <a:pt x="278" y="258"/>
                  <a:pt x="292" y="262"/>
                  <a:pt x="305" y="262"/>
                </a:cubicBezTo>
                <a:cubicBezTo>
                  <a:pt x="322" y="262"/>
                  <a:pt x="339" y="255"/>
                  <a:pt x="352" y="242"/>
                </a:cubicBezTo>
                <a:cubicBezTo>
                  <a:pt x="352" y="242"/>
                  <a:pt x="352" y="242"/>
                  <a:pt x="352" y="242"/>
                </a:cubicBezTo>
                <a:cubicBezTo>
                  <a:pt x="413" y="181"/>
                  <a:pt x="413" y="181"/>
                  <a:pt x="413" y="181"/>
                </a:cubicBezTo>
                <a:cubicBezTo>
                  <a:pt x="426" y="168"/>
                  <a:pt x="433" y="151"/>
                  <a:pt x="433" y="134"/>
                </a:cubicBezTo>
                <a:cubicBezTo>
                  <a:pt x="433" y="117"/>
                  <a:pt x="426" y="100"/>
                  <a:pt x="413" y="87"/>
                </a:cubicBezTo>
                <a:lnTo>
                  <a:pt x="345" y="1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93" name="Freeform 15"/>
          <p:cNvSpPr>
            <a:spLocks noEditPoints="1"/>
          </p:cNvSpPr>
          <p:nvPr userDrawn="1"/>
        </p:nvSpPr>
        <p:spPr bwMode="auto">
          <a:xfrm>
            <a:off x="1056313" y="3143415"/>
            <a:ext cx="352230" cy="351676"/>
          </a:xfrm>
          <a:custGeom>
            <a:avLst/>
            <a:gdLst>
              <a:gd name="T0" fmla="*/ 0 w 398"/>
              <a:gd name="T1" fmla="*/ 19 h 397"/>
              <a:gd name="T2" fmla="*/ 19 w 398"/>
              <a:gd name="T3" fmla="*/ 0 h 397"/>
              <a:gd name="T4" fmla="*/ 38 w 398"/>
              <a:gd name="T5" fmla="*/ 19 h 397"/>
              <a:gd name="T6" fmla="*/ 38 w 398"/>
              <a:gd name="T7" fmla="*/ 360 h 397"/>
              <a:gd name="T8" fmla="*/ 379 w 398"/>
              <a:gd name="T9" fmla="*/ 360 h 397"/>
              <a:gd name="T10" fmla="*/ 398 w 398"/>
              <a:gd name="T11" fmla="*/ 379 h 397"/>
              <a:gd name="T12" fmla="*/ 379 w 398"/>
              <a:gd name="T13" fmla="*/ 397 h 397"/>
              <a:gd name="T14" fmla="*/ 19 w 398"/>
              <a:gd name="T15" fmla="*/ 397 h 397"/>
              <a:gd name="T16" fmla="*/ 0 w 398"/>
              <a:gd name="T17" fmla="*/ 379 h 397"/>
              <a:gd name="T18" fmla="*/ 0 w 398"/>
              <a:gd name="T19" fmla="*/ 19 h 397"/>
              <a:gd name="T20" fmla="*/ 361 w 398"/>
              <a:gd name="T21" fmla="*/ 335 h 397"/>
              <a:gd name="T22" fmla="*/ 373 w 398"/>
              <a:gd name="T23" fmla="*/ 323 h 397"/>
              <a:gd name="T24" fmla="*/ 373 w 398"/>
              <a:gd name="T25" fmla="*/ 50 h 397"/>
              <a:gd name="T26" fmla="*/ 371 w 398"/>
              <a:gd name="T27" fmla="*/ 43 h 397"/>
              <a:gd name="T28" fmla="*/ 361 w 398"/>
              <a:gd name="T29" fmla="*/ 37 h 397"/>
              <a:gd name="T30" fmla="*/ 352 w 398"/>
              <a:gd name="T31" fmla="*/ 41 h 397"/>
              <a:gd name="T32" fmla="*/ 174 w 398"/>
              <a:gd name="T33" fmla="*/ 219 h 397"/>
              <a:gd name="T34" fmla="*/ 146 w 398"/>
              <a:gd name="T35" fmla="*/ 190 h 397"/>
              <a:gd name="T36" fmla="*/ 128 w 398"/>
              <a:gd name="T37" fmla="*/ 190 h 397"/>
              <a:gd name="T38" fmla="*/ 66 w 398"/>
              <a:gd name="T39" fmla="*/ 252 h 397"/>
              <a:gd name="T40" fmla="*/ 63 w 398"/>
              <a:gd name="T41" fmla="*/ 261 h 397"/>
              <a:gd name="T42" fmla="*/ 63 w 398"/>
              <a:gd name="T43" fmla="*/ 323 h 397"/>
              <a:gd name="T44" fmla="*/ 75 w 398"/>
              <a:gd name="T45" fmla="*/ 335 h 397"/>
              <a:gd name="T46" fmla="*/ 361 w 398"/>
              <a:gd name="T47" fmla="*/ 33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397">
                <a:moveTo>
                  <a:pt x="0" y="19"/>
                </a:moveTo>
                <a:cubicBezTo>
                  <a:pt x="0" y="8"/>
                  <a:pt x="9" y="0"/>
                  <a:pt x="19" y="0"/>
                </a:cubicBezTo>
                <a:cubicBezTo>
                  <a:pt x="29" y="0"/>
                  <a:pt x="38" y="8"/>
                  <a:pt x="38" y="19"/>
                </a:cubicBezTo>
                <a:cubicBezTo>
                  <a:pt x="38" y="360"/>
                  <a:pt x="38" y="360"/>
                  <a:pt x="38" y="360"/>
                </a:cubicBezTo>
                <a:cubicBezTo>
                  <a:pt x="379" y="360"/>
                  <a:pt x="379" y="360"/>
                  <a:pt x="379" y="360"/>
                </a:cubicBezTo>
                <a:cubicBezTo>
                  <a:pt x="389" y="360"/>
                  <a:pt x="398" y="369"/>
                  <a:pt x="398" y="379"/>
                </a:cubicBezTo>
                <a:cubicBezTo>
                  <a:pt x="398" y="389"/>
                  <a:pt x="389" y="397"/>
                  <a:pt x="379" y="397"/>
                </a:cubicBezTo>
                <a:cubicBezTo>
                  <a:pt x="19" y="397"/>
                  <a:pt x="19" y="397"/>
                  <a:pt x="19" y="397"/>
                </a:cubicBezTo>
                <a:cubicBezTo>
                  <a:pt x="9" y="397"/>
                  <a:pt x="0" y="389"/>
                  <a:pt x="0" y="379"/>
                </a:cubicBezTo>
                <a:cubicBezTo>
                  <a:pt x="0" y="19"/>
                  <a:pt x="0" y="19"/>
                  <a:pt x="0" y="19"/>
                </a:cubicBezTo>
                <a:close/>
                <a:moveTo>
                  <a:pt x="361" y="335"/>
                </a:moveTo>
                <a:cubicBezTo>
                  <a:pt x="367" y="335"/>
                  <a:pt x="373" y="330"/>
                  <a:pt x="373" y="323"/>
                </a:cubicBezTo>
                <a:cubicBezTo>
                  <a:pt x="373" y="50"/>
                  <a:pt x="373" y="50"/>
                  <a:pt x="373" y="50"/>
                </a:cubicBezTo>
                <a:cubicBezTo>
                  <a:pt x="373" y="47"/>
                  <a:pt x="372" y="45"/>
                  <a:pt x="371" y="43"/>
                </a:cubicBezTo>
                <a:cubicBezTo>
                  <a:pt x="369" y="40"/>
                  <a:pt x="364" y="37"/>
                  <a:pt x="361" y="37"/>
                </a:cubicBezTo>
                <a:cubicBezTo>
                  <a:pt x="357" y="37"/>
                  <a:pt x="354" y="39"/>
                  <a:pt x="352" y="41"/>
                </a:cubicBezTo>
                <a:cubicBezTo>
                  <a:pt x="174" y="219"/>
                  <a:pt x="174" y="219"/>
                  <a:pt x="174" y="219"/>
                </a:cubicBezTo>
                <a:cubicBezTo>
                  <a:pt x="146" y="190"/>
                  <a:pt x="146" y="190"/>
                  <a:pt x="146" y="190"/>
                </a:cubicBezTo>
                <a:cubicBezTo>
                  <a:pt x="141" y="185"/>
                  <a:pt x="133" y="185"/>
                  <a:pt x="128" y="190"/>
                </a:cubicBezTo>
                <a:cubicBezTo>
                  <a:pt x="66" y="252"/>
                  <a:pt x="66" y="252"/>
                  <a:pt x="66" y="252"/>
                </a:cubicBezTo>
                <a:cubicBezTo>
                  <a:pt x="64" y="254"/>
                  <a:pt x="63" y="257"/>
                  <a:pt x="63" y="261"/>
                </a:cubicBezTo>
                <a:cubicBezTo>
                  <a:pt x="63" y="323"/>
                  <a:pt x="63" y="323"/>
                  <a:pt x="63" y="323"/>
                </a:cubicBezTo>
                <a:cubicBezTo>
                  <a:pt x="63" y="330"/>
                  <a:pt x="68" y="335"/>
                  <a:pt x="75" y="335"/>
                </a:cubicBezTo>
                <a:lnTo>
                  <a:pt x="361" y="33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94" name="Freeform 51"/>
          <p:cNvSpPr>
            <a:spLocks noEditPoints="1"/>
          </p:cNvSpPr>
          <p:nvPr userDrawn="1"/>
        </p:nvSpPr>
        <p:spPr bwMode="auto">
          <a:xfrm>
            <a:off x="1064875" y="5867429"/>
            <a:ext cx="335107" cy="382472"/>
          </a:xfrm>
          <a:custGeom>
            <a:avLst/>
            <a:gdLst>
              <a:gd name="T0" fmla="*/ 177 w 354"/>
              <a:gd name="T1" fmla="*/ 0 h 404"/>
              <a:gd name="T2" fmla="*/ 196 w 354"/>
              <a:gd name="T3" fmla="*/ 19 h 404"/>
              <a:gd name="T4" fmla="*/ 177 w 354"/>
              <a:gd name="T5" fmla="*/ 38 h 404"/>
              <a:gd name="T6" fmla="*/ 88 w 354"/>
              <a:gd name="T7" fmla="*/ 70 h 404"/>
              <a:gd name="T8" fmla="*/ 88 w 354"/>
              <a:gd name="T9" fmla="*/ 70 h 404"/>
              <a:gd name="T10" fmla="*/ 70 w 354"/>
              <a:gd name="T11" fmla="*/ 88 h 404"/>
              <a:gd name="T12" fmla="*/ 70 w 354"/>
              <a:gd name="T13" fmla="*/ 88 h 404"/>
              <a:gd name="T14" fmla="*/ 38 w 354"/>
              <a:gd name="T15" fmla="*/ 177 h 404"/>
              <a:gd name="T16" fmla="*/ 79 w 354"/>
              <a:gd name="T17" fmla="*/ 275 h 404"/>
              <a:gd name="T18" fmla="*/ 177 w 354"/>
              <a:gd name="T19" fmla="*/ 316 h 404"/>
              <a:gd name="T20" fmla="*/ 266 w 354"/>
              <a:gd name="T21" fmla="*/ 284 h 404"/>
              <a:gd name="T22" fmla="*/ 266 w 354"/>
              <a:gd name="T23" fmla="*/ 284 h 404"/>
              <a:gd name="T24" fmla="*/ 284 w 354"/>
              <a:gd name="T25" fmla="*/ 266 h 404"/>
              <a:gd name="T26" fmla="*/ 284 w 354"/>
              <a:gd name="T27" fmla="*/ 266 h 404"/>
              <a:gd name="T28" fmla="*/ 316 w 354"/>
              <a:gd name="T29" fmla="*/ 177 h 404"/>
              <a:gd name="T30" fmla="*/ 335 w 354"/>
              <a:gd name="T31" fmla="*/ 158 h 404"/>
              <a:gd name="T32" fmla="*/ 354 w 354"/>
              <a:gd name="T33" fmla="*/ 177 h 404"/>
              <a:gd name="T34" fmla="*/ 311 w 354"/>
              <a:gd name="T35" fmla="*/ 293 h 404"/>
              <a:gd name="T36" fmla="*/ 325 w 354"/>
              <a:gd name="T37" fmla="*/ 307 h 404"/>
              <a:gd name="T38" fmla="*/ 325 w 354"/>
              <a:gd name="T39" fmla="*/ 325 h 404"/>
              <a:gd name="T40" fmla="*/ 307 w 354"/>
              <a:gd name="T41" fmla="*/ 325 h 404"/>
              <a:gd name="T42" fmla="*/ 293 w 354"/>
              <a:gd name="T43" fmla="*/ 311 h 404"/>
              <a:gd name="T44" fmla="*/ 196 w 354"/>
              <a:gd name="T45" fmla="*/ 353 h 404"/>
              <a:gd name="T46" fmla="*/ 196 w 354"/>
              <a:gd name="T47" fmla="*/ 366 h 404"/>
              <a:gd name="T48" fmla="*/ 246 w 354"/>
              <a:gd name="T49" fmla="*/ 366 h 404"/>
              <a:gd name="T50" fmla="*/ 265 w 354"/>
              <a:gd name="T51" fmla="*/ 385 h 404"/>
              <a:gd name="T52" fmla="*/ 246 w 354"/>
              <a:gd name="T53" fmla="*/ 404 h 404"/>
              <a:gd name="T54" fmla="*/ 107 w 354"/>
              <a:gd name="T55" fmla="*/ 404 h 404"/>
              <a:gd name="T56" fmla="*/ 89 w 354"/>
              <a:gd name="T57" fmla="*/ 385 h 404"/>
              <a:gd name="T58" fmla="*/ 107 w 354"/>
              <a:gd name="T59" fmla="*/ 366 h 404"/>
              <a:gd name="T60" fmla="*/ 158 w 354"/>
              <a:gd name="T61" fmla="*/ 366 h 404"/>
              <a:gd name="T62" fmla="*/ 158 w 354"/>
              <a:gd name="T63" fmla="*/ 353 h 404"/>
              <a:gd name="T64" fmla="*/ 52 w 354"/>
              <a:gd name="T65" fmla="*/ 302 h 404"/>
              <a:gd name="T66" fmla="*/ 0 w 354"/>
              <a:gd name="T67" fmla="*/ 177 h 404"/>
              <a:gd name="T68" fmla="*/ 43 w 354"/>
              <a:gd name="T69" fmla="*/ 61 h 404"/>
              <a:gd name="T70" fmla="*/ 29 w 354"/>
              <a:gd name="T71" fmla="*/ 47 h 404"/>
              <a:gd name="T72" fmla="*/ 29 w 354"/>
              <a:gd name="T73" fmla="*/ 29 h 404"/>
              <a:gd name="T74" fmla="*/ 47 w 354"/>
              <a:gd name="T75" fmla="*/ 29 h 404"/>
              <a:gd name="T76" fmla="*/ 61 w 354"/>
              <a:gd name="T77" fmla="*/ 43 h 404"/>
              <a:gd name="T78" fmla="*/ 177 w 354"/>
              <a:gd name="T79" fmla="*/ 0 h 404"/>
              <a:gd name="T80" fmla="*/ 177 w 354"/>
              <a:gd name="T81" fmla="*/ 63 h 404"/>
              <a:gd name="T82" fmla="*/ 63 w 354"/>
              <a:gd name="T83" fmla="*/ 177 h 404"/>
              <a:gd name="T84" fmla="*/ 177 w 354"/>
              <a:gd name="T85" fmla="*/ 291 h 404"/>
              <a:gd name="T86" fmla="*/ 291 w 354"/>
              <a:gd name="T87" fmla="*/ 177 h 404"/>
              <a:gd name="T88" fmla="*/ 177 w 354"/>
              <a:gd name="T89" fmla="*/ 6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4" h="404">
                <a:moveTo>
                  <a:pt x="177" y="0"/>
                </a:moveTo>
                <a:cubicBezTo>
                  <a:pt x="187" y="0"/>
                  <a:pt x="196" y="9"/>
                  <a:pt x="196" y="19"/>
                </a:cubicBezTo>
                <a:cubicBezTo>
                  <a:pt x="196" y="30"/>
                  <a:pt x="187" y="38"/>
                  <a:pt x="177" y="38"/>
                </a:cubicBezTo>
                <a:cubicBezTo>
                  <a:pt x="143" y="38"/>
                  <a:pt x="112" y="50"/>
                  <a:pt x="88" y="70"/>
                </a:cubicBezTo>
                <a:cubicBezTo>
                  <a:pt x="88" y="70"/>
                  <a:pt x="88" y="70"/>
                  <a:pt x="88" y="70"/>
                </a:cubicBezTo>
                <a:cubicBezTo>
                  <a:pt x="82" y="76"/>
                  <a:pt x="76" y="82"/>
                  <a:pt x="70" y="88"/>
                </a:cubicBezTo>
                <a:cubicBezTo>
                  <a:pt x="70" y="88"/>
                  <a:pt x="70" y="88"/>
                  <a:pt x="70" y="88"/>
                </a:cubicBezTo>
                <a:cubicBezTo>
                  <a:pt x="50" y="112"/>
                  <a:pt x="38" y="143"/>
                  <a:pt x="38" y="177"/>
                </a:cubicBezTo>
                <a:cubicBezTo>
                  <a:pt x="38" y="215"/>
                  <a:pt x="54" y="250"/>
                  <a:pt x="79" y="275"/>
                </a:cubicBezTo>
                <a:cubicBezTo>
                  <a:pt x="104" y="300"/>
                  <a:pt x="139" y="316"/>
                  <a:pt x="177" y="316"/>
                </a:cubicBezTo>
                <a:cubicBezTo>
                  <a:pt x="211" y="316"/>
                  <a:pt x="242" y="304"/>
                  <a:pt x="266" y="284"/>
                </a:cubicBezTo>
                <a:cubicBezTo>
                  <a:pt x="266" y="284"/>
                  <a:pt x="266" y="284"/>
                  <a:pt x="266" y="284"/>
                </a:cubicBezTo>
                <a:cubicBezTo>
                  <a:pt x="272" y="278"/>
                  <a:pt x="278" y="272"/>
                  <a:pt x="284" y="266"/>
                </a:cubicBezTo>
                <a:cubicBezTo>
                  <a:pt x="284" y="266"/>
                  <a:pt x="284" y="266"/>
                  <a:pt x="284" y="266"/>
                </a:cubicBezTo>
                <a:cubicBezTo>
                  <a:pt x="304" y="242"/>
                  <a:pt x="316" y="211"/>
                  <a:pt x="316" y="177"/>
                </a:cubicBezTo>
                <a:cubicBezTo>
                  <a:pt x="316" y="166"/>
                  <a:pt x="324" y="158"/>
                  <a:pt x="335" y="158"/>
                </a:cubicBezTo>
                <a:cubicBezTo>
                  <a:pt x="345" y="158"/>
                  <a:pt x="354" y="166"/>
                  <a:pt x="354" y="177"/>
                </a:cubicBezTo>
                <a:cubicBezTo>
                  <a:pt x="354" y="221"/>
                  <a:pt x="337" y="262"/>
                  <a:pt x="311" y="293"/>
                </a:cubicBezTo>
                <a:cubicBezTo>
                  <a:pt x="325" y="307"/>
                  <a:pt x="325" y="307"/>
                  <a:pt x="325" y="307"/>
                </a:cubicBezTo>
                <a:cubicBezTo>
                  <a:pt x="330" y="312"/>
                  <a:pt x="330" y="320"/>
                  <a:pt x="325" y="325"/>
                </a:cubicBezTo>
                <a:cubicBezTo>
                  <a:pt x="320" y="330"/>
                  <a:pt x="312" y="330"/>
                  <a:pt x="307" y="325"/>
                </a:cubicBezTo>
                <a:cubicBezTo>
                  <a:pt x="293" y="311"/>
                  <a:pt x="293" y="311"/>
                  <a:pt x="293" y="311"/>
                </a:cubicBezTo>
                <a:cubicBezTo>
                  <a:pt x="266" y="334"/>
                  <a:pt x="233" y="349"/>
                  <a:pt x="196" y="353"/>
                </a:cubicBezTo>
                <a:cubicBezTo>
                  <a:pt x="196" y="366"/>
                  <a:pt x="196" y="366"/>
                  <a:pt x="196" y="366"/>
                </a:cubicBezTo>
                <a:cubicBezTo>
                  <a:pt x="246" y="366"/>
                  <a:pt x="246" y="366"/>
                  <a:pt x="246" y="366"/>
                </a:cubicBezTo>
                <a:cubicBezTo>
                  <a:pt x="257" y="366"/>
                  <a:pt x="265" y="375"/>
                  <a:pt x="265" y="385"/>
                </a:cubicBezTo>
                <a:cubicBezTo>
                  <a:pt x="265" y="396"/>
                  <a:pt x="257" y="404"/>
                  <a:pt x="246" y="404"/>
                </a:cubicBezTo>
                <a:cubicBezTo>
                  <a:pt x="107" y="404"/>
                  <a:pt x="107" y="404"/>
                  <a:pt x="107" y="404"/>
                </a:cubicBezTo>
                <a:cubicBezTo>
                  <a:pt x="97" y="404"/>
                  <a:pt x="89" y="396"/>
                  <a:pt x="89" y="385"/>
                </a:cubicBezTo>
                <a:cubicBezTo>
                  <a:pt x="89" y="375"/>
                  <a:pt x="97" y="366"/>
                  <a:pt x="107" y="366"/>
                </a:cubicBezTo>
                <a:cubicBezTo>
                  <a:pt x="158" y="366"/>
                  <a:pt x="158" y="366"/>
                  <a:pt x="158" y="366"/>
                </a:cubicBezTo>
                <a:cubicBezTo>
                  <a:pt x="158" y="353"/>
                  <a:pt x="158" y="353"/>
                  <a:pt x="158" y="353"/>
                </a:cubicBezTo>
                <a:cubicBezTo>
                  <a:pt x="117" y="348"/>
                  <a:pt x="80" y="330"/>
                  <a:pt x="52" y="302"/>
                </a:cubicBezTo>
                <a:cubicBezTo>
                  <a:pt x="20" y="270"/>
                  <a:pt x="0" y="226"/>
                  <a:pt x="0" y="177"/>
                </a:cubicBezTo>
                <a:cubicBezTo>
                  <a:pt x="0" y="133"/>
                  <a:pt x="16" y="92"/>
                  <a:pt x="43" y="61"/>
                </a:cubicBezTo>
                <a:cubicBezTo>
                  <a:pt x="29" y="47"/>
                  <a:pt x="29" y="47"/>
                  <a:pt x="29" y="47"/>
                </a:cubicBezTo>
                <a:cubicBezTo>
                  <a:pt x="24" y="42"/>
                  <a:pt x="24" y="34"/>
                  <a:pt x="29" y="29"/>
                </a:cubicBezTo>
                <a:cubicBezTo>
                  <a:pt x="34" y="24"/>
                  <a:pt x="42" y="24"/>
                  <a:pt x="47" y="29"/>
                </a:cubicBezTo>
                <a:cubicBezTo>
                  <a:pt x="61" y="43"/>
                  <a:pt x="61" y="43"/>
                  <a:pt x="61" y="43"/>
                </a:cubicBezTo>
                <a:cubicBezTo>
                  <a:pt x="92" y="16"/>
                  <a:pt x="133" y="0"/>
                  <a:pt x="177" y="0"/>
                </a:cubicBezTo>
                <a:close/>
                <a:moveTo>
                  <a:pt x="177" y="63"/>
                </a:moveTo>
                <a:cubicBezTo>
                  <a:pt x="114" y="63"/>
                  <a:pt x="63" y="114"/>
                  <a:pt x="63" y="177"/>
                </a:cubicBezTo>
                <a:cubicBezTo>
                  <a:pt x="63" y="240"/>
                  <a:pt x="114" y="291"/>
                  <a:pt x="177" y="291"/>
                </a:cubicBezTo>
                <a:cubicBezTo>
                  <a:pt x="240" y="291"/>
                  <a:pt x="291" y="240"/>
                  <a:pt x="291" y="177"/>
                </a:cubicBezTo>
                <a:cubicBezTo>
                  <a:pt x="291" y="114"/>
                  <a:pt x="240" y="63"/>
                  <a:pt x="177" y="63"/>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nvGrpSpPr>
          <p:cNvPr id="195" name="Group 52"/>
          <p:cNvGrpSpPr/>
          <p:nvPr userDrawn="1"/>
        </p:nvGrpSpPr>
        <p:grpSpPr>
          <a:xfrm>
            <a:off x="1067593" y="4053545"/>
            <a:ext cx="329671" cy="247677"/>
            <a:chOff x="7237413" y="2154238"/>
            <a:chExt cx="925512" cy="695325"/>
          </a:xfrm>
          <a:solidFill>
            <a:schemeClr val="accent4"/>
          </a:solidFill>
        </p:grpSpPr>
        <p:sp>
          <p:nvSpPr>
            <p:cNvPr id="196" name="Freeform 32"/>
            <p:cNvSpPr>
              <a:spLocks/>
            </p:cNvSpPr>
            <p:nvPr/>
          </p:nvSpPr>
          <p:spPr bwMode="auto">
            <a:xfrm>
              <a:off x="7237413" y="2154238"/>
              <a:ext cx="868362" cy="695325"/>
            </a:xfrm>
            <a:custGeom>
              <a:avLst/>
              <a:gdLst>
                <a:gd name="T0" fmla="*/ 39 w 391"/>
                <a:gd name="T1" fmla="*/ 0 h 313"/>
                <a:gd name="T2" fmla="*/ 352 w 391"/>
                <a:gd name="T3" fmla="*/ 0 h 313"/>
                <a:gd name="T4" fmla="*/ 391 w 391"/>
                <a:gd name="T5" fmla="*/ 39 h 313"/>
                <a:gd name="T6" fmla="*/ 391 w 391"/>
                <a:gd name="T7" fmla="*/ 65 h 313"/>
                <a:gd name="T8" fmla="*/ 267 w 391"/>
                <a:gd name="T9" fmla="*/ 65 h 313"/>
                <a:gd name="T10" fmla="*/ 182 w 391"/>
                <a:gd name="T11" fmla="*/ 150 h 313"/>
                <a:gd name="T12" fmla="*/ 267 w 391"/>
                <a:gd name="T13" fmla="*/ 235 h 313"/>
                <a:gd name="T14" fmla="*/ 391 w 391"/>
                <a:gd name="T15" fmla="*/ 235 h 313"/>
                <a:gd name="T16" fmla="*/ 391 w 391"/>
                <a:gd name="T17" fmla="*/ 274 h 313"/>
                <a:gd name="T18" fmla="*/ 352 w 391"/>
                <a:gd name="T19" fmla="*/ 313 h 313"/>
                <a:gd name="T20" fmla="*/ 39 w 391"/>
                <a:gd name="T21" fmla="*/ 313 h 313"/>
                <a:gd name="T22" fmla="*/ 0 w 391"/>
                <a:gd name="T23" fmla="*/ 274 h 313"/>
                <a:gd name="T24" fmla="*/ 0 w 391"/>
                <a:gd name="T25" fmla="*/ 39 h 313"/>
                <a:gd name="T26" fmla="*/ 39 w 391"/>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313">
                  <a:moveTo>
                    <a:pt x="39" y="0"/>
                  </a:moveTo>
                  <a:cubicBezTo>
                    <a:pt x="352" y="0"/>
                    <a:pt x="352" y="0"/>
                    <a:pt x="352" y="0"/>
                  </a:cubicBezTo>
                  <a:cubicBezTo>
                    <a:pt x="373" y="0"/>
                    <a:pt x="391" y="18"/>
                    <a:pt x="391" y="39"/>
                  </a:cubicBezTo>
                  <a:cubicBezTo>
                    <a:pt x="391" y="65"/>
                    <a:pt x="391" y="65"/>
                    <a:pt x="391" y="65"/>
                  </a:cubicBezTo>
                  <a:cubicBezTo>
                    <a:pt x="267" y="65"/>
                    <a:pt x="267" y="65"/>
                    <a:pt x="267" y="65"/>
                  </a:cubicBezTo>
                  <a:cubicBezTo>
                    <a:pt x="220" y="65"/>
                    <a:pt x="182" y="103"/>
                    <a:pt x="182" y="150"/>
                  </a:cubicBezTo>
                  <a:cubicBezTo>
                    <a:pt x="182" y="197"/>
                    <a:pt x="220" y="235"/>
                    <a:pt x="267" y="235"/>
                  </a:cubicBezTo>
                  <a:cubicBezTo>
                    <a:pt x="391" y="235"/>
                    <a:pt x="391" y="235"/>
                    <a:pt x="391" y="235"/>
                  </a:cubicBezTo>
                  <a:cubicBezTo>
                    <a:pt x="391" y="274"/>
                    <a:pt x="391" y="274"/>
                    <a:pt x="391" y="274"/>
                  </a:cubicBezTo>
                  <a:cubicBezTo>
                    <a:pt x="391" y="295"/>
                    <a:pt x="373" y="313"/>
                    <a:pt x="352" y="313"/>
                  </a:cubicBezTo>
                  <a:cubicBezTo>
                    <a:pt x="39" y="313"/>
                    <a:pt x="39" y="313"/>
                    <a:pt x="39" y="313"/>
                  </a:cubicBezTo>
                  <a:cubicBezTo>
                    <a:pt x="18" y="313"/>
                    <a:pt x="0" y="295"/>
                    <a:pt x="0" y="274"/>
                  </a:cubicBezTo>
                  <a:cubicBezTo>
                    <a:pt x="0" y="39"/>
                    <a:pt x="0" y="39"/>
                    <a:pt x="0" y="39"/>
                  </a:cubicBezTo>
                  <a:cubicBezTo>
                    <a:pt x="0" y="18"/>
                    <a:pt x="18"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97" name="Freeform 33"/>
            <p:cNvSpPr>
              <a:spLocks noEditPoints="1"/>
            </p:cNvSpPr>
            <p:nvPr/>
          </p:nvSpPr>
          <p:spPr bwMode="auto">
            <a:xfrm>
              <a:off x="7699375" y="2355851"/>
              <a:ext cx="463550" cy="261938"/>
            </a:xfrm>
            <a:custGeom>
              <a:avLst/>
              <a:gdLst>
                <a:gd name="T0" fmla="*/ 183 w 209"/>
                <a:gd name="T1" fmla="*/ 0 h 118"/>
                <a:gd name="T2" fmla="*/ 59 w 209"/>
                <a:gd name="T3" fmla="*/ 0 h 118"/>
                <a:gd name="T4" fmla="*/ 0 w 209"/>
                <a:gd name="T5" fmla="*/ 59 h 118"/>
                <a:gd name="T6" fmla="*/ 59 w 209"/>
                <a:gd name="T7" fmla="*/ 118 h 118"/>
                <a:gd name="T8" fmla="*/ 183 w 209"/>
                <a:gd name="T9" fmla="*/ 118 h 118"/>
                <a:gd name="T10" fmla="*/ 209 w 209"/>
                <a:gd name="T11" fmla="*/ 91 h 118"/>
                <a:gd name="T12" fmla="*/ 209 w 209"/>
                <a:gd name="T13" fmla="*/ 26 h 118"/>
                <a:gd name="T14" fmla="*/ 183 w 209"/>
                <a:gd name="T15" fmla="*/ 0 h 118"/>
                <a:gd name="T16" fmla="*/ 59 w 209"/>
                <a:gd name="T17" fmla="*/ 78 h 118"/>
                <a:gd name="T18" fmla="*/ 39 w 209"/>
                <a:gd name="T19" fmla="*/ 59 h 118"/>
                <a:gd name="T20" fmla="*/ 59 w 209"/>
                <a:gd name="T21" fmla="*/ 39 h 118"/>
                <a:gd name="T22" fmla="*/ 79 w 209"/>
                <a:gd name="T23" fmla="*/ 59 h 118"/>
                <a:gd name="T24" fmla="*/ 59 w 209"/>
                <a:gd name="T25" fmla="*/ 7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18">
                  <a:moveTo>
                    <a:pt x="183" y="0"/>
                  </a:moveTo>
                  <a:cubicBezTo>
                    <a:pt x="59" y="0"/>
                    <a:pt x="59" y="0"/>
                    <a:pt x="59" y="0"/>
                  </a:cubicBezTo>
                  <a:cubicBezTo>
                    <a:pt x="27" y="0"/>
                    <a:pt x="0" y="27"/>
                    <a:pt x="0" y="59"/>
                  </a:cubicBezTo>
                  <a:cubicBezTo>
                    <a:pt x="0" y="91"/>
                    <a:pt x="27" y="118"/>
                    <a:pt x="59" y="118"/>
                  </a:cubicBezTo>
                  <a:cubicBezTo>
                    <a:pt x="183" y="118"/>
                    <a:pt x="183" y="118"/>
                    <a:pt x="183" y="118"/>
                  </a:cubicBezTo>
                  <a:cubicBezTo>
                    <a:pt x="197" y="118"/>
                    <a:pt x="209" y="106"/>
                    <a:pt x="209" y="91"/>
                  </a:cubicBezTo>
                  <a:cubicBezTo>
                    <a:pt x="209" y="26"/>
                    <a:pt x="209" y="26"/>
                    <a:pt x="209" y="26"/>
                  </a:cubicBezTo>
                  <a:cubicBezTo>
                    <a:pt x="209" y="12"/>
                    <a:pt x="197" y="0"/>
                    <a:pt x="183" y="0"/>
                  </a:cubicBezTo>
                  <a:close/>
                  <a:moveTo>
                    <a:pt x="59" y="78"/>
                  </a:moveTo>
                  <a:cubicBezTo>
                    <a:pt x="48" y="78"/>
                    <a:pt x="39" y="70"/>
                    <a:pt x="39" y="59"/>
                  </a:cubicBezTo>
                  <a:cubicBezTo>
                    <a:pt x="39" y="48"/>
                    <a:pt x="48" y="39"/>
                    <a:pt x="59" y="39"/>
                  </a:cubicBezTo>
                  <a:cubicBezTo>
                    <a:pt x="70" y="39"/>
                    <a:pt x="79" y="48"/>
                    <a:pt x="79" y="59"/>
                  </a:cubicBezTo>
                  <a:cubicBezTo>
                    <a:pt x="79" y="70"/>
                    <a:pt x="70" y="78"/>
                    <a:pt x="5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sp>
        <p:nvSpPr>
          <p:cNvPr id="198" name="Freeform 31"/>
          <p:cNvSpPr>
            <a:spLocks noEditPoints="1"/>
          </p:cNvSpPr>
          <p:nvPr userDrawn="1"/>
        </p:nvSpPr>
        <p:spPr bwMode="auto">
          <a:xfrm>
            <a:off x="5061497" y="4965290"/>
            <a:ext cx="318728" cy="318375"/>
          </a:xfrm>
          <a:custGeom>
            <a:avLst/>
            <a:gdLst>
              <a:gd name="T0" fmla="*/ 363 w 380"/>
              <a:gd name="T1" fmla="*/ 315 h 380"/>
              <a:gd name="T2" fmla="*/ 293 w 380"/>
              <a:gd name="T3" fmla="*/ 335 h 380"/>
              <a:gd name="T4" fmla="*/ 225 w 380"/>
              <a:gd name="T5" fmla="*/ 376 h 380"/>
              <a:gd name="T6" fmla="*/ 220 w 380"/>
              <a:gd name="T7" fmla="*/ 380 h 380"/>
              <a:gd name="T8" fmla="*/ 214 w 380"/>
              <a:gd name="T9" fmla="*/ 380 h 380"/>
              <a:gd name="T10" fmla="*/ 190 w 380"/>
              <a:gd name="T11" fmla="*/ 380 h 380"/>
              <a:gd name="T12" fmla="*/ 166 w 380"/>
              <a:gd name="T13" fmla="*/ 380 h 380"/>
              <a:gd name="T14" fmla="*/ 161 w 380"/>
              <a:gd name="T15" fmla="*/ 380 h 380"/>
              <a:gd name="T16" fmla="*/ 156 w 380"/>
              <a:gd name="T17" fmla="*/ 376 h 380"/>
              <a:gd name="T18" fmla="*/ 87 w 380"/>
              <a:gd name="T19" fmla="*/ 335 h 380"/>
              <a:gd name="T20" fmla="*/ 17 w 380"/>
              <a:gd name="T21" fmla="*/ 315 h 380"/>
              <a:gd name="T22" fmla="*/ 0 w 380"/>
              <a:gd name="T23" fmla="*/ 297 h 380"/>
              <a:gd name="T24" fmla="*/ 18 w 380"/>
              <a:gd name="T25" fmla="*/ 279 h 380"/>
              <a:gd name="T26" fmla="*/ 21 w 380"/>
              <a:gd name="T27" fmla="*/ 279 h 380"/>
              <a:gd name="T28" fmla="*/ 102 w 380"/>
              <a:gd name="T29" fmla="*/ 302 h 380"/>
              <a:gd name="T30" fmla="*/ 172 w 380"/>
              <a:gd name="T31" fmla="*/ 344 h 380"/>
              <a:gd name="T32" fmla="*/ 190 w 380"/>
              <a:gd name="T33" fmla="*/ 344 h 380"/>
              <a:gd name="T34" fmla="*/ 208 w 380"/>
              <a:gd name="T35" fmla="*/ 344 h 380"/>
              <a:gd name="T36" fmla="*/ 279 w 380"/>
              <a:gd name="T37" fmla="*/ 302 h 380"/>
              <a:gd name="T38" fmla="*/ 359 w 380"/>
              <a:gd name="T39" fmla="*/ 279 h 380"/>
              <a:gd name="T40" fmla="*/ 362 w 380"/>
              <a:gd name="T41" fmla="*/ 279 h 380"/>
              <a:gd name="T42" fmla="*/ 380 w 380"/>
              <a:gd name="T43" fmla="*/ 297 h 380"/>
              <a:gd name="T44" fmla="*/ 363 w 380"/>
              <a:gd name="T45" fmla="*/ 315 h 380"/>
              <a:gd name="T46" fmla="*/ 178 w 380"/>
              <a:gd name="T47" fmla="*/ 303 h 380"/>
              <a:gd name="T48" fmla="*/ 178 w 380"/>
              <a:gd name="T49" fmla="*/ 71 h 380"/>
              <a:gd name="T50" fmla="*/ 173 w 380"/>
              <a:gd name="T51" fmla="*/ 61 h 380"/>
              <a:gd name="T52" fmla="*/ 99 w 380"/>
              <a:gd name="T53" fmla="*/ 21 h 380"/>
              <a:gd name="T54" fmla="*/ 13 w 380"/>
              <a:gd name="T55" fmla="*/ 0 h 380"/>
              <a:gd name="T56" fmla="*/ 0 w 380"/>
              <a:gd name="T57" fmla="*/ 12 h 380"/>
              <a:gd name="T58" fmla="*/ 0 w 380"/>
              <a:gd name="T59" fmla="*/ 244 h 380"/>
              <a:gd name="T60" fmla="*/ 12 w 380"/>
              <a:gd name="T61" fmla="*/ 255 h 380"/>
              <a:gd name="T62" fmla="*/ 91 w 380"/>
              <a:gd name="T63" fmla="*/ 274 h 380"/>
              <a:gd name="T64" fmla="*/ 159 w 380"/>
              <a:gd name="T65" fmla="*/ 312 h 380"/>
              <a:gd name="T66" fmla="*/ 176 w 380"/>
              <a:gd name="T67" fmla="*/ 310 h 380"/>
              <a:gd name="T68" fmla="*/ 178 w 380"/>
              <a:gd name="T69" fmla="*/ 303 h 380"/>
              <a:gd name="T70" fmla="*/ 202 w 380"/>
              <a:gd name="T71" fmla="*/ 303 h 380"/>
              <a:gd name="T72" fmla="*/ 204 w 380"/>
              <a:gd name="T73" fmla="*/ 310 h 380"/>
              <a:gd name="T74" fmla="*/ 221 w 380"/>
              <a:gd name="T75" fmla="*/ 312 h 380"/>
              <a:gd name="T76" fmla="*/ 290 w 380"/>
              <a:gd name="T77" fmla="*/ 274 h 380"/>
              <a:gd name="T78" fmla="*/ 368 w 380"/>
              <a:gd name="T79" fmla="*/ 255 h 380"/>
              <a:gd name="T80" fmla="*/ 380 w 380"/>
              <a:gd name="T81" fmla="*/ 244 h 380"/>
              <a:gd name="T82" fmla="*/ 380 w 380"/>
              <a:gd name="T83" fmla="*/ 12 h 380"/>
              <a:gd name="T84" fmla="*/ 367 w 380"/>
              <a:gd name="T85" fmla="*/ 0 h 380"/>
              <a:gd name="T86" fmla="*/ 281 w 380"/>
              <a:gd name="T87" fmla="*/ 21 h 380"/>
              <a:gd name="T88" fmla="*/ 208 w 380"/>
              <a:gd name="T89" fmla="*/ 61 h 380"/>
              <a:gd name="T90" fmla="*/ 202 w 380"/>
              <a:gd name="T91" fmla="*/ 71 h 380"/>
              <a:gd name="T92" fmla="*/ 202 w 380"/>
              <a:gd name="T93" fmla="*/ 303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0" h="380">
                <a:moveTo>
                  <a:pt x="363" y="315"/>
                </a:moveTo>
                <a:cubicBezTo>
                  <a:pt x="339" y="318"/>
                  <a:pt x="316" y="324"/>
                  <a:pt x="293" y="335"/>
                </a:cubicBezTo>
                <a:cubicBezTo>
                  <a:pt x="270" y="345"/>
                  <a:pt x="247" y="359"/>
                  <a:pt x="225" y="376"/>
                </a:cubicBezTo>
                <a:cubicBezTo>
                  <a:pt x="220" y="380"/>
                  <a:pt x="220" y="380"/>
                  <a:pt x="220" y="380"/>
                </a:cubicBezTo>
                <a:cubicBezTo>
                  <a:pt x="214" y="380"/>
                  <a:pt x="214" y="380"/>
                  <a:pt x="214" y="380"/>
                </a:cubicBezTo>
                <a:cubicBezTo>
                  <a:pt x="190" y="380"/>
                  <a:pt x="190" y="380"/>
                  <a:pt x="190" y="380"/>
                </a:cubicBezTo>
                <a:cubicBezTo>
                  <a:pt x="166" y="380"/>
                  <a:pt x="166" y="380"/>
                  <a:pt x="166" y="380"/>
                </a:cubicBezTo>
                <a:cubicBezTo>
                  <a:pt x="161" y="380"/>
                  <a:pt x="161" y="380"/>
                  <a:pt x="161" y="380"/>
                </a:cubicBezTo>
                <a:cubicBezTo>
                  <a:pt x="156" y="376"/>
                  <a:pt x="156" y="376"/>
                  <a:pt x="156" y="376"/>
                </a:cubicBezTo>
                <a:cubicBezTo>
                  <a:pt x="133" y="359"/>
                  <a:pt x="110" y="345"/>
                  <a:pt x="87" y="335"/>
                </a:cubicBezTo>
                <a:cubicBezTo>
                  <a:pt x="65" y="324"/>
                  <a:pt x="41" y="318"/>
                  <a:pt x="17" y="315"/>
                </a:cubicBezTo>
                <a:cubicBezTo>
                  <a:pt x="8" y="314"/>
                  <a:pt x="0" y="306"/>
                  <a:pt x="0" y="297"/>
                </a:cubicBezTo>
                <a:cubicBezTo>
                  <a:pt x="0" y="287"/>
                  <a:pt x="8" y="279"/>
                  <a:pt x="18" y="279"/>
                </a:cubicBezTo>
                <a:cubicBezTo>
                  <a:pt x="19" y="279"/>
                  <a:pt x="20" y="279"/>
                  <a:pt x="21" y="279"/>
                </a:cubicBezTo>
                <a:cubicBezTo>
                  <a:pt x="49" y="283"/>
                  <a:pt x="76" y="291"/>
                  <a:pt x="102" y="302"/>
                </a:cubicBezTo>
                <a:cubicBezTo>
                  <a:pt x="126" y="313"/>
                  <a:pt x="149" y="327"/>
                  <a:pt x="172" y="344"/>
                </a:cubicBezTo>
                <a:cubicBezTo>
                  <a:pt x="190" y="344"/>
                  <a:pt x="190" y="344"/>
                  <a:pt x="190" y="344"/>
                </a:cubicBezTo>
                <a:cubicBezTo>
                  <a:pt x="208" y="344"/>
                  <a:pt x="208" y="344"/>
                  <a:pt x="208" y="344"/>
                </a:cubicBezTo>
                <a:cubicBezTo>
                  <a:pt x="231" y="327"/>
                  <a:pt x="255" y="313"/>
                  <a:pt x="279" y="302"/>
                </a:cubicBezTo>
                <a:cubicBezTo>
                  <a:pt x="304" y="291"/>
                  <a:pt x="331" y="283"/>
                  <a:pt x="359" y="279"/>
                </a:cubicBezTo>
                <a:cubicBezTo>
                  <a:pt x="360" y="279"/>
                  <a:pt x="361" y="279"/>
                  <a:pt x="362" y="279"/>
                </a:cubicBezTo>
                <a:cubicBezTo>
                  <a:pt x="372" y="279"/>
                  <a:pt x="380" y="287"/>
                  <a:pt x="380" y="297"/>
                </a:cubicBezTo>
                <a:cubicBezTo>
                  <a:pt x="380" y="306"/>
                  <a:pt x="373" y="314"/>
                  <a:pt x="363" y="315"/>
                </a:cubicBezTo>
                <a:close/>
                <a:moveTo>
                  <a:pt x="178" y="303"/>
                </a:moveTo>
                <a:cubicBezTo>
                  <a:pt x="178" y="71"/>
                  <a:pt x="178" y="71"/>
                  <a:pt x="178" y="71"/>
                </a:cubicBezTo>
                <a:cubicBezTo>
                  <a:pt x="178" y="67"/>
                  <a:pt x="176" y="63"/>
                  <a:pt x="173" y="61"/>
                </a:cubicBezTo>
                <a:cubicBezTo>
                  <a:pt x="149" y="44"/>
                  <a:pt x="124" y="31"/>
                  <a:pt x="99" y="21"/>
                </a:cubicBezTo>
                <a:cubicBezTo>
                  <a:pt x="71" y="10"/>
                  <a:pt x="42" y="3"/>
                  <a:pt x="13" y="0"/>
                </a:cubicBezTo>
                <a:cubicBezTo>
                  <a:pt x="6" y="0"/>
                  <a:pt x="0" y="5"/>
                  <a:pt x="0" y="12"/>
                </a:cubicBezTo>
                <a:cubicBezTo>
                  <a:pt x="0" y="244"/>
                  <a:pt x="0" y="244"/>
                  <a:pt x="0" y="244"/>
                </a:cubicBezTo>
                <a:cubicBezTo>
                  <a:pt x="0" y="250"/>
                  <a:pt x="6" y="255"/>
                  <a:pt x="12" y="255"/>
                </a:cubicBezTo>
                <a:cubicBezTo>
                  <a:pt x="39" y="258"/>
                  <a:pt x="65" y="264"/>
                  <a:pt x="91" y="274"/>
                </a:cubicBezTo>
                <a:cubicBezTo>
                  <a:pt x="114" y="284"/>
                  <a:pt x="137" y="296"/>
                  <a:pt x="159" y="312"/>
                </a:cubicBezTo>
                <a:cubicBezTo>
                  <a:pt x="165" y="316"/>
                  <a:pt x="172" y="315"/>
                  <a:pt x="176" y="310"/>
                </a:cubicBezTo>
                <a:cubicBezTo>
                  <a:pt x="177" y="308"/>
                  <a:pt x="178" y="305"/>
                  <a:pt x="178" y="303"/>
                </a:cubicBezTo>
                <a:close/>
                <a:moveTo>
                  <a:pt x="202" y="303"/>
                </a:moveTo>
                <a:cubicBezTo>
                  <a:pt x="202" y="305"/>
                  <a:pt x="203" y="308"/>
                  <a:pt x="204" y="310"/>
                </a:cubicBezTo>
                <a:cubicBezTo>
                  <a:pt x="208" y="315"/>
                  <a:pt x="216" y="316"/>
                  <a:pt x="221" y="312"/>
                </a:cubicBezTo>
                <a:cubicBezTo>
                  <a:pt x="243" y="296"/>
                  <a:pt x="266" y="284"/>
                  <a:pt x="290" y="274"/>
                </a:cubicBezTo>
                <a:cubicBezTo>
                  <a:pt x="315" y="264"/>
                  <a:pt x="342" y="258"/>
                  <a:pt x="368" y="255"/>
                </a:cubicBezTo>
                <a:cubicBezTo>
                  <a:pt x="374" y="255"/>
                  <a:pt x="380" y="250"/>
                  <a:pt x="380" y="244"/>
                </a:cubicBezTo>
                <a:cubicBezTo>
                  <a:pt x="380" y="12"/>
                  <a:pt x="380" y="12"/>
                  <a:pt x="380" y="12"/>
                </a:cubicBezTo>
                <a:cubicBezTo>
                  <a:pt x="380" y="5"/>
                  <a:pt x="374" y="0"/>
                  <a:pt x="367" y="0"/>
                </a:cubicBezTo>
                <a:cubicBezTo>
                  <a:pt x="338" y="3"/>
                  <a:pt x="309" y="10"/>
                  <a:pt x="281" y="21"/>
                </a:cubicBezTo>
                <a:cubicBezTo>
                  <a:pt x="256" y="31"/>
                  <a:pt x="231" y="44"/>
                  <a:pt x="208" y="61"/>
                </a:cubicBezTo>
                <a:cubicBezTo>
                  <a:pt x="204" y="63"/>
                  <a:pt x="202" y="67"/>
                  <a:pt x="202" y="71"/>
                </a:cubicBezTo>
                <a:lnTo>
                  <a:pt x="202" y="30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99" name="Freeform 47"/>
          <p:cNvSpPr>
            <a:spLocks noEditPoints="1"/>
          </p:cNvSpPr>
          <p:nvPr userDrawn="1"/>
        </p:nvSpPr>
        <p:spPr bwMode="auto">
          <a:xfrm>
            <a:off x="5112795" y="1469957"/>
            <a:ext cx="216132" cy="344460"/>
          </a:xfrm>
          <a:custGeom>
            <a:avLst/>
            <a:gdLst>
              <a:gd name="T0" fmla="*/ 41 w 276"/>
              <a:gd name="T1" fmla="*/ 0 h 440"/>
              <a:gd name="T2" fmla="*/ 234 w 276"/>
              <a:gd name="T3" fmla="*/ 0 h 440"/>
              <a:gd name="T4" fmla="*/ 276 w 276"/>
              <a:gd name="T5" fmla="*/ 41 h 440"/>
              <a:gd name="T6" fmla="*/ 276 w 276"/>
              <a:gd name="T7" fmla="*/ 399 h 440"/>
              <a:gd name="T8" fmla="*/ 234 w 276"/>
              <a:gd name="T9" fmla="*/ 440 h 440"/>
              <a:gd name="T10" fmla="*/ 193 w 276"/>
              <a:gd name="T11" fmla="*/ 440 h 440"/>
              <a:gd name="T12" fmla="*/ 83 w 276"/>
              <a:gd name="T13" fmla="*/ 440 h 440"/>
              <a:gd name="T14" fmla="*/ 41 w 276"/>
              <a:gd name="T15" fmla="*/ 440 h 440"/>
              <a:gd name="T16" fmla="*/ 0 w 276"/>
              <a:gd name="T17" fmla="*/ 399 h 440"/>
              <a:gd name="T18" fmla="*/ 0 w 276"/>
              <a:gd name="T19" fmla="*/ 41 h 440"/>
              <a:gd name="T20" fmla="*/ 41 w 276"/>
              <a:gd name="T21" fmla="*/ 0 h 440"/>
              <a:gd name="T22" fmla="*/ 55 w 276"/>
              <a:gd name="T23" fmla="*/ 41 h 440"/>
              <a:gd name="T24" fmla="*/ 41 w 276"/>
              <a:gd name="T25" fmla="*/ 55 h 440"/>
              <a:gd name="T26" fmla="*/ 41 w 276"/>
              <a:gd name="T27" fmla="*/ 317 h 440"/>
              <a:gd name="T28" fmla="*/ 55 w 276"/>
              <a:gd name="T29" fmla="*/ 330 h 440"/>
              <a:gd name="T30" fmla="*/ 220 w 276"/>
              <a:gd name="T31" fmla="*/ 330 h 440"/>
              <a:gd name="T32" fmla="*/ 234 w 276"/>
              <a:gd name="T33" fmla="*/ 317 h 440"/>
              <a:gd name="T34" fmla="*/ 234 w 276"/>
              <a:gd name="T35" fmla="*/ 55 h 440"/>
              <a:gd name="T36" fmla="*/ 220 w 276"/>
              <a:gd name="T37" fmla="*/ 41 h 440"/>
              <a:gd name="T38" fmla="*/ 55 w 276"/>
              <a:gd name="T39" fmla="*/ 41 h 440"/>
              <a:gd name="T40" fmla="*/ 138 w 276"/>
              <a:gd name="T41" fmla="*/ 365 h 440"/>
              <a:gd name="T42" fmla="*/ 117 w 276"/>
              <a:gd name="T43" fmla="*/ 385 h 440"/>
              <a:gd name="T44" fmla="*/ 138 w 276"/>
              <a:gd name="T45" fmla="*/ 406 h 440"/>
              <a:gd name="T46" fmla="*/ 159 w 276"/>
              <a:gd name="T47" fmla="*/ 385 h 440"/>
              <a:gd name="T48" fmla="*/ 138 w 276"/>
              <a:gd name="T49" fmla="*/ 36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440">
                <a:moveTo>
                  <a:pt x="41" y="0"/>
                </a:moveTo>
                <a:cubicBezTo>
                  <a:pt x="234" y="0"/>
                  <a:pt x="234" y="0"/>
                  <a:pt x="234" y="0"/>
                </a:cubicBezTo>
                <a:cubicBezTo>
                  <a:pt x="257" y="0"/>
                  <a:pt x="276" y="18"/>
                  <a:pt x="276" y="41"/>
                </a:cubicBezTo>
                <a:cubicBezTo>
                  <a:pt x="276" y="399"/>
                  <a:pt x="276" y="399"/>
                  <a:pt x="276" y="399"/>
                </a:cubicBezTo>
                <a:cubicBezTo>
                  <a:pt x="276" y="422"/>
                  <a:pt x="257" y="440"/>
                  <a:pt x="234" y="440"/>
                </a:cubicBezTo>
                <a:cubicBezTo>
                  <a:pt x="193" y="440"/>
                  <a:pt x="193" y="440"/>
                  <a:pt x="193" y="440"/>
                </a:cubicBezTo>
                <a:cubicBezTo>
                  <a:pt x="83" y="440"/>
                  <a:pt x="83" y="440"/>
                  <a:pt x="83" y="440"/>
                </a:cubicBezTo>
                <a:cubicBezTo>
                  <a:pt x="41" y="440"/>
                  <a:pt x="41" y="440"/>
                  <a:pt x="41" y="440"/>
                </a:cubicBezTo>
                <a:cubicBezTo>
                  <a:pt x="19" y="440"/>
                  <a:pt x="0" y="422"/>
                  <a:pt x="0" y="399"/>
                </a:cubicBezTo>
                <a:cubicBezTo>
                  <a:pt x="0" y="41"/>
                  <a:pt x="0" y="41"/>
                  <a:pt x="0" y="41"/>
                </a:cubicBezTo>
                <a:cubicBezTo>
                  <a:pt x="0" y="18"/>
                  <a:pt x="19" y="0"/>
                  <a:pt x="41" y="0"/>
                </a:cubicBezTo>
                <a:close/>
                <a:moveTo>
                  <a:pt x="55" y="41"/>
                </a:moveTo>
                <a:cubicBezTo>
                  <a:pt x="48" y="41"/>
                  <a:pt x="41" y="47"/>
                  <a:pt x="41" y="55"/>
                </a:cubicBezTo>
                <a:cubicBezTo>
                  <a:pt x="41" y="317"/>
                  <a:pt x="41" y="317"/>
                  <a:pt x="41" y="317"/>
                </a:cubicBezTo>
                <a:cubicBezTo>
                  <a:pt x="41" y="324"/>
                  <a:pt x="48" y="330"/>
                  <a:pt x="55" y="330"/>
                </a:cubicBezTo>
                <a:cubicBezTo>
                  <a:pt x="220" y="330"/>
                  <a:pt x="220" y="330"/>
                  <a:pt x="220" y="330"/>
                </a:cubicBezTo>
                <a:cubicBezTo>
                  <a:pt x="228" y="330"/>
                  <a:pt x="234" y="324"/>
                  <a:pt x="234" y="317"/>
                </a:cubicBezTo>
                <a:cubicBezTo>
                  <a:pt x="234" y="55"/>
                  <a:pt x="234" y="55"/>
                  <a:pt x="234" y="55"/>
                </a:cubicBezTo>
                <a:cubicBezTo>
                  <a:pt x="234" y="47"/>
                  <a:pt x="228" y="41"/>
                  <a:pt x="220" y="41"/>
                </a:cubicBezTo>
                <a:cubicBezTo>
                  <a:pt x="55" y="41"/>
                  <a:pt x="55" y="41"/>
                  <a:pt x="55" y="41"/>
                </a:cubicBezTo>
                <a:close/>
                <a:moveTo>
                  <a:pt x="138" y="365"/>
                </a:moveTo>
                <a:cubicBezTo>
                  <a:pt x="126" y="365"/>
                  <a:pt x="117" y="374"/>
                  <a:pt x="117" y="385"/>
                </a:cubicBezTo>
                <a:cubicBezTo>
                  <a:pt x="117" y="397"/>
                  <a:pt x="126" y="406"/>
                  <a:pt x="138" y="406"/>
                </a:cubicBezTo>
                <a:cubicBezTo>
                  <a:pt x="149" y="406"/>
                  <a:pt x="159" y="397"/>
                  <a:pt x="159" y="385"/>
                </a:cubicBezTo>
                <a:cubicBezTo>
                  <a:pt x="159" y="374"/>
                  <a:pt x="149" y="365"/>
                  <a:pt x="138" y="36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00" name="Freeform 27"/>
          <p:cNvSpPr>
            <a:spLocks noEditPoints="1"/>
          </p:cNvSpPr>
          <p:nvPr userDrawn="1"/>
        </p:nvSpPr>
        <p:spPr bwMode="auto">
          <a:xfrm>
            <a:off x="5058773" y="2292757"/>
            <a:ext cx="324177" cy="370345"/>
          </a:xfrm>
          <a:custGeom>
            <a:avLst/>
            <a:gdLst>
              <a:gd name="T0" fmla="*/ 7 w 398"/>
              <a:gd name="T1" fmla="*/ 45 h 455"/>
              <a:gd name="T2" fmla="*/ 199 w 398"/>
              <a:gd name="T3" fmla="*/ 0 h 455"/>
              <a:gd name="T4" fmla="*/ 308 w 398"/>
              <a:gd name="T5" fmla="*/ 12 h 455"/>
              <a:gd name="T6" fmla="*/ 392 w 398"/>
              <a:gd name="T7" fmla="*/ 45 h 455"/>
              <a:gd name="T8" fmla="*/ 398 w 398"/>
              <a:gd name="T9" fmla="*/ 57 h 455"/>
              <a:gd name="T10" fmla="*/ 398 w 398"/>
              <a:gd name="T11" fmla="*/ 227 h 455"/>
              <a:gd name="T12" fmla="*/ 342 w 398"/>
              <a:gd name="T13" fmla="*/ 359 h 455"/>
              <a:gd name="T14" fmla="*/ 204 w 398"/>
              <a:gd name="T15" fmla="*/ 454 h 455"/>
              <a:gd name="T16" fmla="*/ 199 w 398"/>
              <a:gd name="T17" fmla="*/ 455 h 455"/>
              <a:gd name="T18" fmla="*/ 194 w 398"/>
              <a:gd name="T19" fmla="*/ 454 h 455"/>
              <a:gd name="T20" fmla="*/ 57 w 398"/>
              <a:gd name="T21" fmla="*/ 359 h 455"/>
              <a:gd name="T22" fmla="*/ 0 w 398"/>
              <a:gd name="T23" fmla="*/ 227 h 455"/>
              <a:gd name="T24" fmla="*/ 0 w 398"/>
              <a:gd name="T25" fmla="*/ 57 h 455"/>
              <a:gd name="T26" fmla="*/ 7 w 398"/>
              <a:gd name="T27" fmla="*/ 45 h 455"/>
              <a:gd name="T28" fmla="*/ 122 w 398"/>
              <a:gd name="T29" fmla="*/ 236 h 455"/>
              <a:gd name="T30" fmla="*/ 116 w 398"/>
              <a:gd name="T31" fmla="*/ 245 h 455"/>
              <a:gd name="T32" fmla="*/ 114 w 398"/>
              <a:gd name="T33" fmla="*/ 256 h 455"/>
              <a:gd name="T34" fmla="*/ 122 w 398"/>
              <a:gd name="T35" fmla="*/ 276 h 455"/>
              <a:gd name="T36" fmla="*/ 142 w 398"/>
              <a:gd name="T37" fmla="*/ 284 h 455"/>
              <a:gd name="T38" fmla="*/ 153 w 398"/>
              <a:gd name="T39" fmla="*/ 282 h 455"/>
              <a:gd name="T40" fmla="*/ 162 w 398"/>
              <a:gd name="T41" fmla="*/ 276 h 455"/>
              <a:gd name="T42" fmla="*/ 181 w 398"/>
              <a:gd name="T43" fmla="*/ 257 h 455"/>
              <a:gd name="T44" fmla="*/ 199 w 398"/>
              <a:gd name="T45" fmla="*/ 239 h 455"/>
              <a:gd name="T46" fmla="*/ 218 w 398"/>
              <a:gd name="T47" fmla="*/ 257 h 455"/>
              <a:gd name="T48" fmla="*/ 236 w 398"/>
              <a:gd name="T49" fmla="*/ 276 h 455"/>
              <a:gd name="T50" fmla="*/ 245 w 398"/>
              <a:gd name="T51" fmla="*/ 282 h 455"/>
              <a:gd name="T52" fmla="*/ 256 w 398"/>
              <a:gd name="T53" fmla="*/ 284 h 455"/>
              <a:gd name="T54" fmla="*/ 276 w 398"/>
              <a:gd name="T55" fmla="*/ 276 h 455"/>
              <a:gd name="T56" fmla="*/ 285 w 398"/>
              <a:gd name="T57" fmla="*/ 256 h 455"/>
              <a:gd name="T58" fmla="*/ 282 w 398"/>
              <a:gd name="T59" fmla="*/ 245 h 455"/>
              <a:gd name="T60" fmla="*/ 276 w 398"/>
              <a:gd name="T61" fmla="*/ 236 h 455"/>
              <a:gd name="T62" fmla="*/ 258 w 398"/>
              <a:gd name="T63" fmla="*/ 217 h 455"/>
              <a:gd name="T64" fmla="*/ 239 w 398"/>
              <a:gd name="T65" fmla="*/ 199 h 455"/>
              <a:gd name="T66" fmla="*/ 258 w 398"/>
              <a:gd name="T67" fmla="*/ 181 h 455"/>
              <a:gd name="T68" fmla="*/ 276 w 398"/>
              <a:gd name="T69" fmla="*/ 162 h 455"/>
              <a:gd name="T70" fmla="*/ 282 w 398"/>
              <a:gd name="T71" fmla="*/ 153 h 455"/>
              <a:gd name="T72" fmla="*/ 285 w 398"/>
              <a:gd name="T73" fmla="*/ 142 h 455"/>
              <a:gd name="T74" fmla="*/ 276 w 398"/>
              <a:gd name="T75" fmla="*/ 122 h 455"/>
              <a:gd name="T76" fmla="*/ 256 w 398"/>
              <a:gd name="T77" fmla="*/ 114 h 455"/>
              <a:gd name="T78" fmla="*/ 245 w 398"/>
              <a:gd name="T79" fmla="*/ 116 h 455"/>
              <a:gd name="T80" fmla="*/ 236 w 398"/>
              <a:gd name="T81" fmla="*/ 122 h 455"/>
              <a:gd name="T82" fmla="*/ 218 w 398"/>
              <a:gd name="T83" fmla="*/ 140 h 455"/>
              <a:gd name="T84" fmla="*/ 199 w 398"/>
              <a:gd name="T85" fmla="*/ 159 h 455"/>
              <a:gd name="T86" fmla="*/ 181 w 398"/>
              <a:gd name="T87" fmla="*/ 140 h 455"/>
              <a:gd name="T88" fmla="*/ 162 w 398"/>
              <a:gd name="T89" fmla="*/ 122 h 455"/>
              <a:gd name="T90" fmla="*/ 153 w 398"/>
              <a:gd name="T91" fmla="*/ 116 h 455"/>
              <a:gd name="T92" fmla="*/ 142 w 398"/>
              <a:gd name="T93" fmla="*/ 114 h 455"/>
              <a:gd name="T94" fmla="*/ 122 w 398"/>
              <a:gd name="T95" fmla="*/ 122 h 455"/>
              <a:gd name="T96" fmla="*/ 114 w 398"/>
              <a:gd name="T97" fmla="*/ 142 h 455"/>
              <a:gd name="T98" fmla="*/ 116 w 398"/>
              <a:gd name="T99" fmla="*/ 153 h 455"/>
              <a:gd name="T100" fmla="*/ 122 w 398"/>
              <a:gd name="T101" fmla="*/ 162 h 455"/>
              <a:gd name="T102" fmla="*/ 141 w 398"/>
              <a:gd name="T103" fmla="*/ 181 h 455"/>
              <a:gd name="T104" fmla="*/ 159 w 398"/>
              <a:gd name="T105" fmla="*/ 199 h 455"/>
              <a:gd name="T106" fmla="*/ 141 w 398"/>
              <a:gd name="T107" fmla="*/ 217 h 455"/>
              <a:gd name="T108" fmla="*/ 122 w 398"/>
              <a:gd name="T109" fmla="*/ 236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455">
                <a:moveTo>
                  <a:pt x="7" y="45"/>
                </a:moveTo>
                <a:cubicBezTo>
                  <a:pt x="52" y="15"/>
                  <a:pt x="133" y="0"/>
                  <a:pt x="199" y="0"/>
                </a:cubicBezTo>
                <a:cubicBezTo>
                  <a:pt x="234" y="0"/>
                  <a:pt x="273" y="4"/>
                  <a:pt x="308" y="12"/>
                </a:cubicBezTo>
                <a:cubicBezTo>
                  <a:pt x="341" y="19"/>
                  <a:pt x="370" y="30"/>
                  <a:pt x="392" y="45"/>
                </a:cubicBezTo>
                <a:cubicBezTo>
                  <a:pt x="396" y="47"/>
                  <a:pt x="398" y="52"/>
                  <a:pt x="398" y="57"/>
                </a:cubicBezTo>
                <a:cubicBezTo>
                  <a:pt x="398" y="227"/>
                  <a:pt x="398" y="227"/>
                  <a:pt x="398" y="227"/>
                </a:cubicBezTo>
                <a:cubicBezTo>
                  <a:pt x="398" y="275"/>
                  <a:pt x="375" y="321"/>
                  <a:pt x="342" y="359"/>
                </a:cubicBezTo>
                <a:cubicBezTo>
                  <a:pt x="301" y="406"/>
                  <a:pt x="246" y="441"/>
                  <a:pt x="204" y="454"/>
                </a:cubicBezTo>
                <a:cubicBezTo>
                  <a:pt x="203" y="455"/>
                  <a:pt x="201" y="455"/>
                  <a:pt x="199" y="455"/>
                </a:cubicBezTo>
                <a:cubicBezTo>
                  <a:pt x="197" y="455"/>
                  <a:pt x="196" y="455"/>
                  <a:pt x="194" y="454"/>
                </a:cubicBezTo>
                <a:cubicBezTo>
                  <a:pt x="152" y="441"/>
                  <a:pt x="97" y="406"/>
                  <a:pt x="57" y="359"/>
                </a:cubicBezTo>
                <a:cubicBezTo>
                  <a:pt x="24" y="321"/>
                  <a:pt x="0" y="275"/>
                  <a:pt x="0" y="227"/>
                </a:cubicBezTo>
                <a:cubicBezTo>
                  <a:pt x="0" y="57"/>
                  <a:pt x="0" y="57"/>
                  <a:pt x="0" y="57"/>
                </a:cubicBezTo>
                <a:cubicBezTo>
                  <a:pt x="0" y="52"/>
                  <a:pt x="3" y="47"/>
                  <a:pt x="7" y="45"/>
                </a:cubicBezTo>
                <a:close/>
                <a:moveTo>
                  <a:pt x="122" y="236"/>
                </a:moveTo>
                <a:cubicBezTo>
                  <a:pt x="120" y="238"/>
                  <a:pt x="117" y="241"/>
                  <a:pt x="116" y="245"/>
                </a:cubicBezTo>
                <a:cubicBezTo>
                  <a:pt x="115" y="248"/>
                  <a:pt x="114" y="252"/>
                  <a:pt x="114" y="256"/>
                </a:cubicBezTo>
                <a:cubicBezTo>
                  <a:pt x="114" y="264"/>
                  <a:pt x="117" y="271"/>
                  <a:pt x="122" y="276"/>
                </a:cubicBezTo>
                <a:cubicBezTo>
                  <a:pt x="127" y="281"/>
                  <a:pt x="134" y="284"/>
                  <a:pt x="142" y="284"/>
                </a:cubicBezTo>
                <a:cubicBezTo>
                  <a:pt x="146" y="284"/>
                  <a:pt x="150" y="283"/>
                  <a:pt x="153" y="282"/>
                </a:cubicBezTo>
                <a:cubicBezTo>
                  <a:pt x="157" y="281"/>
                  <a:pt x="160" y="278"/>
                  <a:pt x="162" y="276"/>
                </a:cubicBezTo>
                <a:cubicBezTo>
                  <a:pt x="181" y="257"/>
                  <a:pt x="181" y="257"/>
                  <a:pt x="181" y="257"/>
                </a:cubicBezTo>
                <a:cubicBezTo>
                  <a:pt x="199" y="239"/>
                  <a:pt x="199" y="239"/>
                  <a:pt x="199" y="239"/>
                </a:cubicBezTo>
                <a:cubicBezTo>
                  <a:pt x="218" y="257"/>
                  <a:pt x="218" y="257"/>
                  <a:pt x="218" y="257"/>
                </a:cubicBezTo>
                <a:cubicBezTo>
                  <a:pt x="236" y="276"/>
                  <a:pt x="236" y="276"/>
                  <a:pt x="236" y="276"/>
                </a:cubicBezTo>
                <a:cubicBezTo>
                  <a:pt x="238" y="278"/>
                  <a:pt x="242" y="281"/>
                  <a:pt x="245" y="282"/>
                </a:cubicBezTo>
                <a:cubicBezTo>
                  <a:pt x="248" y="283"/>
                  <a:pt x="252" y="284"/>
                  <a:pt x="256" y="284"/>
                </a:cubicBezTo>
                <a:cubicBezTo>
                  <a:pt x="264" y="284"/>
                  <a:pt x="271" y="281"/>
                  <a:pt x="276" y="276"/>
                </a:cubicBezTo>
                <a:cubicBezTo>
                  <a:pt x="281" y="271"/>
                  <a:pt x="285" y="264"/>
                  <a:pt x="285" y="256"/>
                </a:cubicBezTo>
                <a:cubicBezTo>
                  <a:pt x="285" y="252"/>
                  <a:pt x="284" y="248"/>
                  <a:pt x="282" y="245"/>
                </a:cubicBezTo>
                <a:cubicBezTo>
                  <a:pt x="281" y="241"/>
                  <a:pt x="279" y="238"/>
                  <a:pt x="276" y="236"/>
                </a:cubicBezTo>
                <a:cubicBezTo>
                  <a:pt x="258" y="217"/>
                  <a:pt x="258" y="217"/>
                  <a:pt x="258" y="217"/>
                </a:cubicBezTo>
                <a:cubicBezTo>
                  <a:pt x="239" y="199"/>
                  <a:pt x="239" y="199"/>
                  <a:pt x="239" y="199"/>
                </a:cubicBezTo>
                <a:cubicBezTo>
                  <a:pt x="258" y="181"/>
                  <a:pt x="258" y="181"/>
                  <a:pt x="258" y="181"/>
                </a:cubicBezTo>
                <a:cubicBezTo>
                  <a:pt x="276" y="162"/>
                  <a:pt x="276" y="162"/>
                  <a:pt x="276" y="162"/>
                </a:cubicBezTo>
                <a:cubicBezTo>
                  <a:pt x="279" y="160"/>
                  <a:pt x="281" y="157"/>
                  <a:pt x="282" y="153"/>
                </a:cubicBezTo>
                <a:cubicBezTo>
                  <a:pt x="284" y="150"/>
                  <a:pt x="285" y="146"/>
                  <a:pt x="285" y="142"/>
                </a:cubicBezTo>
                <a:cubicBezTo>
                  <a:pt x="285" y="134"/>
                  <a:pt x="281" y="127"/>
                  <a:pt x="276" y="122"/>
                </a:cubicBezTo>
                <a:cubicBezTo>
                  <a:pt x="271" y="117"/>
                  <a:pt x="264" y="114"/>
                  <a:pt x="256" y="114"/>
                </a:cubicBezTo>
                <a:cubicBezTo>
                  <a:pt x="252" y="114"/>
                  <a:pt x="248" y="114"/>
                  <a:pt x="245" y="116"/>
                </a:cubicBezTo>
                <a:cubicBezTo>
                  <a:pt x="242" y="117"/>
                  <a:pt x="238" y="119"/>
                  <a:pt x="236" y="122"/>
                </a:cubicBezTo>
                <a:cubicBezTo>
                  <a:pt x="218" y="140"/>
                  <a:pt x="218" y="140"/>
                  <a:pt x="218" y="140"/>
                </a:cubicBezTo>
                <a:cubicBezTo>
                  <a:pt x="199" y="159"/>
                  <a:pt x="199" y="159"/>
                  <a:pt x="199" y="159"/>
                </a:cubicBezTo>
                <a:cubicBezTo>
                  <a:pt x="181" y="140"/>
                  <a:pt x="181" y="140"/>
                  <a:pt x="181" y="140"/>
                </a:cubicBezTo>
                <a:cubicBezTo>
                  <a:pt x="162" y="122"/>
                  <a:pt x="162" y="122"/>
                  <a:pt x="162" y="122"/>
                </a:cubicBezTo>
                <a:cubicBezTo>
                  <a:pt x="160" y="119"/>
                  <a:pt x="157" y="117"/>
                  <a:pt x="153" y="116"/>
                </a:cubicBezTo>
                <a:cubicBezTo>
                  <a:pt x="150" y="114"/>
                  <a:pt x="146" y="114"/>
                  <a:pt x="142" y="114"/>
                </a:cubicBezTo>
                <a:cubicBezTo>
                  <a:pt x="134" y="114"/>
                  <a:pt x="127" y="117"/>
                  <a:pt x="122" y="122"/>
                </a:cubicBezTo>
                <a:cubicBezTo>
                  <a:pt x="117" y="127"/>
                  <a:pt x="114" y="134"/>
                  <a:pt x="114" y="142"/>
                </a:cubicBezTo>
                <a:cubicBezTo>
                  <a:pt x="114" y="146"/>
                  <a:pt x="115" y="150"/>
                  <a:pt x="116" y="153"/>
                </a:cubicBezTo>
                <a:cubicBezTo>
                  <a:pt x="117" y="157"/>
                  <a:pt x="120" y="160"/>
                  <a:pt x="122" y="162"/>
                </a:cubicBezTo>
                <a:cubicBezTo>
                  <a:pt x="141" y="181"/>
                  <a:pt x="141" y="181"/>
                  <a:pt x="141" y="181"/>
                </a:cubicBezTo>
                <a:cubicBezTo>
                  <a:pt x="159" y="199"/>
                  <a:pt x="159" y="199"/>
                  <a:pt x="159" y="199"/>
                </a:cubicBezTo>
                <a:cubicBezTo>
                  <a:pt x="141" y="217"/>
                  <a:pt x="141" y="217"/>
                  <a:pt x="141" y="217"/>
                </a:cubicBezTo>
                <a:lnTo>
                  <a:pt x="122" y="2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01" name="Freeform 47"/>
          <p:cNvSpPr>
            <a:spLocks noEditPoints="1"/>
          </p:cNvSpPr>
          <p:nvPr userDrawn="1"/>
        </p:nvSpPr>
        <p:spPr bwMode="auto">
          <a:xfrm>
            <a:off x="5086699" y="3140054"/>
            <a:ext cx="268324" cy="358398"/>
          </a:xfrm>
          <a:custGeom>
            <a:avLst/>
            <a:gdLst>
              <a:gd name="T0" fmla="*/ 22 w 352"/>
              <a:gd name="T1" fmla="*/ 0 h 470"/>
              <a:gd name="T2" fmla="*/ 330 w 352"/>
              <a:gd name="T3" fmla="*/ 0 h 470"/>
              <a:gd name="T4" fmla="*/ 352 w 352"/>
              <a:gd name="T5" fmla="*/ 22 h 470"/>
              <a:gd name="T6" fmla="*/ 330 w 352"/>
              <a:gd name="T7" fmla="*/ 44 h 470"/>
              <a:gd name="T8" fmla="*/ 322 w 352"/>
              <a:gd name="T9" fmla="*/ 44 h 470"/>
              <a:gd name="T10" fmla="*/ 29 w 352"/>
              <a:gd name="T11" fmla="*/ 44 h 470"/>
              <a:gd name="T12" fmla="*/ 22 w 352"/>
              <a:gd name="T13" fmla="*/ 44 h 470"/>
              <a:gd name="T14" fmla="*/ 0 w 352"/>
              <a:gd name="T15" fmla="*/ 22 h 470"/>
              <a:gd name="T16" fmla="*/ 22 w 352"/>
              <a:gd name="T17" fmla="*/ 0 h 470"/>
              <a:gd name="T18" fmla="*/ 322 w 352"/>
              <a:gd name="T19" fmla="*/ 74 h 470"/>
              <a:gd name="T20" fmla="*/ 322 w 352"/>
              <a:gd name="T21" fmla="*/ 118 h 470"/>
              <a:gd name="T22" fmla="*/ 318 w 352"/>
              <a:gd name="T23" fmla="*/ 128 h 470"/>
              <a:gd name="T24" fmla="*/ 211 w 352"/>
              <a:gd name="T25" fmla="*/ 235 h 470"/>
              <a:gd name="T26" fmla="*/ 318 w 352"/>
              <a:gd name="T27" fmla="*/ 342 h 470"/>
              <a:gd name="T28" fmla="*/ 322 w 352"/>
              <a:gd name="T29" fmla="*/ 352 h 470"/>
              <a:gd name="T30" fmla="*/ 322 w 352"/>
              <a:gd name="T31" fmla="*/ 396 h 470"/>
              <a:gd name="T32" fmla="*/ 29 w 352"/>
              <a:gd name="T33" fmla="*/ 396 h 470"/>
              <a:gd name="T34" fmla="*/ 29 w 352"/>
              <a:gd name="T35" fmla="*/ 352 h 470"/>
              <a:gd name="T36" fmla="*/ 33 w 352"/>
              <a:gd name="T37" fmla="*/ 342 h 470"/>
              <a:gd name="T38" fmla="*/ 140 w 352"/>
              <a:gd name="T39" fmla="*/ 235 h 470"/>
              <a:gd name="T40" fmla="*/ 33 w 352"/>
              <a:gd name="T41" fmla="*/ 128 h 470"/>
              <a:gd name="T42" fmla="*/ 29 w 352"/>
              <a:gd name="T43" fmla="*/ 118 h 470"/>
              <a:gd name="T44" fmla="*/ 29 w 352"/>
              <a:gd name="T45" fmla="*/ 74 h 470"/>
              <a:gd name="T46" fmla="*/ 322 w 352"/>
              <a:gd name="T47" fmla="*/ 74 h 470"/>
              <a:gd name="T48" fmla="*/ 322 w 352"/>
              <a:gd name="T49" fmla="*/ 426 h 470"/>
              <a:gd name="T50" fmla="*/ 330 w 352"/>
              <a:gd name="T51" fmla="*/ 426 h 470"/>
              <a:gd name="T52" fmla="*/ 352 w 352"/>
              <a:gd name="T53" fmla="*/ 448 h 470"/>
              <a:gd name="T54" fmla="*/ 330 w 352"/>
              <a:gd name="T55" fmla="*/ 470 h 470"/>
              <a:gd name="T56" fmla="*/ 22 w 352"/>
              <a:gd name="T57" fmla="*/ 470 h 470"/>
              <a:gd name="T58" fmla="*/ 0 w 352"/>
              <a:gd name="T59" fmla="*/ 448 h 470"/>
              <a:gd name="T60" fmla="*/ 22 w 352"/>
              <a:gd name="T61" fmla="*/ 426 h 470"/>
              <a:gd name="T62" fmla="*/ 29 w 352"/>
              <a:gd name="T63" fmla="*/ 426 h 470"/>
              <a:gd name="T64" fmla="*/ 322 w 352"/>
              <a:gd name="T65" fmla="*/ 42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470">
                <a:moveTo>
                  <a:pt x="22" y="0"/>
                </a:moveTo>
                <a:cubicBezTo>
                  <a:pt x="330" y="0"/>
                  <a:pt x="330" y="0"/>
                  <a:pt x="330" y="0"/>
                </a:cubicBezTo>
                <a:cubicBezTo>
                  <a:pt x="342" y="0"/>
                  <a:pt x="352" y="10"/>
                  <a:pt x="352" y="22"/>
                </a:cubicBezTo>
                <a:cubicBezTo>
                  <a:pt x="352" y="34"/>
                  <a:pt x="342" y="44"/>
                  <a:pt x="330" y="44"/>
                </a:cubicBezTo>
                <a:cubicBezTo>
                  <a:pt x="322" y="44"/>
                  <a:pt x="322" y="44"/>
                  <a:pt x="322" y="44"/>
                </a:cubicBezTo>
                <a:cubicBezTo>
                  <a:pt x="29" y="44"/>
                  <a:pt x="29" y="44"/>
                  <a:pt x="29" y="44"/>
                </a:cubicBezTo>
                <a:cubicBezTo>
                  <a:pt x="22" y="44"/>
                  <a:pt x="22" y="44"/>
                  <a:pt x="22" y="44"/>
                </a:cubicBezTo>
                <a:cubicBezTo>
                  <a:pt x="10" y="44"/>
                  <a:pt x="0" y="34"/>
                  <a:pt x="0" y="22"/>
                </a:cubicBezTo>
                <a:cubicBezTo>
                  <a:pt x="0" y="10"/>
                  <a:pt x="10" y="0"/>
                  <a:pt x="22" y="0"/>
                </a:cubicBezTo>
                <a:close/>
                <a:moveTo>
                  <a:pt x="322" y="74"/>
                </a:moveTo>
                <a:cubicBezTo>
                  <a:pt x="322" y="118"/>
                  <a:pt x="322" y="118"/>
                  <a:pt x="322" y="118"/>
                </a:cubicBezTo>
                <a:cubicBezTo>
                  <a:pt x="322" y="121"/>
                  <a:pt x="321" y="125"/>
                  <a:pt x="318" y="128"/>
                </a:cubicBezTo>
                <a:cubicBezTo>
                  <a:pt x="211" y="235"/>
                  <a:pt x="211" y="235"/>
                  <a:pt x="211" y="235"/>
                </a:cubicBezTo>
                <a:cubicBezTo>
                  <a:pt x="318" y="342"/>
                  <a:pt x="318" y="342"/>
                  <a:pt x="318" y="342"/>
                </a:cubicBezTo>
                <a:cubicBezTo>
                  <a:pt x="321" y="345"/>
                  <a:pt x="322" y="348"/>
                  <a:pt x="322" y="352"/>
                </a:cubicBezTo>
                <a:cubicBezTo>
                  <a:pt x="322" y="396"/>
                  <a:pt x="322" y="396"/>
                  <a:pt x="322" y="396"/>
                </a:cubicBezTo>
                <a:cubicBezTo>
                  <a:pt x="29" y="396"/>
                  <a:pt x="29" y="396"/>
                  <a:pt x="29" y="396"/>
                </a:cubicBezTo>
                <a:cubicBezTo>
                  <a:pt x="29" y="352"/>
                  <a:pt x="29" y="352"/>
                  <a:pt x="29" y="352"/>
                </a:cubicBezTo>
                <a:cubicBezTo>
                  <a:pt x="29" y="348"/>
                  <a:pt x="31" y="344"/>
                  <a:pt x="33" y="342"/>
                </a:cubicBezTo>
                <a:cubicBezTo>
                  <a:pt x="140" y="235"/>
                  <a:pt x="140" y="235"/>
                  <a:pt x="140" y="235"/>
                </a:cubicBezTo>
                <a:cubicBezTo>
                  <a:pt x="33" y="128"/>
                  <a:pt x="33" y="128"/>
                  <a:pt x="33" y="128"/>
                </a:cubicBezTo>
                <a:cubicBezTo>
                  <a:pt x="31" y="125"/>
                  <a:pt x="29" y="122"/>
                  <a:pt x="29" y="118"/>
                </a:cubicBezTo>
                <a:cubicBezTo>
                  <a:pt x="29" y="74"/>
                  <a:pt x="29" y="74"/>
                  <a:pt x="29" y="74"/>
                </a:cubicBezTo>
                <a:cubicBezTo>
                  <a:pt x="322" y="74"/>
                  <a:pt x="322" y="74"/>
                  <a:pt x="322" y="74"/>
                </a:cubicBezTo>
                <a:close/>
                <a:moveTo>
                  <a:pt x="322" y="426"/>
                </a:moveTo>
                <a:cubicBezTo>
                  <a:pt x="330" y="426"/>
                  <a:pt x="330" y="426"/>
                  <a:pt x="330" y="426"/>
                </a:cubicBezTo>
                <a:cubicBezTo>
                  <a:pt x="342" y="426"/>
                  <a:pt x="352" y="435"/>
                  <a:pt x="352" y="448"/>
                </a:cubicBezTo>
                <a:cubicBezTo>
                  <a:pt x="352" y="460"/>
                  <a:pt x="342" y="470"/>
                  <a:pt x="330" y="470"/>
                </a:cubicBezTo>
                <a:cubicBezTo>
                  <a:pt x="22" y="470"/>
                  <a:pt x="22" y="470"/>
                  <a:pt x="22" y="470"/>
                </a:cubicBezTo>
                <a:cubicBezTo>
                  <a:pt x="10" y="470"/>
                  <a:pt x="0" y="460"/>
                  <a:pt x="0" y="448"/>
                </a:cubicBezTo>
                <a:cubicBezTo>
                  <a:pt x="0" y="435"/>
                  <a:pt x="10" y="426"/>
                  <a:pt x="22" y="426"/>
                </a:cubicBezTo>
                <a:cubicBezTo>
                  <a:pt x="29" y="426"/>
                  <a:pt x="29" y="426"/>
                  <a:pt x="29" y="426"/>
                </a:cubicBezTo>
                <a:lnTo>
                  <a:pt x="322" y="42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02" name="Freeform 19"/>
          <p:cNvSpPr>
            <a:spLocks noEditPoints="1"/>
          </p:cNvSpPr>
          <p:nvPr userDrawn="1"/>
        </p:nvSpPr>
        <p:spPr bwMode="auto">
          <a:xfrm>
            <a:off x="5046120" y="5878561"/>
            <a:ext cx="349483" cy="360208"/>
          </a:xfrm>
          <a:custGeom>
            <a:avLst/>
            <a:gdLst>
              <a:gd name="T0" fmla="*/ 194 w 389"/>
              <a:gd name="T1" fmla="*/ 69 h 401"/>
              <a:gd name="T2" fmla="*/ 175 w 389"/>
              <a:gd name="T3" fmla="*/ 19 h 401"/>
              <a:gd name="T4" fmla="*/ 213 w 389"/>
              <a:gd name="T5" fmla="*/ 19 h 401"/>
              <a:gd name="T6" fmla="*/ 232 w 389"/>
              <a:gd name="T7" fmla="*/ 351 h 401"/>
              <a:gd name="T8" fmla="*/ 207 w 389"/>
              <a:gd name="T9" fmla="*/ 401 h 401"/>
              <a:gd name="T10" fmla="*/ 156 w 389"/>
              <a:gd name="T11" fmla="*/ 376 h 401"/>
              <a:gd name="T12" fmla="*/ 232 w 389"/>
              <a:gd name="T13" fmla="*/ 351 h 401"/>
              <a:gd name="T14" fmla="*/ 156 w 389"/>
              <a:gd name="T15" fmla="*/ 314 h 401"/>
              <a:gd name="T16" fmla="*/ 94 w 389"/>
              <a:gd name="T17" fmla="*/ 194 h 401"/>
              <a:gd name="T18" fmla="*/ 295 w 389"/>
              <a:gd name="T19" fmla="*/ 194 h 401"/>
              <a:gd name="T20" fmla="*/ 232 w 389"/>
              <a:gd name="T21" fmla="*/ 314 h 401"/>
              <a:gd name="T22" fmla="*/ 156 w 389"/>
              <a:gd name="T23" fmla="*/ 326 h 401"/>
              <a:gd name="T24" fmla="*/ 332 w 389"/>
              <a:gd name="T25" fmla="*/ 83 h 401"/>
              <a:gd name="T26" fmla="*/ 305 w 389"/>
              <a:gd name="T27" fmla="*/ 57 h 401"/>
              <a:gd name="T28" fmla="*/ 283 w 389"/>
              <a:gd name="T29" fmla="*/ 106 h 401"/>
              <a:gd name="T30" fmla="*/ 338 w 389"/>
              <a:gd name="T31" fmla="*/ 213 h 401"/>
              <a:gd name="T32" fmla="*/ 338 w 389"/>
              <a:gd name="T33" fmla="*/ 176 h 401"/>
              <a:gd name="T34" fmla="*/ 389 w 389"/>
              <a:gd name="T35" fmla="*/ 194 h 401"/>
              <a:gd name="T36" fmla="*/ 338 w 389"/>
              <a:gd name="T37" fmla="*/ 213 h 401"/>
              <a:gd name="T38" fmla="*/ 305 w 389"/>
              <a:gd name="T39" fmla="*/ 332 h 401"/>
              <a:gd name="T40" fmla="*/ 332 w 389"/>
              <a:gd name="T41" fmla="*/ 305 h 401"/>
              <a:gd name="T42" fmla="*/ 283 w 389"/>
              <a:gd name="T43" fmla="*/ 283 h 401"/>
              <a:gd name="T44" fmla="*/ 79 w 389"/>
              <a:gd name="T45" fmla="*/ 283 h 401"/>
              <a:gd name="T46" fmla="*/ 57 w 389"/>
              <a:gd name="T47" fmla="*/ 332 h 401"/>
              <a:gd name="T48" fmla="*/ 105 w 389"/>
              <a:gd name="T49" fmla="*/ 310 h 401"/>
              <a:gd name="T50" fmla="*/ 79 w 389"/>
              <a:gd name="T51" fmla="*/ 283 h 401"/>
              <a:gd name="T52" fmla="*/ 69 w 389"/>
              <a:gd name="T53" fmla="*/ 194 h 401"/>
              <a:gd name="T54" fmla="*/ 18 w 389"/>
              <a:gd name="T55" fmla="*/ 213 h 401"/>
              <a:gd name="T56" fmla="*/ 18 w 389"/>
              <a:gd name="T57" fmla="*/ 176 h 401"/>
              <a:gd name="T58" fmla="*/ 105 w 389"/>
              <a:gd name="T59" fmla="*/ 79 h 401"/>
              <a:gd name="T60" fmla="*/ 57 w 389"/>
              <a:gd name="T61" fmla="*/ 57 h 401"/>
              <a:gd name="T62" fmla="*/ 79 w 389"/>
              <a:gd name="T63" fmla="*/ 106 h 401"/>
              <a:gd name="T64" fmla="*/ 105 w 389"/>
              <a:gd name="T65" fmla="*/ 7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9" h="401">
                <a:moveTo>
                  <a:pt x="213" y="50"/>
                </a:moveTo>
                <a:cubicBezTo>
                  <a:pt x="213" y="60"/>
                  <a:pt x="205" y="69"/>
                  <a:pt x="194" y="69"/>
                </a:cubicBezTo>
                <a:cubicBezTo>
                  <a:pt x="184" y="69"/>
                  <a:pt x="175" y="60"/>
                  <a:pt x="175" y="50"/>
                </a:cubicBezTo>
                <a:cubicBezTo>
                  <a:pt x="175" y="19"/>
                  <a:pt x="175" y="19"/>
                  <a:pt x="175" y="19"/>
                </a:cubicBezTo>
                <a:cubicBezTo>
                  <a:pt x="175" y="8"/>
                  <a:pt x="184" y="0"/>
                  <a:pt x="194" y="0"/>
                </a:cubicBezTo>
                <a:cubicBezTo>
                  <a:pt x="205" y="0"/>
                  <a:pt x="213" y="8"/>
                  <a:pt x="213" y="19"/>
                </a:cubicBezTo>
                <a:cubicBezTo>
                  <a:pt x="213" y="50"/>
                  <a:pt x="213" y="50"/>
                  <a:pt x="213" y="50"/>
                </a:cubicBezTo>
                <a:close/>
                <a:moveTo>
                  <a:pt x="232" y="351"/>
                </a:moveTo>
                <a:cubicBezTo>
                  <a:pt x="232" y="376"/>
                  <a:pt x="232" y="376"/>
                  <a:pt x="232" y="376"/>
                </a:cubicBezTo>
                <a:cubicBezTo>
                  <a:pt x="232" y="390"/>
                  <a:pt x="220" y="401"/>
                  <a:pt x="207" y="401"/>
                </a:cubicBezTo>
                <a:cubicBezTo>
                  <a:pt x="182" y="401"/>
                  <a:pt x="182" y="401"/>
                  <a:pt x="182" y="401"/>
                </a:cubicBezTo>
                <a:cubicBezTo>
                  <a:pt x="168" y="401"/>
                  <a:pt x="156" y="390"/>
                  <a:pt x="156" y="376"/>
                </a:cubicBezTo>
                <a:cubicBezTo>
                  <a:pt x="156" y="351"/>
                  <a:pt x="156" y="351"/>
                  <a:pt x="156" y="351"/>
                </a:cubicBezTo>
                <a:cubicBezTo>
                  <a:pt x="232" y="351"/>
                  <a:pt x="232" y="351"/>
                  <a:pt x="232" y="351"/>
                </a:cubicBezTo>
                <a:close/>
                <a:moveTo>
                  <a:pt x="156" y="326"/>
                </a:moveTo>
                <a:cubicBezTo>
                  <a:pt x="156" y="314"/>
                  <a:pt x="156" y="314"/>
                  <a:pt x="156" y="314"/>
                </a:cubicBezTo>
                <a:cubicBezTo>
                  <a:pt x="156" y="285"/>
                  <a:pt x="126" y="272"/>
                  <a:pt x="112" y="252"/>
                </a:cubicBezTo>
                <a:cubicBezTo>
                  <a:pt x="100" y="235"/>
                  <a:pt x="94" y="215"/>
                  <a:pt x="94" y="194"/>
                </a:cubicBezTo>
                <a:cubicBezTo>
                  <a:pt x="94" y="139"/>
                  <a:pt x="139" y="94"/>
                  <a:pt x="194" y="94"/>
                </a:cubicBezTo>
                <a:cubicBezTo>
                  <a:pt x="250" y="94"/>
                  <a:pt x="295" y="139"/>
                  <a:pt x="295" y="194"/>
                </a:cubicBezTo>
                <a:cubicBezTo>
                  <a:pt x="295" y="215"/>
                  <a:pt x="288" y="235"/>
                  <a:pt x="277" y="252"/>
                </a:cubicBezTo>
                <a:cubicBezTo>
                  <a:pt x="262" y="272"/>
                  <a:pt x="232" y="285"/>
                  <a:pt x="232" y="314"/>
                </a:cubicBezTo>
                <a:cubicBezTo>
                  <a:pt x="232" y="326"/>
                  <a:pt x="232" y="326"/>
                  <a:pt x="232" y="326"/>
                </a:cubicBezTo>
                <a:cubicBezTo>
                  <a:pt x="156" y="326"/>
                  <a:pt x="156" y="326"/>
                  <a:pt x="156" y="326"/>
                </a:cubicBezTo>
                <a:close/>
                <a:moveTo>
                  <a:pt x="309" y="106"/>
                </a:moveTo>
                <a:cubicBezTo>
                  <a:pt x="332" y="83"/>
                  <a:pt x="332" y="83"/>
                  <a:pt x="332" y="83"/>
                </a:cubicBezTo>
                <a:cubicBezTo>
                  <a:pt x="339" y="76"/>
                  <a:pt x="339" y="64"/>
                  <a:pt x="332" y="57"/>
                </a:cubicBezTo>
                <a:cubicBezTo>
                  <a:pt x="324" y="49"/>
                  <a:pt x="312" y="49"/>
                  <a:pt x="305" y="57"/>
                </a:cubicBezTo>
                <a:cubicBezTo>
                  <a:pt x="283" y="79"/>
                  <a:pt x="283" y="79"/>
                  <a:pt x="283" y="79"/>
                </a:cubicBezTo>
                <a:cubicBezTo>
                  <a:pt x="275" y="86"/>
                  <a:pt x="275" y="98"/>
                  <a:pt x="283" y="106"/>
                </a:cubicBezTo>
                <a:cubicBezTo>
                  <a:pt x="290" y="113"/>
                  <a:pt x="302" y="113"/>
                  <a:pt x="309" y="106"/>
                </a:cubicBezTo>
                <a:close/>
                <a:moveTo>
                  <a:pt x="338" y="213"/>
                </a:moveTo>
                <a:cubicBezTo>
                  <a:pt x="328" y="213"/>
                  <a:pt x="320" y="205"/>
                  <a:pt x="320" y="194"/>
                </a:cubicBezTo>
                <a:cubicBezTo>
                  <a:pt x="320" y="184"/>
                  <a:pt x="328" y="176"/>
                  <a:pt x="338" y="176"/>
                </a:cubicBezTo>
                <a:cubicBezTo>
                  <a:pt x="370" y="176"/>
                  <a:pt x="370" y="176"/>
                  <a:pt x="370" y="176"/>
                </a:cubicBezTo>
                <a:cubicBezTo>
                  <a:pt x="380" y="176"/>
                  <a:pt x="389" y="184"/>
                  <a:pt x="389" y="194"/>
                </a:cubicBezTo>
                <a:cubicBezTo>
                  <a:pt x="389" y="205"/>
                  <a:pt x="380" y="213"/>
                  <a:pt x="370" y="213"/>
                </a:cubicBezTo>
                <a:cubicBezTo>
                  <a:pt x="338" y="213"/>
                  <a:pt x="338" y="213"/>
                  <a:pt x="338" y="213"/>
                </a:cubicBezTo>
                <a:close/>
                <a:moveTo>
                  <a:pt x="283" y="310"/>
                </a:moveTo>
                <a:cubicBezTo>
                  <a:pt x="305" y="332"/>
                  <a:pt x="305" y="332"/>
                  <a:pt x="305" y="332"/>
                </a:cubicBezTo>
                <a:cubicBezTo>
                  <a:pt x="312" y="339"/>
                  <a:pt x="324" y="339"/>
                  <a:pt x="332" y="332"/>
                </a:cubicBezTo>
                <a:cubicBezTo>
                  <a:pt x="339" y="325"/>
                  <a:pt x="339" y="313"/>
                  <a:pt x="332" y="305"/>
                </a:cubicBezTo>
                <a:cubicBezTo>
                  <a:pt x="309" y="283"/>
                  <a:pt x="309" y="283"/>
                  <a:pt x="309" y="283"/>
                </a:cubicBezTo>
                <a:cubicBezTo>
                  <a:pt x="302" y="276"/>
                  <a:pt x="290" y="276"/>
                  <a:pt x="283" y="283"/>
                </a:cubicBezTo>
                <a:cubicBezTo>
                  <a:pt x="275" y="290"/>
                  <a:pt x="275" y="302"/>
                  <a:pt x="283" y="310"/>
                </a:cubicBezTo>
                <a:close/>
                <a:moveTo>
                  <a:pt x="79" y="283"/>
                </a:moveTo>
                <a:cubicBezTo>
                  <a:pt x="57" y="305"/>
                  <a:pt x="57" y="305"/>
                  <a:pt x="57" y="305"/>
                </a:cubicBezTo>
                <a:cubicBezTo>
                  <a:pt x="49" y="313"/>
                  <a:pt x="49" y="325"/>
                  <a:pt x="57" y="332"/>
                </a:cubicBezTo>
                <a:cubicBezTo>
                  <a:pt x="64" y="339"/>
                  <a:pt x="76" y="339"/>
                  <a:pt x="83" y="332"/>
                </a:cubicBezTo>
                <a:cubicBezTo>
                  <a:pt x="105" y="310"/>
                  <a:pt x="105" y="310"/>
                  <a:pt x="105" y="310"/>
                </a:cubicBezTo>
                <a:cubicBezTo>
                  <a:pt x="113" y="302"/>
                  <a:pt x="113" y="290"/>
                  <a:pt x="105" y="283"/>
                </a:cubicBezTo>
                <a:cubicBezTo>
                  <a:pt x="98" y="276"/>
                  <a:pt x="86" y="276"/>
                  <a:pt x="79" y="283"/>
                </a:cubicBezTo>
                <a:close/>
                <a:moveTo>
                  <a:pt x="50" y="176"/>
                </a:moveTo>
                <a:cubicBezTo>
                  <a:pt x="60" y="176"/>
                  <a:pt x="69" y="184"/>
                  <a:pt x="69" y="194"/>
                </a:cubicBezTo>
                <a:cubicBezTo>
                  <a:pt x="69" y="205"/>
                  <a:pt x="60" y="213"/>
                  <a:pt x="50" y="213"/>
                </a:cubicBezTo>
                <a:cubicBezTo>
                  <a:pt x="18" y="213"/>
                  <a:pt x="18" y="213"/>
                  <a:pt x="18" y="213"/>
                </a:cubicBezTo>
                <a:cubicBezTo>
                  <a:pt x="8" y="213"/>
                  <a:pt x="0" y="205"/>
                  <a:pt x="0" y="194"/>
                </a:cubicBezTo>
                <a:cubicBezTo>
                  <a:pt x="0" y="184"/>
                  <a:pt x="8" y="176"/>
                  <a:pt x="18" y="176"/>
                </a:cubicBezTo>
                <a:cubicBezTo>
                  <a:pt x="50" y="176"/>
                  <a:pt x="50" y="176"/>
                  <a:pt x="50" y="176"/>
                </a:cubicBezTo>
                <a:close/>
                <a:moveTo>
                  <a:pt x="105" y="79"/>
                </a:moveTo>
                <a:cubicBezTo>
                  <a:pt x="83" y="57"/>
                  <a:pt x="83" y="57"/>
                  <a:pt x="83" y="57"/>
                </a:cubicBezTo>
                <a:cubicBezTo>
                  <a:pt x="76" y="49"/>
                  <a:pt x="64" y="49"/>
                  <a:pt x="57" y="57"/>
                </a:cubicBezTo>
                <a:cubicBezTo>
                  <a:pt x="49" y="64"/>
                  <a:pt x="49" y="76"/>
                  <a:pt x="57" y="83"/>
                </a:cubicBezTo>
                <a:cubicBezTo>
                  <a:pt x="79" y="106"/>
                  <a:pt x="79" y="106"/>
                  <a:pt x="79" y="106"/>
                </a:cubicBezTo>
                <a:cubicBezTo>
                  <a:pt x="86" y="113"/>
                  <a:pt x="98" y="113"/>
                  <a:pt x="105" y="106"/>
                </a:cubicBezTo>
                <a:cubicBezTo>
                  <a:pt x="113" y="98"/>
                  <a:pt x="113" y="86"/>
                  <a:pt x="105" y="7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03" name="Freeform 27"/>
          <p:cNvSpPr>
            <a:spLocks noEditPoints="1"/>
          </p:cNvSpPr>
          <p:nvPr userDrawn="1"/>
        </p:nvSpPr>
        <p:spPr bwMode="auto">
          <a:xfrm>
            <a:off x="5043143" y="4010960"/>
            <a:ext cx="355436" cy="332847"/>
          </a:xfrm>
          <a:custGeom>
            <a:avLst/>
            <a:gdLst>
              <a:gd name="T0" fmla="*/ 53 w 424"/>
              <a:gd name="T1" fmla="*/ 40 h 397"/>
              <a:gd name="T2" fmla="*/ 80 w 424"/>
              <a:gd name="T3" fmla="*/ 20 h 397"/>
              <a:gd name="T4" fmla="*/ 119 w 424"/>
              <a:gd name="T5" fmla="*/ 20 h 397"/>
              <a:gd name="T6" fmla="*/ 146 w 424"/>
              <a:gd name="T7" fmla="*/ 40 h 397"/>
              <a:gd name="T8" fmla="*/ 278 w 424"/>
              <a:gd name="T9" fmla="*/ 40 h 397"/>
              <a:gd name="T10" fmla="*/ 305 w 424"/>
              <a:gd name="T11" fmla="*/ 20 h 397"/>
              <a:gd name="T12" fmla="*/ 345 w 424"/>
              <a:gd name="T13" fmla="*/ 20 h 397"/>
              <a:gd name="T14" fmla="*/ 371 w 424"/>
              <a:gd name="T15" fmla="*/ 40 h 397"/>
              <a:gd name="T16" fmla="*/ 424 w 424"/>
              <a:gd name="T17" fmla="*/ 79 h 397"/>
              <a:gd name="T18" fmla="*/ 384 w 424"/>
              <a:gd name="T19" fmla="*/ 397 h 397"/>
              <a:gd name="T20" fmla="*/ 40 w 424"/>
              <a:gd name="T21" fmla="*/ 397 h 397"/>
              <a:gd name="T22" fmla="*/ 0 w 424"/>
              <a:gd name="T23" fmla="*/ 79 h 397"/>
              <a:gd name="T24" fmla="*/ 305 w 424"/>
              <a:gd name="T25" fmla="*/ 291 h 397"/>
              <a:gd name="T26" fmla="*/ 358 w 424"/>
              <a:gd name="T27" fmla="*/ 331 h 397"/>
              <a:gd name="T28" fmla="*/ 305 w 424"/>
              <a:gd name="T29" fmla="*/ 291 h 397"/>
              <a:gd name="T30" fmla="*/ 225 w 424"/>
              <a:gd name="T31" fmla="*/ 331 h 397"/>
              <a:gd name="T32" fmla="*/ 278 w 424"/>
              <a:gd name="T33" fmla="*/ 291 h 397"/>
              <a:gd name="T34" fmla="*/ 146 w 424"/>
              <a:gd name="T35" fmla="*/ 291 h 397"/>
              <a:gd name="T36" fmla="*/ 199 w 424"/>
              <a:gd name="T37" fmla="*/ 331 h 397"/>
              <a:gd name="T38" fmla="*/ 146 w 424"/>
              <a:gd name="T39" fmla="*/ 291 h 397"/>
              <a:gd name="T40" fmla="*/ 66 w 424"/>
              <a:gd name="T41" fmla="*/ 331 h 397"/>
              <a:gd name="T42" fmla="*/ 119 w 424"/>
              <a:gd name="T43" fmla="*/ 291 h 397"/>
              <a:gd name="T44" fmla="*/ 305 w 424"/>
              <a:gd name="T45" fmla="*/ 225 h 397"/>
              <a:gd name="T46" fmla="*/ 358 w 424"/>
              <a:gd name="T47" fmla="*/ 265 h 397"/>
              <a:gd name="T48" fmla="*/ 305 w 424"/>
              <a:gd name="T49" fmla="*/ 225 h 397"/>
              <a:gd name="T50" fmla="*/ 225 w 424"/>
              <a:gd name="T51" fmla="*/ 265 h 397"/>
              <a:gd name="T52" fmla="*/ 278 w 424"/>
              <a:gd name="T53" fmla="*/ 225 h 397"/>
              <a:gd name="T54" fmla="*/ 146 w 424"/>
              <a:gd name="T55" fmla="*/ 225 h 397"/>
              <a:gd name="T56" fmla="*/ 199 w 424"/>
              <a:gd name="T57" fmla="*/ 265 h 397"/>
              <a:gd name="T58" fmla="*/ 146 w 424"/>
              <a:gd name="T59" fmla="*/ 225 h 397"/>
              <a:gd name="T60" fmla="*/ 66 w 424"/>
              <a:gd name="T61" fmla="*/ 265 h 397"/>
              <a:gd name="T62" fmla="*/ 119 w 424"/>
              <a:gd name="T63" fmla="*/ 225 h 397"/>
              <a:gd name="T64" fmla="*/ 305 w 424"/>
              <a:gd name="T65" fmla="*/ 159 h 397"/>
              <a:gd name="T66" fmla="*/ 358 w 424"/>
              <a:gd name="T67" fmla="*/ 198 h 397"/>
              <a:gd name="T68" fmla="*/ 305 w 424"/>
              <a:gd name="T69" fmla="*/ 159 h 397"/>
              <a:gd name="T70" fmla="*/ 225 w 424"/>
              <a:gd name="T71" fmla="*/ 198 h 397"/>
              <a:gd name="T72" fmla="*/ 278 w 424"/>
              <a:gd name="T73" fmla="*/ 159 h 397"/>
              <a:gd name="T74" fmla="*/ 146 w 424"/>
              <a:gd name="T75" fmla="*/ 159 h 397"/>
              <a:gd name="T76" fmla="*/ 199 w 424"/>
              <a:gd name="T77" fmla="*/ 198 h 397"/>
              <a:gd name="T78" fmla="*/ 146 w 424"/>
              <a:gd name="T79" fmla="*/ 159 h 397"/>
              <a:gd name="T80" fmla="*/ 66 w 424"/>
              <a:gd name="T81" fmla="*/ 198 h 397"/>
              <a:gd name="T82" fmla="*/ 119 w 424"/>
              <a:gd name="T83" fmla="*/ 159 h 397"/>
              <a:gd name="T84" fmla="*/ 212 w 424"/>
              <a:gd name="T85" fmla="*/ 132 h 397"/>
              <a:gd name="T86" fmla="*/ 40 w 424"/>
              <a:gd name="T87" fmla="*/ 357 h 397"/>
              <a:gd name="T88" fmla="*/ 384 w 424"/>
              <a:gd name="T89" fmla="*/ 357 h 397"/>
              <a:gd name="T90" fmla="*/ 212 w 424"/>
              <a:gd name="T91" fmla="*/ 13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4" h="397">
                <a:moveTo>
                  <a:pt x="40" y="40"/>
                </a:moveTo>
                <a:cubicBezTo>
                  <a:pt x="53" y="40"/>
                  <a:pt x="53" y="40"/>
                  <a:pt x="53" y="40"/>
                </a:cubicBezTo>
                <a:cubicBezTo>
                  <a:pt x="80" y="40"/>
                  <a:pt x="80" y="40"/>
                  <a:pt x="80" y="40"/>
                </a:cubicBezTo>
                <a:cubicBezTo>
                  <a:pt x="80" y="20"/>
                  <a:pt x="80" y="20"/>
                  <a:pt x="80" y="20"/>
                </a:cubicBezTo>
                <a:cubicBezTo>
                  <a:pt x="80" y="9"/>
                  <a:pt x="89" y="0"/>
                  <a:pt x="100" y="0"/>
                </a:cubicBezTo>
                <a:cubicBezTo>
                  <a:pt x="110" y="0"/>
                  <a:pt x="119" y="9"/>
                  <a:pt x="119" y="20"/>
                </a:cubicBezTo>
                <a:cubicBezTo>
                  <a:pt x="119" y="40"/>
                  <a:pt x="119" y="40"/>
                  <a:pt x="119" y="40"/>
                </a:cubicBezTo>
                <a:cubicBezTo>
                  <a:pt x="146" y="40"/>
                  <a:pt x="146" y="40"/>
                  <a:pt x="146" y="40"/>
                </a:cubicBezTo>
                <a:cubicBezTo>
                  <a:pt x="212" y="40"/>
                  <a:pt x="212" y="40"/>
                  <a:pt x="212" y="40"/>
                </a:cubicBezTo>
                <a:cubicBezTo>
                  <a:pt x="278" y="40"/>
                  <a:pt x="278" y="40"/>
                  <a:pt x="278" y="40"/>
                </a:cubicBezTo>
                <a:cubicBezTo>
                  <a:pt x="305" y="40"/>
                  <a:pt x="305" y="40"/>
                  <a:pt x="305" y="40"/>
                </a:cubicBezTo>
                <a:cubicBezTo>
                  <a:pt x="305" y="20"/>
                  <a:pt x="305" y="20"/>
                  <a:pt x="305" y="20"/>
                </a:cubicBezTo>
                <a:cubicBezTo>
                  <a:pt x="305" y="9"/>
                  <a:pt x="314" y="0"/>
                  <a:pt x="325" y="0"/>
                </a:cubicBezTo>
                <a:cubicBezTo>
                  <a:pt x="336" y="0"/>
                  <a:pt x="345" y="9"/>
                  <a:pt x="345" y="20"/>
                </a:cubicBezTo>
                <a:cubicBezTo>
                  <a:pt x="345" y="40"/>
                  <a:pt x="345" y="40"/>
                  <a:pt x="345" y="40"/>
                </a:cubicBezTo>
                <a:cubicBezTo>
                  <a:pt x="371" y="40"/>
                  <a:pt x="371" y="40"/>
                  <a:pt x="371" y="40"/>
                </a:cubicBezTo>
                <a:cubicBezTo>
                  <a:pt x="384" y="40"/>
                  <a:pt x="384" y="40"/>
                  <a:pt x="384" y="40"/>
                </a:cubicBezTo>
                <a:cubicBezTo>
                  <a:pt x="406" y="40"/>
                  <a:pt x="424" y="57"/>
                  <a:pt x="424" y="79"/>
                </a:cubicBezTo>
                <a:cubicBezTo>
                  <a:pt x="424" y="357"/>
                  <a:pt x="424" y="357"/>
                  <a:pt x="424" y="357"/>
                </a:cubicBezTo>
                <a:cubicBezTo>
                  <a:pt x="424" y="379"/>
                  <a:pt x="406" y="397"/>
                  <a:pt x="384" y="397"/>
                </a:cubicBezTo>
                <a:cubicBezTo>
                  <a:pt x="212" y="397"/>
                  <a:pt x="212" y="397"/>
                  <a:pt x="212" y="397"/>
                </a:cubicBezTo>
                <a:cubicBezTo>
                  <a:pt x="40" y="397"/>
                  <a:pt x="40" y="397"/>
                  <a:pt x="40" y="397"/>
                </a:cubicBezTo>
                <a:cubicBezTo>
                  <a:pt x="18" y="397"/>
                  <a:pt x="0" y="379"/>
                  <a:pt x="0" y="357"/>
                </a:cubicBezTo>
                <a:cubicBezTo>
                  <a:pt x="0" y="79"/>
                  <a:pt x="0" y="79"/>
                  <a:pt x="0" y="79"/>
                </a:cubicBezTo>
                <a:cubicBezTo>
                  <a:pt x="0" y="57"/>
                  <a:pt x="18" y="40"/>
                  <a:pt x="40" y="40"/>
                </a:cubicBezTo>
                <a:close/>
                <a:moveTo>
                  <a:pt x="305" y="291"/>
                </a:moveTo>
                <a:cubicBezTo>
                  <a:pt x="305" y="331"/>
                  <a:pt x="305" y="331"/>
                  <a:pt x="305" y="331"/>
                </a:cubicBezTo>
                <a:cubicBezTo>
                  <a:pt x="358" y="331"/>
                  <a:pt x="358" y="331"/>
                  <a:pt x="358" y="331"/>
                </a:cubicBezTo>
                <a:cubicBezTo>
                  <a:pt x="358" y="291"/>
                  <a:pt x="358" y="291"/>
                  <a:pt x="358" y="291"/>
                </a:cubicBezTo>
                <a:cubicBezTo>
                  <a:pt x="305" y="291"/>
                  <a:pt x="305" y="291"/>
                  <a:pt x="305" y="291"/>
                </a:cubicBezTo>
                <a:close/>
                <a:moveTo>
                  <a:pt x="225" y="291"/>
                </a:moveTo>
                <a:cubicBezTo>
                  <a:pt x="225" y="331"/>
                  <a:pt x="225" y="331"/>
                  <a:pt x="225" y="331"/>
                </a:cubicBezTo>
                <a:cubicBezTo>
                  <a:pt x="278" y="331"/>
                  <a:pt x="278" y="331"/>
                  <a:pt x="278" y="331"/>
                </a:cubicBezTo>
                <a:cubicBezTo>
                  <a:pt x="278" y="291"/>
                  <a:pt x="278" y="291"/>
                  <a:pt x="278" y="291"/>
                </a:cubicBezTo>
                <a:cubicBezTo>
                  <a:pt x="225" y="291"/>
                  <a:pt x="225" y="291"/>
                  <a:pt x="225" y="291"/>
                </a:cubicBezTo>
                <a:close/>
                <a:moveTo>
                  <a:pt x="146" y="291"/>
                </a:moveTo>
                <a:cubicBezTo>
                  <a:pt x="146" y="331"/>
                  <a:pt x="146" y="331"/>
                  <a:pt x="146" y="331"/>
                </a:cubicBezTo>
                <a:cubicBezTo>
                  <a:pt x="199" y="331"/>
                  <a:pt x="199" y="331"/>
                  <a:pt x="199" y="331"/>
                </a:cubicBezTo>
                <a:cubicBezTo>
                  <a:pt x="199" y="291"/>
                  <a:pt x="199" y="291"/>
                  <a:pt x="199" y="291"/>
                </a:cubicBezTo>
                <a:cubicBezTo>
                  <a:pt x="146" y="291"/>
                  <a:pt x="146" y="291"/>
                  <a:pt x="146" y="291"/>
                </a:cubicBezTo>
                <a:close/>
                <a:moveTo>
                  <a:pt x="66" y="291"/>
                </a:moveTo>
                <a:cubicBezTo>
                  <a:pt x="66" y="331"/>
                  <a:pt x="66" y="331"/>
                  <a:pt x="66" y="331"/>
                </a:cubicBezTo>
                <a:cubicBezTo>
                  <a:pt x="119" y="331"/>
                  <a:pt x="119" y="331"/>
                  <a:pt x="119" y="331"/>
                </a:cubicBezTo>
                <a:cubicBezTo>
                  <a:pt x="119" y="291"/>
                  <a:pt x="119" y="291"/>
                  <a:pt x="119" y="291"/>
                </a:cubicBezTo>
                <a:cubicBezTo>
                  <a:pt x="66" y="291"/>
                  <a:pt x="66" y="291"/>
                  <a:pt x="66" y="291"/>
                </a:cubicBezTo>
                <a:close/>
                <a:moveTo>
                  <a:pt x="305" y="225"/>
                </a:moveTo>
                <a:cubicBezTo>
                  <a:pt x="305" y="265"/>
                  <a:pt x="305" y="265"/>
                  <a:pt x="305" y="265"/>
                </a:cubicBezTo>
                <a:cubicBezTo>
                  <a:pt x="358" y="265"/>
                  <a:pt x="358" y="265"/>
                  <a:pt x="358" y="265"/>
                </a:cubicBezTo>
                <a:cubicBezTo>
                  <a:pt x="358" y="225"/>
                  <a:pt x="358" y="225"/>
                  <a:pt x="358" y="225"/>
                </a:cubicBezTo>
                <a:cubicBezTo>
                  <a:pt x="305" y="225"/>
                  <a:pt x="305" y="225"/>
                  <a:pt x="305" y="225"/>
                </a:cubicBezTo>
                <a:close/>
                <a:moveTo>
                  <a:pt x="225" y="225"/>
                </a:moveTo>
                <a:cubicBezTo>
                  <a:pt x="225" y="265"/>
                  <a:pt x="225" y="265"/>
                  <a:pt x="225" y="265"/>
                </a:cubicBezTo>
                <a:cubicBezTo>
                  <a:pt x="278" y="265"/>
                  <a:pt x="278" y="265"/>
                  <a:pt x="278" y="265"/>
                </a:cubicBezTo>
                <a:cubicBezTo>
                  <a:pt x="278" y="225"/>
                  <a:pt x="278" y="225"/>
                  <a:pt x="278" y="225"/>
                </a:cubicBezTo>
                <a:cubicBezTo>
                  <a:pt x="225" y="225"/>
                  <a:pt x="225" y="225"/>
                  <a:pt x="225" y="225"/>
                </a:cubicBezTo>
                <a:close/>
                <a:moveTo>
                  <a:pt x="146" y="225"/>
                </a:moveTo>
                <a:cubicBezTo>
                  <a:pt x="146" y="265"/>
                  <a:pt x="146" y="265"/>
                  <a:pt x="146" y="265"/>
                </a:cubicBezTo>
                <a:cubicBezTo>
                  <a:pt x="199" y="265"/>
                  <a:pt x="199" y="265"/>
                  <a:pt x="199" y="265"/>
                </a:cubicBezTo>
                <a:cubicBezTo>
                  <a:pt x="199" y="225"/>
                  <a:pt x="199" y="225"/>
                  <a:pt x="199" y="225"/>
                </a:cubicBezTo>
                <a:cubicBezTo>
                  <a:pt x="146" y="225"/>
                  <a:pt x="146" y="225"/>
                  <a:pt x="146" y="225"/>
                </a:cubicBezTo>
                <a:close/>
                <a:moveTo>
                  <a:pt x="66" y="225"/>
                </a:moveTo>
                <a:cubicBezTo>
                  <a:pt x="66" y="265"/>
                  <a:pt x="66" y="265"/>
                  <a:pt x="66" y="265"/>
                </a:cubicBezTo>
                <a:cubicBezTo>
                  <a:pt x="119" y="265"/>
                  <a:pt x="119" y="265"/>
                  <a:pt x="119" y="265"/>
                </a:cubicBezTo>
                <a:cubicBezTo>
                  <a:pt x="119" y="225"/>
                  <a:pt x="119" y="225"/>
                  <a:pt x="119" y="225"/>
                </a:cubicBezTo>
                <a:cubicBezTo>
                  <a:pt x="66" y="225"/>
                  <a:pt x="66" y="225"/>
                  <a:pt x="66" y="225"/>
                </a:cubicBezTo>
                <a:close/>
                <a:moveTo>
                  <a:pt x="305" y="159"/>
                </a:moveTo>
                <a:cubicBezTo>
                  <a:pt x="305" y="198"/>
                  <a:pt x="305" y="198"/>
                  <a:pt x="305" y="198"/>
                </a:cubicBezTo>
                <a:cubicBezTo>
                  <a:pt x="358" y="198"/>
                  <a:pt x="358" y="198"/>
                  <a:pt x="358" y="198"/>
                </a:cubicBezTo>
                <a:cubicBezTo>
                  <a:pt x="358" y="159"/>
                  <a:pt x="358" y="159"/>
                  <a:pt x="358" y="159"/>
                </a:cubicBezTo>
                <a:cubicBezTo>
                  <a:pt x="305" y="159"/>
                  <a:pt x="305" y="159"/>
                  <a:pt x="305" y="159"/>
                </a:cubicBezTo>
                <a:close/>
                <a:moveTo>
                  <a:pt x="225" y="159"/>
                </a:moveTo>
                <a:cubicBezTo>
                  <a:pt x="225" y="198"/>
                  <a:pt x="225" y="198"/>
                  <a:pt x="225" y="198"/>
                </a:cubicBezTo>
                <a:cubicBezTo>
                  <a:pt x="278" y="198"/>
                  <a:pt x="278" y="198"/>
                  <a:pt x="278" y="198"/>
                </a:cubicBezTo>
                <a:cubicBezTo>
                  <a:pt x="278" y="159"/>
                  <a:pt x="278" y="159"/>
                  <a:pt x="278" y="159"/>
                </a:cubicBezTo>
                <a:cubicBezTo>
                  <a:pt x="225" y="159"/>
                  <a:pt x="225" y="159"/>
                  <a:pt x="225" y="159"/>
                </a:cubicBezTo>
                <a:close/>
                <a:moveTo>
                  <a:pt x="146" y="159"/>
                </a:moveTo>
                <a:cubicBezTo>
                  <a:pt x="146" y="198"/>
                  <a:pt x="146" y="198"/>
                  <a:pt x="146" y="198"/>
                </a:cubicBezTo>
                <a:cubicBezTo>
                  <a:pt x="199" y="198"/>
                  <a:pt x="199" y="198"/>
                  <a:pt x="199" y="198"/>
                </a:cubicBezTo>
                <a:cubicBezTo>
                  <a:pt x="199" y="159"/>
                  <a:pt x="199" y="159"/>
                  <a:pt x="199" y="159"/>
                </a:cubicBezTo>
                <a:cubicBezTo>
                  <a:pt x="146" y="159"/>
                  <a:pt x="146" y="159"/>
                  <a:pt x="146" y="159"/>
                </a:cubicBezTo>
                <a:close/>
                <a:moveTo>
                  <a:pt x="66" y="159"/>
                </a:moveTo>
                <a:cubicBezTo>
                  <a:pt x="66" y="198"/>
                  <a:pt x="66" y="198"/>
                  <a:pt x="66" y="198"/>
                </a:cubicBezTo>
                <a:cubicBezTo>
                  <a:pt x="119" y="198"/>
                  <a:pt x="119" y="198"/>
                  <a:pt x="119" y="198"/>
                </a:cubicBezTo>
                <a:cubicBezTo>
                  <a:pt x="119" y="159"/>
                  <a:pt x="119" y="159"/>
                  <a:pt x="119" y="159"/>
                </a:cubicBezTo>
                <a:cubicBezTo>
                  <a:pt x="66" y="159"/>
                  <a:pt x="66" y="159"/>
                  <a:pt x="66" y="159"/>
                </a:cubicBezTo>
                <a:close/>
                <a:moveTo>
                  <a:pt x="212" y="132"/>
                </a:moveTo>
                <a:cubicBezTo>
                  <a:pt x="40" y="132"/>
                  <a:pt x="40" y="132"/>
                  <a:pt x="40" y="132"/>
                </a:cubicBezTo>
                <a:cubicBezTo>
                  <a:pt x="40" y="357"/>
                  <a:pt x="40" y="357"/>
                  <a:pt x="40" y="357"/>
                </a:cubicBezTo>
                <a:cubicBezTo>
                  <a:pt x="212" y="357"/>
                  <a:pt x="212" y="357"/>
                  <a:pt x="212" y="357"/>
                </a:cubicBezTo>
                <a:cubicBezTo>
                  <a:pt x="384" y="357"/>
                  <a:pt x="384" y="357"/>
                  <a:pt x="384" y="357"/>
                </a:cubicBezTo>
                <a:cubicBezTo>
                  <a:pt x="384" y="132"/>
                  <a:pt x="384" y="132"/>
                  <a:pt x="384" y="132"/>
                </a:cubicBezTo>
                <a:lnTo>
                  <a:pt x="212" y="13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04" name="Freeform 15"/>
          <p:cNvSpPr>
            <a:spLocks/>
          </p:cNvSpPr>
          <p:nvPr userDrawn="1"/>
        </p:nvSpPr>
        <p:spPr bwMode="auto">
          <a:xfrm>
            <a:off x="7041074" y="4928329"/>
            <a:ext cx="392296" cy="392297"/>
          </a:xfrm>
          <a:custGeom>
            <a:avLst/>
            <a:gdLst>
              <a:gd name="T0" fmla="*/ 333 w 426"/>
              <a:gd name="T1" fmla="*/ 333 h 426"/>
              <a:gd name="T2" fmla="*/ 346 w 426"/>
              <a:gd name="T3" fmla="*/ 333 h 426"/>
              <a:gd name="T4" fmla="*/ 346 w 426"/>
              <a:gd name="T5" fmla="*/ 266 h 426"/>
              <a:gd name="T6" fmla="*/ 340 w 426"/>
              <a:gd name="T7" fmla="*/ 252 h 426"/>
              <a:gd name="T8" fmla="*/ 326 w 426"/>
              <a:gd name="T9" fmla="*/ 246 h 426"/>
              <a:gd name="T10" fmla="*/ 233 w 426"/>
              <a:gd name="T11" fmla="*/ 246 h 426"/>
              <a:gd name="T12" fmla="*/ 233 w 426"/>
              <a:gd name="T13" fmla="*/ 333 h 426"/>
              <a:gd name="T14" fmla="*/ 246 w 426"/>
              <a:gd name="T15" fmla="*/ 333 h 426"/>
              <a:gd name="T16" fmla="*/ 273 w 426"/>
              <a:gd name="T17" fmla="*/ 360 h 426"/>
              <a:gd name="T18" fmla="*/ 273 w 426"/>
              <a:gd name="T19" fmla="*/ 400 h 426"/>
              <a:gd name="T20" fmla="*/ 246 w 426"/>
              <a:gd name="T21" fmla="*/ 426 h 426"/>
              <a:gd name="T22" fmla="*/ 180 w 426"/>
              <a:gd name="T23" fmla="*/ 426 h 426"/>
              <a:gd name="T24" fmla="*/ 153 w 426"/>
              <a:gd name="T25" fmla="*/ 400 h 426"/>
              <a:gd name="T26" fmla="*/ 153 w 426"/>
              <a:gd name="T27" fmla="*/ 360 h 426"/>
              <a:gd name="T28" fmla="*/ 180 w 426"/>
              <a:gd name="T29" fmla="*/ 333 h 426"/>
              <a:gd name="T30" fmla="*/ 193 w 426"/>
              <a:gd name="T31" fmla="*/ 333 h 426"/>
              <a:gd name="T32" fmla="*/ 193 w 426"/>
              <a:gd name="T33" fmla="*/ 246 h 426"/>
              <a:gd name="T34" fmla="*/ 100 w 426"/>
              <a:gd name="T35" fmla="*/ 246 h 426"/>
              <a:gd name="T36" fmla="*/ 86 w 426"/>
              <a:gd name="T37" fmla="*/ 252 h 426"/>
              <a:gd name="T38" fmla="*/ 80 w 426"/>
              <a:gd name="T39" fmla="*/ 266 h 426"/>
              <a:gd name="T40" fmla="*/ 80 w 426"/>
              <a:gd name="T41" fmla="*/ 333 h 426"/>
              <a:gd name="T42" fmla="*/ 93 w 426"/>
              <a:gd name="T43" fmla="*/ 333 h 426"/>
              <a:gd name="T44" fmla="*/ 120 w 426"/>
              <a:gd name="T45" fmla="*/ 360 h 426"/>
              <a:gd name="T46" fmla="*/ 120 w 426"/>
              <a:gd name="T47" fmla="*/ 400 h 426"/>
              <a:gd name="T48" fmla="*/ 93 w 426"/>
              <a:gd name="T49" fmla="*/ 426 h 426"/>
              <a:gd name="T50" fmla="*/ 27 w 426"/>
              <a:gd name="T51" fmla="*/ 426 h 426"/>
              <a:gd name="T52" fmla="*/ 0 w 426"/>
              <a:gd name="T53" fmla="*/ 400 h 426"/>
              <a:gd name="T54" fmla="*/ 0 w 426"/>
              <a:gd name="T55" fmla="*/ 360 h 426"/>
              <a:gd name="T56" fmla="*/ 27 w 426"/>
              <a:gd name="T57" fmla="*/ 333 h 426"/>
              <a:gd name="T58" fmla="*/ 40 w 426"/>
              <a:gd name="T59" fmla="*/ 333 h 426"/>
              <a:gd name="T60" fmla="*/ 40 w 426"/>
              <a:gd name="T61" fmla="*/ 266 h 426"/>
              <a:gd name="T62" fmla="*/ 58 w 426"/>
              <a:gd name="T63" fmla="*/ 224 h 426"/>
              <a:gd name="T64" fmla="*/ 100 w 426"/>
              <a:gd name="T65" fmla="*/ 207 h 426"/>
              <a:gd name="T66" fmla="*/ 193 w 426"/>
              <a:gd name="T67" fmla="*/ 207 h 426"/>
              <a:gd name="T68" fmla="*/ 193 w 426"/>
              <a:gd name="T69" fmla="*/ 120 h 426"/>
              <a:gd name="T70" fmla="*/ 146 w 426"/>
              <a:gd name="T71" fmla="*/ 120 h 426"/>
              <a:gd name="T72" fmla="*/ 120 w 426"/>
              <a:gd name="T73" fmla="*/ 93 h 426"/>
              <a:gd name="T74" fmla="*/ 120 w 426"/>
              <a:gd name="T75" fmla="*/ 27 h 426"/>
              <a:gd name="T76" fmla="*/ 146 w 426"/>
              <a:gd name="T77" fmla="*/ 0 h 426"/>
              <a:gd name="T78" fmla="*/ 280 w 426"/>
              <a:gd name="T79" fmla="*/ 0 h 426"/>
              <a:gd name="T80" fmla="*/ 306 w 426"/>
              <a:gd name="T81" fmla="*/ 27 h 426"/>
              <a:gd name="T82" fmla="*/ 306 w 426"/>
              <a:gd name="T83" fmla="*/ 93 h 426"/>
              <a:gd name="T84" fmla="*/ 280 w 426"/>
              <a:gd name="T85" fmla="*/ 120 h 426"/>
              <a:gd name="T86" fmla="*/ 233 w 426"/>
              <a:gd name="T87" fmla="*/ 120 h 426"/>
              <a:gd name="T88" fmla="*/ 233 w 426"/>
              <a:gd name="T89" fmla="*/ 207 h 426"/>
              <a:gd name="T90" fmla="*/ 326 w 426"/>
              <a:gd name="T91" fmla="*/ 207 h 426"/>
              <a:gd name="T92" fmla="*/ 369 w 426"/>
              <a:gd name="T93" fmla="*/ 224 h 426"/>
              <a:gd name="T94" fmla="*/ 386 w 426"/>
              <a:gd name="T95" fmla="*/ 266 h 426"/>
              <a:gd name="T96" fmla="*/ 386 w 426"/>
              <a:gd name="T97" fmla="*/ 333 h 426"/>
              <a:gd name="T98" fmla="*/ 400 w 426"/>
              <a:gd name="T99" fmla="*/ 333 h 426"/>
              <a:gd name="T100" fmla="*/ 426 w 426"/>
              <a:gd name="T101" fmla="*/ 360 h 426"/>
              <a:gd name="T102" fmla="*/ 426 w 426"/>
              <a:gd name="T103" fmla="*/ 400 h 426"/>
              <a:gd name="T104" fmla="*/ 400 w 426"/>
              <a:gd name="T105" fmla="*/ 426 h 426"/>
              <a:gd name="T106" fmla="*/ 333 w 426"/>
              <a:gd name="T107" fmla="*/ 426 h 426"/>
              <a:gd name="T108" fmla="*/ 306 w 426"/>
              <a:gd name="T109" fmla="*/ 400 h 426"/>
              <a:gd name="T110" fmla="*/ 306 w 426"/>
              <a:gd name="T111" fmla="*/ 360 h 426"/>
              <a:gd name="T112" fmla="*/ 333 w 426"/>
              <a:gd name="T113"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 h="426">
                <a:moveTo>
                  <a:pt x="333" y="333"/>
                </a:moveTo>
                <a:cubicBezTo>
                  <a:pt x="346" y="333"/>
                  <a:pt x="346" y="333"/>
                  <a:pt x="346" y="333"/>
                </a:cubicBezTo>
                <a:cubicBezTo>
                  <a:pt x="346" y="266"/>
                  <a:pt x="346" y="266"/>
                  <a:pt x="346" y="266"/>
                </a:cubicBezTo>
                <a:cubicBezTo>
                  <a:pt x="346" y="261"/>
                  <a:pt x="344" y="256"/>
                  <a:pt x="340" y="252"/>
                </a:cubicBezTo>
                <a:cubicBezTo>
                  <a:pt x="337" y="249"/>
                  <a:pt x="332" y="246"/>
                  <a:pt x="326" y="246"/>
                </a:cubicBezTo>
                <a:cubicBezTo>
                  <a:pt x="233" y="246"/>
                  <a:pt x="233" y="246"/>
                  <a:pt x="233" y="246"/>
                </a:cubicBezTo>
                <a:cubicBezTo>
                  <a:pt x="233" y="333"/>
                  <a:pt x="233" y="333"/>
                  <a:pt x="233" y="333"/>
                </a:cubicBezTo>
                <a:cubicBezTo>
                  <a:pt x="246" y="333"/>
                  <a:pt x="246" y="333"/>
                  <a:pt x="246" y="333"/>
                </a:cubicBezTo>
                <a:cubicBezTo>
                  <a:pt x="261" y="333"/>
                  <a:pt x="273" y="345"/>
                  <a:pt x="273" y="360"/>
                </a:cubicBezTo>
                <a:cubicBezTo>
                  <a:pt x="273" y="400"/>
                  <a:pt x="273" y="400"/>
                  <a:pt x="273" y="400"/>
                </a:cubicBezTo>
                <a:cubicBezTo>
                  <a:pt x="273" y="414"/>
                  <a:pt x="261" y="426"/>
                  <a:pt x="246" y="426"/>
                </a:cubicBezTo>
                <a:cubicBezTo>
                  <a:pt x="180" y="426"/>
                  <a:pt x="180" y="426"/>
                  <a:pt x="180" y="426"/>
                </a:cubicBezTo>
                <a:cubicBezTo>
                  <a:pt x="165" y="426"/>
                  <a:pt x="153" y="414"/>
                  <a:pt x="153" y="400"/>
                </a:cubicBezTo>
                <a:cubicBezTo>
                  <a:pt x="153" y="360"/>
                  <a:pt x="153" y="360"/>
                  <a:pt x="153" y="360"/>
                </a:cubicBezTo>
                <a:cubicBezTo>
                  <a:pt x="153" y="345"/>
                  <a:pt x="165" y="333"/>
                  <a:pt x="180" y="333"/>
                </a:cubicBezTo>
                <a:cubicBezTo>
                  <a:pt x="193" y="333"/>
                  <a:pt x="193" y="333"/>
                  <a:pt x="193" y="333"/>
                </a:cubicBezTo>
                <a:cubicBezTo>
                  <a:pt x="193" y="246"/>
                  <a:pt x="193" y="246"/>
                  <a:pt x="193" y="246"/>
                </a:cubicBezTo>
                <a:cubicBezTo>
                  <a:pt x="100" y="246"/>
                  <a:pt x="100" y="246"/>
                  <a:pt x="100" y="246"/>
                </a:cubicBezTo>
                <a:cubicBezTo>
                  <a:pt x="94" y="246"/>
                  <a:pt x="89" y="249"/>
                  <a:pt x="86" y="252"/>
                </a:cubicBezTo>
                <a:cubicBezTo>
                  <a:pt x="82" y="256"/>
                  <a:pt x="80" y="261"/>
                  <a:pt x="80" y="266"/>
                </a:cubicBezTo>
                <a:cubicBezTo>
                  <a:pt x="80" y="333"/>
                  <a:pt x="80" y="333"/>
                  <a:pt x="80" y="333"/>
                </a:cubicBezTo>
                <a:cubicBezTo>
                  <a:pt x="93" y="333"/>
                  <a:pt x="93" y="333"/>
                  <a:pt x="93" y="333"/>
                </a:cubicBezTo>
                <a:cubicBezTo>
                  <a:pt x="108" y="333"/>
                  <a:pt x="120" y="345"/>
                  <a:pt x="120" y="360"/>
                </a:cubicBezTo>
                <a:cubicBezTo>
                  <a:pt x="120" y="400"/>
                  <a:pt x="120" y="400"/>
                  <a:pt x="120" y="400"/>
                </a:cubicBezTo>
                <a:cubicBezTo>
                  <a:pt x="120" y="414"/>
                  <a:pt x="108" y="426"/>
                  <a:pt x="93" y="426"/>
                </a:cubicBezTo>
                <a:cubicBezTo>
                  <a:pt x="27" y="426"/>
                  <a:pt x="27" y="426"/>
                  <a:pt x="27" y="426"/>
                </a:cubicBezTo>
                <a:cubicBezTo>
                  <a:pt x="12" y="426"/>
                  <a:pt x="0" y="414"/>
                  <a:pt x="0" y="400"/>
                </a:cubicBezTo>
                <a:cubicBezTo>
                  <a:pt x="0" y="360"/>
                  <a:pt x="0" y="360"/>
                  <a:pt x="0" y="360"/>
                </a:cubicBezTo>
                <a:cubicBezTo>
                  <a:pt x="0" y="345"/>
                  <a:pt x="12" y="333"/>
                  <a:pt x="27" y="333"/>
                </a:cubicBezTo>
                <a:cubicBezTo>
                  <a:pt x="40" y="333"/>
                  <a:pt x="40" y="333"/>
                  <a:pt x="40" y="333"/>
                </a:cubicBezTo>
                <a:cubicBezTo>
                  <a:pt x="40" y="266"/>
                  <a:pt x="40" y="266"/>
                  <a:pt x="40" y="266"/>
                </a:cubicBezTo>
                <a:cubicBezTo>
                  <a:pt x="40" y="250"/>
                  <a:pt x="47" y="235"/>
                  <a:pt x="58" y="224"/>
                </a:cubicBezTo>
                <a:cubicBezTo>
                  <a:pt x="68" y="213"/>
                  <a:pt x="83" y="207"/>
                  <a:pt x="100" y="207"/>
                </a:cubicBezTo>
                <a:cubicBezTo>
                  <a:pt x="193" y="207"/>
                  <a:pt x="193" y="207"/>
                  <a:pt x="193" y="207"/>
                </a:cubicBezTo>
                <a:cubicBezTo>
                  <a:pt x="193" y="120"/>
                  <a:pt x="193" y="120"/>
                  <a:pt x="193" y="120"/>
                </a:cubicBezTo>
                <a:cubicBezTo>
                  <a:pt x="146" y="120"/>
                  <a:pt x="146" y="120"/>
                  <a:pt x="146" y="120"/>
                </a:cubicBezTo>
                <a:cubicBezTo>
                  <a:pt x="132" y="120"/>
                  <a:pt x="120" y="108"/>
                  <a:pt x="120" y="93"/>
                </a:cubicBezTo>
                <a:cubicBezTo>
                  <a:pt x="120" y="27"/>
                  <a:pt x="120" y="27"/>
                  <a:pt x="120" y="27"/>
                </a:cubicBezTo>
                <a:cubicBezTo>
                  <a:pt x="120" y="12"/>
                  <a:pt x="132" y="0"/>
                  <a:pt x="146" y="0"/>
                </a:cubicBezTo>
                <a:cubicBezTo>
                  <a:pt x="280" y="0"/>
                  <a:pt x="280" y="0"/>
                  <a:pt x="280" y="0"/>
                </a:cubicBezTo>
                <a:cubicBezTo>
                  <a:pt x="294" y="0"/>
                  <a:pt x="306" y="12"/>
                  <a:pt x="306" y="27"/>
                </a:cubicBezTo>
                <a:cubicBezTo>
                  <a:pt x="306" y="93"/>
                  <a:pt x="306" y="93"/>
                  <a:pt x="306" y="93"/>
                </a:cubicBezTo>
                <a:cubicBezTo>
                  <a:pt x="306" y="108"/>
                  <a:pt x="294" y="120"/>
                  <a:pt x="280" y="120"/>
                </a:cubicBezTo>
                <a:cubicBezTo>
                  <a:pt x="233" y="120"/>
                  <a:pt x="233" y="120"/>
                  <a:pt x="233" y="120"/>
                </a:cubicBezTo>
                <a:cubicBezTo>
                  <a:pt x="233" y="207"/>
                  <a:pt x="233" y="207"/>
                  <a:pt x="233" y="207"/>
                </a:cubicBezTo>
                <a:cubicBezTo>
                  <a:pt x="326" y="207"/>
                  <a:pt x="326" y="207"/>
                  <a:pt x="326" y="207"/>
                </a:cubicBezTo>
                <a:cubicBezTo>
                  <a:pt x="343" y="207"/>
                  <a:pt x="358" y="213"/>
                  <a:pt x="369" y="224"/>
                </a:cubicBezTo>
                <a:cubicBezTo>
                  <a:pt x="380" y="235"/>
                  <a:pt x="386" y="250"/>
                  <a:pt x="386" y="266"/>
                </a:cubicBezTo>
                <a:cubicBezTo>
                  <a:pt x="386" y="333"/>
                  <a:pt x="386" y="333"/>
                  <a:pt x="386" y="333"/>
                </a:cubicBezTo>
                <a:cubicBezTo>
                  <a:pt x="400" y="333"/>
                  <a:pt x="400" y="333"/>
                  <a:pt x="400" y="333"/>
                </a:cubicBezTo>
                <a:cubicBezTo>
                  <a:pt x="414" y="333"/>
                  <a:pt x="426" y="345"/>
                  <a:pt x="426" y="360"/>
                </a:cubicBezTo>
                <a:cubicBezTo>
                  <a:pt x="426" y="400"/>
                  <a:pt x="426" y="400"/>
                  <a:pt x="426" y="400"/>
                </a:cubicBezTo>
                <a:cubicBezTo>
                  <a:pt x="426" y="414"/>
                  <a:pt x="414" y="426"/>
                  <a:pt x="400" y="426"/>
                </a:cubicBezTo>
                <a:cubicBezTo>
                  <a:pt x="333" y="426"/>
                  <a:pt x="333" y="426"/>
                  <a:pt x="333" y="426"/>
                </a:cubicBezTo>
                <a:cubicBezTo>
                  <a:pt x="318" y="426"/>
                  <a:pt x="306" y="414"/>
                  <a:pt x="306" y="400"/>
                </a:cubicBezTo>
                <a:cubicBezTo>
                  <a:pt x="306" y="360"/>
                  <a:pt x="306" y="360"/>
                  <a:pt x="306" y="360"/>
                </a:cubicBezTo>
                <a:cubicBezTo>
                  <a:pt x="306" y="345"/>
                  <a:pt x="318" y="333"/>
                  <a:pt x="333" y="3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05" name="Freeform 15"/>
          <p:cNvSpPr>
            <a:spLocks noEditPoints="1"/>
          </p:cNvSpPr>
          <p:nvPr userDrawn="1"/>
        </p:nvSpPr>
        <p:spPr bwMode="auto">
          <a:xfrm>
            <a:off x="7095338" y="1452579"/>
            <a:ext cx="283768" cy="379217"/>
          </a:xfrm>
          <a:custGeom>
            <a:avLst/>
            <a:gdLst>
              <a:gd name="T0" fmla="*/ 226 w 339"/>
              <a:gd name="T1" fmla="*/ 0 h 453"/>
              <a:gd name="T2" fmla="*/ 339 w 339"/>
              <a:gd name="T3" fmla="*/ 113 h 453"/>
              <a:gd name="T4" fmla="*/ 269 w 339"/>
              <a:gd name="T5" fmla="*/ 113 h 453"/>
              <a:gd name="T6" fmla="*/ 226 w 339"/>
              <a:gd name="T7" fmla="*/ 70 h 453"/>
              <a:gd name="T8" fmla="*/ 226 w 339"/>
              <a:gd name="T9" fmla="*/ 0 h 453"/>
              <a:gd name="T10" fmla="*/ 42 w 339"/>
              <a:gd name="T11" fmla="*/ 0 h 453"/>
              <a:gd name="T12" fmla="*/ 0 w 339"/>
              <a:gd name="T13" fmla="*/ 42 h 453"/>
              <a:gd name="T14" fmla="*/ 0 w 339"/>
              <a:gd name="T15" fmla="*/ 410 h 453"/>
              <a:gd name="T16" fmla="*/ 42 w 339"/>
              <a:gd name="T17" fmla="*/ 453 h 453"/>
              <a:gd name="T18" fmla="*/ 297 w 339"/>
              <a:gd name="T19" fmla="*/ 453 h 453"/>
              <a:gd name="T20" fmla="*/ 339 w 339"/>
              <a:gd name="T21" fmla="*/ 410 h 453"/>
              <a:gd name="T22" fmla="*/ 339 w 339"/>
              <a:gd name="T23" fmla="*/ 141 h 453"/>
              <a:gd name="T24" fmla="*/ 269 w 339"/>
              <a:gd name="T25" fmla="*/ 141 h 453"/>
              <a:gd name="T26" fmla="*/ 198 w 339"/>
              <a:gd name="T27" fmla="*/ 70 h 453"/>
              <a:gd name="T28" fmla="*/ 198 w 339"/>
              <a:gd name="T29" fmla="*/ 0 h 453"/>
              <a:gd name="T30" fmla="*/ 42 w 339"/>
              <a:gd name="T31"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9" h="453">
                <a:moveTo>
                  <a:pt x="226" y="0"/>
                </a:moveTo>
                <a:cubicBezTo>
                  <a:pt x="339" y="113"/>
                  <a:pt x="339" y="113"/>
                  <a:pt x="339" y="113"/>
                </a:cubicBezTo>
                <a:cubicBezTo>
                  <a:pt x="269" y="113"/>
                  <a:pt x="269" y="113"/>
                  <a:pt x="269" y="113"/>
                </a:cubicBezTo>
                <a:cubicBezTo>
                  <a:pt x="245" y="113"/>
                  <a:pt x="226" y="94"/>
                  <a:pt x="226" y="70"/>
                </a:cubicBezTo>
                <a:cubicBezTo>
                  <a:pt x="226" y="0"/>
                  <a:pt x="226" y="0"/>
                  <a:pt x="226" y="0"/>
                </a:cubicBezTo>
                <a:close/>
                <a:moveTo>
                  <a:pt x="42" y="0"/>
                </a:moveTo>
                <a:cubicBezTo>
                  <a:pt x="19" y="0"/>
                  <a:pt x="0" y="19"/>
                  <a:pt x="0" y="42"/>
                </a:cubicBezTo>
                <a:cubicBezTo>
                  <a:pt x="0" y="410"/>
                  <a:pt x="0" y="410"/>
                  <a:pt x="0" y="410"/>
                </a:cubicBezTo>
                <a:cubicBezTo>
                  <a:pt x="0" y="433"/>
                  <a:pt x="19" y="453"/>
                  <a:pt x="42" y="453"/>
                </a:cubicBezTo>
                <a:cubicBezTo>
                  <a:pt x="297" y="453"/>
                  <a:pt x="297" y="453"/>
                  <a:pt x="297" y="453"/>
                </a:cubicBezTo>
                <a:cubicBezTo>
                  <a:pt x="320" y="453"/>
                  <a:pt x="339" y="433"/>
                  <a:pt x="339" y="410"/>
                </a:cubicBezTo>
                <a:cubicBezTo>
                  <a:pt x="339" y="141"/>
                  <a:pt x="339" y="141"/>
                  <a:pt x="339" y="141"/>
                </a:cubicBezTo>
                <a:cubicBezTo>
                  <a:pt x="269" y="141"/>
                  <a:pt x="269" y="141"/>
                  <a:pt x="269" y="141"/>
                </a:cubicBezTo>
                <a:cubicBezTo>
                  <a:pt x="230" y="141"/>
                  <a:pt x="198" y="109"/>
                  <a:pt x="198" y="70"/>
                </a:cubicBezTo>
                <a:cubicBezTo>
                  <a:pt x="198" y="0"/>
                  <a:pt x="198" y="0"/>
                  <a:pt x="198" y="0"/>
                </a:cubicBezTo>
                <a:lnTo>
                  <a:pt x="4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06" name="Freeform 37"/>
          <p:cNvSpPr>
            <a:spLocks noEditPoints="1"/>
          </p:cNvSpPr>
          <p:nvPr userDrawn="1"/>
        </p:nvSpPr>
        <p:spPr bwMode="auto">
          <a:xfrm>
            <a:off x="7072837" y="2314101"/>
            <a:ext cx="328771" cy="327657"/>
          </a:xfrm>
          <a:custGeom>
            <a:avLst/>
            <a:gdLst>
              <a:gd name="T0" fmla="*/ 40 w 422"/>
              <a:gd name="T1" fmla="*/ 171 h 421"/>
              <a:gd name="T2" fmla="*/ 277 w 422"/>
              <a:gd name="T3" fmla="*/ 171 h 421"/>
              <a:gd name="T4" fmla="*/ 316 w 422"/>
              <a:gd name="T5" fmla="*/ 210 h 421"/>
              <a:gd name="T6" fmla="*/ 316 w 422"/>
              <a:gd name="T7" fmla="*/ 247 h 421"/>
              <a:gd name="T8" fmla="*/ 380 w 422"/>
              <a:gd name="T9" fmla="*/ 202 h 421"/>
              <a:gd name="T10" fmla="*/ 417 w 422"/>
              <a:gd name="T11" fmla="*/ 209 h 421"/>
              <a:gd name="T12" fmla="*/ 422 w 422"/>
              <a:gd name="T13" fmla="*/ 224 h 421"/>
              <a:gd name="T14" fmla="*/ 422 w 422"/>
              <a:gd name="T15" fmla="*/ 382 h 421"/>
              <a:gd name="T16" fmla="*/ 395 w 422"/>
              <a:gd name="T17" fmla="*/ 408 h 421"/>
              <a:gd name="T18" fmla="*/ 379 w 422"/>
              <a:gd name="T19" fmla="*/ 402 h 421"/>
              <a:gd name="T20" fmla="*/ 316 w 422"/>
              <a:gd name="T21" fmla="*/ 358 h 421"/>
              <a:gd name="T22" fmla="*/ 316 w 422"/>
              <a:gd name="T23" fmla="*/ 382 h 421"/>
              <a:gd name="T24" fmla="*/ 277 w 422"/>
              <a:gd name="T25" fmla="*/ 421 h 421"/>
              <a:gd name="T26" fmla="*/ 40 w 422"/>
              <a:gd name="T27" fmla="*/ 421 h 421"/>
              <a:gd name="T28" fmla="*/ 0 w 422"/>
              <a:gd name="T29" fmla="*/ 382 h 421"/>
              <a:gd name="T30" fmla="*/ 0 w 422"/>
              <a:gd name="T31" fmla="*/ 210 h 421"/>
              <a:gd name="T32" fmla="*/ 40 w 422"/>
              <a:gd name="T33" fmla="*/ 171 h 421"/>
              <a:gd name="T34" fmla="*/ 244 w 422"/>
              <a:gd name="T35" fmla="*/ 0 h 421"/>
              <a:gd name="T36" fmla="*/ 171 w 422"/>
              <a:gd name="T37" fmla="*/ 72 h 421"/>
              <a:gd name="T38" fmla="*/ 244 w 422"/>
              <a:gd name="T39" fmla="*/ 145 h 421"/>
              <a:gd name="T40" fmla="*/ 316 w 422"/>
              <a:gd name="T41" fmla="*/ 72 h 421"/>
              <a:gd name="T42" fmla="*/ 244 w 422"/>
              <a:gd name="T43" fmla="*/ 0 h 421"/>
              <a:gd name="T44" fmla="*/ 244 w 422"/>
              <a:gd name="T45" fmla="*/ 39 h 421"/>
              <a:gd name="T46" fmla="*/ 277 w 422"/>
              <a:gd name="T47" fmla="*/ 72 h 421"/>
              <a:gd name="T48" fmla="*/ 244 w 422"/>
              <a:gd name="T49" fmla="*/ 105 h 421"/>
              <a:gd name="T50" fmla="*/ 211 w 422"/>
              <a:gd name="T51" fmla="*/ 72 h 421"/>
              <a:gd name="T52" fmla="*/ 244 w 422"/>
              <a:gd name="T53" fmla="*/ 39 h 421"/>
              <a:gd name="T54" fmla="*/ 73 w 422"/>
              <a:gd name="T55" fmla="*/ 0 h 421"/>
              <a:gd name="T56" fmla="*/ 0 w 422"/>
              <a:gd name="T57" fmla="*/ 72 h 421"/>
              <a:gd name="T58" fmla="*/ 73 w 422"/>
              <a:gd name="T59" fmla="*/ 145 h 421"/>
              <a:gd name="T60" fmla="*/ 145 w 422"/>
              <a:gd name="T61" fmla="*/ 72 h 421"/>
              <a:gd name="T62" fmla="*/ 73 w 422"/>
              <a:gd name="T63" fmla="*/ 0 h 421"/>
              <a:gd name="T64" fmla="*/ 73 w 422"/>
              <a:gd name="T65" fmla="*/ 39 h 421"/>
              <a:gd name="T66" fmla="*/ 105 w 422"/>
              <a:gd name="T67" fmla="*/ 72 h 421"/>
              <a:gd name="T68" fmla="*/ 73 w 422"/>
              <a:gd name="T69" fmla="*/ 105 h 421"/>
              <a:gd name="T70" fmla="*/ 40 w 422"/>
              <a:gd name="T71" fmla="*/ 72 h 421"/>
              <a:gd name="T72" fmla="*/ 73 w 422"/>
              <a:gd name="T73" fmla="*/ 39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2" h="421">
                <a:moveTo>
                  <a:pt x="40" y="171"/>
                </a:moveTo>
                <a:cubicBezTo>
                  <a:pt x="277" y="171"/>
                  <a:pt x="277" y="171"/>
                  <a:pt x="277" y="171"/>
                </a:cubicBezTo>
                <a:cubicBezTo>
                  <a:pt x="299" y="171"/>
                  <a:pt x="316" y="189"/>
                  <a:pt x="316" y="210"/>
                </a:cubicBezTo>
                <a:cubicBezTo>
                  <a:pt x="316" y="247"/>
                  <a:pt x="316" y="247"/>
                  <a:pt x="316" y="247"/>
                </a:cubicBezTo>
                <a:cubicBezTo>
                  <a:pt x="380" y="202"/>
                  <a:pt x="380" y="202"/>
                  <a:pt x="380" y="202"/>
                </a:cubicBezTo>
                <a:cubicBezTo>
                  <a:pt x="392" y="194"/>
                  <a:pt x="409" y="197"/>
                  <a:pt x="417" y="209"/>
                </a:cubicBezTo>
                <a:cubicBezTo>
                  <a:pt x="420" y="213"/>
                  <a:pt x="422" y="218"/>
                  <a:pt x="422" y="224"/>
                </a:cubicBezTo>
                <a:cubicBezTo>
                  <a:pt x="422" y="382"/>
                  <a:pt x="422" y="382"/>
                  <a:pt x="422" y="382"/>
                </a:cubicBezTo>
                <a:cubicBezTo>
                  <a:pt x="422" y="396"/>
                  <a:pt x="410" y="408"/>
                  <a:pt x="395" y="408"/>
                </a:cubicBezTo>
                <a:cubicBezTo>
                  <a:pt x="389" y="408"/>
                  <a:pt x="383" y="406"/>
                  <a:pt x="379" y="402"/>
                </a:cubicBezTo>
                <a:cubicBezTo>
                  <a:pt x="316" y="358"/>
                  <a:pt x="316" y="358"/>
                  <a:pt x="316" y="358"/>
                </a:cubicBezTo>
                <a:cubicBezTo>
                  <a:pt x="316" y="382"/>
                  <a:pt x="316" y="382"/>
                  <a:pt x="316" y="382"/>
                </a:cubicBezTo>
                <a:cubicBezTo>
                  <a:pt x="316" y="404"/>
                  <a:pt x="299" y="421"/>
                  <a:pt x="277" y="421"/>
                </a:cubicBezTo>
                <a:cubicBezTo>
                  <a:pt x="40" y="421"/>
                  <a:pt x="40" y="421"/>
                  <a:pt x="40" y="421"/>
                </a:cubicBezTo>
                <a:cubicBezTo>
                  <a:pt x="18" y="421"/>
                  <a:pt x="0" y="404"/>
                  <a:pt x="0" y="382"/>
                </a:cubicBezTo>
                <a:cubicBezTo>
                  <a:pt x="0" y="210"/>
                  <a:pt x="0" y="210"/>
                  <a:pt x="0" y="210"/>
                </a:cubicBezTo>
                <a:cubicBezTo>
                  <a:pt x="0" y="189"/>
                  <a:pt x="18" y="171"/>
                  <a:pt x="40" y="171"/>
                </a:cubicBezTo>
                <a:close/>
                <a:moveTo>
                  <a:pt x="244" y="0"/>
                </a:moveTo>
                <a:cubicBezTo>
                  <a:pt x="204" y="0"/>
                  <a:pt x="171" y="32"/>
                  <a:pt x="171" y="72"/>
                </a:cubicBezTo>
                <a:cubicBezTo>
                  <a:pt x="171" y="112"/>
                  <a:pt x="204" y="145"/>
                  <a:pt x="244" y="145"/>
                </a:cubicBezTo>
                <a:cubicBezTo>
                  <a:pt x="284" y="145"/>
                  <a:pt x="316" y="112"/>
                  <a:pt x="316" y="72"/>
                </a:cubicBezTo>
                <a:cubicBezTo>
                  <a:pt x="316" y="32"/>
                  <a:pt x="284" y="0"/>
                  <a:pt x="244" y="0"/>
                </a:cubicBezTo>
                <a:close/>
                <a:moveTo>
                  <a:pt x="244" y="39"/>
                </a:moveTo>
                <a:cubicBezTo>
                  <a:pt x="262" y="39"/>
                  <a:pt x="277" y="54"/>
                  <a:pt x="277" y="72"/>
                </a:cubicBezTo>
                <a:cubicBezTo>
                  <a:pt x="277" y="90"/>
                  <a:pt x="262" y="105"/>
                  <a:pt x="244" y="105"/>
                </a:cubicBezTo>
                <a:cubicBezTo>
                  <a:pt x="226" y="105"/>
                  <a:pt x="211" y="90"/>
                  <a:pt x="211" y="72"/>
                </a:cubicBezTo>
                <a:cubicBezTo>
                  <a:pt x="211" y="54"/>
                  <a:pt x="226" y="39"/>
                  <a:pt x="244" y="39"/>
                </a:cubicBezTo>
                <a:close/>
                <a:moveTo>
                  <a:pt x="73" y="0"/>
                </a:moveTo>
                <a:cubicBezTo>
                  <a:pt x="32" y="0"/>
                  <a:pt x="0" y="32"/>
                  <a:pt x="0" y="72"/>
                </a:cubicBezTo>
                <a:cubicBezTo>
                  <a:pt x="0" y="112"/>
                  <a:pt x="32" y="145"/>
                  <a:pt x="73" y="145"/>
                </a:cubicBezTo>
                <a:cubicBezTo>
                  <a:pt x="113" y="145"/>
                  <a:pt x="145" y="112"/>
                  <a:pt x="145" y="72"/>
                </a:cubicBezTo>
                <a:cubicBezTo>
                  <a:pt x="145" y="32"/>
                  <a:pt x="113" y="0"/>
                  <a:pt x="73" y="0"/>
                </a:cubicBezTo>
                <a:close/>
                <a:moveTo>
                  <a:pt x="73" y="39"/>
                </a:moveTo>
                <a:cubicBezTo>
                  <a:pt x="91" y="39"/>
                  <a:pt x="105" y="54"/>
                  <a:pt x="105" y="72"/>
                </a:cubicBezTo>
                <a:cubicBezTo>
                  <a:pt x="105" y="90"/>
                  <a:pt x="91" y="105"/>
                  <a:pt x="73" y="105"/>
                </a:cubicBezTo>
                <a:cubicBezTo>
                  <a:pt x="54" y="105"/>
                  <a:pt x="40" y="90"/>
                  <a:pt x="40" y="72"/>
                </a:cubicBezTo>
                <a:cubicBezTo>
                  <a:pt x="40" y="54"/>
                  <a:pt x="54" y="39"/>
                  <a:pt x="73" y="3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07" name="Freeform 51"/>
          <p:cNvSpPr>
            <a:spLocks noEditPoints="1"/>
          </p:cNvSpPr>
          <p:nvPr userDrawn="1"/>
        </p:nvSpPr>
        <p:spPr bwMode="auto">
          <a:xfrm>
            <a:off x="7074230" y="3139266"/>
            <a:ext cx="325984" cy="359975"/>
          </a:xfrm>
          <a:custGeom>
            <a:avLst/>
            <a:gdLst>
              <a:gd name="T0" fmla="*/ 102 w 411"/>
              <a:gd name="T1" fmla="*/ 70 h 453"/>
              <a:gd name="T2" fmla="*/ 141 w 411"/>
              <a:gd name="T3" fmla="*/ 80 h 453"/>
              <a:gd name="T4" fmla="*/ 131 w 411"/>
              <a:gd name="T5" fmla="*/ 119 h 453"/>
              <a:gd name="T6" fmla="*/ 77 w 411"/>
              <a:gd name="T7" fmla="*/ 173 h 453"/>
              <a:gd name="T8" fmla="*/ 57 w 411"/>
              <a:gd name="T9" fmla="*/ 247 h 453"/>
              <a:gd name="T10" fmla="*/ 101 w 411"/>
              <a:gd name="T11" fmla="*/ 352 h 453"/>
              <a:gd name="T12" fmla="*/ 206 w 411"/>
              <a:gd name="T13" fmla="*/ 396 h 453"/>
              <a:gd name="T14" fmla="*/ 311 w 411"/>
              <a:gd name="T15" fmla="*/ 352 h 453"/>
              <a:gd name="T16" fmla="*/ 354 w 411"/>
              <a:gd name="T17" fmla="*/ 247 h 453"/>
              <a:gd name="T18" fmla="*/ 335 w 411"/>
              <a:gd name="T19" fmla="*/ 173 h 453"/>
              <a:gd name="T20" fmla="*/ 281 w 411"/>
              <a:gd name="T21" fmla="*/ 119 h 453"/>
              <a:gd name="T22" fmla="*/ 270 w 411"/>
              <a:gd name="T23" fmla="*/ 80 h 453"/>
              <a:gd name="T24" fmla="*/ 309 w 411"/>
              <a:gd name="T25" fmla="*/ 70 h 453"/>
              <a:gd name="T26" fmla="*/ 384 w 411"/>
              <a:gd name="T27" fmla="*/ 145 h 453"/>
              <a:gd name="T28" fmla="*/ 411 w 411"/>
              <a:gd name="T29" fmla="*/ 247 h 453"/>
              <a:gd name="T30" fmla="*/ 351 w 411"/>
              <a:gd name="T31" fmla="*/ 392 h 453"/>
              <a:gd name="T32" fmla="*/ 206 w 411"/>
              <a:gd name="T33" fmla="*/ 453 h 453"/>
              <a:gd name="T34" fmla="*/ 61 w 411"/>
              <a:gd name="T35" fmla="*/ 392 h 453"/>
              <a:gd name="T36" fmla="*/ 0 w 411"/>
              <a:gd name="T37" fmla="*/ 247 h 453"/>
              <a:gd name="T38" fmla="*/ 28 w 411"/>
              <a:gd name="T39" fmla="*/ 145 h 453"/>
              <a:gd name="T40" fmla="*/ 102 w 411"/>
              <a:gd name="T41" fmla="*/ 70 h 453"/>
              <a:gd name="T42" fmla="*/ 206 w 411"/>
              <a:gd name="T43" fmla="*/ 254 h 453"/>
              <a:gd name="T44" fmla="*/ 234 w 411"/>
              <a:gd name="T45" fmla="*/ 226 h 453"/>
              <a:gd name="T46" fmla="*/ 234 w 411"/>
              <a:gd name="T47" fmla="*/ 28 h 453"/>
              <a:gd name="T48" fmla="*/ 206 w 411"/>
              <a:gd name="T49" fmla="*/ 0 h 453"/>
              <a:gd name="T50" fmla="*/ 177 w 411"/>
              <a:gd name="T51" fmla="*/ 28 h 453"/>
              <a:gd name="T52" fmla="*/ 177 w 411"/>
              <a:gd name="T53" fmla="*/ 226 h 453"/>
              <a:gd name="T54" fmla="*/ 206 w 411"/>
              <a:gd name="T55" fmla="*/ 254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1" h="453">
                <a:moveTo>
                  <a:pt x="102" y="70"/>
                </a:moveTo>
                <a:cubicBezTo>
                  <a:pt x="116" y="62"/>
                  <a:pt x="133" y="67"/>
                  <a:pt x="141" y="80"/>
                </a:cubicBezTo>
                <a:cubicBezTo>
                  <a:pt x="149" y="94"/>
                  <a:pt x="144" y="111"/>
                  <a:pt x="131" y="119"/>
                </a:cubicBezTo>
                <a:cubicBezTo>
                  <a:pt x="108" y="132"/>
                  <a:pt x="90" y="151"/>
                  <a:pt x="77" y="173"/>
                </a:cubicBezTo>
                <a:cubicBezTo>
                  <a:pt x="64" y="195"/>
                  <a:pt x="57" y="220"/>
                  <a:pt x="57" y="247"/>
                </a:cubicBezTo>
                <a:cubicBezTo>
                  <a:pt x="57" y="288"/>
                  <a:pt x="74" y="326"/>
                  <a:pt x="101" y="352"/>
                </a:cubicBezTo>
                <a:cubicBezTo>
                  <a:pt x="128" y="379"/>
                  <a:pt x="165" y="396"/>
                  <a:pt x="206" y="396"/>
                </a:cubicBezTo>
                <a:cubicBezTo>
                  <a:pt x="247" y="396"/>
                  <a:pt x="284" y="379"/>
                  <a:pt x="311" y="352"/>
                </a:cubicBezTo>
                <a:cubicBezTo>
                  <a:pt x="338" y="326"/>
                  <a:pt x="354" y="288"/>
                  <a:pt x="354" y="247"/>
                </a:cubicBezTo>
                <a:cubicBezTo>
                  <a:pt x="354" y="220"/>
                  <a:pt x="347" y="195"/>
                  <a:pt x="335" y="173"/>
                </a:cubicBezTo>
                <a:cubicBezTo>
                  <a:pt x="322" y="151"/>
                  <a:pt x="303" y="132"/>
                  <a:pt x="281" y="119"/>
                </a:cubicBezTo>
                <a:cubicBezTo>
                  <a:pt x="267" y="111"/>
                  <a:pt x="263" y="94"/>
                  <a:pt x="270" y="80"/>
                </a:cubicBezTo>
                <a:cubicBezTo>
                  <a:pt x="278" y="67"/>
                  <a:pt x="296" y="62"/>
                  <a:pt x="309" y="70"/>
                </a:cubicBezTo>
                <a:cubicBezTo>
                  <a:pt x="340" y="88"/>
                  <a:pt x="366" y="114"/>
                  <a:pt x="384" y="145"/>
                </a:cubicBezTo>
                <a:cubicBezTo>
                  <a:pt x="401" y="176"/>
                  <a:pt x="411" y="210"/>
                  <a:pt x="411" y="247"/>
                </a:cubicBezTo>
                <a:cubicBezTo>
                  <a:pt x="411" y="304"/>
                  <a:pt x="388" y="355"/>
                  <a:pt x="351" y="392"/>
                </a:cubicBezTo>
                <a:cubicBezTo>
                  <a:pt x="314" y="430"/>
                  <a:pt x="262" y="453"/>
                  <a:pt x="206" y="453"/>
                </a:cubicBezTo>
                <a:cubicBezTo>
                  <a:pt x="149" y="453"/>
                  <a:pt x="98" y="430"/>
                  <a:pt x="61" y="392"/>
                </a:cubicBezTo>
                <a:cubicBezTo>
                  <a:pt x="23" y="355"/>
                  <a:pt x="0" y="304"/>
                  <a:pt x="0" y="247"/>
                </a:cubicBezTo>
                <a:cubicBezTo>
                  <a:pt x="0" y="210"/>
                  <a:pt x="10" y="176"/>
                  <a:pt x="28" y="145"/>
                </a:cubicBezTo>
                <a:cubicBezTo>
                  <a:pt x="46" y="114"/>
                  <a:pt x="71" y="88"/>
                  <a:pt x="102" y="70"/>
                </a:cubicBezTo>
                <a:close/>
                <a:moveTo>
                  <a:pt x="206" y="254"/>
                </a:moveTo>
                <a:cubicBezTo>
                  <a:pt x="221" y="254"/>
                  <a:pt x="234" y="242"/>
                  <a:pt x="234" y="226"/>
                </a:cubicBezTo>
                <a:cubicBezTo>
                  <a:pt x="234" y="28"/>
                  <a:pt x="234" y="28"/>
                  <a:pt x="234" y="28"/>
                </a:cubicBezTo>
                <a:cubicBezTo>
                  <a:pt x="234" y="12"/>
                  <a:pt x="221" y="0"/>
                  <a:pt x="206" y="0"/>
                </a:cubicBezTo>
                <a:cubicBezTo>
                  <a:pt x="190" y="0"/>
                  <a:pt x="177" y="13"/>
                  <a:pt x="177" y="28"/>
                </a:cubicBezTo>
                <a:cubicBezTo>
                  <a:pt x="177" y="226"/>
                  <a:pt x="177" y="226"/>
                  <a:pt x="177" y="226"/>
                </a:cubicBezTo>
                <a:cubicBezTo>
                  <a:pt x="177" y="242"/>
                  <a:pt x="190" y="254"/>
                  <a:pt x="206" y="25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08" name="Freeform 43"/>
          <p:cNvSpPr>
            <a:spLocks noEditPoints="1"/>
          </p:cNvSpPr>
          <p:nvPr userDrawn="1"/>
        </p:nvSpPr>
        <p:spPr bwMode="auto">
          <a:xfrm>
            <a:off x="7067838" y="5889509"/>
            <a:ext cx="338769" cy="338312"/>
          </a:xfrm>
          <a:custGeom>
            <a:avLst/>
            <a:gdLst>
              <a:gd name="T0" fmla="*/ 223 w 447"/>
              <a:gd name="T1" fmla="*/ 0 h 447"/>
              <a:gd name="T2" fmla="*/ 0 w 447"/>
              <a:gd name="T3" fmla="*/ 223 h 447"/>
              <a:gd name="T4" fmla="*/ 223 w 447"/>
              <a:gd name="T5" fmla="*/ 447 h 447"/>
              <a:gd name="T6" fmla="*/ 447 w 447"/>
              <a:gd name="T7" fmla="*/ 223 h 447"/>
              <a:gd name="T8" fmla="*/ 223 w 447"/>
              <a:gd name="T9" fmla="*/ 0 h 447"/>
              <a:gd name="T10" fmla="*/ 223 w 447"/>
              <a:gd name="T11" fmla="*/ 84 h 447"/>
              <a:gd name="T12" fmla="*/ 251 w 447"/>
              <a:gd name="T13" fmla="*/ 112 h 447"/>
              <a:gd name="T14" fmla="*/ 251 w 447"/>
              <a:gd name="T15" fmla="*/ 195 h 447"/>
              <a:gd name="T16" fmla="*/ 335 w 447"/>
              <a:gd name="T17" fmla="*/ 195 h 447"/>
              <a:gd name="T18" fmla="*/ 363 w 447"/>
              <a:gd name="T19" fmla="*/ 223 h 447"/>
              <a:gd name="T20" fmla="*/ 335 w 447"/>
              <a:gd name="T21" fmla="*/ 251 h 447"/>
              <a:gd name="T22" fmla="*/ 251 w 447"/>
              <a:gd name="T23" fmla="*/ 251 h 447"/>
              <a:gd name="T24" fmla="*/ 251 w 447"/>
              <a:gd name="T25" fmla="*/ 335 h 447"/>
              <a:gd name="T26" fmla="*/ 223 w 447"/>
              <a:gd name="T27" fmla="*/ 363 h 447"/>
              <a:gd name="T28" fmla="*/ 196 w 447"/>
              <a:gd name="T29" fmla="*/ 335 h 447"/>
              <a:gd name="T30" fmla="*/ 196 w 447"/>
              <a:gd name="T31" fmla="*/ 251 h 447"/>
              <a:gd name="T32" fmla="*/ 112 w 447"/>
              <a:gd name="T33" fmla="*/ 251 h 447"/>
              <a:gd name="T34" fmla="*/ 84 w 447"/>
              <a:gd name="T35" fmla="*/ 223 h 447"/>
              <a:gd name="T36" fmla="*/ 112 w 447"/>
              <a:gd name="T37" fmla="*/ 195 h 447"/>
              <a:gd name="T38" fmla="*/ 196 w 447"/>
              <a:gd name="T39" fmla="*/ 195 h 447"/>
              <a:gd name="T40" fmla="*/ 196 w 447"/>
              <a:gd name="T41" fmla="*/ 112 h 447"/>
              <a:gd name="T42" fmla="*/ 223 w 447"/>
              <a:gd name="T43" fmla="*/ 8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7" h="447">
                <a:moveTo>
                  <a:pt x="223" y="0"/>
                </a:moveTo>
                <a:cubicBezTo>
                  <a:pt x="100" y="0"/>
                  <a:pt x="0" y="100"/>
                  <a:pt x="0" y="223"/>
                </a:cubicBezTo>
                <a:cubicBezTo>
                  <a:pt x="0" y="346"/>
                  <a:pt x="100" y="447"/>
                  <a:pt x="223" y="447"/>
                </a:cubicBezTo>
                <a:cubicBezTo>
                  <a:pt x="347" y="447"/>
                  <a:pt x="447" y="346"/>
                  <a:pt x="447" y="223"/>
                </a:cubicBezTo>
                <a:cubicBezTo>
                  <a:pt x="447" y="100"/>
                  <a:pt x="347" y="0"/>
                  <a:pt x="223" y="0"/>
                </a:cubicBezTo>
                <a:close/>
                <a:moveTo>
                  <a:pt x="223" y="84"/>
                </a:moveTo>
                <a:cubicBezTo>
                  <a:pt x="239" y="84"/>
                  <a:pt x="251" y="96"/>
                  <a:pt x="251" y="112"/>
                </a:cubicBezTo>
                <a:cubicBezTo>
                  <a:pt x="251" y="195"/>
                  <a:pt x="251" y="195"/>
                  <a:pt x="251" y="195"/>
                </a:cubicBezTo>
                <a:cubicBezTo>
                  <a:pt x="335" y="195"/>
                  <a:pt x="335" y="195"/>
                  <a:pt x="335" y="195"/>
                </a:cubicBezTo>
                <a:cubicBezTo>
                  <a:pt x="350" y="195"/>
                  <a:pt x="363" y="208"/>
                  <a:pt x="363" y="223"/>
                </a:cubicBezTo>
                <a:cubicBezTo>
                  <a:pt x="363" y="238"/>
                  <a:pt x="350" y="251"/>
                  <a:pt x="335" y="251"/>
                </a:cubicBezTo>
                <a:cubicBezTo>
                  <a:pt x="251" y="251"/>
                  <a:pt x="251" y="251"/>
                  <a:pt x="251" y="251"/>
                </a:cubicBezTo>
                <a:cubicBezTo>
                  <a:pt x="251" y="335"/>
                  <a:pt x="251" y="335"/>
                  <a:pt x="251" y="335"/>
                </a:cubicBezTo>
                <a:cubicBezTo>
                  <a:pt x="251" y="350"/>
                  <a:pt x="239" y="363"/>
                  <a:pt x="223" y="363"/>
                </a:cubicBezTo>
                <a:cubicBezTo>
                  <a:pt x="208" y="363"/>
                  <a:pt x="196" y="350"/>
                  <a:pt x="196" y="335"/>
                </a:cubicBezTo>
                <a:cubicBezTo>
                  <a:pt x="196" y="251"/>
                  <a:pt x="196" y="251"/>
                  <a:pt x="196" y="251"/>
                </a:cubicBezTo>
                <a:cubicBezTo>
                  <a:pt x="112" y="251"/>
                  <a:pt x="112" y="251"/>
                  <a:pt x="112" y="251"/>
                </a:cubicBezTo>
                <a:cubicBezTo>
                  <a:pt x="96" y="251"/>
                  <a:pt x="84" y="239"/>
                  <a:pt x="84" y="223"/>
                </a:cubicBezTo>
                <a:cubicBezTo>
                  <a:pt x="84" y="208"/>
                  <a:pt x="96" y="195"/>
                  <a:pt x="112" y="195"/>
                </a:cubicBezTo>
                <a:cubicBezTo>
                  <a:pt x="196" y="195"/>
                  <a:pt x="196" y="195"/>
                  <a:pt x="196" y="195"/>
                </a:cubicBezTo>
                <a:cubicBezTo>
                  <a:pt x="196" y="112"/>
                  <a:pt x="196" y="112"/>
                  <a:pt x="196" y="112"/>
                </a:cubicBezTo>
                <a:cubicBezTo>
                  <a:pt x="196" y="96"/>
                  <a:pt x="208" y="84"/>
                  <a:pt x="223" y="8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09" name="Freeform 23"/>
          <p:cNvSpPr>
            <a:spLocks/>
          </p:cNvSpPr>
          <p:nvPr userDrawn="1"/>
        </p:nvSpPr>
        <p:spPr bwMode="auto">
          <a:xfrm>
            <a:off x="7057386" y="3997547"/>
            <a:ext cx="359673" cy="359672"/>
          </a:xfrm>
          <a:custGeom>
            <a:avLst/>
            <a:gdLst>
              <a:gd name="T0" fmla="*/ 98 w 429"/>
              <a:gd name="T1" fmla="*/ 266 h 429"/>
              <a:gd name="T2" fmla="*/ 168 w 429"/>
              <a:gd name="T3" fmla="*/ 196 h 429"/>
              <a:gd name="T4" fmla="*/ 4 w 429"/>
              <a:gd name="T5" fmla="*/ 93 h 429"/>
              <a:gd name="T6" fmla="*/ 2 w 429"/>
              <a:gd name="T7" fmla="*/ 83 h 429"/>
              <a:gd name="T8" fmla="*/ 3 w 429"/>
              <a:gd name="T9" fmla="*/ 82 h 429"/>
              <a:gd name="T10" fmla="*/ 3 w 429"/>
              <a:gd name="T11" fmla="*/ 82 h 429"/>
              <a:gd name="T12" fmla="*/ 23 w 429"/>
              <a:gd name="T13" fmla="*/ 62 h 429"/>
              <a:gd name="T14" fmla="*/ 30 w 429"/>
              <a:gd name="T15" fmla="*/ 60 h 429"/>
              <a:gd name="T16" fmla="*/ 260 w 429"/>
              <a:gd name="T17" fmla="*/ 105 h 429"/>
              <a:gd name="T18" fmla="*/ 337 w 429"/>
              <a:gd name="T19" fmla="*/ 27 h 429"/>
              <a:gd name="T20" fmla="*/ 378 w 429"/>
              <a:gd name="T21" fmla="*/ 3 h 429"/>
              <a:gd name="T22" fmla="*/ 415 w 429"/>
              <a:gd name="T23" fmla="*/ 14 h 429"/>
              <a:gd name="T24" fmla="*/ 426 w 429"/>
              <a:gd name="T25" fmla="*/ 51 h 429"/>
              <a:gd name="T26" fmla="*/ 401 w 429"/>
              <a:gd name="T27" fmla="*/ 92 h 429"/>
              <a:gd name="T28" fmla="*/ 324 w 429"/>
              <a:gd name="T29" fmla="*/ 169 h 429"/>
              <a:gd name="T30" fmla="*/ 369 w 429"/>
              <a:gd name="T31" fmla="*/ 399 h 429"/>
              <a:gd name="T32" fmla="*/ 367 w 429"/>
              <a:gd name="T33" fmla="*/ 405 h 429"/>
              <a:gd name="T34" fmla="*/ 367 w 429"/>
              <a:gd name="T35" fmla="*/ 405 h 429"/>
              <a:gd name="T36" fmla="*/ 347 w 429"/>
              <a:gd name="T37" fmla="*/ 426 h 429"/>
              <a:gd name="T38" fmla="*/ 337 w 429"/>
              <a:gd name="T39" fmla="*/ 426 h 429"/>
              <a:gd name="T40" fmla="*/ 336 w 429"/>
              <a:gd name="T41" fmla="*/ 424 h 429"/>
              <a:gd name="T42" fmla="*/ 232 w 429"/>
              <a:gd name="T43" fmla="*/ 261 h 429"/>
              <a:gd name="T44" fmla="*/ 163 w 429"/>
              <a:gd name="T45" fmla="*/ 330 h 429"/>
              <a:gd name="T46" fmla="*/ 161 w 429"/>
              <a:gd name="T47" fmla="*/ 332 h 429"/>
              <a:gd name="T48" fmla="*/ 115 w 429"/>
              <a:gd name="T49" fmla="*/ 357 h 429"/>
              <a:gd name="T50" fmla="*/ 124 w 429"/>
              <a:gd name="T51" fmla="*/ 406 h 429"/>
              <a:gd name="T52" fmla="*/ 122 w 429"/>
              <a:gd name="T53" fmla="*/ 412 h 429"/>
              <a:gd name="T54" fmla="*/ 108 w 429"/>
              <a:gd name="T55" fmla="*/ 426 h 429"/>
              <a:gd name="T56" fmla="*/ 108 w 429"/>
              <a:gd name="T57" fmla="*/ 426 h 429"/>
              <a:gd name="T58" fmla="*/ 107 w 429"/>
              <a:gd name="T59" fmla="*/ 426 h 429"/>
              <a:gd name="T60" fmla="*/ 98 w 429"/>
              <a:gd name="T61" fmla="*/ 425 h 429"/>
              <a:gd name="T62" fmla="*/ 67 w 429"/>
              <a:gd name="T63" fmla="*/ 384 h 429"/>
              <a:gd name="T64" fmla="*/ 38 w 429"/>
              <a:gd name="T65" fmla="*/ 400 h 429"/>
              <a:gd name="T66" fmla="*/ 29 w 429"/>
              <a:gd name="T67" fmla="*/ 397 h 429"/>
              <a:gd name="T68" fmla="*/ 29 w 429"/>
              <a:gd name="T69" fmla="*/ 390 h 429"/>
              <a:gd name="T70" fmla="*/ 45 w 429"/>
              <a:gd name="T71" fmla="*/ 362 h 429"/>
              <a:gd name="T72" fmla="*/ 4 w 429"/>
              <a:gd name="T73" fmla="*/ 331 h 429"/>
              <a:gd name="T74" fmla="*/ 3 w 429"/>
              <a:gd name="T75" fmla="*/ 330 h 429"/>
              <a:gd name="T76" fmla="*/ 3 w 429"/>
              <a:gd name="T77" fmla="*/ 321 h 429"/>
              <a:gd name="T78" fmla="*/ 17 w 429"/>
              <a:gd name="T79" fmla="*/ 307 h 429"/>
              <a:gd name="T80" fmla="*/ 17 w 429"/>
              <a:gd name="T81" fmla="*/ 307 h 429"/>
              <a:gd name="T82" fmla="*/ 23 w 429"/>
              <a:gd name="T83" fmla="*/ 305 h 429"/>
              <a:gd name="T84" fmla="*/ 72 w 429"/>
              <a:gd name="T85" fmla="*/ 313 h 429"/>
              <a:gd name="T86" fmla="*/ 97 w 429"/>
              <a:gd name="T87" fmla="*/ 268 h 429"/>
              <a:gd name="T88" fmla="*/ 98 w 429"/>
              <a:gd name="T89" fmla="*/ 26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9" h="429">
                <a:moveTo>
                  <a:pt x="98" y="266"/>
                </a:moveTo>
                <a:cubicBezTo>
                  <a:pt x="168" y="196"/>
                  <a:pt x="168" y="196"/>
                  <a:pt x="168" y="196"/>
                </a:cubicBezTo>
                <a:cubicBezTo>
                  <a:pt x="4" y="93"/>
                  <a:pt x="4" y="93"/>
                  <a:pt x="4" y="93"/>
                </a:cubicBezTo>
                <a:cubicBezTo>
                  <a:pt x="1" y="91"/>
                  <a:pt x="0" y="86"/>
                  <a:pt x="2" y="83"/>
                </a:cubicBezTo>
                <a:cubicBezTo>
                  <a:pt x="2" y="83"/>
                  <a:pt x="3" y="82"/>
                  <a:pt x="3" y="82"/>
                </a:cubicBezTo>
                <a:cubicBezTo>
                  <a:pt x="3" y="82"/>
                  <a:pt x="3" y="82"/>
                  <a:pt x="3" y="82"/>
                </a:cubicBezTo>
                <a:cubicBezTo>
                  <a:pt x="23" y="62"/>
                  <a:pt x="23" y="62"/>
                  <a:pt x="23" y="62"/>
                </a:cubicBezTo>
                <a:cubicBezTo>
                  <a:pt x="25" y="60"/>
                  <a:pt x="28" y="59"/>
                  <a:pt x="30" y="60"/>
                </a:cubicBezTo>
                <a:cubicBezTo>
                  <a:pt x="260" y="105"/>
                  <a:pt x="260" y="105"/>
                  <a:pt x="260" y="105"/>
                </a:cubicBezTo>
                <a:cubicBezTo>
                  <a:pt x="337" y="27"/>
                  <a:pt x="337" y="27"/>
                  <a:pt x="337" y="27"/>
                </a:cubicBezTo>
                <a:cubicBezTo>
                  <a:pt x="349" y="15"/>
                  <a:pt x="364" y="5"/>
                  <a:pt x="378" y="3"/>
                </a:cubicBezTo>
                <a:cubicBezTo>
                  <a:pt x="391" y="0"/>
                  <a:pt x="404" y="3"/>
                  <a:pt x="415" y="14"/>
                </a:cubicBezTo>
                <a:cubicBezTo>
                  <a:pt x="426" y="25"/>
                  <a:pt x="429" y="38"/>
                  <a:pt x="426" y="51"/>
                </a:cubicBezTo>
                <a:cubicBezTo>
                  <a:pt x="423" y="65"/>
                  <a:pt x="413" y="80"/>
                  <a:pt x="401" y="92"/>
                </a:cubicBezTo>
                <a:cubicBezTo>
                  <a:pt x="324" y="169"/>
                  <a:pt x="324" y="169"/>
                  <a:pt x="324" y="169"/>
                </a:cubicBezTo>
                <a:cubicBezTo>
                  <a:pt x="369" y="399"/>
                  <a:pt x="369" y="399"/>
                  <a:pt x="369" y="399"/>
                </a:cubicBezTo>
                <a:cubicBezTo>
                  <a:pt x="370" y="401"/>
                  <a:pt x="369" y="404"/>
                  <a:pt x="367" y="405"/>
                </a:cubicBezTo>
                <a:cubicBezTo>
                  <a:pt x="367" y="405"/>
                  <a:pt x="367" y="405"/>
                  <a:pt x="367" y="405"/>
                </a:cubicBezTo>
                <a:cubicBezTo>
                  <a:pt x="347" y="426"/>
                  <a:pt x="347" y="426"/>
                  <a:pt x="347" y="426"/>
                </a:cubicBezTo>
                <a:cubicBezTo>
                  <a:pt x="344" y="428"/>
                  <a:pt x="340" y="428"/>
                  <a:pt x="337" y="426"/>
                </a:cubicBezTo>
                <a:cubicBezTo>
                  <a:pt x="337" y="425"/>
                  <a:pt x="336" y="425"/>
                  <a:pt x="336" y="424"/>
                </a:cubicBezTo>
                <a:cubicBezTo>
                  <a:pt x="232" y="261"/>
                  <a:pt x="232" y="261"/>
                  <a:pt x="232" y="261"/>
                </a:cubicBezTo>
                <a:cubicBezTo>
                  <a:pt x="163" y="330"/>
                  <a:pt x="163" y="330"/>
                  <a:pt x="163" y="330"/>
                </a:cubicBezTo>
                <a:cubicBezTo>
                  <a:pt x="162" y="331"/>
                  <a:pt x="161" y="331"/>
                  <a:pt x="161" y="332"/>
                </a:cubicBezTo>
                <a:cubicBezTo>
                  <a:pt x="115" y="357"/>
                  <a:pt x="115" y="357"/>
                  <a:pt x="115" y="357"/>
                </a:cubicBezTo>
                <a:cubicBezTo>
                  <a:pt x="124" y="406"/>
                  <a:pt x="124" y="406"/>
                  <a:pt x="124" y="406"/>
                </a:cubicBezTo>
                <a:cubicBezTo>
                  <a:pt x="124" y="408"/>
                  <a:pt x="124" y="410"/>
                  <a:pt x="122" y="412"/>
                </a:cubicBezTo>
                <a:cubicBezTo>
                  <a:pt x="108" y="426"/>
                  <a:pt x="108" y="426"/>
                  <a:pt x="108" y="426"/>
                </a:cubicBezTo>
                <a:cubicBezTo>
                  <a:pt x="108" y="426"/>
                  <a:pt x="108" y="426"/>
                  <a:pt x="108" y="426"/>
                </a:cubicBezTo>
                <a:cubicBezTo>
                  <a:pt x="108" y="426"/>
                  <a:pt x="108" y="426"/>
                  <a:pt x="107" y="426"/>
                </a:cubicBezTo>
                <a:cubicBezTo>
                  <a:pt x="104" y="429"/>
                  <a:pt x="100" y="428"/>
                  <a:pt x="98" y="425"/>
                </a:cubicBezTo>
                <a:cubicBezTo>
                  <a:pt x="67" y="384"/>
                  <a:pt x="67" y="384"/>
                  <a:pt x="67" y="384"/>
                </a:cubicBezTo>
                <a:cubicBezTo>
                  <a:pt x="38" y="400"/>
                  <a:pt x="38" y="400"/>
                  <a:pt x="38" y="400"/>
                </a:cubicBezTo>
                <a:cubicBezTo>
                  <a:pt x="35" y="401"/>
                  <a:pt x="31" y="400"/>
                  <a:pt x="29" y="397"/>
                </a:cubicBezTo>
                <a:cubicBezTo>
                  <a:pt x="28" y="395"/>
                  <a:pt x="28" y="392"/>
                  <a:pt x="29" y="390"/>
                </a:cubicBezTo>
                <a:cubicBezTo>
                  <a:pt x="45" y="362"/>
                  <a:pt x="45" y="362"/>
                  <a:pt x="45" y="362"/>
                </a:cubicBezTo>
                <a:cubicBezTo>
                  <a:pt x="4" y="331"/>
                  <a:pt x="4" y="331"/>
                  <a:pt x="4" y="331"/>
                </a:cubicBezTo>
                <a:cubicBezTo>
                  <a:pt x="4" y="331"/>
                  <a:pt x="3" y="331"/>
                  <a:pt x="3" y="330"/>
                </a:cubicBezTo>
                <a:cubicBezTo>
                  <a:pt x="0" y="328"/>
                  <a:pt x="0" y="323"/>
                  <a:pt x="3" y="321"/>
                </a:cubicBezTo>
                <a:cubicBezTo>
                  <a:pt x="17" y="307"/>
                  <a:pt x="17" y="307"/>
                  <a:pt x="17" y="307"/>
                </a:cubicBezTo>
                <a:cubicBezTo>
                  <a:pt x="17" y="307"/>
                  <a:pt x="17" y="307"/>
                  <a:pt x="17" y="307"/>
                </a:cubicBezTo>
                <a:cubicBezTo>
                  <a:pt x="18" y="306"/>
                  <a:pt x="20" y="305"/>
                  <a:pt x="23" y="305"/>
                </a:cubicBezTo>
                <a:cubicBezTo>
                  <a:pt x="72" y="313"/>
                  <a:pt x="72" y="313"/>
                  <a:pt x="72" y="313"/>
                </a:cubicBezTo>
                <a:cubicBezTo>
                  <a:pt x="97" y="268"/>
                  <a:pt x="97" y="268"/>
                  <a:pt x="97" y="268"/>
                </a:cubicBezTo>
                <a:cubicBezTo>
                  <a:pt x="98" y="267"/>
                  <a:pt x="98" y="267"/>
                  <a:pt x="98" y="26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10" name="Freeform 43"/>
          <p:cNvSpPr>
            <a:spLocks noEditPoints="1"/>
          </p:cNvSpPr>
          <p:nvPr userDrawn="1"/>
        </p:nvSpPr>
        <p:spPr bwMode="auto">
          <a:xfrm>
            <a:off x="7718479" y="4954835"/>
            <a:ext cx="339766" cy="339284"/>
          </a:xfrm>
          <a:custGeom>
            <a:avLst/>
            <a:gdLst>
              <a:gd name="T0" fmla="*/ 169 w 432"/>
              <a:gd name="T1" fmla="*/ 50 h 431"/>
              <a:gd name="T2" fmla="*/ 132 w 432"/>
              <a:gd name="T3" fmla="*/ 65 h 431"/>
              <a:gd name="T4" fmla="*/ 101 w 432"/>
              <a:gd name="T5" fmla="*/ 43 h 431"/>
              <a:gd name="T6" fmla="*/ 83 w 432"/>
              <a:gd name="T7" fmla="*/ 44 h 431"/>
              <a:gd name="T8" fmla="*/ 63 w 432"/>
              <a:gd name="T9" fmla="*/ 63 h 431"/>
              <a:gd name="T10" fmla="*/ 44 w 432"/>
              <a:gd name="T11" fmla="*/ 82 h 431"/>
              <a:gd name="T12" fmla="*/ 43 w 432"/>
              <a:gd name="T13" fmla="*/ 100 h 431"/>
              <a:gd name="T14" fmla="*/ 66 w 432"/>
              <a:gd name="T15" fmla="*/ 132 h 431"/>
              <a:gd name="T16" fmla="*/ 51 w 432"/>
              <a:gd name="T17" fmla="*/ 169 h 431"/>
              <a:gd name="T18" fmla="*/ 12 w 432"/>
              <a:gd name="T19" fmla="*/ 175 h 431"/>
              <a:gd name="T20" fmla="*/ 0 w 432"/>
              <a:gd name="T21" fmla="*/ 188 h 431"/>
              <a:gd name="T22" fmla="*/ 0 w 432"/>
              <a:gd name="T23" fmla="*/ 215 h 431"/>
              <a:gd name="T24" fmla="*/ 0 w 432"/>
              <a:gd name="T25" fmla="*/ 242 h 431"/>
              <a:gd name="T26" fmla="*/ 12 w 432"/>
              <a:gd name="T27" fmla="*/ 256 h 431"/>
              <a:gd name="T28" fmla="*/ 51 w 432"/>
              <a:gd name="T29" fmla="*/ 262 h 431"/>
              <a:gd name="T30" fmla="*/ 66 w 432"/>
              <a:gd name="T31" fmla="*/ 299 h 431"/>
              <a:gd name="T32" fmla="*/ 43 w 432"/>
              <a:gd name="T33" fmla="*/ 331 h 431"/>
              <a:gd name="T34" fmla="*/ 44 w 432"/>
              <a:gd name="T35" fmla="*/ 349 h 431"/>
              <a:gd name="T36" fmla="*/ 63 w 432"/>
              <a:gd name="T37" fmla="*/ 368 h 431"/>
              <a:gd name="T38" fmla="*/ 83 w 432"/>
              <a:gd name="T39" fmla="*/ 387 h 431"/>
              <a:gd name="T40" fmla="*/ 101 w 432"/>
              <a:gd name="T41" fmla="*/ 388 h 431"/>
              <a:gd name="T42" fmla="*/ 132 w 432"/>
              <a:gd name="T43" fmla="*/ 366 h 431"/>
              <a:gd name="T44" fmla="*/ 169 w 432"/>
              <a:gd name="T45" fmla="*/ 381 h 431"/>
              <a:gd name="T46" fmla="*/ 176 w 432"/>
              <a:gd name="T47" fmla="*/ 419 h 431"/>
              <a:gd name="T48" fmla="*/ 189 w 432"/>
              <a:gd name="T49" fmla="*/ 431 h 431"/>
              <a:gd name="T50" fmla="*/ 216 w 432"/>
              <a:gd name="T51" fmla="*/ 431 h 431"/>
              <a:gd name="T52" fmla="*/ 243 w 432"/>
              <a:gd name="T53" fmla="*/ 431 h 431"/>
              <a:gd name="T54" fmla="*/ 256 w 432"/>
              <a:gd name="T55" fmla="*/ 419 h 431"/>
              <a:gd name="T56" fmla="*/ 263 w 432"/>
              <a:gd name="T57" fmla="*/ 381 h 431"/>
              <a:gd name="T58" fmla="*/ 300 w 432"/>
              <a:gd name="T59" fmla="*/ 366 h 431"/>
              <a:gd name="T60" fmla="*/ 332 w 432"/>
              <a:gd name="T61" fmla="*/ 388 h 431"/>
              <a:gd name="T62" fmla="*/ 350 w 432"/>
              <a:gd name="T63" fmla="*/ 387 h 431"/>
              <a:gd name="T64" fmla="*/ 369 w 432"/>
              <a:gd name="T65" fmla="*/ 368 h 431"/>
              <a:gd name="T66" fmla="*/ 388 w 432"/>
              <a:gd name="T67" fmla="*/ 349 h 431"/>
              <a:gd name="T68" fmla="*/ 389 w 432"/>
              <a:gd name="T69" fmla="*/ 331 h 431"/>
              <a:gd name="T70" fmla="*/ 366 w 432"/>
              <a:gd name="T71" fmla="*/ 299 h 431"/>
              <a:gd name="T72" fmla="*/ 382 w 432"/>
              <a:gd name="T73" fmla="*/ 262 h 431"/>
              <a:gd name="T74" fmla="*/ 420 w 432"/>
              <a:gd name="T75" fmla="*/ 256 h 431"/>
              <a:gd name="T76" fmla="*/ 432 w 432"/>
              <a:gd name="T77" fmla="*/ 242 h 431"/>
              <a:gd name="T78" fmla="*/ 432 w 432"/>
              <a:gd name="T79" fmla="*/ 215 h 431"/>
              <a:gd name="T80" fmla="*/ 432 w 432"/>
              <a:gd name="T81" fmla="*/ 188 h 431"/>
              <a:gd name="T82" fmla="*/ 420 w 432"/>
              <a:gd name="T83" fmla="*/ 175 h 431"/>
              <a:gd name="T84" fmla="*/ 382 w 432"/>
              <a:gd name="T85" fmla="*/ 169 h 431"/>
              <a:gd name="T86" fmla="*/ 366 w 432"/>
              <a:gd name="T87" fmla="*/ 132 h 431"/>
              <a:gd name="T88" fmla="*/ 389 w 432"/>
              <a:gd name="T89" fmla="*/ 100 h 431"/>
              <a:gd name="T90" fmla="*/ 388 w 432"/>
              <a:gd name="T91" fmla="*/ 82 h 431"/>
              <a:gd name="T92" fmla="*/ 369 w 432"/>
              <a:gd name="T93" fmla="*/ 63 h 431"/>
              <a:gd name="T94" fmla="*/ 350 w 432"/>
              <a:gd name="T95" fmla="*/ 44 h 431"/>
              <a:gd name="T96" fmla="*/ 332 w 432"/>
              <a:gd name="T97" fmla="*/ 43 h 431"/>
              <a:gd name="T98" fmla="*/ 300 w 432"/>
              <a:gd name="T99" fmla="*/ 65 h 431"/>
              <a:gd name="T100" fmla="*/ 263 w 432"/>
              <a:gd name="T101" fmla="*/ 50 h 431"/>
              <a:gd name="T102" fmla="*/ 256 w 432"/>
              <a:gd name="T103" fmla="*/ 12 h 431"/>
              <a:gd name="T104" fmla="*/ 243 w 432"/>
              <a:gd name="T105" fmla="*/ 0 h 431"/>
              <a:gd name="T106" fmla="*/ 216 w 432"/>
              <a:gd name="T107" fmla="*/ 0 h 431"/>
              <a:gd name="T108" fmla="*/ 189 w 432"/>
              <a:gd name="T109" fmla="*/ 0 h 431"/>
              <a:gd name="T110" fmla="*/ 176 w 432"/>
              <a:gd name="T111" fmla="*/ 12 h 431"/>
              <a:gd name="T112" fmla="*/ 169 w 432"/>
              <a:gd name="T113" fmla="*/ 50 h 431"/>
              <a:gd name="T114" fmla="*/ 216 w 432"/>
              <a:gd name="T115" fmla="*/ 135 h 431"/>
              <a:gd name="T116" fmla="*/ 297 w 432"/>
              <a:gd name="T117" fmla="*/ 215 h 431"/>
              <a:gd name="T118" fmla="*/ 216 w 432"/>
              <a:gd name="T119" fmla="*/ 296 h 431"/>
              <a:gd name="T120" fmla="*/ 135 w 432"/>
              <a:gd name="T121" fmla="*/ 215 h 431"/>
              <a:gd name="T122" fmla="*/ 216 w 432"/>
              <a:gd name="T123" fmla="*/ 135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 h="431">
                <a:moveTo>
                  <a:pt x="169" y="50"/>
                </a:moveTo>
                <a:cubicBezTo>
                  <a:pt x="156" y="54"/>
                  <a:pt x="144" y="59"/>
                  <a:pt x="132" y="65"/>
                </a:cubicBezTo>
                <a:cubicBezTo>
                  <a:pt x="101" y="43"/>
                  <a:pt x="101" y="43"/>
                  <a:pt x="101" y="43"/>
                </a:cubicBezTo>
                <a:cubicBezTo>
                  <a:pt x="95" y="39"/>
                  <a:pt x="87" y="39"/>
                  <a:pt x="83" y="44"/>
                </a:cubicBezTo>
                <a:cubicBezTo>
                  <a:pt x="63" y="63"/>
                  <a:pt x="63" y="63"/>
                  <a:pt x="63" y="63"/>
                </a:cubicBezTo>
                <a:cubicBezTo>
                  <a:pt x="44" y="82"/>
                  <a:pt x="44" y="82"/>
                  <a:pt x="44" y="82"/>
                </a:cubicBezTo>
                <a:cubicBezTo>
                  <a:pt x="39" y="87"/>
                  <a:pt x="39" y="95"/>
                  <a:pt x="43" y="100"/>
                </a:cubicBezTo>
                <a:cubicBezTo>
                  <a:pt x="66" y="132"/>
                  <a:pt x="66" y="132"/>
                  <a:pt x="66" y="132"/>
                </a:cubicBezTo>
                <a:cubicBezTo>
                  <a:pt x="59" y="143"/>
                  <a:pt x="54" y="156"/>
                  <a:pt x="51" y="169"/>
                </a:cubicBezTo>
                <a:cubicBezTo>
                  <a:pt x="12" y="175"/>
                  <a:pt x="12" y="175"/>
                  <a:pt x="12" y="175"/>
                </a:cubicBezTo>
                <a:cubicBezTo>
                  <a:pt x="6" y="176"/>
                  <a:pt x="0" y="181"/>
                  <a:pt x="0" y="188"/>
                </a:cubicBezTo>
                <a:cubicBezTo>
                  <a:pt x="0" y="215"/>
                  <a:pt x="0" y="215"/>
                  <a:pt x="0" y="215"/>
                </a:cubicBezTo>
                <a:cubicBezTo>
                  <a:pt x="0" y="242"/>
                  <a:pt x="0" y="242"/>
                  <a:pt x="0" y="242"/>
                </a:cubicBezTo>
                <a:cubicBezTo>
                  <a:pt x="0" y="249"/>
                  <a:pt x="6" y="255"/>
                  <a:pt x="12" y="256"/>
                </a:cubicBezTo>
                <a:cubicBezTo>
                  <a:pt x="51" y="262"/>
                  <a:pt x="51" y="262"/>
                  <a:pt x="51" y="262"/>
                </a:cubicBezTo>
                <a:cubicBezTo>
                  <a:pt x="54" y="275"/>
                  <a:pt x="59" y="288"/>
                  <a:pt x="66" y="299"/>
                </a:cubicBezTo>
                <a:cubicBezTo>
                  <a:pt x="43" y="331"/>
                  <a:pt x="43" y="331"/>
                  <a:pt x="43" y="331"/>
                </a:cubicBezTo>
                <a:cubicBezTo>
                  <a:pt x="39" y="336"/>
                  <a:pt x="39" y="344"/>
                  <a:pt x="44" y="349"/>
                </a:cubicBezTo>
                <a:cubicBezTo>
                  <a:pt x="63" y="368"/>
                  <a:pt x="63" y="368"/>
                  <a:pt x="63" y="368"/>
                </a:cubicBezTo>
                <a:cubicBezTo>
                  <a:pt x="83" y="387"/>
                  <a:pt x="83" y="387"/>
                  <a:pt x="83" y="387"/>
                </a:cubicBezTo>
                <a:cubicBezTo>
                  <a:pt x="87" y="392"/>
                  <a:pt x="95" y="392"/>
                  <a:pt x="101" y="388"/>
                </a:cubicBezTo>
                <a:cubicBezTo>
                  <a:pt x="132" y="366"/>
                  <a:pt x="132" y="366"/>
                  <a:pt x="132" y="366"/>
                </a:cubicBezTo>
                <a:cubicBezTo>
                  <a:pt x="144" y="372"/>
                  <a:pt x="156" y="377"/>
                  <a:pt x="169" y="381"/>
                </a:cubicBezTo>
                <a:cubicBezTo>
                  <a:pt x="176" y="419"/>
                  <a:pt x="176" y="419"/>
                  <a:pt x="176" y="419"/>
                </a:cubicBezTo>
                <a:cubicBezTo>
                  <a:pt x="176" y="426"/>
                  <a:pt x="182" y="431"/>
                  <a:pt x="189" y="431"/>
                </a:cubicBezTo>
                <a:cubicBezTo>
                  <a:pt x="216" y="431"/>
                  <a:pt x="216" y="431"/>
                  <a:pt x="216" y="431"/>
                </a:cubicBezTo>
                <a:cubicBezTo>
                  <a:pt x="243" y="431"/>
                  <a:pt x="243" y="431"/>
                  <a:pt x="243" y="431"/>
                </a:cubicBezTo>
                <a:cubicBezTo>
                  <a:pt x="250" y="431"/>
                  <a:pt x="256" y="426"/>
                  <a:pt x="256" y="419"/>
                </a:cubicBezTo>
                <a:cubicBezTo>
                  <a:pt x="263" y="381"/>
                  <a:pt x="263" y="381"/>
                  <a:pt x="263" y="381"/>
                </a:cubicBezTo>
                <a:cubicBezTo>
                  <a:pt x="276" y="377"/>
                  <a:pt x="288" y="372"/>
                  <a:pt x="300" y="366"/>
                </a:cubicBezTo>
                <a:cubicBezTo>
                  <a:pt x="332" y="388"/>
                  <a:pt x="332" y="388"/>
                  <a:pt x="332" y="388"/>
                </a:cubicBezTo>
                <a:cubicBezTo>
                  <a:pt x="337" y="392"/>
                  <a:pt x="345" y="392"/>
                  <a:pt x="350" y="387"/>
                </a:cubicBezTo>
                <a:cubicBezTo>
                  <a:pt x="369" y="368"/>
                  <a:pt x="369" y="368"/>
                  <a:pt x="369" y="368"/>
                </a:cubicBezTo>
                <a:cubicBezTo>
                  <a:pt x="388" y="349"/>
                  <a:pt x="388" y="349"/>
                  <a:pt x="388" y="349"/>
                </a:cubicBezTo>
                <a:cubicBezTo>
                  <a:pt x="393" y="344"/>
                  <a:pt x="393" y="336"/>
                  <a:pt x="389" y="331"/>
                </a:cubicBezTo>
                <a:cubicBezTo>
                  <a:pt x="366" y="299"/>
                  <a:pt x="366" y="299"/>
                  <a:pt x="366" y="299"/>
                </a:cubicBezTo>
                <a:cubicBezTo>
                  <a:pt x="373" y="288"/>
                  <a:pt x="378" y="275"/>
                  <a:pt x="382" y="262"/>
                </a:cubicBezTo>
                <a:cubicBezTo>
                  <a:pt x="420" y="256"/>
                  <a:pt x="420" y="256"/>
                  <a:pt x="420" y="256"/>
                </a:cubicBezTo>
                <a:cubicBezTo>
                  <a:pt x="427" y="255"/>
                  <a:pt x="432" y="249"/>
                  <a:pt x="432" y="242"/>
                </a:cubicBezTo>
                <a:cubicBezTo>
                  <a:pt x="432" y="215"/>
                  <a:pt x="432" y="215"/>
                  <a:pt x="432" y="215"/>
                </a:cubicBezTo>
                <a:cubicBezTo>
                  <a:pt x="432" y="188"/>
                  <a:pt x="432" y="188"/>
                  <a:pt x="432" y="188"/>
                </a:cubicBezTo>
                <a:cubicBezTo>
                  <a:pt x="432" y="181"/>
                  <a:pt x="427" y="176"/>
                  <a:pt x="420" y="175"/>
                </a:cubicBezTo>
                <a:cubicBezTo>
                  <a:pt x="382" y="169"/>
                  <a:pt x="382" y="169"/>
                  <a:pt x="382" y="169"/>
                </a:cubicBezTo>
                <a:cubicBezTo>
                  <a:pt x="378" y="156"/>
                  <a:pt x="373" y="143"/>
                  <a:pt x="366" y="132"/>
                </a:cubicBezTo>
                <a:cubicBezTo>
                  <a:pt x="389" y="100"/>
                  <a:pt x="389" y="100"/>
                  <a:pt x="389" y="100"/>
                </a:cubicBezTo>
                <a:cubicBezTo>
                  <a:pt x="393" y="95"/>
                  <a:pt x="393" y="87"/>
                  <a:pt x="388" y="82"/>
                </a:cubicBezTo>
                <a:cubicBezTo>
                  <a:pt x="369" y="63"/>
                  <a:pt x="369" y="63"/>
                  <a:pt x="369" y="63"/>
                </a:cubicBezTo>
                <a:cubicBezTo>
                  <a:pt x="350" y="44"/>
                  <a:pt x="350" y="44"/>
                  <a:pt x="350" y="44"/>
                </a:cubicBezTo>
                <a:cubicBezTo>
                  <a:pt x="345" y="39"/>
                  <a:pt x="337" y="39"/>
                  <a:pt x="332" y="43"/>
                </a:cubicBezTo>
                <a:cubicBezTo>
                  <a:pt x="300" y="65"/>
                  <a:pt x="300" y="65"/>
                  <a:pt x="300" y="65"/>
                </a:cubicBezTo>
                <a:cubicBezTo>
                  <a:pt x="288" y="59"/>
                  <a:pt x="276" y="54"/>
                  <a:pt x="263" y="50"/>
                </a:cubicBezTo>
                <a:cubicBezTo>
                  <a:pt x="256" y="12"/>
                  <a:pt x="256" y="12"/>
                  <a:pt x="256" y="12"/>
                </a:cubicBezTo>
                <a:cubicBezTo>
                  <a:pt x="256" y="5"/>
                  <a:pt x="250" y="0"/>
                  <a:pt x="243" y="0"/>
                </a:cubicBezTo>
                <a:cubicBezTo>
                  <a:pt x="216" y="0"/>
                  <a:pt x="216" y="0"/>
                  <a:pt x="216" y="0"/>
                </a:cubicBezTo>
                <a:cubicBezTo>
                  <a:pt x="189" y="0"/>
                  <a:pt x="189" y="0"/>
                  <a:pt x="189" y="0"/>
                </a:cubicBezTo>
                <a:cubicBezTo>
                  <a:pt x="182" y="0"/>
                  <a:pt x="176" y="5"/>
                  <a:pt x="176" y="12"/>
                </a:cubicBezTo>
                <a:cubicBezTo>
                  <a:pt x="169" y="50"/>
                  <a:pt x="169" y="50"/>
                  <a:pt x="169" y="50"/>
                </a:cubicBezTo>
                <a:close/>
                <a:moveTo>
                  <a:pt x="216" y="135"/>
                </a:moveTo>
                <a:cubicBezTo>
                  <a:pt x="261" y="135"/>
                  <a:pt x="297" y="171"/>
                  <a:pt x="297" y="215"/>
                </a:cubicBezTo>
                <a:cubicBezTo>
                  <a:pt x="297" y="260"/>
                  <a:pt x="261" y="296"/>
                  <a:pt x="216" y="296"/>
                </a:cubicBezTo>
                <a:cubicBezTo>
                  <a:pt x="171" y="296"/>
                  <a:pt x="135" y="260"/>
                  <a:pt x="135" y="215"/>
                </a:cubicBezTo>
                <a:cubicBezTo>
                  <a:pt x="135" y="171"/>
                  <a:pt x="171" y="135"/>
                  <a:pt x="216" y="1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11" name="Freeform 35"/>
          <p:cNvSpPr>
            <a:spLocks noEditPoints="1"/>
          </p:cNvSpPr>
          <p:nvPr userDrawn="1"/>
        </p:nvSpPr>
        <p:spPr bwMode="auto">
          <a:xfrm>
            <a:off x="7703913" y="1503915"/>
            <a:ext cx="368898" cy="276544"/>
          </a:xfrm>
          <a:custGeom>
            <a:avLst/>
            <a:gdLst>
              <a:gd name="T0" fmla="*/ 432 w 432"/>
              <a:gd name="T1" fmla="*/ 101 h 324"/>
              <a:gd name="T2" fmla="*/ 432 w 432"/>
              <a:gd name="T3" fmla="*/ 297 h 324"/>
              <a:gd name="T4" fmla="*/ 405 w 432"/>
              <a:gd name="T5" fmla="*/ 324 h 324"/>
              <a:gd name="T6" fmla="*/ 27 w 432"/>
              <a:gd name="T7" fmla="*/ 324 h 324"/>
              <a:gd name="T8" fmla="*/ 0 w 432"/>
              <a:gd name="T9" fmla="*/ 297 h 324"/>
              <a:gd name="T10" fmla="*/ 0 w 432"/>
              <a:gd name="T11" fmla="*/ 101 h 324"/>
              <a:gd name="T12" fmla="*/ 2 w 432"/>
              <a:gd name="T13" fmla="*/ 102 h 324"/>
              <a:gd name="T14" fmla="*/ 189 w 432"/>
              <a:gd name="T15" fmla="*/ 209 h 324"/>
              <a:gd name="T16" fmla="*/ 216 w 432"/>
              <a:gd name="T17" fmla="*/ 216 h 324"/>
              <a:gd name="T18" fmla="*/ 243 w 432"/>
              <a:gd name="T19" fmla="*/ 209 h 324"/>
              <a:gd name="T20" fmla="*/ 430 w 432"/>
              <a:gd name="T21" fmla="*/ 102 h 324"/>
              <a:gd name="T22" fmla="*/ 432 w 432"/>
              <a:gd name="T23" fmla="*/ 101 h 324"/>
              <a:gd name="T24" fmla="*/ 216 w 432"/>
              <a:gd name="T25" fmla="*/ 189 h 324"/>
              <a:gd name="T26" fmla="*/ 229 w 432"/>
              <a:gd name="T27" fmla="*/ 186 h 324"/>
              <a:gd name="T28" fmla="*/ 417 w 432"/>
              <a:gd name="T29" fmla="*/ 78 h 324"/>
              <a:gd name="T30" fmla="*/ 432 w 432"/>
              <a:gd name="T31" fmla="*/ 54 h 324"/>
              <a:gd name="T32" fmla="*/ 432 w 432"/>
              <a:gd name="T33" fmla="*/ 27 h 324"/>
              <a:gd name="T34" fmla="*/ 405 w 432"/>
              <a:gd name="T35" fmla="*/ 0 h 324"/>
              <a:gd name="T36" fmla="*/ 216 w 432"/>
              <a:gd name="T37" fmla="*/ 0 h 324"/>
              <a:gd name="T38" fmla="*/ 27 w 432"/>
              <a:gd name="T39" fmla="*/ 0 h 324"/>
              <a:gd name="T40" fmla="*/ 0 w 432"/>
              <a:gd name="T41" fmla="*/ 27 h 324"/>
              <a:gd name="T42" fmla="*/ 0 w 432"/>
              <a:gd name="T43" fmla="*/ 54 h 324"/>
              <a:gd name="T44" fmla="*/ 15 w 432"/>
              <a:gd name="T45" fmla="*/ 78 h 324"/>
              <a:gd name="T46" fmla="*/ 203 w 432"/>
              <a:gd name="T47" fmla="*/ 186 h 324"/>
              <a:gd name="T48" fmla="*/ 216 w 432"/>
              <a:gd name="T49" fmla="*/ 18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2" h="324">
                <a:moveTo>
                  <a:pt x="432" y="101"/>
                </a:moveTo>
                <a:cubicBezTo>
                  <a:pt x="432" y="297"/>
                  <a:pt x="432" y="297"/>
                  <a:pt x="432" y="297"/>
                </a:cubicBezTo>
                <a:cubicBezTo>
                  <a:pt x="432" y="312"/>
                  <a:pt x="420" y="324"/>
                  <a:pt x="405" y="324"/>
                </a:cubicBezTo>
                <a:cubicBezTo>
                  <a:pt x="27" y="324"/>
                  <a:pt x="27" y="324"/>
                  <a:pt x="27" y="324"/>
                </a:cubicBezTo>
                <a:cubicBezTo>
                  <a:pt x="12" y="324"/>
                  <a:pt x="0" y="312"/>
                  <a:pt x="0" y="297"/>
                </a:cubicBezTo>
                <a:cubicBezTo>
                  <a:pt x="0" y="101"/>
                  <a:pt x="0" y="101"/>
                  <a:pt x="0" y="101"/>
                </a:cubicBezTo>
                <a:cubicBezTo>
                  <a:pt x="1" y="101"/>
                  <a:pt x="1" y="102"/>
                  <a:pt x="2" y="102"/>
                </a:cubicBezTo>
                <a:cubicBezTo>
                  <a:pt x="189" y="209"/>
                  <a:pt x="189" y="209"/>
                  <a:pt x="189" y="209"/>
                </a:cubicBezTo>
                <a:cubicBezTo>
                  <a:pt x="197" y="214"/>
                  <a:pt x="207" y="216"/>
                  <a:pt x="216" y="216"/>
                </a:cubicBezTo>
                <a:cubicBezTo>
                  <a:pt x="225" y="216"/>
                  <a:pt x="235" y="214"/>
                  <a:pt x="243" y="209"/>
                </a:cubicBezTo>
                <a:cubicBezTo>
                  <a:pt x="430" y="102"/>
                  <a:pt x="430" y="102"/>
                  <a:pt x="430" y="102"/>
                </a:cubicBezTo>
                <a:cubicBezTo>
                  <a:pt x="431" y="102"/>
                  <a:pt x="431" y="101"/>
                  <a:pt x="432" y="101"/>
                </a:cubicBezTo>
                <a:close/>
                <a:moveTo>
                  <a:pt x="216" y="189"/>
                </a:moveTo>
                <a:cubicBezTo>
                  <a:pt x="221" y="189"/>
                  <a:pt x="225" y="188"/>
                  <a:pt x="229" y="186"/>
                </a:cubicBezTo>
                <a:cubicBezTo>
                  <a:pt x="417" y="78"/>
                  <a:pt x="417" y="78"/>
                  <a:pt x="417" y="78"/>
                </a:cubicBezTo>
                <a:cubicBezTo>
                  <a:pt x="426" y="74"/>
                  <a:pt x="432" y="65"/>
                  <a:pt x="432" y="54"/>
                </a:cubicBezTo>
                <a:cubicBezTo>
                  <a:pt x="432" y="27"/>
                  <a:pt x="432" y="27"/>
                  <a:pt x="432" y="27"/>
                </a:cubicBezTo>
                <a:cubicBezTo>
                  <a:pt x="432" y="12"/>
                  <a:pt x="420" y="0"/>
                  <a:pt x="405" y="0"/>
                </a:cubicBezTo>
                <a:cubicBezTo>
                  <a:pt x="216" y="0"/>
                  <a:pt x="216" y="0"/>
                  <a:pt x="216" y="0"/>
                </a:cubicBezTo>
                <a:cubicBezTo>
                  <a:pt x="27" y="0"/>
                  <a:pt x="27" y="0"/>
                  <a:pt x="27" y="0"/>
                </a:cubicBezTo>
                <a:cubicBezTo>
                  <a:pt x="12" y="0"/>
                  <a:pt x="0" y="12"/>
                  <a:pt x="0" y="27"/>
                </a:cubicBezTo>
                <a:cubicBezTo>
                  <a:pt x="0" y="54"/>
                  <a:pt x="0" y="54"/>
                  <a:pt x="0" y="54"/>
                </a:cubicBezTo>
                <a:cubicBezTo>
                  <a:pt x="0" y="65"/>
                  <a:pt x="6" y="74"/>
                  <a:pt x="15" y="78"/>
                </a:cubicBezTo>
                <a:cubicBezTo>
                  <a:pt x="203" y="186"/>
                  <a:pt x="203" y="186"/>
                  <a:pt x="203" y="186"/>
                </a:cubicBezTo>
                <a:cubicBezTo>
                  <a:pt x="207" y="188"/>
                  <a:pt x="211" y="189"/>
                  <a:pt x="216" y="18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12" name="Freeform 35"/>
          <p:cNvSpPr>
            <a:spLocks noEditPoints="1"/>
          </p:cNvSpPr>
          <p:nvPr userDrawn="1"/>
        </p:nvSpPr>
        <p:spPr bwMode="auto">
          <a:xfrm>
            <a:off x="7713280" y="2346575"/>
            <a:ext cx="350165" cy="262709"/>
          </a:xfrm>
          <a:custGeom>
            <a:avLst/>
            <a:gdLst>
              <a:gd name="T0" fmla="*/ 27 w 432"/>
              <a:gd name="T1" fmla="*/ 54 h 324"/>
              <a:gd name="T2" fmla="*/ 54 w 432"/>
              <a:gd name="T3" fmla="*/ 54 h 324"/>
              <a:gd name="T4" fmla="*/ 54 w 432"/>
              <a:gd name="T5" fmla="*/ 41 h 324"/>
              <a:gd name="T6" fmla="*/ 68 w 432"/>
              <a:gd name="T7" fmla="*/ 27 h 324"/>
              <a:gd name="T8" fmla="*/ 108 w 432"/>
              <a:gd name="T9" fmla="*/ 27 h 324"/>
              <a:gd name="T10" fmla="*/ 122 w 432"/>
              <a:gd name="T11" fmla="*/ 41 h 324"/>
              <a:gd name="T12" fmla="*/ 122 w 432"/>
              <a:gd name="T13" fmla="*/ 54 h 324"/>
              <a:gd name="T14" fmla="*/ 181 w 432"/>
              <a:gd name="T15" fmla="*/ 54 h 324"/>
              <a:gd name="T16" fmla="*/ 207 w 432"/>
              <a:gd name="T17" fmla="*/ 13 h 324"/>
              <a:gd name="T18" fmla="*/ 230 w 432"/>
              <a:gd name="T19" fmla="*/ 0 h 324"/>
              <a:gd name="T20" fmla="*/ 324 w 432"/>
              <a:gd name="T21" fmla="*/ 0 h 324"/>
              <a:gd name="T22" fmla="*/ 348 w 432"/>
              <a:gd name="T23" fmla="*/ 14 h 324"/>
              <a:gd name="T24" fmla="*/ 373 w 432"/>
              <a:gd name="T25" fmla="*/ 54 h 324"/>
              <a:gd name="T26" fmla="*/ 405 w 432"/>
              <a:gd name="T27" fmla="*/ 54 h 324"/>
              <a:gd name="T28" fmla="*/ 432 w 432"/>
              <a:gd name="T29" fmla="*/ 81 h 324"/>
              <a:gd name="T30" fmla="*/ 432 w 432"/>
              <a:gd name="T31" fmla="*/ 297 h 324"/>
              <a:gd name="T32" fmla="*/ 405 w 432"/>
              <a:gd name="T33" fmla="*/ 324 h 324"/>
              <a:gd name="T34" fmla="*/ 27 w 432"/>
              <a:gd name="T35" fmla="*/ 324 h 324"/>
              <a:gd name="T36" fmla="*/ 0 w 432"/>
              <a:gd name="T37" fmla="*/ 297 h 324"/>
              <a:gd name="T38" fmla="*/ 0 w 432"/>
              <a:gd name="T39" fmla="*/ 81 h 324"/>
              <a:gd name="T40" fmla="*/ 27 w 432"/>
              <a:gd name="T41" fmla="*/ 54 h 324"/>
              <a:gd name="T42" fmla="*/ 277 w 432"/>
              <a:gd name="T43" fmla="*/ 122 h 324"/>
              <a:gd name="T44" fmla="*/ 216 w 432"/>
              <a:gd name="T45" fmla="*/ 183 h 324"/>
              <a:gd name="T46" fmla="*/ 277 w 432"/>
              <a:gd name="T47" fmla="*/ 243 h 324"/>
              <a:gd name="T48" fmla="*/ 338 w 432"/>
              <a:gd name="T49" fmla="*/ 183 h 324"/>
              <a:gd name="T50" fmla="*/ 277 w 432"/>
              <a:gd name="T51" fmla="*/ 122 h 324"/>
              <a:gd name="T52" fmla="*/ 54 w 432"/>
              <a:gd name="T53" fmla="*/ 95 h 324"/>
              <a:gd name="T54" fmla="*/ 41 w 432"/>
              <a:gd name="T55" fmla="*/ 108 h 324"/>
              <a:gd name="T56" fmla="*/ 41 w 432"/>
              <a:gd name="T57" fmla="*/ 108 h 324"/>
              <a:gd name="T58" fmla="*/ 54 w 432"/>
              <a:gd name="T59" fmla="*/ 122 h 324"/>
              <a:gd name="T60" fmla="*/ 122 w 432"/>
              <a:gd name="T61" fmla="*/ 122 h 324"/>
              <a:gd name="T62" fmla="*/ 135 w 432"/>
              <a:gd name="T63" fmla="*/ 108 h 324"/>
              <a:gd name="T64" fmla="*/ 135 w 432"/>
              <a:gd name="T65" fmla="*/ 108 h 324"/>
              <a:gd name="T66" fmla="*/ 122 w 432"/>
              <a:gd name="T67" fmla="*/ 95 h 324"/>
              <a:gd name="T68" fmla="*/ 54 w 432"/>
              <a:gd name="T69" fmla="*/ 95 h 324"/>
              <a:gd name="T70" fmla="*/ 277 w 432"/>
              <a:gd name="T71" fmla="*/ 81 h 324"/>
              <a:gd name="T72" fmla="*/ 176 w 432"/>
              <a:gd name="T73" fmla="*/ 183 h 324"/>
              <a:gd name="T74" fmla="*/ 277 w 432"/>
              <a:gd name="T75" fmla="*/ 284 h 324"/>
              <a:gd name="T76" fmla="*/ 378 w 432"/>
              <a:gd name="T77" fmla="*/ 183 h 324"/>
              <a:gd name="T78" fmla="*/ 277 w 432"/>
              <a:gd name="T79" fmla="*/ 8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2" h="324">
                <a:moveTo>
                  <a:pt x="27" y="54"/>
                </a:moveTo>
                <a:cubicBezTo>
                  <a:pt x="54" y="54"/>
                  <a:pt x="54" y="54"/>
                  <a:pt x="54" y="54"/>
                </a:cubicBezTo>
                <a:cubicBezTo>
                  <a:pt x="54" y="41"/>
                  <a:pt x="54" y="41"/>
                  <a:pt x="54" y="41"/>
                </a:cubicBezTo>
                <a:cubicBezTo>
                  <a:pt x="54" y="33"/>
                  <a:pt x="60" y="27"/>
                  <a:pt x="68" y="27"/>
                </a:cubicBezTo>
                <a:cubicBezTo>
                  <a:pt x="108" y="27"/>
                  <a:pt x="108" y="27"/>
                  <a:pt x="108" y="27"/>
                </a:cubicBezTo>
                <a:cubicBezTo>
                  <a:pt x="116" y="27"/>
                  <a:pt x="122" y="33"/>
                  <a:pt x="122" y="41"/>
                </a:cubicBezTo>
                <a:cubicBezTo>
                  <a:pt x="122" y="54"/>
                  <a:pt x="122" y="54"/>
                  <a:pt x="122" y="54"/>
                </a:cubicBezTo>
                <a:cubicBezTo>
                  <a:pt x="181" y="54"/>
                  <a:pt x="181" y="54"/>
                  <a:pt x="181" y="54"/>
                </a:cubicBezTo>
                <a:cubicBezTo>
                  <a:pt x="207" y="13"/>
                  <a:pt x="207" y="13"/>
                  <a:pt x="207" y="13"/>
                </a:cubicBezTo>
                <a:cubicBezTo>
                  <a:pt x="212" y="5"/>
                  <a:pt x="221" y="0"/>
                  <a:pt x="230" y="0"/>
                </a:cubicBezTo>
                <a:cubicBezTo>
                  <a:pt x="324" y="0"/>
                  <a:pt x="324" y="0"/>
                  <a:pt x="324" y="0"/>
                </a:cubicBezTo>
                <a:cubicBezTo>
                  <a:pt x="334" y="0"/>
                  <a:pt x="343" y="6"/>
                  <a:pt x="348" y="14"/>
                </a:cubicBezTo>
                <a:cubicBezTo>
                  <a:pt x="373" y="54"/>
                  <a:pt x="373" y="54"/>
                  <a:pt x="373" y="54"/>
                </a:cubicBezTo>
                <a:cubicBezTo>
                  <a:pt x="405" y="54"/>
                  <a:pt x="405" y="54"/>
                  <a:pt x="405" y="54"/>
                </a:cubicBezTo>
                <a:cubicBezTo>
                  <a:pt x="420" y="54"/>
                  <a:pt x="432" y="67"/>
                  <a:pt x="432" y="81"/>
                </a:cubicBezTo>
                <a:cubicBezTo>
                  <a:pt x="432" y="297"/>
                  <a:pt x="432" y="297"/>
                  <a:pt x="432" y="297"/>
                </a:cubicBezTo>
                <a:cubicBezTo>
                  <a:pt x="432" y="312"/>
                  <a:pt x="420" y="324"/>
                  <a:pt x="405" y="324"/>
                </a:cubicBezTo>
                <a:cubicBezTo>
                  <a:pt x="27" y="324"/>
                  <a:pt x="27" y="324"/>
                  <a:pt x="27" y="324"/>
                </a:cubicBezTo>
                <a:cubicBezTo>
                  <a:pt x="12" y="324"/>
                  <a:pt x="0" y="312"/>
                  <a:pt x="0" y="297"/>
                </a:cubicBezTo>
                <a:cubicBezTo>
                  <a:pt x="0" y="81"/>
                  <a:pt x="0" y="81"/>
                  <a:pt x="0" y="81"/>
                </a:cubicBezTo>
                <a:cubicBezTo>
                  <a:pt x="0" y="67"/>
                  <a:pt x="12" y="54"/>
                  <a:pt x="27" y="54"/>
                </a:cubicBezTo>
                <a:close/>
                <a:moveTo>
                  <a:pt x="277" y="122"/>
                </a:moveTo>
                <a:cubicBezTo>
                  <a:pt x="243" y="122"/>
                  <a:pt x="216" y="149"/>
                  <a:pt x="216" y="183"/>
                </a:cubicBezTo>
                <a:cubicBezTo>
                  <a:pt x="216" y="216"/>
                  <a:pt x="243" y="243"/>
                  <a:pt x="277" y="243"/>
                </a:cubicBezTo>
                <a:cubicBezTo>
                  <a:pt x="310" y="243"/>
                  <a:pt x="338" y="216"/>
                  <a:pt x="338" y="183"/>
                </a:cubicBezTo>
                <a:cubicBezTo>
                  <a:pt x="338" y="149"/>
                  <a:pt x="310" y="122"/>
                  <a:pt x="277" y="122"/>
                </a:cubicBezTo>
                <a:close/>
                <a:moveTo>
                  <a:pt x="54" y="95"/>
                </a:moveTo>
                <a:cubicBezTo>
                  <a:pt x="47" y="95"/>
                  <a:pt x="41" y="101"/>
                  <a:pt x="41" y="108"/>
                </a:cubicBezTo>
                <a:cubicBezTo>
                  <a:pt x="41" y="108"/>
                  <a:pt x="41" y="108"/>
                  <a:pt x="41" y="108"/>
                </a:cubicBezTo>
                <a:cubicBezTo>
                  <a:pt x="41" y="116"/>
                  <a:pt x="47" y="122"/>
                  <a:pt x="54" y="122"/>
                </a:cubicBezTo>
                <a:cubicBezTo>
                  <a:pt x="122" y="122"/>
                  <a:pt x="122" y="122"/>
                  <a:pt x="122" y="122"/>
                </a:cubicBezTo>
                <a:cubicBezTo>
                  <a:pt x="129" y="122"/>
                  <a:pt x="135" y="116"/>
                  <a:pt x="135" y="108"/>
                </a:cubicBezTo>
                <a:cubicBezTo>
                  <a:pt x="135" y="108"/>
                  <a:pt x="135" y="108"/>
                  <a:pt x="135" y="108"/>
                </a:cubicBezTo>
                <a:cubicBezTo>
                  <a:pt x="135" y="101"/>
                  <a:pt x="129" y="95"/>
                  <a:pt x="122" y="95"/>
                </a:cubicBezTo>
                <a:cubicBezTo>
                  <a:pt x="54" y="95"/>
                  <a:pt x="54" y="95"/>
                  <a:pt x="54" y="95"/>
                </a:cubicBezTo>
                <a:close/>
                <a:moveTo>
                  <a:pt x="277" y="81"/>
                </a:moveTo>
                <a:cubicBezTo>
                  <a:pt x="221" y="81"/>
                  <a:pt x="176" y="127"/>
                  <a:pt x="176" y="183"/>
                </a:cubicBezTo>
                <a:cubicBezTo>
                  <a:pt x="176" y="239"/>
                  <a:pt x="221" y="284"/>
                  <a:pt x="277" y="284"/>
                </a:cubicBezTo>
                <a:cubicBezTo>
                  <a:pt x="333" y="284"/>
                  <a:pt x="378" y="239"/>
                  <a:pt x="378" y="183"/>
                </a:cubicBezTo>
                <a:cubicBezTo>
                  <a:pt x="378" y="127"/>
                  <a:pt x="333" y="81"/>
                  <a:pt x="277" y="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13" name="Freeform 35"/>
          <p:cNvSpPr>
            <a:spLocks/>
          </p:cNvSpPr>
          <p:nvPr userDrawn="1"/>
        </p:nvSpPr>
        <p:spPr bwMode="auto">
          <a:xfrm>
            <a:off x="7755520" y="3157409"/>
            <a:ext cx="265685" cy="323688"/>
          </a:xfrm>
          <a:custGeom>
            <a:avLst/>
            <a:gdLst>
              <a:gd name="T0" fmla="*/ 191 w 356"/>
              <a:gd name="T1" fmla="*/ 13 h 433"/>
              <a:gd name="T2" fmla="*/ 191 w 356"/>
              <a:gd name="T3" fmla="*/ 149 h 433"/>
              <a:gd name="T4" fmla="*/ 340 w 356"/>
              <a:gd name="T5" fmla="*/ 149 h 433"/>
              <a:gd name="T6" fmla="*/ 347 w 356"/>
              <a:gd name="T7" fmla="*/ 151 h 433"/>
              <a:gd name="T8" fmla="*/ 352 w 356"/>
              <a:gd name="T9" fmla="*/ 170 h 433"/>
              <a:gd name="T10" fmla="*/ 190 w 356"/>
              <a:gd name="T11" fmla="*/ 426 h 433"/>
              <a:gd name="T12" fmla="*/ 178 w 356"/>
              <a:gd name="T13" fmla="*/ 433 h 433"/>
              <a:gd name="T14" fmla="*/ 164 w 356"/>
              <a:gd name="T15" fmla="*/ 420 h 433"/>
              <a:gd name="T16" fmla="*/ 164 w 356"/>
              <a:gd name="T17" fmla="*/ 284 h 433"/>
              <a:gd name="T18" fmla="*/ 15 w 356"/>
              <a:gd name="T19" fmla="*/ 284 h 433"/>
              <a:gd name="T20" fmla="*/ 8 w 356"/>
              <a:gd name="T21" fmla="*/ 282 h 433"/>
              <a:gd name="T22" fmla="*/ 4 w 356"/>
              <a:gd name="T23" fmla="*/ 264 h 433"/>
              <a:gd name="T24" fmla="*/ 166 w 356"/>
              <a:gd name="T25" fmla="*/ 7 h 433"/>
              <a:gd name="T26" fmla="*/ 178 w 356"/>
              <a:gd name="T27" fmla="*/ 0 h 433"/>
              <a:gd name="T28" fmla="*/ 191 w 356"/>
              <a:gd name="T29" fmla="*/ 1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6" h="433">
                <a:moveTo>
                  <a:pt x="191" y="13"/>
                </a:moveTo>
                <a:cubicBezTo>
                  <a:pt x="191" y="149"/>
                  <a:pt x="191" y="149"/>
                  <a:pt x="191" y="149"/>
                </a:cubicBezTo>
                <a:cubicBezTo>
                  <a:pt x="340" y="149"/>
                  <a:pt x="340" y="149"/>
                  <a:pt x="340" y="149"/>
                </a:cubicBezTo>
                <a:cubicBezTo>
                  <a:pt x="343" y="149"/>
                  <a:pt x="345" y="150"/>
                  <a:pt x="347" y="151"/>
                </a:cubicBezTo>
                <a:cubicBezTo>
                  <a:pt x="354" y="155"/>
                  <a:pt x="356" y="163"/>
                  <a:pt x="352" y="170"/>
                </a:cubicBezTo>
                <a:cubicBezTo>
                  <a:pt x="190" y="426"/>
                  <a:pt x="190" y="426"/>
                  <a:pt x="190" y="426"/>
                </a:cubicBezTo>
                <a:cubicBezTo>
                  <a:pt x="187" y="430"/>
                  <a:pt x="183" y="433"/>
                  <a:pt x="178" y="433"/>
                </a:cubicBezTo>
                <a:cubicBezTo>
                  <a:pt x="170" y="433"/>
                  <a:pt x="164" y="427"/>
                  <a:pt x="164" y="420"/>
                </a:cubicBezTo>
                <a:cubicBezTo>
                  <a:pt x="164" y="284"/>
                  <a:pt x="164" y="284"/>
                  <a:pt x="164" y="284"/>
                </a:cubicBezTo>
                <a:cubicBezTo>
                  <a:pt x="15" y="284"/>
                  <a:pt x="15" y="284"/>
                  <a:pt x="15" y="284"/>
                </a:cubicBezTo>
                <a:cubicBezTo>
                  <a:pt x="13" y="284"/>
                  <a:pt x="10" y="284"/>
                  <a:pt x="8" y="282"/>
                </a:cubicBezTo>
                <a:cubicBezTo>
                  <a:pt x="2" y="278"/>
                  <a:pt x="0" y="270"/>
                  <a:pt x="4" y="264"/>
                </a:cubicBezTo>
                <a:cubicBezTo>
                  <a:pt x="166" y="7"/>
                  <a:pt x="166" y="7"/>
                  <a:pt x="166" y="7"/>
                </a:cubicBezTo>
                <a:cubicBezTo>
                  <a:pt x="168" y="3"/>
                  <a:pt x="172" y="0"/>
                  <a:pt x="178" y="0"/>
                </a:cubicBezTo>
                <a:cubicBezTo>
                  <a:pt x="185" y="0"/>
                  <a:pt x="191" y="6"/>
                  <a:pt x="191" y="1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14" name="Freeform 24"/>
          <p:cNvSpPr>
            <a:spLocks/>
          </p:cNvSpPr>
          <p:nvPr userDrawn="1"/>
        </p:nvSpPr>
        <p:spPr bwMode="auto">
          <a:xfrm>
            <a:off x="7711655" y="5882262"/>
            <a:ext cx="353414" cy="352806"/>
          </a:xfrm>
          <a:custGeom>
            <a:avLst/>
            <a:gdLst>
              <a:gd name="T0" fmla="*/ 46 w 415"/>
              <a:gd name="T1" fmla="*/ 408 h 415"/>
              <a:gd name="T2" fmla="*/ 65 w 415"/>
              <a:gd name="T3" fmla="*/ 415 h 415"/>
              <a:gd name="T4" fmla="*/ 83 w 415"/>
              <a:gd name="T5" fmla="*/ 408 h 415"/>
              <a:gd name="T6" fmla="*/ 207 w 415"/>
              <a:gd name="T7" fmla="*/ 283 h 415"/>
              <a:gd name="T8" fmla="*/ 332 w 415"/>
              <a:gd name="T9" fmla="*/ 408 h 415"/>
              <a:gd name="T10" fmla="*/ 350 w 415"/>
              <a:gd name="T11" fmla="*/ 415 h 415"/>
              <a:gd name="T12" fmla="*/ 369 w 415"/>
              <a:gd name="T13" fmla="*/ 408 h 415"/>
              <a:gd name="T14" fmla="*/ 408 w 415"/>
              <a:gd name="T15" fmla="*/ 369 h 415"/>
              <a:gd name="T16" fmla="*/ 415 w 415"/>
              <a:gd name="T17" fmla="*/ 351 h 415"/>
              <a:gd name="T18" fmla="*/ 408 w 415"/>
              <a:gd name="T19" fmla="*/ 332 h 415"/>
              <a:gd name="T20" fmla="*/ 283 w 415"/>
              <a:gd name="T21" fmla="*/ 208 h 415"/>
              <a:gd name="T22" fmla="*/ 408 w 415"/>
              <a:gd name="T23" fmla="*/ 83 h 415"/>
              <a:gd name="T24" fmla="*/ 415 w 415"/>
              <a:gd name="T25" fmla="*/ 65 h 415"/>
              <a:gd name="T26" fmla="*/ 408 w 415"/>
              <a:gd name="T27" fmla="*/ 46 h 415"/>
              <a:gd name="T28" fmla="*/ 369 w 415"/>
              <a:gd name="T29" fmla="*/ 7 h 415"/>
              <a:gd name="T30" fmla="*/ 350 w 415"/>
              <a:gd name="T31" fmla="*/ 0 h 415"/>
              <a:gd name="T32" fmla="*/ 332 w 415"/>
              <a:gd name="T33" fmla="*/ 7 h 415"/>
              <a:gd name="T34" fmla="*/ 207 w 415"/>
              <a:gd name="T35" fmla="*/ 132 h 415"/>
              <a:gd name="T36" fmla="*/ 83 w 415"/>
              <a:gd name="T37" fmla="*/ 7 h 415"/>
              <a:gd name="T38" fmla="*/ 65 w 415"/>
              <a:gd name="T39" fmla="*/ 0 h 415"/>
              <a:gd name="T40" fmla="*/ 46 w 415"/>
              <a:gd name="T41" fmla="*/ 7 h 415"/>
              <a:gd name="T42" fmla="*/ 7 w 415"/>
              <a:gd name="T43" fmla="*/ 46 h 415"/>
              <a:gd name="T44" fmla="*/ 0 w 415"/>
              <a:gd name="T45" fmla="*/ 65 h 415"/>
              <a:gd name="T46" fmla="*/ 7 w 415"/>
              <a:gd name="T47" fmla="*/ 83 h 415"/>
              <a:gd name="T48" fmla="*/ 132 w 415"/>
              <a:gd name="T49" fmla="*/ 208 h 415"/>
              <a:gd name="T50" fmla="*/ 7 w 415"/>
              <a:gd name="T51" fmla="*/ 332 h 415"/>
              <a:gd name="T52" fmla="*/ 0 w 415"/>
              <a:gd name="T53" fmla="*/ 351 h 415"/>
              <a:gd name="T54" fmla="*/ 7 w 415"/>
              <a:gd name="T55" fmla="*/ 369 h 415"/>
              <a:gd name="T56" fmla="*/ 46 w 415"/>
              <a:gd name="T57" fmla="*/ 40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5" h="415">
                <a:moveTo>
                  <a:pt x="46" y="408"/>
                </a:moveTo>
                <a:cubicBezTo>
                  <a:pt x="51" y="413"/>
                  <a:pt x="57" y="415"/>
                  <a:pt x="65" y="415"/>
                </a:cubicBezTo>
                <a:cubicBezTo>
                  <a:pt x="72" y="415"/>
                  <a:pt x="78" y="413"/>
                  <a:pt x="83" y="408"/>
                </a:cubicBezTo>
                <a:cubicBezTo>
                  <a:pt x="207" y="283"/>
                  <a:pt x="207" y="283"/>
                  <a:pt x="207" y="283"/>
                </a:cubicBezTo>
                <a:cubicBezTo>
                  <a:pt x="332" y="408"/>
                  <a:pt x="332" y="408"/>
                  <a:pt x="332" y="408"/>
                </a:cubicBezTo>
                <a:cubicBezTo>
                  <a:pt x="337" y="413"/>
                  <a:pt x="343" y="415"/>
                  <a:pt x="350" y="415"/>
                </a:cubicBezTo>
                <a:cubicBezTo>
                  <a:pt x="358" y="415"/>
                  <a:pt x="364" y="413"/>
                  <a:pt x="369" y="408"/>
                </a:cubicBezTo>
                <a:cubicBezTo>
                  <a:pt x="408" y="369"/>
                  <a:pt x="408" y="369"/>
                  <a:pt x="408" y="369"/>
                </a:cubicBezTo>
                <a:cubicBezTo>
                  <a:pt x="412" y="364"/>
                  <a:pt x="415" y="358"/>
                  <a:pt x="415" y="351"/>
                </a:cubicBezTo>
                <a:cubicBezTo>
                  <a:pt x="415" y="343"/>
                  <a:pt x="412" y="337"/>
                  <a:pt x="408" y="332"/>
                </a:cubicBezTo>
                <a:cubicBezTo>
                  <a:pt x="283" y="208"/>
                  <a:pt x="283" y="208"/>
                  <a:pt x="283" y="208"/>
                </a:cubicBezTo>
                <a:cubicBezTo>
                  <a:pt x="408" y="83"/>
                  <a:pt x="408" y="83"/>
                  <a:pt x="408" y="83"/>
                </a:cubicBezTo>
                <a:cubicBezTo>
                  <a:pt x="412" y="78"/>
                  <a:pt x="415" y="72"/>
                  <a:pt x="415" y="65"/>
                </a:cubicBezTo>
                <a:cubicBezTo>
                  <a:pt x="415" y="57"/>
                  <a:pt x="412" y="51"/>
                  <a:pt x="408" y="46"/>
                </a:cubicBezTo>
                <a:cubicBezTo>
                  <a:pt x="369" y="7"/>
                  <a:pt x="369" y="7"/>
                  <a:pt x="369" y="7"/>
                </a:cubicBezTo>
                <a:cubicBezTo>
                  <a:pt x="364" y="3"/>
                  <a:pt x="358" y="0"/>
                  <a:pt x="350" y="0"/>
                </a:cubicBezTo>
                <a:cubicBezTo>
                  <a:pt x="343" y="0"/>
                  <a:pt x="337" y="3"/>
                  <a:pt x="332" y="7"/>
                </a:cubicBezTo>
                <a:cubicBezTo>
                  <a:pt x="207" y="132"/>
                  <a:pt x="207" y="132"/>
                  <a:pt x="207" y="132"/>
                </a:cubicBezTo>
                <a:cubicBezTo>
                  <a:pt x="83" y="7"/>
                  <a:pt x="83" y="7"/>
                  <a:pt x="83" y="7"/>
                </a:cubicBezTo>
                <a:cubicBezTo>
                  <a:pt x="78" y="3"/>
                  <a:pt x="72" y="0"/>
                  <a:pt x="65" y="0"/>
                </a:cubicBezTo>
                <a:cubicBezTo>
                  <a:pt x="57" y="0"/>
                  <a:pt x="51" y="3"/>
                  <a:pt x="46" y="7"/>
                </a:cubicBezTo>
                <a:cubicBezTo>
                  <a:pt x="7" y="46"/>
                  <a:pt x="7" y="46"/>
                  <a:pt x="7" y="46"/>
                </a:cubicBezTo>
                <a:cubicBezTo>
                  <a:pt x="3" y="51"/>
                  <a:pt x="0" y="57"/>
                  <a:pt x="0" y="65"/>
                </a:cubicBezTo>
                <a:cubicBezTo>
                  <a:pt x="0" y="72"/>
                  <a:pt x="3" y="78"/>
                  <a:pt x="7" y="83"/>
                </a:cubicBezTo>
                <a:cubicBezTo>
                  <a:pt x="132" y="208"/>
                  <a:pt x="132" y="208"/>
                  <a:pt x="132" y="208"/>
                </a:cubicBezTo>
                <a:cubicBezTo>
                  <a:pt x="7" y="332"/>
                  <a:pt x="7" y="332"/>
                  <a:pt x="7" y="332"/>
                </a:cubicBezTo>
                <a:cubicBezTo>
                  <a:pt x="3" y="337"/>
                  <a:pt x="0" y="343"/>
                  <a:pt x="0" y="351"/>
                </a:cubicBezTo>
                <a:cubicBezTo>
                  <a:pt x="0" y="358"/>
                  <a:pt x="3" y="364"/>
                  <a:pt x="7" y="369"/>
                </a:cubicBezTo>
                <a:lnTo>
                  <a:pt x="46" y="40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15" name="Freeform 47"/>
          <p:cNvSpPr>
            <a:spLocks noEditPoints="1"/>
          </p:cNvSpPr>
          <p:nvPr userDrawn="1"/>
        </p:nvSpPr>
        <p:spPr bwMode="auto">
          <a:xfrm>
            <a:off x="7703585" y="4016608"/>
            <a:ext cx="369554" cy="321551"/>
          </a:xfrm>
          <a:custGeom>
            <a:avLst/>
            <a:gdLst>
              <a:gd name="T0" fmla="*/ 438 w 441"/>
              <a:gd name="T1" fmla="*/ 174 h 384"/>
              <a:gd name="T2" fmla="*/ 420 w 441"/>
              <a:gd name="T3" fmla="*/ 130 h 384"/>
              <a:gd name="T4" fmla="*/ 440 w 441"/>
              <a:gd name="T5" fmla="*/ 109 h 384"/>
              <a:gd name="T6" fmla="*/ 419 w 441"/>
              <a:gd name="T7" fmla="*/ 89 h 384"/>
              <a:gd name="T8" fmla="*/ 402 w 441"/>
              <a:gd name="T9" fmla="*/ 89 h 384"/>
              <a:gd name="T10" fmla="*/ 369 w 441"/>
              <a:gd name="T11" fmla="*/ 38 h 384"/>
              <a:gd name="T12" fmla="*/ 294 w 441"/>
              <a:gd name="T13" fmla="*/ 0 h 384"/>
              <a:gd name="T14" fmla="*/ 220 w 441"/>
              <a:gd name="T15" fmla="*/ 0 h 384"/>
              <a:gd name="T16" fmla="*/ 146 w 441"/>
              <a:gd name="T17" fmla="*/ 0 h 384"/>
              <a:gd name="T18" fmla="*/ 72 w 441"/>
              <a:gd name="T19" fmla="*/ 38 h 384"/>
              <a:gd name="T20" fmla="*/ 39 w 441"/>
              <a:gd name="T21" fmla="*/ 89 h 384"/>
              <a:gd name="T22" fmla="*/ 22 w 441"/>
              <a:gd name="T23" fmla="*/ 89 h 384"/>
              <a:gd name="T24" fmla="*/ 1 w 441"/>
              <a:gd name="T25" fmla="*/ 109 h 384"/>
              <a:gd name="T26" fmla="*/ 21 w 441"/>
              <a:gd name="T27" fmla="*/ 130 h 384"/>
              <a:gd name="T28" fmla="*/ 3 w 441"/>
              <a:gd name="T29" fmla="*/ 174 h 384"/>
              <a:gd name="T30" fmla="*/ 0 w 441"/>
              <a:gd name="T31" fmla="*/ 220 h 384"/>
              <a:gd name="T32" fmla="*/ 5 w 441"/>
              <a:gd name="T33" fmla="*/ 267 h 384"/>
              <a:gd name="T34" fmla="*/ 15 w 441"/>
              <a:gd name="T35" fmla="*/ 299 h 384"/>
              <a:gd name="T36" fmla="*/ 15 w 441"/>
              <a:gd name="T37" fmla="*/ 356 h 384"/>
              <a:gd name="T38" fmla="*/ 42 w 441"/>
              <a:gd name="T39" fmla="*/ 384 h 384"/>
              <a:gd name="T40" fmla="*/ 70 w 441"/>
              <a:gd name="T41" fmla="*/ 384 h 384"/>
              <a:gd name="T42" fmla="*/ 97 w 441"/>
              <a:gd name="T43" fmla="*/ 356 h 384"/>
              <a:gd name="T44" fmla="*/ 97 w 441"/>
              <a:gd name="T45" fmla="*/ 315 h 384"/>
              <a:gd name="T46" fmla="*/ 220 w 441"/>
              <a:gd name="T47" fmla="*/ 315 h 384"/>
              <a:gd name="T48" fmla="*/ 344 w 441"/>
              <a:gd name="T49" fmla="*/ 315 h 384"/>
              <a:gd name="T50" fmla="*/ 344 w 441"/>
              <a:gd name="T51" fmla="*/ 356 h 384"/>
              <a:gd name="T52" fmla="*/ 371 w 441"/>
              <a:gd name="T53" fmla="*/ 384 h 384"/>
              <a:gd name="T54" fmla="*/ 399 w 441"/>
              <a:gd name="T55" fmla="*/ 384 h 384"/>
              <a:gd name="T56" fmla="*/ 426 w 441"/>
              <a:gd name="T57" fmla="*/ 356 h 384"/>
              <a:gd name="T58" fmla="*/ 426 w 441"/>
              <a:gd name="T59" fmla="*/ 299 h 384"/>
              <a:gd name="T60" fmla="*/ 436 w 441"/>
              <a:gd name="T61" fmla="*/ 267 h 384"/>
              <a:gd name="T62" fmla="*/ 441 w 441"/>
              <a:gd name="T63" fmla="*/ 220 h 384"/>
              <a:gd name="T64" fmla="*/ 438 w 441"/>
              <a:gd name="T65" fmla="*/ 174 h 384"/>
              <a:gd name="T66" fmla="*/ 102 w 441"/>
              <a:gd name="T67" fmla="*/ 65 h 384"/>
              <a:gd name="T68" fmla="*/ 146 w 441"/>
              <a:gd name="T69" fmla="*/ 41 h 384"/>
              <a:gd name="T70" fmla="*/ 220 w 441"/>
              <a:gd name="T71" fmla="*/ 41 h 384"/>
              <a:gd name="T72" fmla="*/ 294 w 441"/>
              <a:gd name="T73" fmla="*/ 41 h 384"/>
              <a:gd name="T74" fmla="*/ 339 w 441"/>
              <a:gd name="T75" fmla="*/ 65 h 384"/>
              <a:gd name="T76" fmla="*/ 373 w 441"/>
              <a:gd name="T77" fmla="*/ 124 h 384"/>
              <a:gd name="T78" fmla="*/ 330 w 441"/>
              <a:gd name="T79" fmla="*/ 137 h 384"/>
              <a:gd name="T80" fmla="*/ 220 w 441"/>
              <a:gd name="T81" fmla="*/ 137 h 384"/>
              <a:gd name="T82" fmla="*/ 111 w 441"/>
              <a:gd name="T83" fmla="*/ 137 h 384"/>
              <a:gd name="T84" fmla="*/ 68 w 441"/>
              <a:gd name="T85" fmla="*/ 124 h 384"/>
              <a:gd name="T86" fmla="*/ 102 w 441"/>
              <a:gd name="T87" fmla="*/ 65 h 384"/>
              <a:gd name="T88" fmla="*/ 123 w 441"/>
              <a:gd name="T89" fmla="*/ 226 h 384"/>
              <a:gd name="T90" fmla="*/ 79 w 441"/>
              <a:gd name="T91" fmla="*/ 226 h 384"/>
              <a:gd name="T92" fmla="*/ 49 w 441"/>
              <a:gd name="T93" fmla="*/ 199 h 384"/>
              <a:gd name="T94" fmla="*/ 79 w 441"/>
              <a:gd name="T95" fmla="*/ 171 h 384"/>
              <a:gd name="T96" fmla="*/ 138 w 441"/>
              <a:gd name="T97" fmla="*/ 212 h 384"/>
              <a:gd name="T98" fmla="*/ 123 w 441"/>
              <a:gd name="T99" fmla="*/ 226 h 384"/>
              <a:gd name="T100" fmla="*/ 269 w 441"/>
              <a:gd name="T101" fmla="*/ 274 h 384"/>
              <a:gd name="T102" fmla="*/ 172 w 441"/>
              <a:gd name="T103" fmla="*/ 274 h 384"/>
              <a:gd name="T104" fmla="*/ 159 w 441"/>
              <a:gd name="T105" fmla="*/ 260 h 384"/>
              <a:gd name="T106" fmla="*/ 172 w 441"/>
              <a:gd name="T107" fmla="*/ 247 h 384"/>
              <a:gd name="T108" fmla="*/ 269 w 441"/>
              <a:gd name="T109" fmla="*/ 247 h 384"/>
              <a:gd name="T110" fmla="*/ 282 w 441"/>
              <a:gd name="T111" fmla="*/ 260 h 384"/>
              <a:gd name="T112" fmla="*/ 269 w 441"/>
              <a:gd name="T113" fmla="*/ 274 h 384"/>
              <a:gd name="T114" fmla="*/ 362 w 441"/>
              <a:gd name="T115" fmla="*/ 226 h 384"/>
              <a:gd name="T116" fmla="*/ 318 w 441"/>
              <a:gd name="T117" fmla="*/ 226 h 384"/>
              <a:gd name="T118" fmla="*/ 303 w 441"/>
              <a:gd name="T119" fmla="*/ 212 h 384"/>
              <a:gd name="T120" fmla="*/ 362 w 441"/>
              <a:gd name="T121" fmla="*/ 171 h 384"/>
              <a:gd name="T122" fmla="*/ 392 w 441"/>
              <a:gd name="T123" fmla="*/ 199 h 384"/>
              <a:gd name="T124" fmla="*/ 362 w 441"/>
              <a:gd name="T125" fmla="*/ 22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1" h="384">
                <a:moveTo>
                  <a:pt x="438" y="174"/>
                </a:moveTo>
                <a:cubicBezTo>
                  <a:pt x="435" y="159"/>
                  <a:pt x="429" y="143"/>
                  <a:pt x="420" y="130"/>
                </a:cubicBezTo>
                <a:cubicBezTo>
                  <a:pt x="431" y="130"/>
                  <a:pt x="440" y="120"/>
                  <a:pt x="440" y="109"/>
                </a:cubicBezTo>
                <a:cubicBezTo>
                  <a:pt x="440" y="98"/>
                  <a:pt x="431" y="89"/>
                  <a:pt x="419" y="89"/>
                </a:cubicBezTo>
                <a:cubicBezTo>
                  <a:pt x="402" y="89"/>
                  <a:pt x="402" y="89"/>
                  <a:pt x="402" y="89"/>
                </a:cubicBezTo>
                <a:cubicBezTo>
                  <a:pt x="394" y="71"/>
                  <a:pt x="382" y="53"/>
                  <a:pt x="369" y="38"/>
                </a:cubicBezTo>
                <a:cubicBezTo>
                  <a:pt x="349" y="15"/>
                  <a:pt x="324" y="0"/>
                  <a:pt x="294" y="0"/>
                </a:cubicBezTo>
                <a:cubicBezTo>
                  <a:pt x="220" y="0"/>
                  <a:pt x="220" y="0"/>
                  <a:pt x="220" y="0"/>
                </a:cubicBezTo>
                <a:cubicBezTo>
                  <a:pt x="146" y="0"/>
                  <a:pt x="146" y="0"/>
                  <a:pt x="146" y="0"/>
                </a:cubicBezTo>
                <a:cubicBezTo>
                  <a:pt x="117" y="0"/>
                  <a:pt x="92" y="15"/>
                  <a:pt x="72" y="38"/>
                </a:cubicBezTo>
                <a:cubicBezTo>
                  <a:pt x="59" y="53"/>
                  <a:pt x="47" y="71"/>
                  <a:pt x="39" y="89"/>
                </a:cubicBezTo>
                <a:cubicBezTo>
                  <a:pt x="22" y="89"/>
                  <a:pt x="22" y="89"/>
                  <a:pt x="22" y="89"/>
                </a:cubicBezTo>
                <a:cubicBezTo>
                  <a:pt x="10" y="89"/>
                  <a:pt x="1" y="98"/>
                  <a:pt x="1" y="109"/>
                </a:cubicBezTo>
                <a:cubicBezTo>
                  <a:pt x="1" y="120"/>
                  <a:pt x="10" y="130"/>
                  <a:pt x="21" y="130"/>
                </a:cubicBezTo>
                <a:cubicBezTo>
                  <a:pt x="12" y="143"/>
                  <a:pt x="6" y="159"/>
                  <a:pt x="3" y="174"/>
                </a:cubicBezTo>
                <a:cubicBezTo>
                  <a:pt x="0" y="192"/>
                  <a:pt x="0" y="208"/>
                  <a:pt x="0" y="220"/>
                </a:cubicBezTo>
                <a:cubicBezTo>
                  <a:pt x="1" y="232"/>
                  <a:pt x="2" y="250"/>
                  <a:pt x="5" y="267"/>
                </a:cubicBezTo>
                <a:cubicBezTo>
                  <a:pt x="7" y="278"/>
                  <a:pt x="10" y="289"/>
                  <a:pt x="15" y="299"/>
                </a:cubicBezTo>
                <a:cubicBezTo>
                  <a:pt x="15" y="356"/>
                  <a:pt x="15" y="356"/>
                  <a:pt x="15" y="356"/>
                </a:cubicBezTo>
                <a:cubicBezTo>
                  <a:pt x="15" y="371"/>
                  <a:pt x="27" y="384"/>
                  <a:pt x="42" y="384"/>
                </a:cubicBezTo>
                <a:cubicBezTo>
                  <a:pt x="70" y="384"/>
                  <a:pt x="70" y="384"/>
                  <a:pt x="70" y="384"/>
                </a:cubicBezTo>
                <a:cubicBezTo>
                  <a:pt x="85" y="384"/>
                  <a:pt x="97" y="371"/>
                  <a:pt x="97" y="356"/>
                </a:cubicBezTo>
                <a:cubicBezTo>
                  <a:pt x="97" y="315"/>
                  <a:pt x="97" y="315"/>
                  <a:pt x="97" y="315"/>
                </a:cubicBezTo>
                <a:cubicBezTo>
                  <a:pt x="220" y="315"/>
                  <a:pt x="220" y="315"/>
                  <a:pt x="220" y="315"/>
                </a:cubicBezTo>
                <a:cubicBezTo>
                  <a:pt x="344" y="315"/>
                  <a:pt x="344" y="315"/>
                  <a:pt x="344" y="315"/>
                </a:cubicBezTo>
                <a:cubicBezTo>
                  <a:pt x="344" y="356"/>
                  <a:pt x="344" y="356"/>
                  <a:pt x="344" y="356"/>
                </a:cubicBezTo>
                <a:cubicBezTo>
                  <a:pt x="344" y="371"/>
                  <a:pt x="356" y="384"/>
                  <a:pt x="371" y="384"/>
                </a:cubicBezTo>
                <a:cubicBezTo>
                  <a:pt x="399" y="384"/>
                  <a:pt x="399" y="384"/>
                  <a:pt x="399" y="384"/>
                </a:cubicBezTo>
                <a:cubicBezTo>
                  <a:pt x="414" y="384"/>
                  <a:pt x="426" y="371"/>
                  <a:pt x="426" y="356"/>
                </a:cubicBezTo>
                <a:cubicBezTo>
                  <a:pt x="426" y="299"/>
                  <a:pt x="426" y="299"/>
                  <a:pt x="426" y="299"/>
                </a:cubicBezTo>
                <a:cubicBezTo>
                  <a:pt x="430" y="289"/>
                  <a:pt x="433" y="278"/>
                  <a:pt x="436" y="267"/>
                </a:cubicBezTo>
                <a:cubicBezTo>
                  <a:pt x="439" y="250"/>
                  <a:pt x="440" y="232"/>
                  <a:pt x="441" y="220"/>
                </a:cubicBezTo>
                <a:cubicBezTo>
                  <a:pt x="441" y="208"/>
                  <a:pt x="441" y="192"/>
                  <a:pt x="438" y="174"/>
                </a:cubicBezTo>
                <a:close/>
                <a:moveTo>
                  <a:pt x="102" y="65"/>
                </a:moveTo>
                <a:cubicBezTo>
                  <a:pt x="115" y="51"/>
                  <a:pt x="130" y="41"/>
                  <a:pt x="146" y="41"/>
                </a:cubicBezTo>
                <a:cubicBezTo>
                  <a:pt x="220" y="41"/>
                  <a:pt x="220" y="41"/>
                  <a:pt x="220" y="41"/>
                </a:cubicBezTo>
                <a:cubicBezTo>
                  <a:pt x="294" y="41"/>
                  <a:pt x="294" y="41"/>
                  <a:pt x="294" y="41"/>
                </a:cubicBezTo>
                <a:cubicBezTo>
                  <a:pt x="311" y="41"/>
                  <a:pt x="326" y="51"/>
                  <a:pt x="339" y="65"/>
                </a:cubicBezTo>
                <a:cubicBezTo>
                  <a:pt x="353" y="82"/>
                  <a:pt x="365" y="103"/>
                  <a:pt x="373" y="124"/>
                </a:cubicBezTo>
                <a:cubicBezTo>
                  <a:pt x="355" y="126"/>
                  <a:pt x="341" y="131"/>
                  <a:pt x="330" y="137"/>
                </a:cubicBezTo>
                <a:cubicBezTo>
                  <a:pt x="220" y="137"/>
                  <a:pt x="220" y="137"/>
                  <a:pt x="220" y="137"/>
                </a:cubicBezTo>
                <a:cubicBezTo>
                  <a:pt x="111" y="137"/>
                  <a:pt x="111" y="137"/>
                  <a:pt x="111" y="137"/>
                </a:cubicBezTo>
                <a:cubicBezTo>
                  <a:pt x="100" y="131"/>
                  <a:pt x="86" y="126"/>
                  <a:pt x="68" y="124"/>
                </a:cubicBezTo>
                <a:cubicBezTo>
                  <a:pt x="76" y="103"/>
                  <a:pt x="88" y="82"/>
                  <a:pt x="102" y="65"/>
                </a:cubicBezTo>
                <a:close/>
                <a:moveTo>
                  <a:pt x="123" y="226"/>
                </a:moveTo>
                <a:cubicBezTo>
                  <a:pt x="79" y="226"/>
                  <a:pt x="79" y="226"/>
                  <a:pt x="79" y="226"/>
                </a:cubicBezTo>
                <a:cubicBezTo>
                  <a:pt x="62" y="226"/>
                  <a:pt x="49" y="214"/>
                  <a:pt x="49" y="199"/>
                </a:cubicBezTo>
                <a:cubicBezTo>
                  <a:pt x="49" y="183"/>
                  <a:pt x="62" y="171"/>
                  <a:pt x="79" y="171"/>
                </a:cubicBezTo>
                <a:cubicBezTo>
                  <a:pt x="108" y="171"/>
                  <a:pt x="138" y="196"/>
                  <a:pt x="138" y="212"/>
                </a:cubicBezTo>
                <a:cubicBezTo>
                  <a:pt x="138" y="220"/>
                  <a:pt x="131" y="226"/>
                  <a:pt x="123" y="226"/>
                </a:cubicBezTo>
                <a:close/>
                <a:moveTo>
                  <a:pt x="269" y="274"/>
                </a:moveTo>
                <a:cubicBezTo>
                  <a:pt x="172" y="274"/>
                  <a:pt x="172" y="274"/>
                  <a:pt x="172" y="274"/>
                </a:cubicBezTo>
                <a:cubicBezTo>
                  <a:pt x="165" y="274"/>
                  <a:pt x="159" y="268"/>
                  <a:pt x="159" y="260"/>
                </a:cubicBezTo>
                <a:cubicBezTo>
                  <a:pt x="159" y="253"/>
                  <a:pt x="165" y="247"/>
                  <a:pt x="172" y="247"/>
                </a:cubicBezTo>
                <a:cubicBezTo>
                  <a:pt x="269" y="247"/>
                  <a:pt x="269" y="247"/>
                  <a:pt x="269" y="247"/>
                </a:cubicBezTo>
                <a:cubicBezTo>
                  <a:pt x="276" y="247"/>
                  <a:pt x="282" y="253"/>
                  <a:pt x="282" y="260"/>
                </a:cubicBezTo>
                <a:cubicBezTo>
                  <a:pt x="282" y="268"/>
                  <a:pt x="276" y="274"/>
                  <a:pt x="269" y="274"/>
                </a:cubicBezTo>
                <a:close/>
                <a:moveTo>
                  <a:pt x="362" y="226"/>
                </a:moveTo>
                <a:cubicBezTo>
                  <a:pt x="318" y="226"/>
                  <a:pt x="318" y="226"/>
                  <a:pt x="318" y="226"/>
                </a:cubicBezTo>
                <a:cubicBezTo>
                  <a:pt x="309" y="226"/>
                  <a:pt x="303" y="220"/>
                  <a:pt x="303" y="212"/>
                </a:cubicBezTo>
                <a:cubicBezTo>
                  <a:pt x="303" y="196"/>
                  <a:pt x="333" y="171"/>
                  <a:pt x="362" y="171"/>
                </a:cubicBezTo>
                <a:cubicBezTo>
                  <a:pt x="379" y="171"/>
                  <a:pt x="392" y="183"/>
                  <a:pt x="392" y="199"/>
                </a:cubicBezTo>
                <a:cubicBezTo>
                  <a:pt x="392" y="214"/>
                  <a:pt x="379" y="226"/>
                  <a:pt x="362" y="22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16" name="Freeform 16"/>
          <p:cNvSpPr>
            <a:spLocks noEditPoints="1"/>
          </p:cNvSpPr>
          <p:nvPr userDrawn="1"/>
        </p:nvSpPr>
        <p:spPr bwMode="auto">
          <a:xfrm>
            <a:off x="2982090" y="4972066"/>
            <a:ext cx="421853" cy="304822"/>
          </a:xfrm>
          <a:custGeom>
            <a:avLst/>
            <a:gdLst>
              <a:gd name="T0" fmla="*/ 12 w 448"/>
              <a:gd name="T1" fmla="*/ 324 h 324"/>
              <a:gd name="T2" fmla="*/ 142 w 448"/>
              <a:gd name="T3" fmla="*/ 279 h 324"/>
              <a:gd name="T4" fmla="*/ 161 w 448"/>
              <a:gd name="T5" fmla="*/ 199 h 324"/>
              <a:gd name="T6" fmla="*/ 154 w 448"/>
              <a:gd name="T7" fmla="*/ 195 h 324"/>
              <a:gd name="T8" fmla="*/ 155 w 448"/>
              <a:gd name="T9" fmla="*/ 179 h 324"/>
              <a:gd name="T10" fmla="*/ 184 w 448"/>
              <a:gd name="T11" fmla="*/ 184 h 324"/>
              <a:gd name="T12" fmla="*/ 176 w 448"/>
              <a:gd name="T13" fmla="*/ 199 h 324"/>
              <a:gd name="T14" fmla="*/ 183 w 448"/>
              <a:gd name="T15" fmla="*/ 278 h 324"/>
              <a:gd name="T16" fmla="*/ 210 w 448"/>
              <a:gd name="T17" fmla="*/ 175 h 324"/>
              <a:gd name="T18" fmla="*/ 317 w 448"/>
              <a:gd name="T19" fmla="*/ 249 h 324"/>
              <a:gd name="T20" fmla="*/ 350 w 448"/>
              <a:gd name="T21" fmla="*/ 221 h 324"/>
              <a:gd name="T22" fmla="*/ 339 w 448"/>
              <a:gd name="T23" fmla="*/ 299 h 324"/>
              <a:gd name="T24" fmla="*/ 340 w 448"/>
              <a:gd name="T25" fmla="*/ 324 h 324"/>
              <a:gd name="T26" fmla="*/ 409 w 448"/>
              <a:gd name="T27" fmla="*/ 219 h 324"/>
              <a:gd name="T28" fmla="*/ 350 w 448"/>
              <a:gd name="T29" fmla="*/ 221 h 324"/>
              <a:gd name="T30" fmla="*/ 298 w 448"/>
              <a:gd name="T31" fmla="*/ 195 h 324"/>
              <a:gd name="T32" fmla="*/ 305 w 448"/>
              <a:gd name="T33" fmla="*/ 190 h 324"/>
              <a:gd name="T34" fmla="*/ 312 w 448"/>
              <a:gd name="T35" fmla="*/ 119 h 324"/>
              <a:gd name="T36" fmla="*/ 369 w 448"/>
              <a:gd name="T37" fmla="*/ 117 h 324"/>
              <a:gd name="T38" fmla="*/ 378 w 448"/>
              <a:gd name="T39" fmla="*/ 118 h 324"/>
              <a:gd name="T40" fmla="*/ 352 w 448"/>
              <a:gd name="T41" fmla="*/ 185 h 324"/>
              <a:gd name="T42" fmla="*/ 396 w 448"/>
              <a:gd name="T43" fmla="*/ 209 h 324"/>
              <a:gd name="T44" fmla="*/ 354 w 448"/>
              <a:gd name="T45" fmla="*/ 39 h 324"/>
              <a:gd name="T46" fmla="*/ 266 w 448"/>
              <a:gd name="T47" fmla="*/ 176 h 324"/>
              <a:gd name="T48" fmla="*/ 106 w 448"/>
              <a:gd name="T49" fmla="*/ 111 h 324"/>
              <a:gd name="T50" fmla="*/ 110 w 448"/>
              <a:gd name="T51" fmla="*/ 121 h 324"/>
              <a:gd name="T52" fmla="*/ 219 w 448"/>
              <a:gd name="T53" fmla="*/ 123 h 324"/>
              <a:gd name="T54" fmla="*/ 223 w 448"/>
              <a:gd name="T55" fmla="*/ 111 h 324"/>
              <a:gd name="T56" fmla="*/ 231 w 448"/>
              <a:gd name="T57" fmla="*/ 67 h 324"/>
              <a:gd name="T58" fmla="*/ 165 w 448"/>
              <a:gd name="T59" fmla="*/ 0 h 324"/>
              <a:gd name="T60" fmla="*/ 100 w 448"/>
              <a:gd name="T61" fmla="*/ 67 h 324"/>
              <a:gd name="T62" fmla="*/ 106 w 448"/>
              <a:gd name="T63" fmla="*/ 11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24">
                <a:moveTo>
                  <a:pt x="325" y="324"/>
                </a:moveTo>
                <a:cubicBezTo>
                  <a:pt x="219" y="324"/>
                  <a:pt x="116" y="324"/>
                  <a:pt x="12" y="324"/>
                </a:cubicBezTo>
                <a:cubicBezTo>
                  <a:pt x="0" y="233"/>
                  <a:pt x="28" y="197"/>
                  <a:pt x="123" y="178"/>
                </a:cubicBezTo>
                <a:cubicBezTo>
                  <a:pt x="129" y="212"/>
                  <a:pt x="136" y="245"/>
                  <a:pt x="142" y="279"/>
                </a:cubicBezTo>
                <a:cubicBezTo>
                  <a:pt x="144" y="278"/>
                  <a:pt x="147" y="278"/>
                  <a:pt x="149" y="278"/>
                </a:cubicBezTo>
                <a:cubicBezTo>
                  <a:pt x="151" y="257"/>
                  <a:pt x="158" y="212"/>
                  <a:pt x="161" y="199"/>
                </a:cubicBezTo>
                <a:cubicBezTo>
                  <a:pt x="158" y="199"/>
                  <a:pt x="158" y="199"/>
                  <a:pt x="158" y="199"/>
                </a:cubicBezTo>
                <a:cubicBezTo>
                  <a:pt x="156" y="199"/>
                  <a:pt x="155" y="197"/>
                  <a:pt x="154" y="195"/>
                </a:cubicBezTo>
                <a:cubicBezTo>
                  <a:pt x="150" y="184"/>
                  <a:pt x="150" y="184"/>
                  <a:pt x="150" y="184"/>
                </a:cubicBezTo>
                <a:cubicBezTo>
                  <a:pt x="150" y="181"/>
                  <a:pt x="151" y="179"/>
                  <a:pt x="155" y="179"/>
                </a:cubicBezTo>
                <a:cubicBezTo>
                  <a:pt x="181" y="179"/>
                  <a:pt x="181" y="179"/>
                  <a:pt x="181" y="179"/>
                </a:cubicBezTo>
                <a:cubicBezTo>
                  <a:pt x="184" y="180"/>
                  <a:pt x="185" y="182"/>
                  <a:pt x="184" y="184"/>
                </a:cubicBezTo>
                <a:cubicBezTo>
                  <a:pt x="181" y="195"/>
                  <a:pt x="181" y="195"/>
                  <a:pt x="181" y="195"/>
                </a:cubicBezTo>
                <a:cubicBezTo>
                  <a:pt x="180" y="198"/>
                  <a:pt x="178" y="199"/>
                  <a:pt x="176" y="199"/>
                </a:cubicBezTo>
                <a:cubicBezTo>
                  <a:pt x="173" y="199"/>
                  <a:pt x="173" y="199"/>
                  <a:pt x="173" y="199"/>
                </a:cubicBezTo>
                <a:cubicBezTo>
                  <a:pt x="175" y="212"/>
                  <a:pt x="181" y="257"/>
                  <a:pt x="183" y="278"/>
                </a:cubicBezTo>
                <a:cubicBezTo>
                  <a:pt x="185" y="278"/>
                  <a:pt x="188" y="278"/>
                  <a:pt x="190" y="279"/>
                </a:cubicBezTo>
                <a:cubicBezTo>
                  <a:pt x="197" y="245"/>
                  <a:pt x="203" y="211"/>
                  <a:pt x="210" y="175"/>
                </a:cubicBezTo>
                <a:cubicBezTo>
                  <a:pt x="238" y="186"/>
                  <a:pt x="266" y="194"/>
                  <a:pt x="291" y="208"/>
                </a:cubicBezTo>
                <a:cubicBezTo>
                  <a:pt x="303" y="216"/>
                  <a:pt x="313" y="234"/>
                  <a:pt x="317" y="249"/>
                </a:cubicBezTo>
                <a:cubicBezTo>
                  <a:pt x="323" y="272"/>
                  <a:pt x="323" y="297"/>
                  <a:pt x="325" y="324"/>
                </a:cubicBezTo>
                <a:close/>
                <a:moveTo>
                  <a:pt x="350" y="221"/>
                </a:moveTo>
                <a:cubicBezTo>
                  <a:pt x="346" y="238"/>
                  <a:pt x="341" y="254"/>
                  <a:pt x="336" y="268"/>
                </a:cubicBezTo>
                <a:cubicBezTo>
                  <a:pt x="337" y="278"/>
                  <a:pt x="338" y="289"/>
                  <a:pt x="339" y="299"/>
                </a:cubicBezTo>
                <a:cubicBezTo>
                  <a:pt x="339" y="307"/>
                  <a:pt x="340" y="314"/>
                  <a:pt x="340" y="322"/>
                </a:cubicBezTo>
                <a:cubicBezTo>
                  <a:pt x="340" y="323"/>
                  <a:pt x="340" y="323"/>
                  <a:pt x="340" y="324"/>
                </a:cubicBezTo>
                <a:cubicBezTo>
                  <a:pt x="448" y="324"/>
                  <a:pt x="448" y="324"/>
                  <a:pt x="448" y="324"/>
                </a:cubicBezTo>
                <a:cubicBezTo>
                  <a:pt x="446" y="302"/>
                  <a:pt x="442" y="241"/>
                  <a:pt x="409" y="219"/>
                </a:cubicBezTo>
                <a:cubicBezTo>
                  <a:pt x="388" y="210"/>
                  <a:pt x="369" y="205"/>
                  <a:pt x="354" y="203"/>
                </a:cubicBezTo>
                <a:cubicBezTo>
                  <a:pt x="352" y="210"/>
                  <a:pt x="351" y="218"/>
                  <a:pt x="350" y="221"/>
                </a:cubicBezTo>
                <a:close/>
                <a:moveTo>
                  <a:pt x="266" y="180"/>
                </a:moveTo>
                <a:cubicBezTo>
                  <a:pt x="277" y="184"/>
                  <a:pt x="288" y="189"/>
                  <a:pt x="298" y="195"/>
                </a:cubicBezTo>
                <a:cubicBezTo>
                  <a:pt x="299" y="196"/>
                  <a:pt x="301" y="197"/>
                  <a:pt x="302" y="197"/>
                </a:cubicBezTo>
                <a:cubicBezTo>
                  <a:pt x="303" y="195"/>
                  <a:pt x="304" y="192"/>
                  <a:pt x="305" y="190"/>
                </a:cubicBezTo>
                <a:cubicBezTo>
                  <a:pt x="306" y="179"/>
                  <a:pt x="304" y="167"/>
                  <a:pt x="301" y="163"/>
                </a:cubicBezTo>
                <a:cubicBezTo>
                  <a:pt x="294" y="149"/>
                  <a:pt x="292" y="124"/>
                  <a:pt x="312" y="119"/>
                </a:cubicBezTo>
                <a:cubicBezTo>
                  <a:pt x="337" y="112"/>
                  <a:pt x="354" y="77"/>
                  <a:pt x="354" y="77"/>
                </a:cubicBezTo>
                <a:cubicBezTo>
                  <a:pt x="374" y="81"/>
                  <a:pt x="369" y="117"/>
                  <a:pt x="369" y="117"/>
                </a:cubicBezTo>
                <a:cubicBezTo>
                  <a:pt x="372" y="110"/>
                  <a:pt x="374" y="110"/>
                  <a:pt x="376" y="110"/>
                </a:cubicBezTo>
                <a:cubicBezTo>
                  <a:pt x="379" y="111"/>
                  <a:pt x="378" y="118"/>
                  <a:pt x="378" y="118"/>
                </a:cubicBezTo>
                <a:cubicBezTo>
                  <a:pt x="378" y="147"/>
                  <a:pt x="369" y="140"/>
                  <a:pt x="369" y="140"/>
                </a:cubicBezTo>
                <a:cubicBezTo>
                  <a:pt x="369" y="163"/>
                  <a:pt x="352" y="185"/>
                  <a:pt x="352" y="185"/>
                </a:cubicBezTo>
                <a:cubicBezTo>
                  <a:pt x="352" y="191"/>
                  <a:pt x="351" y="195"/>
                  <a:pt x="353" y="198"/>
                </a:cubicBezTo>
                <a:cubicBezTo>
                  <a:pt x="365" y="199"/>
                  <a:pt x="380" y="203"/>
                  <a:pt x="396" y="209"/>
                </a:cubicBezTo>
                <a:cubicBezTo>
                  <a:pt x="385" y="189"/>
                  <a:pt x="388" y="141"/>
                  <a:pt x="389" y="99"/>
                </a:cubicBezTo>
                <a:cubicBezTo>
                  <a:pt x="391" y="50"/>
                  <a:pt x="354" y="39"/>
                  <a:pt x="354" y="39"/>
                </a:cubicBezTo>
                <a:cubicBezTo>
                  <a:pt x="294" y="19"/>
                  <a:pt x="267" y="65"/>
                  <a:pt x="267" y="65"/>
                </a:cubicBezTo>
                <a:cubicBezTo>
                  <a:pt x="248" y="96"/>
                  <a:pt x="266" y="176"/>
                  <a:pt x="266" y="176"/>
                </a:cubicBezTo>
                <a:cubicBezTo>
                  <a:pt x="267" y="177"/>
                  <a:pt x="267" y="179"/>
                  <a:pt x="266" y="180"/>
                </a:cubicBezTo>
                <a:close/>
                <a:moveTo>
                  <a:pt x="106" y="111"/>
                </a:moveTo>
                <a:cubicBezTo>
                  <a:pt x="107" y="111"/>
                  <a:pt x="107" y="111"/>
                  <a:pt x="108" y="110"/>
                </a:cubicBezTo>
                <a:cubicBezTo>
                  <a:pt x="108" y="115"/>
                  <a:pt x="109" y="118"/>
                  <a:pt x="110" y="121"/>
                </a:cubicBezTo>
                <a:cubicBezTo>
                  <a:pt x="129" y="161"/>
                  <a:pt x="137" y="170"/>
                  <a:pt x="165" y="170"/>
                </a:cubicBezTo>
                <a:cubicBezTo>
                  <a:pt x="193" y="170"/>
                  <a:pt x="201" y="156"/>
                  <a:pt x="219" y="123"/>
                </a:cubicBezTo>
                <a:cubicBezTo>
                  <a:pt x="221" y="120"/>
                  <a:pt x="222" y="115"/>
                  <a:pt x="222" y="111"/>
                </a:cubicBezTo>
                <a:cubicBezTo>
                  <a:pt x="223" y="111"/>
                  <a:pt x="223" y="111"/>
                  <a:pt x="223" y="111"/>
                </a:cubicBezTo>
                <a:cubicBezTo>
                  <a:pt x="227" y="111"/>
                  <a:pt x="231" y="102"/>
                  <a:pt x="233" y="90"/>
                </a:cubicBezTo>
                <a:cubicBezTo>
                  <a:pt x="233" y="83"/>
                  <a:pt x="233" y="71"/>
                  <a:pt x="231" y="67"/>
                </a:cubicBezTo>
                <a:cubicBezTo>
                  <a:pt x="230" y="65"/>
                  <a:pt x="229" y="65"/>
                  <a:pt x="228" y="65"/>
                </a:cubicBezTo>
                <a:cubicBezTo>
                  <a:pt x="222" y="17"/>
                  <a:pt x="196" y="0"/>
                  <a:pt x="165" y="0"/>
                </a:cubicBezTo>
                <a:cubicBezTo>
                  <a:pt x="134" y="0"/>
                  <a:pt x="108" y="17"/>
                  <a:pt x="103" y="65"/>
                </a:cubicBezTo>
                <a:cubicBezTo>
                  <a:pt x="102" y="65"/>
                  <a:pt x="101" y="66"/>
                  <a:pt x="100" y="67"/>
                </a:cubicBezTo>
                <a:cubicBezTo>
                  <a:pt x="98" y="71"/>
                  <a:pt x="97" y="83"/>
                  <a:pt x="98" y="89"/>
                </a:cubicBezTo>
                <a:cubicBezTo>
                  <a:pt x="98" y="102"/>
                  <a:pt x="102" y="111"/>
                  <a:pt x="106" y="11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17" name="Freeform 39"/>
          <p:cNvSpPr>
            <a:spLocks noEditPoints="1"/>
          </p:cNvSpPr>
          <p:nvPr userDrawn="1"/>
        </p:nvSpPr>
        <p:spPr bwMode="auto">
          <a:xfrm>
            <a:off x="3021950" y="1459668"/>
            <a:ext cx="342132" cy="365039"/>
          </a:xfrm>
          <a:custGeom>
            <a:avLst/>
            <a:gdLst>
              <a:gd name="T0" fmla="*/ 42 w 424"/>
              <a:gd name="T1" fmla="*/ 0 h 452"/>
              <a:gd name="T2" fmla="*/ 382 w 424"/>
              <a:gd name="T3" fmla="*/ 0 h 452"/>
              <a:gd name="T4" fmla="*/ 424 w 424"/>
              <a:gd name="T5" fmla="*/ 42 h 452"/>
              <a:gd name="T6" fmla="*/ 424 w 424"/>
              <a:gd name="T7" fmla="*/ 325 h 452"/>
              <a:gd name="T8" fmla="*/ 382 w 424"/>
              <a:gd name="T9" fmla="*/ 368 h 452"/>
              <a:gd name="T10" fmla="*/ 269 w 424"/>
              <a:gd name="T11" fmla="*/ 368 h 452"/>
              <a:gd name="T12" fmla="*/ 269 w 424"/>
              <a:gd name="T13" fmla="*/ 389 h 452"/>
              <a:gd name="T14" fmla="*/ 290 w 424"/>
              <a:gd name="T15" fmla="*/ 410 h 452"/>
              <a:gd name="T16" fmla="*/ 318 w 424"/>
              <a:gd name="T17" fmla="*/ 410 h 452"/>
              <a:gd name="T18" fmla="*/ 339 w 424"/>
              <a:gd name="T19" fmla="*/ 431 h 452"/>
              <a:gd name="T20" fmla="*/ 318 w 424"/>
              <a:gd name="T21" fmla="*/ 452 h 452"/>
              <a:gd name="T22" fmla="*/ 106 w 424"/>
              <a:gd name="T23" fmla="*/ 452 h 452"/>
              <a:gd name="T24" fmla="*/ 85 w 424"/>
              <a:gd name="T25" fmla="*/ 431 h 452"/>
              <a:gd name="T26" fmla="*/ 106 w 424"/>
              <a:gd name="T27" fmla="*/ 410 h 452"/>
              <a:gd name="T28" fmla="*/ 134 w 424"/>
              <a:gd name="T29" fmla="*/ 410 h 452"/>
              <a:gd name="T30" fmla="*/ 156 w 424"/>
              <a:gd name="T31" fmla="*/ 389 h 452"/>
              <a:gd name="T32" fmla="*/ 156 w 424"/>
              <a:gd name="T33" fmla="*/ 368 h 452"/>
              <a:gd name="T34" fmla="*/ 42 w 424"/>
              <a:gd name="T35" fmla="*/ 368 h 452"/>
              <a:gd name="T36" fmla="*/ 0 w 424"/>
              <a:gd name="T37" fmla="*/ 325 h 452"/>
              <a:gd name="T38" fmla="*/ 0 w 424"/>
              <a:gd name="T39" fmla="*/ 42 h 452"/>
              <a:gd name="T40" fmla="*/ 42 w 424"/>
              <a:gd name="T41" fmla="*/ 0 h 452"/>
              <a:gd name="T42" fmla="*/ 57 w 424"/>
              <a:gd name="T43" fmla="*/ 42 h 452"/>
              <a:gd name="T44" fmla="*/ 42 w 424"/>
              <a:gd name="T45" fmla="*/ 56 h 452"/>
              <a:gd name="T46" fmla="*/ 42 w 424"/>
              <a:gd name="T47" fmla="*/ 240 h 452"/>
              <a:gd name="T48" fmla="*/ 57 w 424"/>
              <a:gd name="T49" fmla="*/ 254 h 452"/>
              <a:gd name="T50" fmla="*/ 368 w 424"/>
              <a:gd name="T51" fmla="*/ 254 h 452"/>
              <a:gd name="T52" fmla="*/ 382 w 424"/>
              <a:gd name="T53" fmla="*/ 240 h 452"/>
              <a:gd name="T54" fmla="*/ 382 w 424"/>
              <a:gd name="T55" fmla="*/ 56 h 452"/>
              <a:gd name="T56" fmla="*/ 368 w 424"/>
              <a:gd name="T57" fmla="*/ 42 h 452"/>
              <a:gd name="T58" fmla="*/ 57 w 424"/>
              <a:gd name="T59" fmla="*/ 42 h 452"/>
              <a:gd name="T60" fmla="*/ 212 w 424"/>
              <a:gd name="T61" fmla="*/ 290 h 452"/>
              <a:gd name="T62" fmla="*/ 191 w 424"/>
              <a:gd name="T63" fmla="*/ 311 h 452"/>
              <a:gd name="T64" fmla="*/ 212 w 424"/>
              <a:gd name="T65" fmla="*/ 332 h 452"/>
              <a:gd name="T66" fmla="*/ 233 w 424"/>
              <a:gd name="T67" fmla="*/ 311 h 452"/>
              <a:gd name="T68" fmla="*/ 212 w 424"/>
              <a:gd name="T69" fmla="*/ 29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4" h="452">
                <a:moveTo>
                  <a:pt x="42" y="0"/>
                </a:moveTo>
                <a:cubicBezTo>
                  <a:pt x="382" y="0"/>
                  <a:pt x="382" y="0"/>
                  <a:pt x="382" y="0"/>
                </a:cubicBezTo>
                <a:cubicBezTo>
                  <a:pt x="405" y="0"/>
                  <a:pt x="424" y="19"/>
                  <a:pt x="424" y="42"/>
                </a:cubicBezTo>
                <a:cubicBezTo>
                  <a:pt x="424" y="325"/>
                  <a:pt x="424" y="325"/>
                  <a:pt x="424" y="325"/>
                </a:cubicBezTo>
                <a:cubicBezTo>
                  <a:pt x="424" y="348"/>
                  <a:pt x="405" y="368"/>
                  <a:pt x="382" y="368"/>
                </a:cubicBezTo>
                <a:cubicBezTo>
                  <a:pt x="269" y="368"/>
                  <a:pt x="269" y="368"/>
                  <a:pt x="269" y="368"/>
                </a:cubicBezTo>
                <a:cubicBezTo>
                  <a:pt x="269" y="389"/>
                  <a:pt x="269" y="389"/>
                  <a:pt x="269" y="389"/>
                </a:cubicBezTo>
                <a:cubicBezTo>
                  <a:pt x="269" y="400"/>
                  <a:pt x="278" y="410"/>
                  <a:pt x="290" y="410"/>
                </a:cubicBezTo>
                <a:cubicBezTo>
                  <a:pt x="318" y="410"/>
                  <a:pt x="318" y="410"/>
                  <a:pt x="318" y="410"/>
                </a:cubicBezTo>
                <a:cubicBezTo>
                  <a:pt x="330" y="410"/>
                  <a:pt x="339" y="419"/>
                  <a:pt x="339" y="431"/>
                </a:cubicBezTo>
                <a:cubicBezTo>
                  <a:pt x="339" y="443"/>
                  <a:pt x="330" y="452"/>
                  <a:pt x="318" y="452"/>
                </a:cubicBezTo>
                <a:cubicBezTo>
                  <a:pt x="106" y="452"/>
                  <a:pt x="106" y="452"/>
                  <a:pt x="106" y="452"/>
                </a:cubicBezTo>
                <a:cubicBezTo>
                  <a:pt x="94" y="452"/>
                  <a:pt x="85" y="443"/>
                  <a:pt x="85" y="431"/>
                </a:cubicBezTo>
                <a:cubicBezTo>
                  <a:pt x="85" y="419"/>
                  <a:pt x="94" y="410"/>
                  <a:pt x="106" y="410"/>
                </a:cubicBezTo>
                <a:cubicBezTo>
                  <a:pt x="134" y="410"/>
                  <a:pt x="134" y="410"/>
                  <a:pt x="134" y="410"/>
                </a:cubicBezTo>
                <a:cubicBezTo>
                  <a:pt x="146" y="410"/>
                  <a:pt x="156" y="400"/>
                  <a:pt x="156" y="389"/>
                </a:cubicBezTo>
                <a:cubicBezTo>
                  <a:pt x="156" y="368"/>
                  <a:pt x="156" y="368"/>
                  <a:pt x="156" y="368"/>
                </a:cubicBezTo>
                <a:cubicBezTo>
                  <a:pt x="42" y="368"/>
                  <a:pt x="42" y="368"/>
                  <a:pt x="42" y="368"/>
                </a:cubicBezTo>
                <a:cubicBezTo>
                  <a:pt x="19" y="368"/>
                  <a:pt x="0" y="348"/>
                  <a:pt x="0" y="325"/>
                </a:cubicBezTo>
                <a:cubicBezTo>
                  <a:pt x="0" y="42"/>
                  <a:pt x="0" y="42"/>
                  <a:pt x="0" y="42"/>
                </a:cubicBezTo>
                <a:cubicBezTo>
                  <a:pt x="0" y="19"/>
                  <a:pt x="19" y="0"/>
                  <a:pt x="42" y="0"/>
                </a:cubicBezTo>
                <a:close/>
                <a:moveTo>
                  <a:pt x="57" y="42"/>
                </a:moveTo>
                <a:cubicBezTo>
                  <a:pt x="49" y="42"/>
                  <a:pt x="42" y="49"/>
                  <a:pt x="42" y="56"/>
                </a:cubicBezTo>
                <a:cubicBezTo>
                  <a:pt x="42" y="240"/>
                  <a:pt x="42" y="240"/>
                  <a:pt x="42" y="240"/>
                </a:cubicBezTo>
                <a:cubicBezTo>
                  <a:pt x="42" y="248"/>
                  <a:pt x="49" y="254"/>
                  <a:pt x="57" y="254"/>
                </a:cubicBezTo>
                <a:cubicBezTo>
                  <a:pt x="368" y="254"/>
                  <a:pt x="368" y="254"/>
                  <a:pt x="368" y="254"/>
                </a:cubicBezTo>
                <a:cubicBezTo>
                  <a:pt x="375" y="254"/>
                  <a:pt x="382" y="248"/>
                  <a:pt x="382" y="240"/>
                </a:cubicBezTo>
                <a:cubicBezTo>
                  <a:pt x="382" y="56"/>
                  <a:pt x="382" y="56"/>
                  <a:pt x="382" y="56"/>
                </a:cubicBezTo>
                <a:cubicBezTo>
                  <a:pt x="382" y="49"/>
                  <a:pt x="375" y="42"/>
                  <a:pt x="368" y="42"/>
                </a:cubicBezTo>
                <a:cubicBezTo>
                  <a:pt x="57" y="42"/>
                  <a:pt x="57" y="42"/>
                  <a:pt x="57" y="42"/>
                </a:cubicBezTo>
                <a:close/>
                <a:moveTo>
                  <a:pt x="212" y="290"/>
                </a:moveTo>
                <a:cubicBezTo>
                  <a:pt x="200" y="290"/>
                  <a:pt x="191" y="299"/>
                  <a:pt x="191" y="311"/>
                </a:cubicBezTo>
                <a:cubicBezTo>
                  <a:pt x="191" y="323"/>
                  <a:pt x="200" y="332"/>
                  <a:pt x="212" y="332"/>
                </a:cubicBezTo>
                <a:cubicBezTo>
                  <a:pt x="224" y="332"/>
                  <a:pt x="233" y="323"/>
                  <a:pt x="233" y="311"/>
                </a:cubicBezTo>
                <a:cubicBezTo>
                  <a:pt x="233" y="299"/>
                  <a:pt x="224" y="290"/>
                  <a:pt x="212" y="2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18" name="Freeform 45"/>
          <p:cNvSpPr>
            <a:spLocks noEditPoints="1"/>
          </p:cNvSpPr>
          <p:nvPr userDrawn="1"/>
        </p:nvSpPr>
        <p:spPr bwMode="auto">
          <a:xfrm>
            <a:off x="3054428" y="2292756"/>
            <a:ext cx="277176" cy="370346"/>
          </a:xfrm>
          <a:custGeom>
            <a:avLst/>
            <a:gdLst>
              <a:gd name="T0" fmla="*/ 85 w 341"/>
              <a:gd name="T1" fmla="*/ 185 h 455"/>
              <a:gd name="T2" fmla="*/ 199 w 341"/>
              <a:gd name="T3" fmla="*/ 185 h 455"/>
              <a:gd name="T4" fmla="*/ 199 w 341"/>
              <a:gd name="T5" fmla="*/ 185 h 455"/>
              <a:gd name="T6" fmla="*/ 298 w 341"/>
              <a:gd name="T7" fmla="*/ 185 h 455"/>
              <a:gd name="T8" fmla="*/ 341 w 341"/>
              <a:gd name="T9" fmla="*/ 227 h 455"/>
              <a:gd name="T10" fmla="*/ 341 w 341"/>
              <a:gd name="T11" fmla="*/ 412 h 455"/>
              <a:gd name="T12" fmla="*/ 298 w 341"/>
              <a:gd name="T13" fmla="*/ 455 h 455"/>
              <a:gd name="T14" fmla="*/ 43 w 341"/>
              <a:gd name="T15" fmla="*/ 455 h 455"/>
              <a:gd name="T16" fmla="*/ 0 w 341"/>
              <a:gd name="T17" fmla="*/ 412 h 455"/>
              <a:gd name="T18" fmla="*/ 0 w 341"/>
              <a:gd name="T19" fmla="*/ 227 h 455"/>
              <a:gd name="T20" fmla="*/ 43 w 341"/>
              <a:gd name="T21" fmla="*/ 185 h 455"/>
              <a:gd name="T22" fmla="*/ 43 w 341"/>
              <a:gd name="T23" fmla="*/ 128 h 455"/>
              <a:gd name="T24" fmla="*/ 80 w 341"/>
              <a:gd name="T25" fmla="*/ 38 h 455"/>
              <a:gd name="T26" fmla="*/ 170 w 341"/>
              <a:gd name="T27" fmla="*/ 0 h 455"/>
              <a:gd name="T28" fmla="*/ 261 w 341"/>
              <a:gd name="T29" fmla="*/ 38 h 455"/>
              <a:gd name="T30" fmla="*/ 298 w 341"/>
              <a:gd name="T31" fmla="*/ 128 h 455"/>
              <a:gd name="T32" fmla="*/ 298 w 341"/>
              <a:gd name="T33" fmla="*/ 135 h 455"/>
              <a:gd name="T34" fmla="*/ 277 w 341"/>
              <a:gd name="T35" fmla="*/ 156 h 455"/>
              <a:gd name="T36" fmla="*/ 255 w 341"/>
              <a:gd name="T37" fmla="*/ 135 h 455"/>
              <a:gd name="T38" fmla="*/ 255 w 341"/>
              <a:gd name="T39" fmla="*/ 128 h 455"/>
              <a:gd name="T40" fmla="*/ 231 w 341"/>
              <a:gd name="T41" fmla="*/ 68 h 455"/>
              <a:gd name="T42" fmla="*/ 170 w 341"/>
              <a:gd name="T43" fmla="*/ 43 h 455"/>
              <a:gd name="T44" fmla="*/ 110 w 341"/>
              <a:gd name="T45" fmla="*/ 68 h 455"/>
              <a:gd name="T46" fmla="*/ 85 w 341"/>
              <a:gd name="T47" fmla="*/ 128 h 455"/>
              <a:gd name="T48" fmla="*/ 85 w 341"/>
              <a:gd name="T49" fmla="*/ 185 h 455"/>
              <a:gd name="T50" fmla="*/ 170 w 341"/>
              <a:gd name="T51" fmla="*/ 270 h 455"/>
              <a:gd name="T52" fmla="*/ 135 w 341"/>
              <a:gd name="T53" fmla="*/ 305 h 455"/>
              <a:gd name="T54" fmla="*/ 156 w 341"/>
              <a:gd name="T55" fmla="*/ 338 h 455"/>
              <a:gd name="T56" fmla="*/ 156 w 341"/>
              <a:gd name="T57" fmla="*/ 362 h 455"/>
              <a:gd name="T58" fmla="*/ 170 w 341"/>
              <a:gd name="T59" fmla="*/ 376 h 455"/>
              <a:gd name="T60" fmla="*/ 184 w 341"/>
              <a:gd name="T61" fmla="*/ 362 h 455"/>
              <a:gd name="T62" fmla="*/ 184 w 341"/>
              <a:gd name="T63" fmla="*/ 338 h 455"/>
              <a:gd name="T64" fmla="*/ 206 w 341"/>
              <a:gd name="T65" fmla="*/ 305 h 455"/>
              <a:gd name="T66" fmla="*/ 170 w 341"/>
              <a:gd name="T67" fmla="*/ 27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1" h="455">
                <a:moveTo>
                  <a:pt x="85" y="185"/>
                </a:moveTo>
                <a:cubicBezTo>
                  <a:pt x="199" y="185"/>
                  <a:pt x="199" y="185"/>
                  <a:pt x="199" y="185"/>
                </a:cubicBezTo>
                <a:cubicBezTo>
                  <a:pt x="199" y="185"/>
                  <a:pt x="199" y="185"/>
                  <a:pt x="199" y="185"/>
                </a:cubicBezTo>
                <a:cubicBezTo>
                  <a:pt x="298" y="185"/>
                  <a:pt x="298" y="185"/>
                  <a:pt x="298" y="185"/>
                </a:cubicBezTo>
                <a:cubicBezTo>
                  <a:pt x="322" y="185"/>
                  <a:pt x="341" y="204"/>
                  <a:pt x="341" y="227"/>
                </a:cubicBezTo>
                <a:cubicBezTo>
                  <a:pt x="341" y="412"/>
                  <a:pt x="341" y="412"/>
                  <a:pt x="341" y="412"/>
                </a:cubicBezTo>
                <a:cubicBezTo>
                  <a:pt x="341" y="435"/>
                  <a:pt x="322" y="455"/>
                  <a:pt x="298" y="455"/>
                </a:cubicBezTo>
                <a:cubicBezTo>
                  <a:pt x="43" y="455"/>
                  <a:pt x="43" y="455"/>
                  <a:pt x="43" y="455"/>
                </a:cubicBezTo>
                <a:cubicBezTo>
                  <a:pt x="19" y="455"/>
                  <a:pt x="0" y="435"/>
                  <a:pt x="0" y="412"/>
                </a:cubicBezTo>
                <a:cubicBezTo>
                  <a:pt x="0" y="227"/>
                  <a:pt x="0" y="227"/>
                  <a:pt x="0" y="227"/>
                </a:cubicBezTo>
                <a:cubicBezTo>
                  <a:pt x="0" y="204"/>
                  <a:pt x="19" y="185"/>
                  <a:pt x="43" y="185"/>
                </a:cubicBezTo>
                <a:cubicBezTo>
                  <a:pt x="43" y="128"/>
                  <a:pt x="43" y="128"/>
                  <a:pt x="43" y="128"/>
                </a:cubicBezTo>
                <a:cubicBezTo>
                  <a:pt x="43" y="93"/>
                  <a:pt x="57" y="61"/>
                  <a:pt x="80" y="38"/>
                </a:cubicBezTo>
                <a:cubicBezTo>
                  <a:pt x="103" y="14"/>
                  <a:pt x="135" y="0"/>
                  <a:pt x="170" y="0"/>
                </a:cubicBezTo>
                <a:cubicBezTo>
                  <a:pt x="206" y="0"/>
                  <a:pt x="238" y="14"/>
                  <a:pt x="261" y="38"/>
                </a:cubicBezTo>
                <a:cubicBezTo>
                  <a:pt x="284" y="61"/>
                  <a:pt x="298" y="93"/>
                  <a:pt x="298" y="128"/>
                </a:cubicBezTo>
                <a:cubicBezTo>
                  <a:pt x="298" y="135"/>
                  <a:pt x="298" y="135"/>
                  <a:pt x="298" y="135"/>
                </a:cubicBezTo>
                <a:cubicBezTo>
                  <a:pt x="298" y="147"/>
                  <a:pt x="289" y="156"/>
                  <a:pt x="277" y="156"/>
                </a:cubicBezTo>
                <a:cubicBezTo>
                  <a:pt x="265" y="156"/>
                  <a:pt x="255" y="147"/>
                  <a:pt x="255" y="135"/>
                </a:cubicBezTo>
                <a:cubicBezTo>
                  <a:pt x="255" y="128"/>
                  <a:pt x="255" y="128"/>
                  <a:pt x="255" y="128"/>
                </a:cubicBezTo>
                <a:cubicBezTo>
                  <a:pt x="255" y="104"/>
                  <a:pt x="246" y="83"/>
                  <a:pt x="231" y="68"/>
                </a:cubicBezTo>
                <a:cubicBezTo>
                  <a:pt x="215" y="52"/>
                  <a:pt x="194" y="43"/>
                  <a:pt x="170" y="43"/>
                </a:cubicBezTo>
                <a:cubicBezTo>
                  <a:pt x="147" y="43"/>
                  <a:pt x="125" y="52"/>
                  <a:pt x="110" y="68"/>
                </a:cubicBezTo>
                <a:cubicBezTo>
                  <a:pt x="95" y="83"/>
                  <a:pt x="85" y="104"/>
                  <a:pt x="85" y="128"/>
                </a:cubicBezTo>
                <a:cubicBezTo>
                  <a:pt x="85" y="185"/>
                  <a:pt x="85" y="185"/>
                  <a:pt x="85" y="185"/>
                </a:cubicBezTo>
                <a:close/>
                <a:moveTo>
                  <a:pt x="170" y="270"/>
                </a:moveTo>
                <a:cubicBezTo>
                  <a:pt x="151" y="270"/>
                  <a:pt x="135" y="286"/>
                  <a:pt x="135" y="305"/>
                </a:cubicBezTo>
                <a:cubicBezTo>
                  <a:pt x="135" y="320"/>
                  <a:pt x="144" y="332"/>
                  <a:pt x="156" y="338"/>
                </a:cubicBezTo>
                <a:cubicBezTo>
                  <a:pt x="156" y="362"/>
                  <a:pt x="156" y="362"/>
                  <a:pt x="156" y="362"/>
                </a:cubicBezTo>
                <a:cubicBezTo>
                  <a:pt x="156" y="370"/>
                  <a:pt x="163" y="376"/>
                  <a:pt x="170" y="376"/>
                </a:cubicBezTo>
                <a:cubicBezTo>
                  <a:pt x="178" y="376"/>
                  <a:pt x="184" y="370"/>
                  <a:pt x="184" y="362"/>
                </a:cubicBezTo>
                <a:cubicBezTo>
                  <a:pt x="184" y="338"/>
                  <a:pt x="184" y="338"/>
                  <a:pt x="184" y="338"/>
                </a:cubicBezTo>
                <a:cubicBezTo>
                  <a:pt x="197" y="332"/>
                  <a:pt x="206" y="320"/>
                  <a:pt x="206" y="305"/>
                </a:cubicBezTo>
                <a:cubicBezTo>
                  <a:pt x="206" y="286"/>
                  <a:pt x="190" y="270"/>
                  <a:pt x="170" y="27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19" name="Freeform 51"/>
          <p:cNvSpPr>
            <a:spLocks noEditPoints="1"/>
          </p:cNvSpPr>
          <p:nvPr userDrawn="1"/>
        </p:nvSpPr>
        <p:spPr bwMode="auto">
          <a:xfrm>
            <a:off x="3039124" y="3143301"/>
            <a:ext cx="307785" cy="351905"/>
          </a:xfrm>
          <a:custGeom>
            <a:avLst/>
            <a:gdLst>
              <a:gd name="T0" fmla="*/ 52 w 367"/>
              <a:gd name="T1" fmla="*/ 0 h 420"/>
              <a:gd name="T2" fmla="*/ 79 w 367"/>
              <a:gd name="T3" fmla="*/ 26 h 420"/>
              <a:gd name="T4" fmla="*/ 79 w 367"/>
              <a:gd name="T5" fmla="*/ 275 h 420"/>
              <a:gd name="T6" fmla="*/ 85 w 367"/>
              <a:gd name="T7" fmla="*/ 275 h 420"/>
              <a:gd name="T8" fmla="*/ 105 w 367"/>
              <a:gd name="T9" fmla="*/ 295 h 420"/>
              <a:gd name="T10" fmla="*/ 85 w 367"/>
              <a:gd name="T11" fmla="*/ 315 h 420"/>
              <a:gd name="T12" fmla="*/ 79 w 367"/>
              <a:gd name="T13" fmla="*/ 315 h 420"/>
              <a:gd name="T14" fmla="*/ 26 w 367"/>
              <a:gd name="T15" fmla="*/ 315 h 420"/>
              <a:gd name="T16" fmla="*/ 20 w 367"/>
              <a:gd name="T17" fmla="*/ 315 h 420"/>
              <a:gd name="T18" fmla="*/ 0 w 367"/>
              <a:gd name="T19" fmla="*/ 295 h 420"/>
              <a:gd name="T20" fmla="*/ 20 w 367"/>
              <a:gd name="T21" fmla="*/ 275 h 420"/>
              <a:gd name="T22" fmla="*/ 26 w 367"/>
              <a:gd name="T23" fmla="*/ 275 h 420"/>
              <a:gd name="T24" fmla="*/ 26 w 367"/>
              <a:gd name="T25" fmla="*/ 26 h 420"/>
              <a:gd name="T26" fmla="*/ 52 w 367"/>
              <a:gd name="T27" fmla="*/ 0 h 420"/>
              <a:gd name="T28" fmla="*/ 79 w 367"/>
              <a:gd name="T29" fmla="*/ 341 h 420"/>
              <a:gd name="T30" fmla="*/ 79 w 367"/>
              <a:gd name="T31" fmla="*/ 394 h 420"/>
              <a:gd name="T32" fmla="*/ 52 w 367"/>
              <a:gd name="T33" fmla="*/ 420 h 420"/>
              <a:gd name="T34" fmla="*/ 26 w 367"/>
              <a:gd name="T35" fmla="*/ 394 h 420"/>
              <a:gd name="T36" fmla="*/ 26 w 367"/>
              <a:gd name="T37" fmla="*/ 341 h 420"/>
              <a:gd name="T38" fmla="*/ 79 w 367"/>
              <a:gd name="T39" fmla="*/ 341 h 420"/>
              <a:gd name="T40" fmla="*/ 282 w 367"/>
              <a:gd name="T41" fmla="*/ 275 h 420"/>
              <a:gd name="T42" fmla="*/ 289 w 367"/>
              <a:gd name="T43" fmla="*/ 275 h 420"/>
              <a:gd name="T44" fmla="*/ 289 w 367"/>
              <a:gd name="T45" fmla="*/ 26 h 420"/>
              <a:gd name="T46" fmla="*/ 315 w 367"/>
              <a:gd name="T47" fmla="*/ 0 h 420"/>
              <a:gd name="T48" fmla="*/ 341 w 367"/>
              <a:gd name="T49" fmla="*/ 26 h 420"/>
              <a:gd name="T50" fmla="*/ 341 w 367"/>
              <a:gd name="T51" fmla="*/ 275 h 420"/>
              <a:gd name="T52" fmla="*/ 348 w 367"/>
              <a:gd name="T53" fmla="*/ 275 h 420"/>
              <a:gd name="T54" fmla="*/ 367 w 367"/>
              <a:gd name="T55" fmla="*/ 295 h 420"/>
              <a:gd name="T56" fmla="*/ 348 w 367"/>
              <a:gd name="T57" fmla="*/ 315 h 420"/>
              <a:gd name="T58" fmla="*/ 341 w 367"/>
              <a:gd name="T59" fmla="*/ 315 h 420"/>
              <a:gd name="T60" fmla="*/ 289 w 367"/>
              <a:gd name="T61" fmla="*/ 315 h 420"/>
              <a:gd name="T62" fmla="*/ 282 w 367"/>
              <a:gd name="T63" fmla="*/ 315 h 420"/>
              <a:gd name="T64" fmla="*/ 262 w 367"/>
              <a:gd name="T65" fmla="*/ 295 h 420"/>
              <a:gd name="T66" fmla="*/ 282 w 367"/>
              <a:gd name="T67" fmla="*/ 275 h 420"/>
              <a:gd name="T68" fmla="*/ 341 w 367"/>
              <a:gd name="T69" fmla="*/ 341 h 420"/>
              <a:gd name="T70" fmla="*/ 341 w 367"/>
              <a:gd name="T71" fmla="*/ 394 h 420"/>
              <a:gd name="T72" fmla="*/ 315 w 367"/>
              <a:gd name="T73" fmla="*/ 420 h 420"/>
              <a:gd name="T74" fmla="*/ 289 w 367"/>
              <a:gd name="T75" fmla="*/ 394 h 420"/>
              <a:gd name="T76" fmla="*/ 289 w 367"/>
              <a:gd name="T77" fmla="*/ 341 h 420"/>
              <a:gd name="T78" fmla="*/ 341 w 367"/>
              <a:gd name="T79" fmla="*/ 341 h 420"/>
              <a:gd name="T80" fmla="*/ 151 w 367"/>
              <a:gd name="T81" fmla="*/ 170 h 420"/>
              <a:gd name="T82" fmla="*/ 157 w 367"/>
              <a:gd name="T83" fmla="*/ 170 h 420"/>
              <a:gd name="T84" fmla="*/ 157 w 367"/>
              <a:gd name="T85" fmla="*/ 26 h 420"/>
              <a:gd name="T86" fmla="*/ 184 w 367"/>
              <a:gd name="T87" fmla="*/ 0 h 420"/>
              <a:gd name="T88" fmla="*/ 210 w 367"/>
              <a:gd name="T89" fmla="*/ 26 h 420"/>
              <a:gd name="T90" fmla="*/ 210 w 367"/>
              <a:gd name="T91" fmla="*/ 170 h 420"/>
              <a:gd name="T92" fmla="*/ 216 w 367"/>
              <a:gd name="T93" fmla="*/ 170 h 420"/>
              <a:gd name="T94" fmla="*/ 236 w 367"/>
              <a:gd name="T95" fmla="*/ 190 h 420"/>
              <a:gd name="T96" fmla="*/ 216 w 367"/>
              <a:gd name="T97" fmla="*/ 210 h 420"/>
              <a:gd name="T98" fmla="*/ 210 w 367"/>
              <a:gd name="T99" fmla="*/ 210 h 420"/>
              <a:gd name="T100" fmla="*/ 157 w 367"/>
              <a:gd name="T101" fmla="*/ 210 h 420"/>
              <a:gd name="T102" fmla="*/ 151 w 367"/>
              <a:gd name="T103" fmla="*/ 210 h 420"/>
              <a:gd name="T104" fmla="*/ 131 w 367"/>
              <a:gd name="T105" fmla="*/ 190 h 420"/>
              <a:gd name="T106" fmla="*/ 151 w 367"/>
              <a:gd name="T107" fmla="*/ 170 h 420"/>
              <a:gd name="T108" fmla="*/ 210 w 367"/>
              <a:gd name="T109" fmla="*/ 236 h 420"/>
              <a:gd name="T110" fmla="*/ 210 w 367"/>
              <a:gd name="T111" fmla="*/ 394 h 420"/>
              <a:gd name="T112" fmla="*/ 184 w 367"/>
              <a:gd name="T113" fmla="*/ 420 h 420"/>
              <a:gd name="T114" fmla="*/ 157 w 367"/>
              <a:gd name="T115" fmla="*/ 394 h 420"/>
              <a:gd name="T116" fmla="*/ 157 w 367"/>
              <a:gd name="T117" fmla="*/ 236 h 420"/>
              <a:gd name="T118" fmla="*/ 210 w 367"/>
              <a:gd name="T119" fmla="*/ 23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 h="420">
                <a:moveTo>
                  <a:pt x="52" y="0"/>
                </a:moveTo>
                <a:cubicBezTo>
                  <a:pt x="67" y="0"/>
                  <a:pt x="79" y="12"/>
                  <a:pt x="79" y="26"/>
                </a:cubicBezTo>
                <a:cubicBezTo>
                  <a:pt x="79" y="275"/>
                  <a:pt x="79" y="275"/>
                  <a:pt x="79" y="275"/>
                </a:cubicBezTo>
                <a:cubicBezTo>
                  <a:pt x="85" y="275"/>
                  <a:pt x="85" y="275"/>
                  <a:pt x="85" y="275"/>
                </a:cubicBezTo>
                <a:cubicBezTo>
                  <a:pt x="96" y="275"/>
                  <a:pt x="105" y="284"/>
                  <a:pt x="105" y="295"/>
                </a:cubicBezTo>
                <a:cubicBezTo>
                  <a:pt x="105" y="306"/>
                  <a:pt x="96" y="315"/>
                  <a:pt x="85" y="315"/>
                </a:cubicBezTo>
                <a:cubicBezTo>
                  <a:pt x="79" y="315"/>
                  <a:pt x="79" y="315"/>
                  <a:pt x="79" y="315"/>
                </a:cubicBezTo>
                <a:cubicBezTo>
                  <a:pt x="26" y="315"/>
                  <a:pt x="26" y="315"/>
                  <a:pt x="26" y="315"/>
                </a:cubicBezTo>
                <a:cubicBezTo>
                  <a:pt x="20" y="315"/>
                  <a:pt x="20" y="315"/>
                  <a:pt x="20" y="315"/>
                </a:cubicBezTo>
                <a:cubicBezTo>
                  <a:pt x="9" y="315"/>
                  <a:pt x="0" y="306"/>
                  <a:pt x="0" y="295"/>
                </a:cubicBezTo>
                <a:cubicBezTo>
                  <a:pt x="0" y="284"/>
                  <a:pt x="9" y="275"/>
                  <a:pt x="20" y="275"/>
                </a:cubicBezTo>
                <a:cubicBezTo>
                  <a:pt x="26" y="275"/>
                  <a:pt x="26" y="275"/>
                  <a:pt x="26" y="275"/>
                </a:cubicBezTo>
                <a:cubicBezTo>
                  <a:pt x="26" y="26"/>
                  <a:pt x="26" y="26"/>
                  <a:pt x="26" y="26"/>
                </a:cubicBezTo>
                <a:cubicBezTo>
                  <a:pt x="26" y="12"/>
                  <a:pt x="38" y="0"/>
                  <a:pt x="52" y="0"/>
                </a:cubicBezTo>
                <a:close/>
                <a:moveTo>
                  <a:pt x="79" y="341"/>
                </a:moveTo>
                <a:cubicBezTo>
                  <a:pt x="79" y="394"/>
                  <a:pt x="79" y="394"/>
                  <a:pt x="79" y="394"/>
                </a:cubicBezTo>
                <a:cubicBezTo>
                  <a:pt x="79" y="408"/>
                  <a:pt x="67" y="420"/>
                  <a:pt x="52" y="420"/>
                </a:cubicBezTo>
                <a:cubicBezTo>
                  <a:pt x="38" y="420"/>
                  <a:pt x="26" y="408"/>
                  <a:pt x="26" y="394"/>
                </a:cubicBezTo>
                <a:cubicBezTo>
                  <a:pt x="26" y="341"/>
                  <a:pt x="26" y="341"/>
                  <a:pt x="26" y="341"/>
                </a:cubicBezTo>
                <a:cubicBezTo>
                  <a:pt x="79" y="341"/>
                  <a:pt x="79" y="341"/>
                  <a:pt x="79" y="341"/>
                </a:cubicBezTo>
                <a:close/>
                <a:moveTo>
                  <a:pt x="282" y="275"/>
                </a:moveTo>
                <a:cubicBezTo>
                  <a:pt x="289" y="275"/>
                  <a:pt x="289" y="275"/>
                  <a:pt x="289" y="275"/>
                </a:cubicBezTo>
                <a:cubicBezTo>
                  <a:pt x="289" y="26"/>
                  <a:pt x="289" y="26"/>
                  <a:pt x="289" y="26"/>
                </a:cubicBezTo>
                <a:cubicBezTo>
                  <a:pt x="289" y="12"/>
                  <a:pt x="300" y="0"/>
                  <a:pt x="315" y="0"/>
                </a:cubicBezTo>
                <a:cubicBezTo>
                  <a:pt x="329" y="0"/>
                  <a:pt x="341" y="12"/>
                  <a:pt x="341" y="26"/>
                </a:cubicBezTo>
                <a:cubicBezTo>
                  <a:pt x="341" y="275"/>
                  <a:pt x="341" y="275"/>
                  <a:pt x="341" y="275"/>
                </a:cubicBezTo>
                <a:cubicBezTo>
                  <a:pt x="348" y="275"/>
                  <a:pt x="348" y="275"/>
                  <a:pt x="348" y="275"/>
                </a:cubicBezTo>
                <a:cubicBezTo>
                  <a:pt x="358" y="275"/>
                  <a:pt x="367" y="284"/>
                  <a:pt x="367" y="295"/>
                </a:cubicBezTo>
                <a:cubicBezTo>
                  <a:pt x="367" y="306"/>
                  <a:pt x="358" y="315"/>
                  <a:pt x="348" y="315"/>
                </a:cubicBezTo>
                <a:cubicBezTo>
                  <a:pt x="341" y="315"/>
                  <a:pt x="341" y="315"/>
                  <a:pt x="341" y="315"/>
                </a:cubicBezTo>
                <a:cubicBezTo>
                  <a:pt x="289" y="315"/>
                  <a:pt x="289" y="315"/>
                  <a:pt x="289" y="315"/>
                </a:cubicBezTo>
                <a:cubicBezTo>
                  <a:pt x="282" y="315"/>
                  <a:pt x="282" y="315"/>
                  <a:pt x="282" y="315"/>
                </a:cubicBezTo>
                <a:cubicBezTo>
                  <a:pt x="271" y="315"/>
                  <a:pt x="262" y="306"/>
                  <a:pt x="262" y="295"/>
                </a:cubicBezTo>
                <a:cubicBezTo>
                  <a:pt x="262" y="284"/>
                  <a:pt x="271" y="275"/>
                  <a:pt x="282" y="275"/>
                </a:cubicBezTo>
                <a:close/>
                <a:moveTo>
                  <a:pt x="341" y="341"/>
                </a:moveTo>
                <a:cubicBezTo>
                  <a:pt x="341" y="394"/>
                  <a:pt x="341" y="394"/>
                  <a:pt x="341" y="394"/>
                </a:cubicBezTo>
                <a:cubicBezTo>
                  <a:pt x="341" y="408"/>
                  <a:pt x="329" y="420"/>
                  <a:pt x="315" y="420"/>
                </a:cubicBezTo>
                <a:cubicBezTo>
                  <a:pt x="300" y="420"/>
                  <a:pt x="289" y="408"/>
                  <a:pt x="289" y="394"/>
                </a:cubicBezTo>
                <a:cubicBezTo>
                  <a:pt x="289" y="341"/>
                  <a:pt x="289" y="341"/>
                  <a:pt x="289" y="341"/>
                </a:cubicBezTo>
                <a:cubicBezTo>
                  <a:pt x="341" y="341"/>
                  <a:pt x="341" y="341"/>
                  <a:pt x="341" y="341"/>
                </a:cubicBezTo>
                <a:close/>
                <a:moveTo>
                  <a:pt x="151" y="170"/>
                </a:moveTo>
                <a:cubicBezTo>
                  <a:pt x="157" y="170"/>
                  <a:pt x="157" y="170"/>
                  <a:pt x="157" y="170"/>
                </a:cubicBezTo>
                <a:cubicBezTo>
                  <a:pt x="157" y="26"/>
                  <a:pt x="157" y="26"/>
                  <a:pt x="157" y="26"/>
                </a:cubicBezTo>
                <a:cubicBezTo>
                  <a:pt x="157" y="12"/>
                  <a:pt x="169" y="0"/>
                  <a:pt x="184" y="0"/>
                </a:cubicBezTo>
                <a:cubicBezTo>
                  <a:pt x="198" y="0"/>
                  <a:pt x="210" y="12"/>
                  <a:pt x="210" y="26"/>
                </a:cubicBezTo>
                <a:cubicBezTo>
                  <a:pt x="210" y="170"/>
                  <a:pt x="210" y="170"/>
                  <a:pt x="210" y="170"/>
                </a:cubicBezTo>
                <a:cubicBezTo>
                  <a:pt x="216" y="170"/>
                  <a:pt x="216" y="170"/>
                  <a:pt x="216" y="170"/>
                </a:cubicBezTo>
                <a:cubicBezTo>
                  <a:pt x="227" y="170"/>
                  <a:pt x="236" y="179"/>
                  <a:pt x="236" y="190"/>
                </a:cubicBezTo>
                <a:cubicBezTo>
                  <a:pt x="236" y="201"/>
                  <a:pt x="227" y="210"/>
                  <a:pt x="216" y="210"/>
                </a:cubicBezTo>
                <a:cubicBezTo>
                  <a:pt x="210" y="210"/>
                  <a:pt x="210" y="210"/>
                  <a:pt x="210" y="210"/>
                </a:cubicBezTo>
                <a:cubicBezTo>
                  <a:pt x="157" y="210"/>
                  <a:pt x="157" y="210"/>
                  <a:pt x="157" y="210"/>
                </a:cubicBezTo>
                <a:cubicBezTo>
                  <a:pt x="151" y="210"/>
                  <a:pt x="151" y="210"/>
                  <a:pt x="151" y="210"/>
                </a:cubicBezTo>
                <a:cubicBezTo>
                  <a:pt x="140" y="210"/>
                  <a:pt x="131" y="201"/>
                  <a:pt x="131" y="190"/>
                </a:cubicBezTo>
                <a:cubicBezTo>
                  <a:pt x="131" y="179"/>
                  <a:pt x="140" y="170"/>
                  <a:pt x="151" y="170"/>
                </a:cubicBezTo>
                <a:close/>
                <a:moveTo>
                  <a:pt x="210" y="236"/>
                </a:moveTo>
                <a:cubicBezTo>
                  <a:pt x="210" y="394"/>
                  <a:pt x="210" y="394"/>
                  <a:pt x="210" y="394"/>
                </a:cubicBezTo>
                <a:cubicBezTo>
                  <a:pt x="210" y="408"/>
                  <a:pt x="198" y="420"/>
                  <a:pt x="184" y="420"/>
                </a:cubicBezTo>
                <a:cubicBezTo>
                  <a:pt x="169" y="420"/>
                  <a:pt x="157" y="408"/>
                  <a:pt x="157" y="394"/>
                </a:cubicBezTo>
                <a:cubicBezTo>
                  <a:pt x="157" y="236"/>
                  <a:pt x="157" y="236"/>
                  <a:pt x="157" y="236"/>
                </a:cubicBezTo>
                <a:lnTo>
                  <a:pt x="210" y="23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20" name="Freeform 47"/>
          <p:cNvSpPr>
            <a:spLocks noEditPoints="1"/>
          </p:cNvSpPr>
          <p:nvPr userDrawn="1"/>
        </p:nvSpPr>
        <p:spPr bwMode="auto">
          <a:xfrm>
            <a:off x="3026593" y="5892242"/>
            <a:ext cx="332847" cy="332846"/>
          </a:xfrm>
          <a:custGeom>
            <a:avLst/>
            <a:gdLst>
              <a:gd name="T0" fmla="*/ 70 w 430"/>
              <a:gd name="T1" fmla="*/ 417 h 430"/>
              <a:gd name="T2" fmla="*/ 41 w 430"/>
              <a:gd name="T3" fmla="*/ 430 h 430"/>
              <a:gd name="T4" fmla="*/ 0 w 430"/>
              <a:gd name="T5" fmla="*/ 389 h 430"/>
              <a:gd name="T6" fmla="*/ 15 w 430"/>
              <a:gd name="T7" fmla="*/ 358 h 430"/>
              <a:gd name="T8" fmla="*/ 122 w 430"/>
              <a:gd name="T9" fmla="*/ 260 h 430"/>
              <a:gd name="T10" fmla="*/ 94 w 430"/>
              <a:gd name="T11" fmla="*/ 168 h 430"/>
              <a:gd name="T12" fmla="*/ 262 w 430"/>
              <a:gd name="T13" fmla="*/ 0 h 430"/>
              <a:gd name="T14" fmla="*/ 430 w 430"/>
              <a:gd name="T15" fmla="*/ 168 h 430"/>
              <a:gd name="T16" fmla="*/ 262 w 430"/>
              <a:gd name="T17" fmla="*/ 336 h 430"/>
              <a:gd name="T18" fmla="*/ 181 w 430"/>
              <a:gd name="T19" fmla="*/ 315 h 430"/>
              <a:gd name="T20" fmla="*/ 70 w 430"/>
              <a:gd name="T21" fmla="*/ 417 h 430"/>
              <a:gd name="T22" fmla="*/ 262 w 430"/>
              <a:gd name="T23" fmla="*/ 54 h 430"/>
              <a:gd name="T24" fmla="*/ 148 w 430"/>
              <a:gd name="T25" fmla="*/ 168 h 430"/>
              <a:gd name="T26" fmla="*/ 262 w 430"/>
              <a:gd name="T27" fmla="*/ 282 h 430"/>
              <a:gd name="T28" fmla="*/ 376 w 430"/>
              <a:gd name="T29" fmla="*/ 168 h 430"/>
              <a:gd name="T30" fmla="*/ 262 w 430"/>
              <a:gd name="T31" fmla="*/ 54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430">
                <a:moveTo>
                  <a:pt x="70" y="417"/>
                </a:moveTo>
                <a:cubicBezTo>
                  <a:pt x="62" y="425"/>
                  <a:pt x="52" y="430"/>
                  <a:pt x="41" y="430"/>
                </a:cubicBezTo>
                <a:cubicBezTo>
                  <a:pt x="18" y="430"/>
                  <a:pt x="0" y="412"/>
                  <a:pt x="0" y="389"/>
                </a:cubicBezTo>
                <a:cubicBezTo>
                  <a:pt x="0" y="377"/>
                  <a:pt x="6" y="366"/>
                  <a:pt x="15" y="358"/>
                </a:cubicBezTo>
                <a:cubicBezTo>
                  <a:pt x="122" y="260"/>
                  <a:pt x="122" y="260"/>
                  <a:pt x="122" y="260"/>
                </a:cubicBezTo>
                <a:cubicBezTo>
                  <a:pt x="104" y="233"/>
                  <a:pt x="94" y="202"/>
                  <a:pt x="94" y="168"/>
                </a:cubicBezTo>
                <a:cubicBezTo>
                  <a:pt x="94" y="75"/>
                  <a:pt x="169" y="0"/>
                  <a:pt x="262" y="0"/>
                </a:cubicBezTo>
                <a:cubicBezTo>
                  <a:pt x="355" y="0"/>
                  <a:pt x="430" y="75"/>
                  <a:pt x="430" y="168"/>
                </a:cubicBezTo>
                <a:cubicBezTo>
                  <a:pt x="430" y="261"/>
                  <a:pt x="355" y="336"/>
                  <a:pt x="262" y="336"/>
                </a:cubicBezTo>
                <a:cubicBezTo>
                  <a:pt x="233" y="336"/>
                  <a:pt x="205" y="328"/>
                  <a:pt x="181" y="315"/>
                </a:cubicBezTo>
                <a:cubicBezTo>
                  <a:pt x="70" y="417"/>
                  <a:pt x="70" y="417"/>
                  <a:pt x="70" y="417"/>
                </a:cubicBezTo>
                <a:close/>
                <a:moveTo>
                  <a:pt x="262" y="54"/>
                </a:moveTo>
                <a:cubicBezTo>
                  <a:pt x="199" y="54"/>
                  <a:pt x="148" y="105"/>
                  <a:pt x="148" y="168"/>
                </a:cubicBezTo>
                <a:cubicBezTo>
                  <a:pt x="148" y="231"/>
                  <a:pt x="199" y="282"/>
                  <a:pt x="262" y="282"/>
                </a:cubicBezTo>
                <a:cubicBezTo>
                  <a:pt x="325" y="282"/>
                  <a:pt x="376" y="231"/>
                  <a:pt x="376" y="168"/>
                </a:cubicBezTo>
                <a:cubicBezTo>
                  <a:pt x="376" y="105"/>
                  <a:pt x="325" y="54"/>
                  <a:pt x="262" y="5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21" name="Freeform 15"/>
          <p:cNvSpPr>
            <a:spLocks noEditPoints="1"/>
          </p:cNvSpPr>
          <p:nvPr userDrawn="1"/>
        </p:nvSpPr>
        <p:spPr bwMode="auto">
          <a:xfrm>
            <a:off x="3014062" y="3998183"/>
            <a:ext cx="357909" cy="358400"/>
          </a:xfrm>
          <a:custGeom>
            <a:avLst/>
            <a:gdLst>
              <a:gd name="T0" fmla="*/ 0 w 446"/>
              <a:gd name="T1" fmla="*/ 223 h 446"/>
              <a:gd name="T2" fmla="*/ 446 w 446"/>
              <a:gd name="T3" fmla="*/ 223 h 446"/>
              <a:gd name="T4" fmla="*/ 223 w 446"/>
              <a:gd name="T5" fmla="*/ 42 h 446"/>
              <a:gd name="T6" fmla="*/ 237 w 446"/>
              <a:gd name="T7" fmla="*/ 70 h 446"/>
              <a:gd name="T8" fmla="*/ 296 w 446"/>
              <a:gd name="T9" fmla="*/ 83 h 446"/>
              <a:gd name="T10" fmla="*/ 330 w 446"/>
              <a:gd name="T11" fmla="*/ 130 h 446"/>
              <a:gd name="T12" fmla="*/ 276 w 446"/>
              <a:gd name="T13" fmla="*/ 141 h 446"/>
              <a:gd name="T14" fmla="*/ 251 w 446"/>
              <a:gd name="T15" fmla="*/ 125 h 446"/>
              <a:gd name="T16" fmla="*/ 237 w 446"/>
              <a:gd name="T17" fmla="*/ 195 h 446"/>
              <a:gd name="T18" fmla="*/ 310 w 446"/>
              <a:gd name="T19" fmla="*/ 220 h 446"/>
              <a:gd name="T20" fmla="*/ 335 w 446"/>
              <a:gd name="T21" fmla="*/ 293 h 446"/>
              <a:gd name="T22" fmla="*/ 251 w 446"/>
              <a:gd name="T23" fmla="*/ 376 h 446"/>
              <a:gd name="T24" fmla="*/ 237 w 446"/>
              <a:gd name="T25" fmla="*/ 390 h 446"/>
              <a:gd name="T26" fmla="*/ 209 w 446"/>
              <a:gd name="T27" fmla="*/ 390 h 446"/>
              <a:gd name="T28" fmla="*/ 195 w 446"/>
              <a:gd name="T29" fmla="*/ 376 h 446"/>
              <a:gd name="T30" fmla="*/ 120 w 446"/>
              <a:gd name="T31" fmla="*/ 329 h 446"/>
              <a:gd name="T32" fmla="*/ 145 w 446"/>
              <a:gd name="T33" fmla="*/ 288 h 446"/>
              <a:gd name="T34" fmla="*/ 180 w 446"/>
              <a:gd name="T35" fmla="*/ 316 h 446"/>
              <a:gd name="T36" fmla="*/ 209 w 446"/>
              <a:gd name="T37" fmla="*/ 320 h 446"/>
              <a:gd name="T38" fmla="*/ 195 w 446"/>
              <a:gd name="T39" fmla="*/ 251 h 446"/>
              <a:gd name="T40" fmla="*/ 112 w 446"/>
              <a:gd name="T41" fmla="*/ 167 h 446"/>
              <a:gd name="T42" fmla="*/ 136 w 446"/>
              <a:gd name="T43" fmla="*/ 94 h 446"/>
              <a:gd name="T44" fmla="*/ 209 w 446"/>
              <a:gd name="T45" fmla="*/ 70 h 446"/>
              <a:gd name="T46" fmla="*/ 223 w 446"/>
              <a:gd name="T47" fmla="*/ 42 h 446"/>
              <a:gd name="T48" fmla="*/ 251 w 446"/>
              <a:gd name="T49" fmla="*/ 251 h 446"/>
              <a:gd name="T50" fmla="*/ 279 w 446"/>
              <a:gd name="T51" fmla="*/ 279 h 446"/>
              <a:gd name="T52" fmla="*/ 271 w 446"/>
              <a:gd name="T53" fmla="*/ 312 h 446"/>
              <a:gd name="T54" fmla="*/ 237 w 446"/>
              <a:gd name="T55" fmla="*/ 320 h 446"/>
              <a:gd name="T56" fmla="*/ 209 w 446"/>
              <a:gd name="T57" fmla="*/ 195 h 446"/>
              <a:gd name="T58" fmla="*/ 176 w 446"/>
              <a:gd name="T59" fmla="*/ 187 h 446"/>
              <a:gd name="T60" fmla="*/ 167 w 446"/>
              <a:gd name="T61" fmla="*/ 153 h 446"/>
              <a:gd name="T62" fmla="*/ 195 w 446"/>
              <a:gd name="T63" fmla="*/ 125 h 446"/>
              <a:gd name="T64" fmla="*/ 209 w 446"/>
              <a:gd name="T65" fmla="*/ 19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close/>
                <a:moveTo>
                  <a:pt x="223" y="42"/>
                </a:moveTo>
                <a:cubicBezTo>
                  <a:pt x="231" y="42"/>
                  <a:pt x="237" y="48"/>
                  <a:pt x="237" y="56"/>
                </a:cubicBezTo>
                <a:cubicBezTo>
                  <a:pt x="237" y="70"/>
                  <a:pt x="237" y="70"/>
                  <a:pt x="237" y="70"/>
                </a:cubicBezTo>
                <a:cubicBezTo>
                  <a:pt x="251" y="70"/>
                  <a:pt x="251" y="70"/>
                  <a:pt x="251" y="70"/>
                </a:cubicBezTo>
                <a:cubicBezTo>
                  <a:pt x="268" y="70"/>
                  <a:pt x="283" y="75"/>
                  <a:pt x="296" y="83"/>
                </a:cubicBezTo>
                <a:cubicBezTo>
                  <a:pt x="309" y="91"/>
                  <a:pt x="320" y="103"/>
                  <a:pt x="326" y="117"/>
                </a:cubicBezTo>
                <a:cubicBezTo>
                  <a:pt x="328" y="121"/>
                  <a:pt x="330" y="126"/>
                  <a:pt x="330" y="130"/>
                </a:cubicBezTo>
                <a:cubicBezTo>
                  <a:pt x="330" y="146"/>
                  <a:pt x="317" y="158"/>
                  <a:pt x="302" y="158"/>
                </a:cubicBezTo>
                <a:cubicBezTo>
                  <a:pt x="290" y="158"/>
                  <a:pt x="280" y="151"/>
                  <a:pt x="276" y="141"/>
                </a:cubicBezTo>
                <a:cubicBezTo>
                  <a:pt x="274" y="136"/>
                  <a:pt x="270" y="133"/>
                  <a:pt x="266" y="130"/>
                </a:cubicBezTo>
                <a:cubicBezTo>
                  <a:pt x="262" y="127"/>
                  <a:pt x="257" y="125"/>
                  <a:pt x="251" y="125"/>
                </a:cubicBezTo>
                <a:cubicBezTo>
                  <a:pt x="237" y="125"/>
                  <a:pt x="237" y="125"/>
                  <a:pt x="237" y="125"/>
                </a:cubicBezTo>
                <a:cubicBezTo>
                  <a:pt x="237" y="195"/>
                  <a:pt x="237" y="195"/>
                  <a:pt x="237" y="195"/>
                </a:cubicBezTo>
                <a:cubicBezTo>
                  <a:pt x="251" y="195"/>
                  <a:pt x="251" y="195"/>
                  <a:pt x="251" y="195"/>
                </a:cubicBezTo>
                <a:cubicBezTo>
                  <a:pt x="274" y="195"/>
                  <a:pt x="295" y="204"/>
                  <a:pt x="310" y="220"/>
                </a:cubicBezTo>
                <a:cubicBezTo>
                  <a:pt x="325" y="235"/>
                  <a:pt x="335" y="256"/>
                  <a:pt x="335" y="279"/>
                </a:cubicBezTo>
                <a:cubicBezTo>
                  <a:pt x="335" y="293"/>
                  <a:pt x="335" y="293"/>
                  <a:pt x="335" y="293"/>
                </a:cubicBezTo>
                <a:cubicBezTo>
                  <a:pt x="335" y="316"/>
                  <a:pt x="325" y="337"/>
                  <a:pt x="310" y="352"/>
                </a:cubicBezTo>
                <a:cubicBezTo>
                  <a:pt x="295" y="367"/>
                  <a:pt x="274" y="376"/>
                  <a:pt x="251" y="376"/>
                </a:cubicBezTo>
                <a:cubicBezTo>
                  <a:pt x="237" y="376"/>
                  <a:pt x="237" y="376"/>
                  <a:pt x="237" y="376"/>
                </a:cubicBezTo>
                <a:cubicBezTo>
                  <a:pt x="237" y="390"/>
                  <a:pt x="237" y="390"/>
                  <a:pt x="237" y="390"/>
                </a:cubicBezTo>
                <a:cubicBezTo>
                  <a:pt x="237" y="398"/>
                  <a:pt x="231" y="404"/>
                  <a:pt x="223" y="404"/>
                </a:cubicBezTo>
                <a:cubicBezTo>
                  <a:pt x="216" y="404"/>
                  <a:pt x="209" y="398"/>
                  <a:pt x="209" y="390"/>
                </a:cubicBezTo>
                <a:cubicBezTo>
                  <a:pt x="209" y="376"/>
                  <a:pt x="209" y="376"/>
                  <a:pt x="209" y="376"/>
                </a:cubicBezTo>
                <a:cubicBezTo>
                  <a:pt x="195" y="376"/>
                  <a:pt x="195" y="376"/>
                  <a:pt x="195" y="376"/>
                </a:cubicBezTo>
                <a:cubicBezTo>
                  <a:pt x="179" y="376"/>
                  <a:pt x="163" y="371"/>
                  <a:pt x="150" y="363"/>
                </a:cubicBezTo>
                <a:cubicBezTo>
                  <a:pt x="137" y="355"/>
                  <a:pt x="127" y="343"/>
                  <a:pt x="120" y="329"/>
                </a:cubicBezTo>
                <a:cubicBezTo>
                  <a:pt x="118" y="325"/>
                  <a:pt x="117" y="320"/>
                  <a:pt x="117" y="316"/>
                </a:cubicBezTo>
                <a:cubicBezTo>
                  <a:pt x="117" y="300"/>
                  <a:pt x="129" y="288"/>
                  <a:pt x="145" y="288"/>
                </a:cubicBezTo>
                <a:cubicBezTo>
                  <a:pt x="156" y="288"/>
                  <a:pt x="166" y="295"/>
                  <a:pt x="170" y="305"/>
                </a:cubicBezTo>
                <a:cubicBezTo>
                  <a:pt x="173" y="310"/>
                  <a:pt x="176" y="313"/>
                  <a:pt x="180" y="316"/>
                </a:cubicBezTo>
                <a:cubicBezTo>
                  <a:pt x="184" y="319"/>
                  <a:pt x="190" y="320"/>
                  <a:pt x="195" y="320"/>
                </a:cubicBezTo>
                <a:cubicBezTo>
                  <a:pt x="209" y="320"/>
                  <a:pt x="209" y="320"/>
                  <a:pt x="209" y="320"/>
                </a:cubicBezTo>
                <a:cubicBezTo>
                  <a:pt x="209" y="251"/>
                  <a:pt x="209" y="251"/>
                  <a:pt x="209" y="251"/>
                </a:cubicBezTo>
                <a:cubicBezTo>
                  <a:pt x="195" y="251"/>
                  <a:pt x="195" y="251"/>
                  <a:pt x="195" y="251"/>
                </a:cubicBezTo>
                <a:cubicBezTo>
                  <a:pt x="172" y="251"/>
                  <a:pt x="151" y="241"/>
                  <a:pt x="136" y="226"/>
                </a:cubicBezTo>
                <a:cubicBezTo>
                  <a:pt x="121" y="211"/>
                  <a:pt x="112" y="189"/>
                  <a:pt x="112" y="167"/>
                </a:cubicBezTo>
                <a:cubicBezTo>
                  <a:pt x="112" y="153"/>
                  <a:pt x="112" y="153"/>
                  <a:pt x="112" y="153"/>
                </a:cubicBezTo>
                <a:cubicBezTo>
                  <a:pt x="112" y="130"/>
                  <a:pt x="121" y="109"/>
                  <a:pt x="136" y="94"/>
                </a:cubicBezTo>
                <a:cubicBezTo>
                  <a:pt x="151" y="79"/>
                  <a:pt x="172" y="70"/>
                  <a:pt x="195" y="70"/>
                </a:cubicBezTo>
                <a:cubicBezTo>
                  <a:pt x="209" y="70"/>
                  <a:pt x="209" y="70"/>
                  <a:pt x="209" y="70"/>
                </a:cubicBezTo>
                <a:cubicBezTo>
                  <a:pt x="209" y="56"/>
                  <a:pt x="209" y="56"/>
                  <a:pt x="209" y="56"/>
                </a:cubicBezTo>
                <a:cubicBezTo>
                  <a:pt x="209" y="48"/>
                  <a:pt x="215" y="42"/>
                  <a:pt x="223" y="42"/>
                </a:cubicBezTo>
                <a:close/>
                <a:moveTo>
                  <a:pt x="237" y="251"/>
                </a:moveTo>
                <a:cubicBezTo>
                  <a:pt x="251" y="251"/>
                  <a:pt x="251" y="251"/>
                  <a:pt x="251" y="251"/>
                </a:cubicBezTo>
                <a:cubicBezTo>
                  <a:pt x="259" y="251"/>
                  <a:pt x="266" y="254"/>
                  <a:pt x="271" y="259"/>
                </a:cubicBezTo>
                <a:cubicBezTo>
                  <a:pt x="276" y="264"/>
                  <a:pt x="279" y="271"/>
                  <a:pt x="279" y="279"/>
                </a:cubicBezTo>
                <a:cubicBezTo>
                  <a:pt x="279" y="293"/>
                  <a:pt x="279" y="293"/>
                  <a:pt x="279" y="293"/>
                </a:cubicBezTo>
                <a:cubicBezTo>
                  <a:pt x="279" y="300"/>
                  <a:pt x="276" y="307"/>
                  <a:pt x="271" y="312"/>
                </a:cubicBezTo>
                <a:cubicBezTo>
                  <a:pt x="266" y="317"/>
                  <a:pt x="259" y="320"/>
                  <a:pt x="251" y="320"/>
                </a:cubicBezTo>
                <a:cubicBezTo>
                  <a:pt x="237" y="320"/>
                  <a:pt x="237" y="320"/>
                  <a:pt x="237" y="320"/>
                </a:cubicBezTo>
                <a:cubicBezTo>
                  <a:pt x="237" y="251"/>
                  <a:pt x="237" y="251"/>
                  <a:pt x="237" y="251"/>
                </a:cubicBezTo>
                <a:close/>
                <a:moveTo>
                  <a:pt x="209" y="195"/>
                </a:moveTo>
                <a:cubicBezTo>
                  <a:pt x="195" y="195"/>
                  <a:pt x="195" y="195"/>
                  <a:pt x="195" y="195"/>
                </a:cubicBezTo>
                <a:cubicBezTo>
                  <a:pt x="188" y="195"/>
                  <a:pt x="181" y="192"/>
                  <a:pt x="176" y="187"/>
                </a:cubicBezTo>
                <a:cubicBezTo>
                  <a:pt x="171" y="182"/>
                  <a:pt x="167" y="175"/>
                  <a:pt x="167" y="167"/>
                </a:cubicBezTo>
                <a:cubicBezTo>
                  <a:pt x="167" y="153"/>
                  <a:pt x="167" y="153"/>
                  <a:pt x="167" y="153"/>
                </a:cubicBezTo>
                <a:cubicBezTo>
                  <a:pt x="167" y="146"/>
                  <a:pt x="171" y="139"/>
                  <a:pt x="176" y="134"/>
                </a:cubicBezTo>
                <a:cubicBezTo>
                  <a:pt x="181" y="129"/>
                  <a:pt x="188" y="125"/>
                  <a:pt x="195" y="125"/>
                </a:cubicBezTo>
                <a:cubicBezTo>
                  <a:pt x="209" y="125"/>
                  <a:pt x="209" y="125"/>
                  <a:pt x="209" y="125"/>
                </a:cubicBezTo>
                <a:lnTo>
                  <a:pt x="209" y="19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22" name="Freeform 11"/>
          <p:cNvSpPr>
            <a:spLocks noEditPoints="1"/>
          </p:cNvSpPr>
          <p:nvPr userDrawn="1"/>
        </p:nvSpPr>
        <p:spPr bwMode="auto">
          <a:xfrm>
            <a:off x="3674158" y="4861106"/>
            <a:ext cx="446241" cy="526743"/>
          </a:xfrm>
          <a:custGeom>
            <a:avLst/>
            <a:gdLst>
              <a:gd name="T0" fmla="*/ 357 w 390"/>
              <a:gd name="T1" fmla="*/ 124 h 460"/>
              <a:gd name="T2" fmla="*/ 346 w 390"/>
              <a:gd name="T3" fmla="*/ 72 h 460"/>
              <a:gd name="T4" fmla="*/ 310 w 390"/>
              <a:gd name="T5" fmla="*/ 110 h 460"/>
              <a:gd name="T6" fmla="*/ 335 w 390"/>
              <a:gd name="T7" fmla="*/ 121 h 460"/>
              <a:gd name="T8" fmla="*/ 335 w 390"/>
              <a:gd name="T9" fmla="*/ 270 h 460"/>
              <a:gd name="T10" fmla="*/ 297 w 390"/>
              <a:gd name="T11" fmla="*/ 437 h 460"/>
              <a:gd name="T12" fmla="*/ 317 w 390"/>
              <a:gd name="T13" fmla="*/ 351 h 460"/>
              <a:gd name="T14" fmla="*/ 356 w 390"/>
              <a:gd name="T15" fmla="*/ 432 h 460"/>
              <a:gd name="T16" fmla="*/ 361 w 390"/>
              <a:gd name="T17" fmla="*/ 190 h 460"/>
              <a:gd name="T18" fmla="*/ 387 w 390"/>
              <a:gd name="T19" fmla="*/ 261 h 460"/>
              <a:gd name="T20" fmla="*/ 241 w 390"/>
              <a:gd name="T21" fmla="*/ 96 h 460"/>
              <a:gd name="T22" fmla="*/ 244 w 390"/>
              <a:gd name="T23" fmla="*/ 96 h 460"/>
              <a:gd name="T24" fmla="*/ 276 w 390"/>
              <a:gd name="T25" fmla="*/ 55 h 460"/>
              <a:gd name="T26" fmla="*/ 243 w 390"/>
              <a:gd name="T27" fmla="*/ 10 h 460"/>
              <a:gd name="T28" fmla="*/ 212 w 390"/>
              <a:gd name="T29" fmla="*/ 43 h 460"/>
              <a:gd name="T30" fmla="*/ 104 w 390"/>
              <a:gd name="T31" fmla="*/ 113 h 460"/>
              <a:gd name="T32" fmla="*/ 194 w 390"/>
              <a:gd name="T33" fmla="*/ 109 h 460"/>
              <a:gd name="T34" fmla="*/ 182 w 390"/>
              <a:gd name="T35" fmla="*/ 52 h 460"/>
              <a:gd name="T36" fmla="*/ 141 w 390"/>
              <a:gd name="T37" fmla="*/ 98 h 460"/>
              <a:gd name="T38" fmla="*/ 190 w 390"/>
              <a:gd name="T39" fmla="*/ 220 h 460"/>
              <a:gd name="T40" fmla="*/ 213 w 390"/>
              <a:gd name="T41" fmla="*/ 277 h 460"/>
              <a:gd name="T42" fmla="*/ 153 w 390"/>
              <a:gd name="T43" fmla="*/ 160 h 460"/>
              <a:gd name="T44" fmla="*/ 102 w 390"/>
              <a:gd name="T45" fmla="*/ 115 h 460"/>
              <a:gd name="T46" fmla="*/ 104 w 390"/>
              <a:gd name="T47" fmla="*/ 262 h 460"/>
              <a:gd name="T48" fmla="*/ 98 w 390"/>
              <a:gd name="T49" fmla="*/ 359 h 460"/>
              <a:gd name="T50" fmla="*/ 114 w 390"/>
              <a:gd name="T51" fmla="*/ 408 h 460"/>
              <a:gd name="T52" fmla="*/ 149 w 390"/>
              <a:gd name="T53" fmla="*/ 433 h 460"/>
              <a:gd name="T54" fmla="*/ 174 w 390"/>
              <a:gd name="T55" fmla="*/ 460 h 460"/>
              <a:gd name="T56" fmla="*/ 193 w 390"/>
              <a:gd name="T57" fmla="*/ 109 h 460"/>
              <a:gd name="T58" fmla="*/ 264 w 390"/>
              <a:gd name="T59" fmla="*/ 98 h 460"/>
              <a:gd name="T60" fmla="*/ 249 w 390"/>
              <a:gd name="T61" fmla="*/ 108 h 460"/>
              <a:gd name="T62" fmla="*/ 235 w 390"/>
              <a:gd name="T63" fmla="*/ 100 h 460"/>
              <a:gd name="T64" fmla="*/ 235 w 390"/>
              <a:gd name="T65" fmla="*/ 150 h 460"/>
              <a:gd name="T66" fmla="*/ 215 w 390"/>
              <a:gd name="T67" fmla="*/ 118 h 460"/>
              <a:gd name="T68" fmla="*/ 208 w 390"/>
              <a:gd name="T69" fmla="*/ 284 h 460"/>
              <a:gd name="T70" fmla="*/ 199 w 390"/>
              <a:gd name="T71" fmla="*/ 367 h 460"/>
              <a:gd name="T72" fmla="*/ 239 w 390"/>
              <a:gd name="T73" fmla="*/ 447 h 460"/>
              <a:gd name="T74" fmla="*/ 246 w 390"/>
              <a:gd name="T75" fmla="*/ 432 h 460"/>
              <a:gd name="T76" fmla="*/ 289 w 390"/>
              <a:gd name="T77" fmla="*/ 187 h 460"/>
              <a:gd name="T78" fmla="*/ 314 w 390"/>
              <a:gd name="T79" fmla="*/ 286 h 460"/>
              <a:gd name="T80" fmla="*/ 107 w 390"/>
              <a:gd name="T81" fmla="*/ 434 h 460"/>
              <a:gd name="T82" fmla="*/ 98 w 390"/>
              <a:gd name="T83" fmla="*/ 284 h 460"/>
              <a:gd name="T84" fmla="*/ 83 w 390"/>
              <a:gd name="T85" fmla="*/ 430 h 460"/>
              <a:gd name="T86" fmla="*/ 54 w 390"/>
              <a:gd name="T87" fmla="*/ 82 h 460"/>
              <a:gd name="T88" fmla="*/ 80 w 390"/>
              <a:gd name="T89" fmla="*/ 109 h 460"/>
              <a:gd name="T90" fmla="*/ 106 w 390"/>
              <a:gd name="T91" fmla="*/ 82 h 460"/>
              <a:gd name="T92" fmla="*/ 81 w 390"/>
              <a:gd name="T93" fmla="*/ 31 h 460"/>
              <a:gd name="T94" fmla="*/ 79 w 390"/>
              <a:gd name="T95" fmla="*/ 31 h 460"/>
              <a:gd name="T96" fmla="*/ 77 w 390"/>
              <a:gd name="T97" fmla="*/ 278 h 460"/>
              <a:gd name="T98" fmla="*/ 84 w 390"/>
              <a:gd name="T99" fmla="*/ 122 h 460"/>
              <a:gd name="T100" fmla="*/ 79 w 390"/>
              <a:gd name="T101" fmla="*/ 113 h 460"/>
              <a:gd name="T102" fmla="*/ 77 w 390"/>
              <a:gd name="T103" fmla="*/ 122 h 460"/>
              <a:gd name="T104" fmla="*/ 11 w 390"/>
              <a:gd name="T105" fmla="*/ 145 h 460"/>
              <a:gd name="T106" fmla="*/ 28 w 390"/>
              <a:gd name="T107" fmla="*/ 269 h 460"/>
              <a:gd name="T108" fmla="*/ 37 w 390"/>
              <a:gd name="T109" fmla="*/ 417 h 460"/>
              <a:gd name="T110" fmla="*/ 77 w 390"/>
              <a:gd name="T111" fmla="*/ 278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0" h="460">
                <a:moveTo>
                  <a:pt x="288" y="100"/>
                </a:moveTo>
                <a:cubicBezTo>
                  <a:pt x="286" y="87"/>
                  <a:pt x="283" y="61"/>
                  <a:pt x="290" y="49"/>
                </a:cubicBezTo>
                <a:cubicBezTo>
                  <a:pt x="290" y="49"/>
                  <a:pt x="304" y="25"/>
                  <a:pt x="335" y="35"/>
                </a:cubicBezTo>
                <a:cubicBezTo>
                  <a:pt x="335" y="35"/>
                  <a:pt x="354" y="41"/>
                  <a:pt x="354" y="67"/>
                </a:cubicBezTo>
                <a:cubicBezTo>
                  <a:pt x="353" y="89"/>
                  <a:pt x="351" y="114"/>
                  <a:pt x="357" y="124"/>
                </a:cubicBezTo>
                <a:cubicBezTo>
                  <a:pt x="349" y="121"/>
                  <a:pt x="341" y="119"/>
                  <a:pt x="335" y="118"/>
                </a:cubicBezTo>
                <a:cubicBezTo>
                  <a:pt x="334" y="116"/>
                  <a:pt x="334" y="115"/>
                  <a:pt x="334" y="111"/>
                </a:cubicBezTo>
                <a:cubicBezTo>
                  <a:pt x="334" y="111"/>
                  <a:pt x="343" y="100"/>
                  <a:pt x="343" y="88"/>
                </a:cubicBezTo>
                <a:cubicBezTo>
                  <a:pt x="343" y="88"/>
                  <a:pt x="348" y="91"/>
                  <a:pt x="348" y="76"/>
                </a:cubicBezTo>
                <a:cubicBezTo>
                  <a:pt x="348" y="76"/>
                  <a:pt x="348" y="73"/>
                  <a:pt x="346" y="72"/>
                </a:cubicBezTo>
                <a:cubicBezTo>
                  <a:pt x="346" y="72"/>
                  <a:pt x="344" y="72"/>
                  <a:pt x="343" y="76"/>
                </a:cubicBezTo>
                <a:cubicBezTo>
                  <a:pt x="343" y="76"/>
                  <a:pt x="346" y="57"/>
                  <a:pt x="335" y="55"/>
                </a:cubicBezTo>
                <a:cubicBezTo>
                  <a:pt x="335" y="55"/>
                  <a:pt x="326" y="73"/>
                  <a:pt x="314" y="77"/>
                </a:cubicBezTo>
                <a:cubicBezTo>
                  <a:pt x="303" y="80"/>
                  <a:pt x="304" y="93"/>
                  <a:pt x="308" y="100"/>
                </a:cubicBezTo>
                <a:cubicBezTo>
                  <a:pt x="309" y="101"/>
                  <a:pt x="310" y="106"/>
                  <a:pt x="310" y="110"/>
                </a:cubicBezTo>
                <a:cubicBezTo>
                  <a:pt x="309" y="110"/>
                  <a:pt x="309" y="109"/>
                  <a:pt x="308" y="109"/>
                </a:cubicBezTo>
                <a:cubicBezTo>
                  <a:pt x="302" y="105"/>
                  <a:pt x="295" y="102"/>
                  <a:pt x="288" y="100"/>
                </a:cubicBezTo>
                <a:close/>
                <a:moveTo>
                  <a:pt x="371" y="136"/>
                </a:moveTo>
                <a:cubicBezTo>
                  <a:pt x="370" y="132"/>
                  <a:pt x="361" y="128"/>
                  <a:pt x="361" y="128"/>
                </a:cubicBezTo>
                <a:cubicBezTo>
                  <a:pt x="354" y="125"/>
                  <a:pt x="342" y="122"/>
                  <a:pt x="335" y="121"/>
                </a:cubicBezTo>
                <a:cubicBezTo>
                  <a:pt x="334" y="127"/>
                  <a:pt x="331" y="139"/>
                  <a:pt x="328" y="149"/>
                </a:cubicBezTo>
                <a:cubicBezTo>
                  <a:pt x="328" y="149"/>
                  <a:pt x="328" y="149"/>
                  <a:pt x="328" y="149"/>
                </a:cubicBezTo>
                <a:cubicBezTo>
                  <a:pt x="333" y="175"/>
                  <a:pt x="337" y="200"/>
                  <a:pt x="335" y="227"/>
                </a:cubicBezTo>
                <a:cubicBezTo>
                  <a:pt x="335" y="236"/>
                  <a:pt x="335" y="245"/>
                  <a:pt x="335" y="254"/>
                </a:cubicBezTo>
                <a:cubicBezTo>
                  <a:pt x="335" y="259"/>
                  <a:pt x="335" y="264"/>
                  <a:pt x="335" y="270"/>
                </a:cubicBezTo>
                <a:cubicBezTo>
                  <a:pt x="335" y="282"/>
                  <a:pt x="333" y="293"/>
                  <a:pt x="314" y="294"/>
                </a:cubicBezTo>
                <a:cubicBezTo>
                  <a:pt x="314" y="294"/>
                  <a:pt x="313" y="294"/>
                  <a:pt x="313" y="294"/>
                </a:cubicBezTo>
                <a:cubicBezTo>
                  <a:pt x="308" y="294"/>
                  <a:pt x="301" y="293"/>
                  <a:pt x="297" y="288"/>
                </a:cubicBezTo>
                <a:cubicBezTo>
                  <a:pt x="297" y="433"/>
                  <a:pt x="297" y="433"/>
                  <a:pt x="297" y="433"/>
                </a:cubicBezTo>
                <a:cubicBezTo>
                  <a:pt x="297" y="434"/>
                  <a:pt x="297" y="436"/>
                  <a:pt x="297" y="437"/>
                </a:cubicBezTo>
                <a:cubicBezTo>
                  <a:pt x="297" y="439"/>
                  <a:pt x="297" y="440"/>
                  <a:pt x="297" y="442"/>
                </a:cubicBezTo>
                <a:cubicBezTo>
                  <a:pt x="298" y="442"/>
                  <a:pt x="299" y="442"/>
                  <a:pt x="301" y="442"/>
                </a:cubicBezTo>
                <a:cubicBezTo>
                  <a:pt x="315" y="442"/>
                  <a:pt x="316" y="440"/>
                  <a:pt x="317" y="430"/>
                </a:cubicBezTo>
                <a:cubicBezTo>
                  <a:pt x="317" y="426"/>
                  <a:pt x="317" y="422"/>
                  <a:pt x="317" y="418"/>
                </a:cubicBezTo>
                <a:cubicBezTo>
                  <a:pt x="317" y="351"/>
                  <a:pt x="317" y="351"/>
                  <a:pt x="317" y="351"/>
                </a:cubicBezTo>
                <a:cubicBezTo>
                  <a:pt x="324" y="351"/>
                  <a:pt x="324" y="351"/>
                  <a:pt x="324" y="351"/>
                </a:cubicBezTo>
                <a:cubicBezTo>
                  <a:pt x="324" y="425"/>
                  <a:pt x="324" y="425"/>
                  <a:pt x="324" y="425"/>
                </a:cubicBezTo>
                <a:cubicBezTo>
                  <a:pt x="324" y="427"/>
                  <a:pt x="324" y="429"/>
                  <a:pt x="324" y="430"/>
                </a:cubicBezTo>
                <a:cubicBezTo>
                  <a:pt x="325" y="440"/>
                  <a:pt x="326" y="442"/>
                  <a:pt x="340" y="442"/>
                </a:cubicBezTo>
                <a:cubicBezTo>
                  <a:pt x="353" y="442"/>
                  <a:pt x="355" y="440"/>
                  <a:pt x="356" y="432"/>
                </a:cubicBezTo>
                <a:cubicBezTo>
                  <a:pt x="356" y="351"/>
                  <a:pt x="356" y="351"/>
                  <a:pt x="356" y="351"/>
                </a:cubicBezTo>
                <a:cubicBezTo>
                  <a:pt x="368" y="351"/>
                  <a:pt x="368" y="351"/>
                  <a:pt x="368" y="351"/>
                </a:cubicBezTo>
                <a:cubicBezTo>
                  <a:pt x="369" y="351"/>
                  <a:pt x="370" y="351"/>
                  <a:pt x="370" y="351"/>
                </a:cubicBezTo>
                <a:cubicBezTo>
                  <a:pt x="370" y="338"/>
                  <a:pt x="360" y="247"/>
                  <a:pt x="354" y="224"/>
                </a:cubicBezTo>
                <a:cubicBezTo>
                  <a:pt x="353" y="222"/>
                  <a:pt x="358" y="205"/>
                  <a:pt x="361" y="190"/>
                </a:cubicBezTo>
                <a:cubicBezTo>
                  <a:pt x="361" y="191"/>
                  <a:pt x="361" y="192"/>
                  <a:pt x="362" y="193"/>
                </a:cubicBezTo>
                <a:cubicBezTo>
                  <a:pt x="363" y="204"/>
                  <a:pt x="365" y="215"/>
                  <a:pt x="365" y="221"/>
                </a:cubicBezTo>
                <a:cubicBezTo>
                  <a:pt x="366" y="239"/>
                  <a:pt x="365" y="245"/>
                  <a:pt x="365" y="262"/>
                </a:cubicBezTo>
                <a:cubicBezTo>
                  <a:pt x="365" y="273"/>
                  <a:pt x="367" y="275"/>
                  <a:pt x="375" y="276"/>
                </a:cubicBezTo>
                <a:cubicBezTo>
                  <a:pt x="383" y="277"/>
                  <a:pt x="387" y="272"/>
                  <a:pt x="387" y="261"/>
                </a:cubicBezTo>
                <a:cubicBezTo>
                  <a:pt x="387" y="248"/>
                  <a:pt x="390" y="162"/>
                  <a:pt x="371" y="136"/>
                </a:cubicBezTo>
                <a:close/>
                <a:moveTo>
                  <a:pt x="214" y="66"/>
                </a:moveTo>
                <a:cubicBezTo>
                  <a:pt x="214" y="66"/>
                  <a:pt x="214" y="66"/>
                  <a:pt x="215" y="66"/>
                </a:cubicBezTo>
                <a:cubicBezTo>
                  <a:pt x="215" y="68"/>
                  <a:pt x="215" y="71"/>
                  <a:pt x="216" y="72"/>
                </a:cubicBezTo>
                <a:cubicBezTo>
                  <a:pt x="225" y="88"/>
                  <a:pt x="229" y="95"/>
                  <a:pt x="241" y="96"/>
                </a:cubicBezTo>
                <a:cubicBezTo>
                  <a:pt x="241" y="96"/>
                  <a:pt x="241" y="96"/>
                  <a:pt x="241" y="96"/>
                </a:cubicBezTo>
                <a:cubicBezTo>
                  <a:pt x="241" y="96"/>
                  <a:pt x="242" y="96"/>
                  <a:pt x="242" y="96"/>
                </a:cubicBezTo>
                <a:cubicBezTo>
                  <a:pt x="242" y="96"/>
                  <a:pt x="242" y="96"/>
                  <a:pt x="243" y="96"/>
                </a:cubicBezTo>
                <a:cubicBezTo>
                  <a:pt x="243" y="96"/>
                  <a:pt x="243" y="96"/>
                  <a:pt x="243" y="96"/>
                </a:cubicBezTo>
                <a:cubicBezTo>
                  <a:pt x="243" y="96"/>
                  <a:pt x="244" y="96"/>
                  <a:pt x="244" y="96"/>
                </a:cubicBezTo>
                <a:cubicBezTo>
                  <a:pt x="244" y="96"/>
                  <a:pt x="244" y="96"/>
                  <a:pt x="244" y="96"/>
                </a:cubicBezTo>
                <a:cubicBezTo>
                  <a:pt x="256" y="95"/>
                  <a:pt x="260" y="88"/>
                  <a:pt x="269" y="72"/>
                </a:cubicBezTo>
                <a:cubicBezTo>
                  <a:pt x="270" y="71"/>
                  <a:pt x="270" y="68"/>
                  <a:pt x="270" y="66"/>
                </a:cubicBezTo>
                <a:cubicBezTo>
                  <a:pt x="271" y="66"/>
                  <a:pt x="271" y="66"/>
                  <a:pt x="271" y="66"/>
                </a:cubicBezTo>
                <a:cubicBezTo>
                  <a:pt x="273" y="66"/>
                  <a:pt x="275" y="61"/>
                  <a:pt x="276" y="55"/>
                </a:cubicBezTo>
                <a:cubicBezTo>
                  <a:pt x="276" y="52"/>
                  <a:pt x="276" y="46"/>
                  <a:pt x="275" y="44"/>
                </a:cubicBezTo>
                <a:cubicBezTo>
                  <a:pt x="274" y="43"/>
                  <a:pt x="274" y="43"/>
                  <a:pt x="273" y="43"/>
                </a:cubicBezTo>
                <a:cubicBezTo>
                  <a:pt x="270" y="20"/>
                  <a:pt x="259" y="11"/>
                  <a:pt x="244" y="10"/>
                </a:cubicBezTo>
                <a:cubicBezTo>
                  <a:pt x="244" y="10"/>
                  <a:pt x="244" y="10"/>
                  <a:pt x="244" y="10"/>
                </a:cubicBezTo>
                <a:cubicBezTo>
                  <a:pt x="244" y="10"/>
                  <a:pt x="243" y="10"/>
                  <a:pt x="243" y="10"/>
                </a:cubicBezTo>
                <a:cubicBezTo>
                  <a:pt x="243" y="10"/>
                  <a:pt x="243" y="10"/>
                  <a:pt x="243" y="10"/>
                </a:cubicBezTo>
                <a:cubicBezTo>
                  <a:pt x="242" y="10"/>
                  <a:pt x="242" y="10"/>
                  <a:pt x="242" y="10"/>
                </a:cubicBezTo>
                <a:cubicBezTo>
                  <a:pt x="242" y="10"/>
                  <a:pt x="241" y="10"/>
                  <a:pt x="241" y="10"/>
                </a:cubicBezTo>
                <a:cubicBezTo>
                  <a:pt x="241" y="10"/>
                  <a:pt x="241" y="10"/>
                  <a:pt x="241" y="10"/>
                </a:cubicBezTo>
                <a:cubicBezTo>
                  <a:pt x="227" y="11"/>
                  <a:pt x="215" y="20"/>
                  <a:pt x="212" y="43"/>
                </a:cubicBezTo>
                <a:cubicBezTo>
                  <a:pt x="211" y="43"/>
                  <a:pt x="211" y="43"/>
                  <a:pt x="210" y="44"/>
                </a:cubicBezTo>
                <a:cubicBezTo>
                  <a:pt x="209" y="46"/>
                  <a:pt x="209" y="52"/>
                  <a:pt x="209" y="55"/>
                </a:cubicBezTo>
                <a:cubicBezTo>
                  <a:pt x="210" y="61"/>
                  <a:pt x="212" y="66"/>
                  <a:pt x="214" y="66"/>
                </a:cubicBezTo>
                <a:close/>
                <a:moveTo>
                  <a:pt x="108" y="114"/>
                </a:moveTo>
                <a:cubicBezTo>
                  <a:pt x="107" y="114"/>
                  <a:pt x="106" y="113"/>
                  <a:pt x="104" y="113"/>
                </a:cubicBezTo>
                <a:cubicBezTo>
                  <a:pt x="111" y="107"/>
                  <a:pt x="120" y="97"/>
                  <a:pt x="119" y="90"/>
                </a:cubicBezTo>
                <a:cubicBezTo>
                  <a:pt x="119" y="90"/>
                  <a:pt x="108" y="44"/>
                  <a:pt x="119" y="26"/>
                </a:cubicBezTo>
                <a:cubicBezTo>
                  <a:pt x="119" y="26"/>
                  <a:pt x="135" y="0"/>
                  <a:pt x="169" y="11"/>
                </a:cubicBezTo>
                <a:cubicBezTo>
                  <a:pt x="169" y="11"/>
                  <a:pt x="190" y="18"/>
                  <a:pt x="190" y="46"/>
                </a:cubicBezTo>
                <a:cubicBezTo>
                  <a:pt x="189" y="70"/>
                  <a:pt x="187" y="98"/>
                  <a:pt x="194" y="109"/>
                </a:cubicBezTo>
                <a:cubicBezTo>
                  <a:pt x="184" y="105"/>
                  <a:pt x="176" y="103"/>
                  <a:pt x="169" y="103"/>
                </a:cubicBezTo>
                <a:cubicBezTo>
                  <a:pt x="168" y="101"/>
                  <a:pt x="168" y="99"/>
                  <a:pt x="168" y="95"/>
                </a:cubicBezTo>
                <a:cubicBezTo>
                  <a:pt x="168" y="95"/>
                  <a:pt x="178" y="83"/>
                  <a:pt x="178" y="69"/>
                </a:cubicBezTo>
                <a:cubicBezTo>
                  <a:pt x="178" y="69"/>
                  <a:pt x="183" y="73"/>
                  <a:pt x="183" y="57"/>
                </a:cubicBezTo>
                <a:cubicBezTo>
                  <a:pt x="183" y="57"/>
                  <a:pt x="184" y="53"/>
                  <a:pt x="182" y="52"/>
                </a:cubicBezTo>
                <a:cubicBezTo>
                  <a:pt x="181" y="52"/>
                  <a:pt x="179" y="52"/>
                  <a:pt x="178" y="56"/>
                </a:cubicBezTo>
                <a:cubicBezTo>
                  <a:pt x="178" y="56"/>
                  <a:pt x="181" y="35"/>
                  <a:pt x="169" y="33"/>
                </a:cubicBezTo>
                <a:cubicBezTo>
                  <a:pt x="169" y="33"/>
                  <a:pt x="159" y="53"/>
                  <a:pt x="145" y="57"/>
                </a:cubicBezTo>
                <a:cubicBezTo>
                  <a:pt x="134" y="60"/>
                  <a:pt x="135" y="75"/>
                  <a:pt x="139" y="82"/>
                </a:cubicBezTo>
                <a:cubicBezTo>
                  <a:pt x="141" y="85"/>
                  <a:pt x="142" y="92"/>
                  <a:pt x="141" y="98"/>
                </a:cubicBezTo>
                <a:cubicBezTo>
                  <a:pt x="132" y="120"/>
                  <a:pt x="120" y="117"/>
                  <a:pt x="108" y="114"/>
                </a:cubicBezTo>
                <a:close/>
                <a:moveTo>
                  <a:pt x="192" y="360"/>
                </a:moveTo>
                <a:cubicBezTo>
                  <a:pt x="206" y="360"/>
                  <a:pt x="206" y="360"/>
                  <a:pt x="206" y="360"/>
                </a:cubicBezTo>
                <a:cubicBezTo>
                  <a:pt x="206" y="360"/>
                  <a:pt x="207" y="360"/>
                  <a:pt x="208" y="359"/>
                </a:cubicBezTo>
                <a:cubicBezTo>
                  <a:pt x="208" y="346"/>
                  <a:pt x="197" y="245"/>
                  <a:pt x="190" y="220"/>
                </a:cubicBezTo>
                <a:cubicBezTo>
                  <a:pt x="189" y="217"/>
                  <a:pt x="194" y="198"/>
                  <a:pt x="198" y="182"/>
                </a:cubicBezTo>
                <a:cubicBezTo>
                  <a:pt x="198" y="183"/>
                  <a:pt x="198" y="184"/>
                  <a:pt x="198" y="185"/>
                </a:cubicBezTo>
                <a:cubicBezTo>
                  <a:pt x="200" y="197"/>
                  <a:pt x="202" y="210"/>
                  <a:pt x="202" y="216"/>
                </a:cubicBezTo>
                <a:cubicBezTo>
                  <a:pt x="204" y="236"/>
                  <a:pt x="202" y="242"/>
                  <a:pt x="202" y="262"/>
                </a:cubicBezTo>
                <a:cubicBezTo>
                  <a:pt x="202" y="274"/>
                  <a:pt x="204" y="276"/>
                  <a:pt x="213" y="277"/>
                </a:cubicBezTo>
                <a:cubicBezTo>
                  <a:pt x="222" y="278"/>
                  <a:pt x="226" y="273"/>
                  <a:pt x="226" y="260"/>
                </a:cubicBezTo>
                <a:cubicBezTo>
                  <a:pt x="226" y="246"/>
                  <a:pt x="229" y="151"/>
                  <a:pt x="209" y="122"/>
                </a:cubicBezTo>
                <a:cubicBezTo>
                  <a:pt x="207" y="118"/>
                  <a:pt x="197" y="114"/>
                  <a:pt x="197" y="114"/>
                </a:cubicBezTo>
                <a:cubicBezTo>
                  <a:pt x="190" y="111"/>
                  <a:pt x="177" y="107"/>
                  <a:pt x="169" y="106"/>
                </a:cubicBezTo>
                <a:cubicBezTo>
                  <a:pt x="167" y="121"/>
                  <a:pt x="153" y="159"/>
                  <a:pt x="153" y="160"/>
                </a:cubicBezTo>
                <a:cubicBezTo>
                  <a:pt x="152" y="159"/>
                  <a:pt x="144" y="136"/>
                  <a:pt x="139" y="117"/>
                </a:cubicBezTo>
                <a:cubicBezTo>
                  <a:pt x="138" y="116"/>
                  <a:pt x="138" y="113"/>
                  <a:pt x="137" y="110"/>
                </a:cubicBezTo>
                <a:cubicBezTo>
                  <a:pt x="132" y="117"/>
                  <a:pt x="126" y="118"/>
                  <a:pt x="120" y="118"/>
                </a:cubicBezTo>
                <a:cubicBezTo>
                  <a:pt x="116" y="118"/>
                  <a:pt x="111" y="117"/>
                  <a:pt x="108" y="117"/>
                </a:cubicBezTo>
                <a:cubicBezTo>
                  <a:pt x="106" y="116"/>
                  <a:pt x="104" y="116"/>
                  <a:pt x="102" y="115"/>
                </a:cubicBezTo>
                <a:cubicBezTo>
                  <a:pt x="102" y="115"/>
                  <a:pt x="102" y="115"/>
                  <a:pt x="102" y="115"/>
                </a:cubicBezTo>
                <a:cubicBezTo>
                  <a:pt x="99" y="118"/>
                  <a:pt x="97" y="119"/>
                  <a:pt x="97" y="119"/>
                </a:cubicBezTo>
                <a:cubicBezTo>
                  <a:pt x="76" y="140"/>
                  <a:pt x="79" y="246"/>
                  <a:pt x="79" y="260"/>
                </a:cubicBezTo>
                <a:cubicBezTo>
                  <a:pt x="80" y="273"/>
                  <a:pt x="83" y="278"/>
                  <a:pt x="93" y="277"/>
                </a:cubicBezTo>
                <a:cubicBezTo>
                  <a:pt x="102" y="276"/>
                  <a:pt x="104" y="274"/>
                  <a:pt x="104" y="262"/>
                </a:cubicBezTo>
                <a:cubicBezTo>
                  <a:pt x="104" y="242"/>
                  <a:pt x="102" y="236"/>
                  <a:pt x="104" y="216"/>
                </a:cubicBezTo>
                <a:cubicBezTo>
                  <a:pt x="104" y="210"/>
                  <a:pt x="105" y="197"/>
                  <a:pt x="107" y="185"/>
                </a:cubicBezTo>
                <a:cubicBezTo>
                  <a:pt x="107" y="184"/>
                  <a:pt x="108" y="183"/>
                  <a:pt x="108" y="182"/>
                </a:cubicBezTo>
                <a:cubicBezTo>
                  <a:pt x="111" y="198"/>
                  <a:pt x="116" y="217"/>
                  <a:pt x="116" y="220"/>
                </a:cubicBezTo>
                <a:cubicBezTo>
                  <a:pt x="109" y="245"/>
                  <a:pt x="98" y="346"/>
                  <a:pt x="98" y="359"/>
                </a:cubicBezTo>
                <a:cubicBezTo>
                  <a:pt x="114" y="359"/>
                  <a:pt x="114" y="359"/>
                  <a:pt x="114" y="359"/>
                </a:cubicBezTo>
                <a:cubicBezTo>
                  <a:pt x="114" y="360"/>
                  <a:pt x="114" y="360"/>
                  <a:pt x="114" y="360"/>
                </a:cubicBezTo>
                <a:cubicBezTo>
                  <a:pt x="114" y="360"/>
                  <a:pt x="114" y="360"/>
                  <a:pt x="114" y="360"/>
                </a:cubicBezTo>
                <a:cubicBezTo>
                  <a:pt x="114" y="361"/>
                  <a:pt x="114" y="361"/>
                  <a:pt x="114" y="362"/>
                </a:cubicBezTo>
                <a:cubicBezTo>
                  <a:pt x="114" y="408"/>
                  <a:pt x="114" y="408"/>
                  <a:pt x="114" y="408"/>
                </a:cubicBezTo>
                <a:cubicBezTo>
                  <a:pt x="114" y="416"/>
                  <a:pt x="114" y="425"/>
                  <a:pt x="114" y="434"/>
                </a:cubicBezTo>
                <a:cubicBezTo>
                  <a:pt x="114" y="439"/>
                  <a:pt x="114" y="442"/>
                  <a:pt x="114" y="448"/>
                </a:cubicBezTo>
                <a:cubicBezTo>
                  <a:pt x="114" y="458"/>
                  <a:pt x="116" y="460"/>
                  <a:pt x="131" y="460"/>
                </a:cubicBezTo>
                <a:cubicBezTo>
                  <a:pt x="147" y="460"/>
                  <a:pt x="148" y="458"/>
                  <a:pt x="149" y="447"/>
                </a:cubicBezTo>
                <a:cubicBezTo>
                  <a:pt x="149" y="443"/>
                  <a:pt x="149" y="438"/>
                  <a:pt x="149" y="433"/>
                </a:cubicBezTo>
                <a:cubicBezTo>
                  <a:pt x="149" y="360"/>
                  <a:pt x="149" y="360"/>
                  <a:pt x="149" y="360"/>
                </a:cubicBezTo>
                <a:cubicBezTo>
                  <a:pt x="157" y="360"/>
                  <a:pt x="157" y="360"/>
                  <a:pt x="157" y="360"/>
                </a:cubicBezTo>
                <a:cubicBezTo>
                  <a:pt x="157" y="442"/>
                  <a:pt x="157" y="442"/>
                  <a:pt x="157" y="442"/>
                </a:cubicBezTo>
                <a:cubicBezTo>
                  <a:pt x="157" y="444"/>
                  <a:pt x="157" y="445"/>
                  <a:pt x="157" y="447"/>
                </a:cubicBezTo>
                <a:cubicBezTo>
                  <a:pt x="158" y="458"/>
                  <a:pt x="159" y="460"/>
                  <a:pt x="174" y="460"/>
                </a:cubicBezTo>
                <a:cubicBezTo>
                  <a:pt x="188" y="460"/>
                  <a:pt x="191" y="458"/>
                  <a:pt x="192" y="449"/>
                </a:cubicBezTo>
                <a:lnTo>
                  <a:pt x="192" y="360"/>
                </a:lnTo>
                <a:close/>
                <a:moveTo>
                  <a:pt x="194" y="109"/>
                </a:moveTo>
                <a:cubicBezTo>
                  <a:pt x="193" y="109"/>
                  <a:pt x="193" y="109"/>
                  <a:pt x="193" y="109"/>
                </a:cubicBezTo>
                <a:cubicBezTo>
                  <a:pt x="193" y="109"/>
                  <a:pt x="193" y="109"/>
                  <a:pt x="193" y="109"/>
                </a:cubicBezTo>
                <a:cubicBezTo>
                  <a:pt x="193" y="109"/>
                  <a:pt x="193" y="109"/>
                  <a:pt x="194" y="109"/>
                </a:cubicBezTo>
                <a:close/>
                <a:moveTo>
                  <a:pt x="320" y="150"/>
                </a:moveTo>
                <a:cubicBezTo>
                  <a:pt x="320" y="145"/>
                  <a:pt x="319" y="140"/>
                  <a:pt x="318" y="135"/>
                </a:cubicBezTo>
                <a:cubicBezTo>
                  <a:pt x="316" y="128"/>
                  <a:pt x="311" y="119"/>
                  <a:pt x="305" y="115"/>
                </a:cubicBezTo>
                <a:cubicBezTo>
                  <a:pt x="292" y="108"/>
                  <a:pt x="278" y="104"/>
                  <a:pt x="264" y="98"/>
                </a:cubicBezTo>
                <a:cubicBezTo>
                  <a:pt x="261" y="117"/>
                  <a:pt x="257" y="134"/>
                  <a:pt x="254" y="150"/>
                </a:cubicBezTo>
                <a:cubicBezTo>
                  <a:pt x="253" y="150"/>
                  <a:pt x="252" y="150"/>
                  <a:pt x="250" y="150"/>
                </a:cubicBezTo>
                <a:cubicBezTo>
                  <a:pt x="250" y="139"/>
                  <a:pt x="247" y="117"/>
                  <a:pt x="246" y="111"/>
                </a:cubicBezTo>
                <a:cubicBezTo>
                  <a:pt x="247" y="111"/>
                  <a:pt x="247" y="111"/>
                  <a:pt x="247" y="111"/>
                </a:cubicBezTo>
                <a:cubicBezTo>
                  <a:pt x="248" y="111"/>
                  <a:pt x="249" y="110"/>
                  <a:pt x="249" y="108"/>
                </a:cubicBezTo>
                <a:cubicBezTo>
                  <a:pt x="251" y="103"/>
                  <a:pt x="251" y="103"/>
                  <a:pt x="251" y="103"/>
                </a:cubicBezTo>
                <a:cubicBezTo>
                  <a:pt x="252" y="102"/>
                  <a:pt x="251" y="101"/>
                  <a:pt x="250" y="100"/>
                </a:cubicBezTo>
                <a:cubicBezTo>
                  <a:pt x="244" y="100"/>
                  <a:pt x="244" y="100"/>
                  <a:pt x="244" y="100"/>
                </a:cubicBezTo>
                <a:cubicBezTo>
                  <a:pt x="241" y="100"/>
                  <a:pt x="241" y="100"/>
                  <a:pt x="241" y="100"/>
                </a:cubicBezTo>
                <a:cubicBezTo>
                  <a:pt x="235" y="100"/>
                  <a:pt x="235" y="100"/>
                  <a:pt x="235" y="100"/>
                </a:cubicBezTo>
                <a:cubicBezTo>
                  <a:pt x="234" y="101"/>
                  <a:pt x="233" y="102"/>
                  <a:pt x="234" y="103"/>
                </a:cubicBezTo>
                <a:cubicBezTo>
                  <a:pt x="236" y="108"/>
                  <a:pt x="236" y="108"/>
                  <a:pt x="236" y="108"/>
                </a:cubicBezTo>
                <a:cubicBezTo>
                  <a:pt x="236" y="110"/>
                  <a:pt x="237" y="111"/>
                  <a:pt x="238" y="111"/>
                </a:cubicBezTo>
                <a:cubicBezTo>
                  <a:pt x="239" y="111"/>
                  <a:pt x="239" y="111"/>
                  <a:pt x="239" y="111"/>
                </a:cubicBezTo>
                <a:cubicBezTo>
                  <a:pt x="238" y="117"/>
                  <a:pt x="235" y="139"/>
                  <a:pt x="235" y="150"/>
                </a:cubicBezTo>
                <a:cubicBezTo>
                  <a:pt x="233" y="150"/>
                  <a:pt x="232" y="150"/>
                  <a:pt x="231" y="150"/>
                </a:cubicBezTo>
                <a:cubicBezTo>
                  <a:pt x="228" y="134"/>
                  <a:pt x="224" y="117"/>
                  <a:pt x="221" y="98"/>
                </a:cubicBezTo>
                <a:cubicBezTo>
                  <a:pt x="214" y="101"/>
                  <a:pt x="207" y="104"/>
                  <a:pt x="200" y="106"/>
                </a:cubicBezTo>
                <a:cubicBezTo>
                  <a:pt x="200" y="107"/>
                  <a:pt x="201" y="107"/>
                  <a:pt x="201" y="107"/>
                </a:cubicBezTo>
                <a:cubicBezTo>
                  <a:pt x="204" y="109"/>
                  <a:pt x="212" y="113"/>
                  <a:pt x="215" y="118"/>
                </a:cubicBezTo>
                <a:cubicBezTo>
                  <a:pt x="229" y="138"/>
                  <a:pt x="235" y="184"/>
                  <a:pt x="234" y="257"/>
                </a:cubicBezTo>
                <a:cubicBezTo>
                  <a:pt x="234" y="258"/>
                  <a:pt x="234" y="259"/>
                  <a:pt x="234" y="260"/>
                </a:cubicBezTo>
                <a:cubicBezTo>
                  <a:pt x="233" y="280"/>
                  <a:pt x="223" y="285"/>
                  <a:pt x="215" y="285"/>
                </a:cubicBezTo>
                <a:cubicBezTo>
                  <a:pt x="214" y="285"/>
                  <a:pt x="213" y="285"/>
                  <a:pt x="212" y="284"/>
                </a:cubicBezTo>
                <a:cubicBezTo>
                  <a:pt x="211" y="284"/>
                  <a:pt x="209" y="284"/>
                  <a:pt x="208" y="284"/>
                </a:cubicBezTo>
                <a:cubicBezTo>
                  <a:pt x="212" y="317"/>
                  <a:pt x="215" y="351"/>
                  <a:pt x="215" y="360"/>
                </a:cubicBezTo>
                <a:cubicBezTo>
                  <a:pt x="215" y="364"/>
                  <a:pt x="212" y="367"/>
                  <a:pt x="208" y="367"/>
                </a:cubicBezTo>
                <a:cubicBezTo>
                  <a:pt x="207" y="367"/>
                  <a:pt x="207" y="367"/>
                  <a:pt x="206" y="367"/>
                </a:cubicBezTo>
                <a:cubicBezTo>
                  <a:pt x="206" y="367"/>
                  <a:pt x="206" y="367"/>
                  <a:pt x="206" y="367"/>
                </a:cubicBezTo>
                <a:cubicBezTo>
                  <a:pt x="199" y="367"/>
                  <a:pt x="199" y="367"/>
                  <a:pt x="199" y="367"/>
                </a:cubicBezTo>
                <a:cubicBezTo>
                  <a:pt x="199" y="449"/>
                  <a:pt x="199" y="449"/>
                  <a:pt x="199" y="449"/>
                </a:cubicBezTo>
                <a:cubicBezTo>
                  <a:pt x="199" y="449"/>
                  <a:pt x="199" y="449"/>
                  <a:pt x="199" y="449"/>
                </a:cubicBezTo>
                <a:cubicBezTo>
                  <a:pt x="199" y="452"/>
                  <a:pt x="199" y="454"/>
                  <a:pt x="198" y="456"/>
                </a:cubicBezTo>
                <a:cubicBezTo>
                  <a:pt x="201" y="459"/>
                  <a:pt x="207" y="460"/>
                  <a:pt x="219" y="460"/>
                </a:cubicBezTo>
                <a:cubicBezTo>
                  <a:pt x="235" y="460"/>
                  <a:pt x="238" y="458"/>
                  <a:pt x="239" y="447"/>
                </a:cubicBezTo>
                <a:cubicBezTo>
                  <a:pt x="239" y="442"/>
                  <a:pt x="239" y="437"/>
                  <a:pt x="239" y="432"/>
                </a:cubicBezTo>
                <a:cubicBezTo>
                  <a:pt x="239" y="380"/>
                  <a:pt x="239" y="327"/>
                  <a:pt x="239" y="274"/>
                </a:cubicBezTo>
                <a:cubicBezTo>
                  <a:pt x="240" y="274"/>
                  <a:pt x="244" y="274"/>
                  <a:pt x="244" y="274"/>
                </a:cubicBezTo>
                <a:cubicBezTo>
                  <a:pt x="244" y="274"/>
                  <a:pt x="245" y="274"/>
                  <a:pt x="246" y="274"/>
                </a:cubicBezTo>
                <a:cubicBezTo>
                  <a:pt x="246" y="327"/>
                  <a:pt x="246" y="380"/>
                  <a:pt x="246" y="432"/>
                </a:cubicBezTo>
                <a:cubicBezTo>
                  <a:pt x="246" y="437"/>
                  <a:pt x="246" y="442"/>
                  <a:pt x="246" y="447"/>
                </a:cubicBezTo>
                <a:cubicBezTo>
                  <a:pt x="247" y="458"/>
                  <a:pt x="250" y="460"/>
                  <a:pt x="266" y="460"/>
                </a:cubicBezTo>
                <a:cubicBezTo>
                  <a:pt x="285" y="460"/>
                  <a:pt x="289" y="458"/>
                  <a:pt x="289" y="447"/>
                </a:cubicBezTo>
                <a:cubicBezTo>
                  <a:pt x="290" y="443"/>
                  <a:pt x="289" y="438"/>
                  <a:pt x="289" y="433"/>
                </a:cubicBezTo>
                <a:cubicBezTo>
                  <a:pt x="289" y="351"/>
                  <a:pt x="289" y="269"/>
                  <a:pt x="289" y="187"/>
                </a:cubicBezTo>
                <a:cubicBezTo>
                  <a:pt x="289" y="183"/>
                  <a:pt x="289" y="178"/>
                  <a:pt x="289" y="173"/>
                </a:cubicBezTo>
                <a:cubicBezTo>
                  <a:pt x="290" y="173"/>
                  <a:pt x="291" y="173"/>
                  <a:pt x="291" y="173"/>
                </a:cubicBezTo>
                <a:cubicBezTo>
                  <a:pt x="295" y="185"/>
                  <a:pt x="300" y="197"/>
                  <a:pt x="299" y="211"/>
                </a:cubicBezTo>
                <a:cubicBezTo>
                  <a:pt x="298" y="230"/>
                  <a:pt x="299" y="251"/>
                  <a:pt x="299" y="271"/>
                </a:cubicBezTo>
                <a:cubicBezTo>
                  <a:pt x="299" y="283"/>
                  <a:pt x="303" y="287"/>
                  <a:pt x="314" y="286"/>
                </a:cubicBezTo>
                <a:cubicBezTo>
                  <a:pt x="325" y="286"/>
                  <a:pt x="328" y="282"/>
                  <a:pt x="328" y="270"/>
                </a:cubicBezTo>
                <a:cubicBezTo>
                  <a:pt x="328" y="255"/>
                  <a:pt x="327" y="241"/>
                  <a:pt x="328" y="226"/>
                </a:cubicBezTo>
                <a:cubicBezTo>
                  <a:pt x="330" y="200"/>
                  <a:pt x="325" y="175"/>
                  <a:pt x="320" y="150"/>
                </a:cubicBezTo>
                <a:close/>
                <a:moveTo>
                  <a:pt x="107" y="437"/>
                </a:moveTo>
                <a:cubicBezTo>
                  <a:pt x="107" y="434"/>
                  <a:pt x="107" y="434"/>
                  <a:pt x="107" y="434"/>
                </a:cubicBezTo>
                <a:cubicBezTo>
                  <a:pt x="107" y="425"/>
                  <a:pt x="107" y="416"/>
                  <a:pt x="106" y="408"/>
                </a:cubicBezTo>
                <a:cubicBezTo>
                  <a:pt x="106" y="367"/>
                  <a:pt x="106" y="367"/>
                  <a:pt x="106" y="367"/>
                </a:cubicBezTo>
                <a:cubicBezTo>
                  <a:pt x="98" y="367"/>
                  <a:pt x="98" y="367"/>
                  <a:pt x="98" y="367"/>
                </a:cubicBezTo>
                <a:cubicBezTo>
                  <a:pt x="94" y="367"/>
                  <a:pt x="91" y="364"/>
                  <a:pt x="91" y="360"/>
                </a:cubicBezTo>
                <a:cubicBezTo>
                  <a:pt x="91" y="351"/>
                  <a:pt x="94" y="317"/>
                  <a:pt x="98" y="284"/>
                </a:cubicBezTo>
                <a:cubicBezTo>
                  <a:pt x="97" y="284"/>
                  <a:pt x="95" y="284"/>
                  <a:pt x="93" y="284"/>
                </a:cubicBezTo>
                <a:cubicBezTo>
                  <a:pt x="92" y="285"/>
                  <a:pt x="92" y="285"/>
                  <a:pt x="91" y="285"/>
                </a:cubicBezTo>
                <a:cubicBezTo>
                  <a:pt x="88" y="285"/>
                  <a:pt x="86" y="284"/>
                  <a:pt x="83" y="283"/>
                </a:cubicBezTo>
                <a:cubicBezTo>
                  <a:pt x="83" y="328"/>
                  <a:pt x="83" y="372"/>
                  <a:pt x="83" y="417"/>
                </a:cubicBezTo>
                <a:cubicBezTo>
                  <a:pt x="83" y="421"/>
                  <a:pt x="83" y="425"/>
                  <a:pt x="83" y="430"/>
                </a:cubicBezTo>
                <a:cubicBezTo>
                  <a:pt x="84" y="440"/>
                  <a:pt x="87" y="442"/>
                  <a:pt x="102" y="442"/>
                </a:cubicBezTo>
                <a:cubicBezTo>
                  <a:pt x="104" y="442"/>
                  <a:pt x="105" y="442"/>
                  <a:pt x="106" y="442"/>
                </a:cubicBezTo>
                <a:cubicBezTo>
                  <a:pt x="106" y="440"/>
                  <a:pt x="106" y="439"/>
                  <a:pt x="107" y="437"/>
                </a:cubicBezTo>
                <a:close/>
                <a:moveTo>
                  <a:pt x="54" y="82"/>
                </a:moveTo>
                <a:cubicBezTo>
                  <a:pt x="54" y="82"/>
                  <a:pt x="54" y="82"/>
                  <a:pt x="54" y="82"/>
                </a:cubicBezTo>
                <a:cubicBezTo>
                  <a:pt x="55" y="84"/>
                  <a:pt x="55" y="86"/>
                  <a:pt x="56" y="87"/>
                </a:cubicBezTo>
                <a:cubicBezTo>
                  <a:pt x="64" y="102"/>
                  <a:pt x="67" y="108"/>
                  <a:pt x="79" y="109"/>
                </a:cubicBezTo>
                <a:cubicBezTo>
                  <a:pt x="79" y="109"/>
                  <a:pt x="79" y="109"/>
                  <a:pt x="79" y="109"/>
                </a:cubicBezTo>
                <a:cubicBezTo>
                  <a:pt x="79" y="109"/>
                  <a:pt x="79" y="109"/>
                  <a:pt x="79" y="109"/>
                </a:cubicBezTo>
                <a:cubicBezTo>
                  <a:pt x="80" y="109"/>
                  <a:pt x="80" y="109"/>
                  <a:pt x="80" y="109"/>
                </a:cubicBezTo>
                <a:cubicBezTo>
                  <a:pt x="80" y="109"/>
                  <a:pt x="80" y="109"/>
                  <a:pt x="81" y="109"/>
                </a:cubicBezTo>
                <a:cubicBezTo>
                  <a:pt x="81" y="109"/>
                  <a:pt x="81" y="109"/>
                  <a:pt x="81" y="109"/>
                </a:cubicBezTo>
                <a:cubicBezTo>
                  <a:pt x="81" y="109"/>
                  <a:pt x="81" y="109"/>
                  <a:pt x="81" y="109"/>
                </a:cubicBezTo>
                <a:cubicBezTo>
                  <a:pt x="93" y="108"/>
                  <a:pt x="96" y="102"/>
                  <a:pt x="104" y="87"/>
                </a:cubicBezTo>
                <a:cubicBezTo>
                  <a:pt x="105" y="86"/>
                  <a:pt x="105" y="84"/>
                  <a:pt x="106" y="82"/>
                </a:cubicBezTo>
                <a:cubicBezTo>
                  <a:pt x="106" y="82"/>
                  <a:pt x="106" y="82"/>
                  <a:pt x="106" y="82"/>
                </a:cubicBezTo>
                <a:cubicBezTo>
                  <a:pt x="107" y="82"/>
                  <a:pt x="108" y="80"/>
                  <a:pt x="109" y="77"/>
                </a:cubicBezTo>
                <a:cubicBezTo>
                  <a:pt x="108" y="71"/>
                  <a:pt x="107" y="63"/>
                  <a:pt x="107" y="55"/>
                </a:cubicBezTo>
                <a:cubicBezTo>
                  <a:pt x="103" y="38"/>
                  <a:pt x="93" y="31"/>
                  <a:pt x="81" y="31"/>
                </a:cubicBezTo>
                <a:cubicBezTo>
                  <a:pt x="81" y="31"/>
                  <a:pt x="81" y="31"/>
                  <a:pt x="81" y="31"/>
                </a:cubicBezTo>
                <a:cubicBezTo>
                  <a:pt x="81" y="31"/>
                  <a:pt x="81" y="31"/>
                  <a:pt x="81" y="31"/>
                </a:cubicBezTo>
                <a:cubicBezTo>
                  <a:pt x="80" y="31"/>
                  <a:pt x="80" y="31"/>
                  <a:pt x="80" y="31"/>
                </a:cubicBezTo>
                <a:cubicBezTo>
                  <a:pt x="80" y="31"/>
                  <a:pt x="80" y="31"/>
                  <a:pt x="79" y="31"/>
                </a:cubicBezTo>
                <a:cubicBezTo>
                  <a:pt x="79" y="31"/>
                  <a:pt x="79" y="31"/>
                  <a:pt x="79" y="31"/>
                </a:cubicBezTo>
                <a:cubicBezTo>
                  <a:pt x="79" y="31"/>
                  <a:pt x="79" y="31"/>
                  <a:pt x="79" y="31"/>
                </a:cubicBezTo>
                <a:cubicBezTo>
                  <a:pt x="65" y="31"/>
                  <a:pt x="54" y="40"/>
                  <a:pt x="52" y="61"/>
                </a:cubicBezTo>
                <a:cubicBezTo>
                  <a:pt x="52" y="61"/>
                  <a:pt x="51" y="61"/>
                  <a:pt x="51" y="62"/>
                </a:cubicBezTo>
                <a:cubicBezTo>
                  <a:pt x="50" y="63"/>
                  <a:pt x="49" y="69"/>
                  <a:pt x="50" y="72"/>
                </a:cubicBezTo>
                <a:cubicBezTo>
                  <a:pt x="50" y="77"/>
                  <a:pt x="52" y="82"/>
                  <a:pt x="54" y="82"/>
                </a:cubicBezTo>
                <a:close/>
                <a:moveTo>
                  <a:pt x="77" y="278"/>
                </a:moveTo>
                <a:cubicBezTo>
                  <a:pt x="74" y="275"/>
                  <a:pt x="72" y="269"/>
                  <a:pt x="72" y="260"/>
                </a:cubicBezTo>
                <a:cubicBezTo>
                  <a:pt x="72" y="260"/>
                  <a:pt x="72" y="258"/>
                  <a:pt x="72" y="257"/>
                </a:cubicBezTo>
                <a:cubicBezTo>
                  <a:pt x="71" y="192"/>
                  <a:pt x="75" y="150"/>
                  <a:pt x="84" y="127"/>
                </a:cubicBezTo>
                <a:cubicBezTo>
                  <a:pt x="83" y="125"/>
                  <a:pt x="83" y="123"/>
                  <a:pt x="83" y="122"/>
                </a:cubicBezTo>
                <a:cubicBezTo>
                  <a:pt x="84" y="122"/>
                  <a:pt x="84" y="122"/>
                  <a:pt x="84" y="122"/>
                </a:cubicBezTo>
                <a:cubicBezTo>
                  <a:pt x="85" y="122"/>
                  <a:pt x="86" y="122"/>
                  <a:pt x="86" y="120"/>
                </a:cubicBezTo>
                <a:cubicBezTo>
                  <a:pt x="88" y="115"/>
                  <a:pt x="88" y="115"/>
                  <a:pt x="88" y="115"/>
                </a:cubicBezTo>
                <a:cubicBezTo>
                  <a:pt x="88" y="114"/>
                  <a:pt x="88" y="113"/>
                  <a:pt x="86" y="113"/>
                </a:cubicBezTo>
                <a:cubicBezTo>
                  <a:pt x="81" y="113"/>
                  <a:pt x="81" y="113"/>
                  <a:pt x="81" y="113"/>
                </a:cubicBezTo>
                <a:cubicBezTo>
                  <a:pt x="79" y="113"/>
                  <a:pt x="79" y="113"/>
                  <a:pt x="79" y="113"/>
                </a:cubicBezTo>
                <a:cubicBezTo>
                  <a:pt x="74" y="113"/>
                  <a:pt x="74" y="113"/>
                  <a:pt x="74" y="113"/>
                </a:cubicBezTo>
                <a:cubicBezTo>
                  <a:pt x="72" y="113"/>
                  <a:pt x="72" y="114"/>
                  <a:pt x="72" y="115"/>
                </a:cubicBezTo>
                <a:cubicBezTo>
                  <a:pt x="74" y="120"/>
                  <a:pt x="74" y="120"/>
                  <a:pt x="74" y="120"/>
                </a:cubicBezTo>
                <a:cubicBezTo>
                  <a:pt x="74" y="122"/>
                  <a:pt x="75" y="122"/>
                  <a:pt x="76" y="122"/>
                </a:cubicBezTo>
                <a:cubicBezTo>
                  <a:pt x="77" y="122"/>
                  <a:pt x="77" y="122"/>
                  <a:pt x="77" y="122"/>
                </a:cubicBezTo>
                <a:cubicBezTo>
                  <a:pt x="76" y="128"/>
                  <a:pt x="73" y="149"/>
                  <a:pt x="73" y="158"/>
                </a:cubicBezTo>
                <a:cubicBezTo>
                  <a:pt x="72" y="159"/>
                  <a:pt x="70" y="159"/>
                  <a:pt x="69" y="159"/>
                </a:cubicBezTo>
                <a:cubicBezTo>
                  <a:pt x="66" y="143"/>
                  <a:pt x="63" y="128"/>
                  <a:pt x="60" y="111"/>
                </a:cubicBezTo>
                <a:cubicBezTo>
                  <a:pt x="47" y="116"/>
                  <a:pt x="34" y="120"/>
                  <a:pt x="23" y="127"/>
                </a:cubicBezTo>
                <a:cubicBezTo>
                  <a:pt x="17" y="130"/>
                  <a:pt x="13" y="138"/>
                  <a:pt x="11" y="145"/>
                </a:cubicBezTo>
                <a:cubicBezTo>
                  <a:pt x="10" y="149"/>
                  <a:pt x="9" y="154"/>
                  <a:pt x="9" y="159"/>
                </a:cubicBezTo>
                <a:cubicBezTo>
                  <a:pt x="4" y="182"/>
                  <a:pt x="0" y="204"/>
                  <a:pt x="2" y="228"/>
                </a:cubicBezTo>
                <a:cubicBezTo>
                  <a:pt x="3" y="241"/>
                  <a:pt x="2" y="254"/>
                  <a:pt x="2" y="268"/>
                </a:cubicBezTo>
                <a:cubicBezTo>
                  <a:pt x="2" y="279"/>
                  <a:pt x="5" y="283"/>
                  <a:pt x="15" y="283"/>
                </a:cubicBezTo>
                <a:cubicBezTo>
                  <a:pt x="25" y="283"/>
                  <a:pt x="28" y="280"/>
                  <a:pt x="28" y="269"/>
                </a:cubicBezTo>
                <a:cubicBezTo>
                  <a:pt x="28" y="250"/>
                  <a:pt x="29" y="232"/>
                  <a:pt x="28" y="214"/>
                </a:cubicBezTo>
                <a:cubicBezTo>
                  <a:pt x="27" y="202"/>
                  <a:pt x="32" y="191"/>
                  <a:pt x="35" y="179"/>
                </a:cubicBezTo>
                <a:cubicBezTo>
                  <a:pt x="36" y="179"/>
                  <a:pt x="37" y="179"/>
                  <a:pt x="37" y="179"/>
                </a:cubicBezTo>
                <a:cubicBezTo>
                  <a:pt x="37" y="184"/>
                  <a:pt x="37" y="188"/>
                  <a:pt x="37" y="193"/>
                </a:cubicBezTo>
                <a:cubicBezTo>
                  <a:pt x="37" y="267"/>
                  <a:pt x="37" y="342"/>
                  <a:pt x="37" y="417"/>
                </a:cubicBezTo>
                <a:cubicBezTo>
                  <a:pt x="37" y="421"/>
                  <a:pt x="37" y="426"/>
                  <a:pt x="37" y="430"/>
                </a:cubicBezTo>
                <a:cubicBezTo>
                  <a:pt x="38" y="440"/>
                  <a:pt x="41" y="442"/>
                  <a:pt x="58" y="442"/>
                </a:cubicBezTo>
                <a:cubicBezTo>
                  <a:pt x="73" y="442"/>
                  <a:pt x="76" y="440"/>
                  <a:pt x="77" y="430"/>
                </a:cubicBezTo>
                <a:cubicBezTo>
                  <a:pt x="77" y="425"/>
                  <a:pt x="77" y="421"/>
                  <a:pt x="77" y="417"/>
                </a:cubicBezTo>
                <a:cubicBezTo>
                  <a:pt x="77" y="371"/>
                  <a:pt x="77" y="324"/>
                  <a:pt x="77" y="2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23" name="Freeform 43"/>
          <p:cNvSpPr>
            <a:spLocks noEditPoints="1"/>
          </p:cNvSpPr>
          <p:nvPr userDrawn="1"/>
        </p:nvSpPr>
        <p:spPr bwMode="auto">
          <a:xfrm>
            <a:off x="3700573" y="1457185"/>
            <a:ext cx="393410" cy="370005"/>
          </a:xfrm>
          <a:custGeom>
            <a:avLst/>
            <a:gdLst>
              <a:gd name="T0" fmla="*/ 83 w 442"/>
              <a:gd name="T1" fmla="*/ 0 h 415"/>
              <a:gd name="T2" fmla="*/ 359 w 442"/>
              <a:gd name="T3" fmla="*/ 0 h 415"/>
              <a:gd name="T4" fmla="*/ 401 w 442"/>
              <a:gd name="T5" fmla="*/ 41 h 415"/>
              <a:gd name="T6" fmla="*/ 401 w 442"/>
              <a:gd name="T7" fmla="*/ 221 h 415"/>
              <a:gd name="T8" fmla="*/ 359 w 442"/>
              <a:gd name="T9" fmla="*/ 262 h 415"/>
              <a:gd name="T10" fmla="*/ 83 w 442"/>
              <a:gd name="T11" fmla="*/ 262 h 415"/>
              <a:gd name="T12" fmla="*/ 41 w 442"/>
              <a:gd name="T13" fmla="*/ 221 h 415"/>
              <a:gd name="T14" fmla="*/ 41 w 442"/>
              <a:gd name="T15" fmla="*/ 41 h 415"/>
              <a:gd name="T16" fmla="*/ 83 w 442"/>
              <a:gd name="T17" fmla="*/ 0 h 415"/>
              <a:gd name="T18" fmla="*/ 83 w 442"/>
              <a:gd name="T19" fmla="*/ 290 h 415"/>
              <a:gd name="T20" fmla="*/ 359 w 442"/>
              <a:gd name="T21" fmla="*/ 290 h 415"/>
              <a:gd name="T22" fmla="*/ 379 w 442"/>
              <a:gd name="T23" fmla="*/ 298 h 415"/>
              <a:gd name="T24" fmla="*/ 434 w 442"/>
              <a:gd name="T25" fmla="*/ 354 h 415"/>
              <a:gd name="T26" fmla="*/ 442 w 442"/>
              <a:gd name="T27" fmla="*/ 373 h 415"/>
              <a:gd name="T28" fmla="*/ 442 w 442"/>
              <a:gd name="T29" fmla="*/ 387 h 415"/>
              <a:gd name="T30" fmla="*/ 415 w 442"/>
              <a:gd name="T31" fmla="*/ 415 h 415"/>
              <a:gd name="T32" fmla="*/ 28 w 442"/>
              <a:gd name="T33" fmla="*/ 415 h 415"/>
              <a:gd name="T34" fmla="*/ 0 w 442"/>
              <a:gd name="T35" fmla="*/ 387 h 415"/>
              <a:gd name="T36" fmla="*/ 0 w 442"/>
              <a:gd name="T37" fmla="*/ 373 h 415"/>
              <a:gd name="T38" fmla="*/ 8 w 442"/>
              <a:gd name="T39" fmla="*/ 353 h 415"/>
              <a:gd name="T40" fmla="*/ 63 w 442"/>
              <a:gd name="T41" fmla="*/ 298 h 415"/>
              <a:gd name="T42" fmla="*/ 83 w 442"/>
              <a:gd name="T43" fmla="*/ 290 h 415"/>
              <a:gd name="T44" fmla="*/ 180 w 442"/>
              <a:gd name="T45" fmla="*/ 359 h 415"/>
              <a:gd name="T46" fmla="*/ 166 w 442"/>
              <a:gd name="T47" fmla="*/ 373 h 415"/>
              <a:gd name="T48" fmla="*/ 180 w 442"/>
              <a:gd name="T49" fmla="*/ 387 h 415"/>
              <a:gd name="T50" fmla="*/ 263 w 442"/>
              <a:gd name="T51" fmla="*/ 387 h 415"/>
              <a:gd name="T52" fmla="*/ 276 w 442"/>
              <a:gd name="T53" fmla="*/ 373 h 415"/>
              <a:gd name="T54" fmla="*/ 263 w 442"/>
              <a:gd name="T55" fmla="*/ 359 h 415"/>
              <a:gd name="T56" fmla="*/ 180 w 442"/>
              <a:gd name="T57" fmla="*/ 359 h 415"/>
              <a:gd name="T58" fmla="*/ 83 w 442"/>
              <a:gd name="T59" fmla="*/ 41 h 415"/>
              <a:gd name="T60" fmla="*/ 83 w 442"/>
              <a:gd name="T61" fmla="*/ 221 h 415"/>
              <a:gd name="T62" fmla="*/ 359 w 442"/>
              <a:gd name="T63" fmla="*/ 221 h 415"/>
              <a:gd name="T64" fmla="*/ 359 w 442"/>
              <a:gd name="T65" fmla="*/ 41 h 415"/>
              <a:gd name="T66" fmla="*/ 83 w 442"/>
              <a:gd name="T67" fmla="*/ 41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2" h="415">
                <a:moveTo>
                  <a:pt x="83" y="0"/>
                </a:moveTo>
                <a:cubicBezTo>
                  <a:pt x="359" y="0"/>
                  <a:pt x="359" y="0"/>
                  <a:pt x="359" y="0"/>
                </a:cubicBezTo>
                <a:cubicBezTo>
                  <a:pt x="382" y="0"/>
                  <a:pt x="401" y="18"/>
                  <a:pt x="401" y="41"/>
                </a:cubicBezTo>
                <a:cubicBezTo>
                  <a:pt x="401" y="221"/>
                  <a:pt x="401" y="221"/>
                  <a:pt x="401" y="221"/>
                </a:cubicBezTo>
                <a:cubicBezTo>
                  <a:pt x="401" y="244"/>
                  <a:pt x="382" y="262"/>
                  <a:pt x="359" y="262"/>
                </a:cubicBezTo>
                <a:cubicBezTo>
                  <a:pt x="83" y="262"/>
                  <a:pt x="83" y="262"/>
                  <a:pt x="83" y="262"/>
                </a:cubicBezTo>
                <a:cubicBezTo>
                  <a:pt x="60" y="262"/>
                  <a:pt x="41" y="244"/>
                  <a:pt x="41" y="221"/>
                </a:cubicBezTo>
                <a:cubicBezTo>
                  <a:pt x="41" y="41"/>
                  <a:pt x="41" y="41"/>
                  <a:pt x="41" y="41"/>
                </a:cubicBezTo>
                <a:cubicBezTo>
                  <a:pt x="41" y="18"/>
                  <a:pt x="60" y="0"/>
                  <a:pt x="83" y="0"/>
                </a:cubicBezTo>
                <a:close/>
                <a:moveTo>
                  <a:pt x="83" y="290"/>
                </a:moveTo>
                <a:cubicBezTo>
                  <a:pt x="359" y="290"/>
                  <a:pt x="359" y="290"/>
                  <a:pt x="359" y="290"/>
                </a:cubicBezTo>
                <a:cubicBezTo>
                  <a:pt x="367" y="290"/>
                  <a:pt x="374" y="293"/>
                  <a:pt x="379" y="298"/>
                </a:cubicBezTo>
                <a:cubicBezTo>
                  <a:pt x="434" y="354"/>
                  <a:pt x="434" y="354"/>
                  <a:pt x="434" y="354"/>
                </a:cubicBezTo>
                <a:cubicBezTo>
                  <a:pt x="440" y="359"/>
                  <a:pt x="442" y="366"/>
                  <a:pt x="442" y="373"/>
                </a:cubicBezTo>
                <a:cubicBezTo>
                  <a:pt x="442" y="387"/>
                  <a:pt x="442" y="387"/>
                  <a:pt x="442" y="387"/>
                </a:cubicBezTo>
                <a:cubicBezTo>
                  <a:pt x="442" y="402"/>
                  <a:pt x="430" y="415"/>
                  <a:pt x="415" y="415"/>
                </a:cubicBezTo>
                <a:cubicBezTo>
                  <a:pt x="28" y="415"/>
                  <a:pt x="28" y="415"/>
                  <a:pt x="28" y="415"/>
                </a:cubicBezTo>
                <a:cubicBezTo>
                  <a:pt x="12" y="415"/>
                  <a:pt x="0" y="402"/>
                  <a:pt x="0" y="387"/>
                </a:cubicBezTo>
                <a:cubicBezTo>
                  <a:pt x="0" y="373"/>
                  <a:pt x="0" y="373"/>
                  <a:pt x="0" y="373"/>
                </a:cubicBezTo>
                <a:cubicBezTo>
                  <a:pt x="0" y="365"/>
                  <a:pt x="3" y="358"/>
                  <a:pt x="8" y="353"/>
                </a:cubicBezTo>
                <a:cubicBezTo>
                  <a:pt x="63" y="298"/>
                  <a:pt x="63" y="298"/>
                  <a:pt x="63" y="298"/>
                </a:cubicBezTo>
                <a:cubicBezTo>
                  <a:pt x="68" y="293"/>
                  <a:pt x="76" y="290"/>
                  <a:pt x="83" y="290"/>
                </a:cubicBezTo>
                <a:close/>
                <a:moveTo>
                  <a:pt x="180" y="359"/>
                </a:moveTo>
                <a:cubicBezTo>
                  <a:pt x="172" y="359"/>
                  <a:pt x="166" y="365"/>
                  <a:pt x="166" y="373"/>
                </a:cubicBezTo>
                <a:cubicBezTo>
                  <a:pt x="166" y="381"/>
                  <a:pt x="172" y="387"/>
                  <a:pt x="180" y="387"/>
                </a:cubicBezTo>
                <a:cubicBezTo>
                  <a:pt x="263" y="387"/>
                  <a:pt x="263" y="387"/>
                  <a:pt x="263" y="387"/>
                </a:cubicBezTo>
                <a:cubicBezTo>
                  <a:pt x="270" y="387"/>
                  <a:pt x="276" y="381"/>
                  <a:pt x="276" y="373"/>
                </a:cubicBezTo>
                <a:cubicBezTo>
                  <a:pt x="276" y="365"/>
                  <a:pt x="270" y="359"/>
                  <a:pt x="263" y="359"/>
                </a:cubicBezTo>
                <a:cubicBezTo>
                  <a:pt x="180" y="359"/>
                  <a:pt x="180" y="359"/>
                  <a:pt x="180" y="359"/>
                </a:cubicBezTo>
                <a:close/>
                <a:moveTo>
                  <a:pt x="83" y="41"/>
                </a:moveTo>
                <a:cubicBezTo>
                  <a:pt x="83" y="221"/>
                  <a:pt x="83" y="221"/>
                  <a:pt x="83" y="221"/>
                </a:cubicBezTo>
                <a:cubicBezTo>
                  <a:pt x="359" y="221"/>
                  <a:pt x="359" y="221"/>
                  <a:pt x="359" y="221"/>
                </a:cubicBezTo>
                <a:cubicBezTo>
                  <a:pt x="359" y="41"/>
                  <a:pt x="359" y="41"/>
                  <a:pt x="359" y="41"/>
                </a:cubicBezTo>
                <a:lnTo>
                  <a:pt x="83" y="4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24" name="Freeform 39"/>
          <p:cNvSpPr>
            <a:spLocks noEditPoints="1"/>
          </p:cNvSpPr>
          <p:nvPr userDrawn="1"/>
        </p:nvSpPr>
        <p:spPr bwMode="auto">
          <a:xfrm>
            <a:off x="3709046" y="2348552"/>
            <a:ext cx="376465" cy="258754"/>
          </a:xfrm>
          <a:custGeom>
            <a:avLst/>
            <a:gdLst>
              <a:gd name="T0" fmla="*/ 222 w 444"/>
              <a:gd name="T1" fmla="*/ 69 h 305"/>
              <a:gd name="T2" fmla="*/ 139 w 444"/>
              <a:gd name="T3" fmla="*/ 152 h 305"/>
              <a:gd name="T4" fmla="*/ 222 w 444"/>
              <a:gd name="T5" fmla="*/ 236 h 305"/>
              <a:gd name="T6" fmla="*/ 306 w 444"/>
              <a:gd name="T7" fmla="*/ 152 h 305"/>
              <a:gd name="T8" fmla="*/ 222 w 444"/>
              <a:gd name="T9" fmla="*/ 69 h 305"/>
              <a:gd name="T10" fmla="*/ 222 w 444"/>
              <a:gd name="T11" fmla="*/ 194 h 305"/>
              <a:gd name="T12" fmla="*/ 181 w 444"/>
              <a:gd name="T13" fmla="*/ 152 h 305"/>
              <a:gd name="T14" fmla="*/ 222 w 444"/>
              <a:gd name="T15" fmla="*/ 111 h 305"/>
              <a:gd name="T16" fmla="*/ 264 w 444"/>
              <a:gd name="T17" fmla="*/ 152 h 305"/>
              <a:gd name="T18" fmla="*/ 222 w 444"/>
              <a:gd name="T19" fmla="*/ 194 h 305"/>
              <a:gd name="T20" fmla="*/ 444 w 444"/>
              <a:gd name="T21" fmla="*/ 147 h 305"/>
              <a:gd name="T22" fmla="*/ 222 w 444"/>
              <a:gd name="T23" fmla="*/ 0 h 305"/>
              <a:gd name="T24" fmla="*/ 1 w 444"/>
              <a:gd name="T25" fmla="*/ 147 h 305"/>
              <a:gd name="T26" fmla="*/ 0 w 444"/>
              <a:gd name="T27" fmla="*/ 152 h 305"/>
              <a:gd name="T28" fmla="*/ 1 w 444"/>
              <a:gd name="T29" fmla="*/ 157 h 305"/>
              <a:gd name="T30" fmla="*/ 222 w 444"/>
              <a:gd name="T31" fmla="*/ 305 h 305"/>
              <a:gd name="T32" fmla="*/ 444 w 444"/>
              <a:gd name="T33" fmla="*/ 157 h 305"/>
              <a:gd name="T34" fmla="*/ 444 w 444"/>
              <a:gd name="T35" fmla="*/ 152 h 305"/>
              <a:gd name="T36" fmla="*/ 444 w 444"/>
              <a:gd name="T37" fmla="*/ 147 h 305"/>
              <a:gd name="T38" fmla="*/ 222 w 444"/>
              <a:gd name="T39" fmla="*/ 263 h 305"/>
              <a:gd name="T40" fmla="*/ 111 w 444"/>
              <a:gd name="T41" fmla="*/ 152 h 305"/>
              <a:gd name="T42" fmla="*/ 222 w 444"/>
              <a:gd name="T43" fmla="*/ 41 h 305"/>
              <a:gd name="T44" fmla="*/ 333 w 444"/>
              <a:gd name="T45" fmla="*/ 152 h 305"/>
              <a:gd name="T46" fmla="*/ 222 w 444"/>
              <a:gd name="T47" fmla="*/ 26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4" h="305">
                <a:moveTo>
                  <a:pt x="222" y="69"/>
                </a:moveTo>
                <a:cubicBezTo>
                  <a:pt x="176" y="69"/>
                  <a:pt x="139" y="106"/>
                  <a:pt x="139" y="152"/>
                </a:cubicBezTo>
                <a:cubicBezTo>
                  <a:pt x="139" y="198"/>
                  <a:pt x="176" y="236"/>
                  <a:pt x="222" y="236"/>
                </a:cubicBezTo>
                <a:cubicBezTo>
                  <a:pt x="268" y="236"/>
                  <a:pt x="306" y="198"/>
                  <a:pt x="306" y="152"/>
                </a:cubicBezTo>
                <a:cubicBezTo>
                  <a:pt x="306" y="106"/>
                  <a:pt x="268" y="69"/>
                  <a:pt x="222" y="69"/>
                </a:cubicBezTo>
                <a:close/>
                <a:moveTo>
                  <a:pt x="222" y="194"/>
                </a:moveTo>
                <a:cubicBezTo>
                  <a:pt x="199" y="194"/>
                  <a:pt x="181" y="175"/>
                  <a:pt x="181" y="152"/>
                </a:cubicBezTo>
                <a:cubicBezTo>
                  <a:pt x="181" y="129"/>
                  <a:pt x="199" y="111"/>
                  <a:pt x="222" y="111"/>
                </a:cubicBezTo>
                <a:cubicBezTo>
                  <a:pt x="245" y="111"/>
                  <a:pt x="264" y="129"/>
                  <a:pt x="264" y="152"/>
                </a:cubicBezTo>
                <a:cubicBezTo>
                  <a:pt x="264" y="175"/>
                  <a:pt x="245" y="194"/>
                  <a:pt x="222" y="194"/>
                </a:cubicBezTo>
                <a:close/>
                <a:moveTo>
                  <a:pt x="444" y="147"/>
                </a:moveTo>
                <a:cubicBezTo>
                  <a:pt x="410" y="59"/>
                  <a:pt x="320" y="0"/>
                  <a:pt x="222" y="0"/>
                </a:cubicBezTo>
                <a:cubicBezTo>
                  <a:pt x="125" y="0"/>
                  <a:pt x="35" y="59"/>
                  <a:pt x="1" y="147"/>
                </a:cubicBezTo>
                <a:cubicBezTo>
                  <a:pt x="1" y="149"/>
                  <a:pt x="0" y="151"/>
                  <a:pt x="0" y="152"/>
                </a:cubicBezTo>
                <a:cubicBezTo>
                  <a:pt x="0" y="154"/>
                  <a:pt x="1" y="156"/>
                  <a:pt x="1" y="157"/>
                </a:cubicBezTo>
                <a:cubicBezTo>
                  <a:pt x="35" y="245"/>
                  <a:pt x="125" y="305"/>
                  <a:pt x="222" y="305"/>
                </a:cubicBezTo>
                <a:cubicBezTo>
                  <a:pt x="320" y="305"/>
                  <a:pt x="410" y="245"/>
                  <a:pt x="444" y="157"/>
                </a:cubicBezTo>
                <a:cubicBezTo>
                  <a:pt x="444" y="156"/>
                  <a:pt x="444" y="154"/>
                  <a:pt x="444" y="152"/>
                </a:cubicBezTo>
                <a:cubicBezTo>
                  <a:pt x="444" y="151"/>
                  <a:pt x="444" y="149"/>
                  <a:pt x="444" y="147"/>
                </a:cubicBezTo>
                <a:close/>
                <a:moveTo>
                  <a:pt x="222" y="263"/>
                </a:moveTo>
                <a:cubicBezTo>
                  <a:pt x="161" y="263"/>
                  <a:pt x="111" y="214"/>
                  <a:pt x="111" y="152"/>
                </a:cubicBezTo>
                <a:cubicBezTo>
                  <a:pt x="111" y="91"/>
                  <a:pt x="161" y="41"/>
                  <a:pt x="222" y="41"/>
                </a:cubicBezTo>
                <a:cubicBezTo>
                  <a:pt x="284" y="41"/>
                  <a:pt x="333" y="91"/>
                  <a:pt x="333" y="152"/>
                </a:cubicBezTo>
                <a:cubicBezTo>
                  <a:pt x="333" y="214"/>
                  <a:pt x="284" y="263"/>
                  <a:pt x="222" y="26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nvGrpSpPr>
          <p:cNvPr id="225" name="Group 2059"/>
          <p:cNvGrpSpPr/>
          <p:nvPr userDrawn="1"/>
        </p:nvGrpSpPr>
        <p:grpSpPr>
          <a:xfrm>
            <a:off x="3718352" y="3140577"/>
            <a:ext cx="357853" cy="357352"/>
            <a:chOff x="7118350" y="3086100"/>
            <a:chExt cx="1135063" cy="1133475"/>
          </a:xfrm>
          <a:solidFill>
            <a:schemeClr val="accent3"/>
          </a:solidFill>
        </p:grpSpPr>
        <p:sp>
          <p:nvSpPr>
            <p:cNvPr id="226" name="Freeform 51"/>
            <p:cNvSpPr>
              <a:spLocks noEditPoints="1"/>
            </p:cNvSpPr>
            <p:nvPr/>
          </p:nvSpPr>
          <p:spPr bwMode="auto">
            <a:xfrm>
              <a:off x="7296150" y="3260725"/>
              <a:ext cx="779463" cy="781050"/>
            </a:xfrm>
            <a:custGeom>
              <a:avLst/>
              <a:gdLst>
                <a:gd name="T0" fmla="*/ 152 w 303"/>
                <a:gd name="T1" fmla="*/ 0 h 303"/>
                <a:gd name="T2" fmla="*/ 0 w 303"/>
                <a:gd name="T3" fmla="*/ 152 h 303"/>
                <a:gd name="T4" fmla="*/ 152 w 303"/>
                <a:gd name="T5" fmla="*/ 303 h 303"/>
                <a:gd name="T6" fmla="*/ 303 w 303"/>
                <a:gd name="T7" fmla="*/ 152 h 303"/>
                <a:gd name="T8" fmla="*/ 152 w 303"/>
                <a:gd name="T9" fmla="*/ 0 h 303"/>
                <a:gd name="T10" fmla="*/ 214 w 303"/>
                <a:gd name="T11" fmla="*/ 172 h 303"/>
                <a:gd name="T12" fmla="*/ 152 w 303"/>
                <a:gd name="T13" fmla="*/ 172 h 303"/>
                <a:gd name="T14" fmla="*/ 131 w 303"/>
                <a:gd name="T15" fmla="*/ 152 h 303"/>
                <a:gd name="T16" fmla="*/ 131 w 303"/>
                <a:gd name="T17" fmla="*/ 62 h 303"/>
                <a:gd name="T18" fmla="*/ 152 w 303"/>
                <a:gd name="T19" fmla="*/ 42 h 303"/>
                <a:gd name="T20" fmla="*/ 172 w 303"/>
                <a:gd name="T21" fmla="*/ 62 h 303"/>
                <a:gd name="T22" fmla="*/ 172 w 303"/>
                <a:gd name="T23" fmla="*/ 131 h 303"/>
                <a:gd name="T24" fmla="*/ 214 w 303"/>
                <a:gd name="T25" fmla="*/ 131 h 303"/>
                <a:gd name="T26" fmla="*/ 234 w 303"/>
                <a:gd name="T27" fmla="*/ 152 h 303"/>
                <a:gd name="T28" fmla="*/ 214 w 303"/>
                <a:gd name="T29" fmla="*/ 17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303">
                  <a:moveTo>
                    <a:pt x="152" y="0"/>
                  </a:moveTo>
                  <a:cubicBezTo>
                    <a:pt x="68" y="0"/>
                    <a:pt x="0" y="68"/>
                    <a:pt x="0" y="152"/>
                  </a:cubicBezTo>
                  <a:cubicBezTo>
                    <a:pt x="0" y="235"/>
                    <a:pt x="68" y="303"/>
                    <a:pt x="152" y="303"/>
                  </a:cubicBezTo>
                  <a:cubicBezTo>
                    <a:pt x="235" y="303"/>
                    <a:pt x="303" y="235"/>
                    <a:pt x="303" y="152"/>
                  </a:cubicBezTo>
                  <a:cubicBezTo>
                    <a:pt x="303" y="68"/>
                    <a:pt x="235" y="0"/>
                    <a:pt x="152" y="0"/>
                  </a:cubicBezTo>
                  <a:close/>
                  <a:moveTo>
                    <a:pt x="214" y="172"/>
                  </a:moveTo>
                  <a:cubicBezTo>
                    <a:pt x="152" y="172"/>
                    <a:pt x="152" y="172"/>
                    <a:pt x="152" y="172"/>
                  </a:cubicBezTo>
                  <a:cubicBezTo>
                    <a:pt x="140" y="172"/>
                    <a:pt x="131" y="163"/>
                    <a:pt x="131" y="152"/>
                  </a:cubicBezTo>
                  <a:cubicBezTo>
                    <a:pt x="131" y="62"/>
                    <a:pt x="131" y="62"/>
                    <a:pt x="131" y="62"/>
                  </a:cubicBezTo>
                  <a:cubicBezTo>
                    <a:pt x="131" y="51"/>
                    <a:pt x="140" y="42"/>
                    <a:pt x="152" y="42"/>
                  </a:cubicBezTo>
                  <a:cubicBezTo>
                    <a:pt x="163" y="42"/>
                    <a:pt x="172" y="51"/>
                    <a:pt x="172" y="62"/>
                  </a:cubicBezTo>
                  <a:cubicBezTo>
                    <a:pt x="172" y="131"/>
                    <a:pt x="172" y="131"/>
                    <a:pt x="172" y="131"/>
                  </a:cubicBezTo>
                  <a:cubicBezTo>
                    <a:pt x="214" y="131"/>
                    <a:pt x="214" y="131"/>
                    <a:pt x="214" y="131"/>
                  </a:cubicBezTo>
                  <a:cubicBezTo>
                    <a:pt x="225" y="131"/>
                    <a:pt x="234" y="140"/>
                    <a:pt x="234" y="152"/>
                  </a:cubicBezTo>
                  <a:cubicBezTo>
                    <a:pt x="234" y="163"/>
                    <a:pt x="225" y="172"/>
                    <a:pt x="214" y="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27" name="Freeform 52"/>
            <p:cNvSpPr>
              <a:spLocks noEditPoints="1"/>
            </p:cNvSpPr>
            <p:nvPr/>
          </p:nvSpPr>
          <p:spPr bwMode="auto">
            <a:xfrm>
              <a:off x="7118350" y="3086100"/>
              <a:ext cx="1135063" cy="1133475"/>
            </a:xfrm>
            <a:custGeom>
              <a:avLst/>
              <a:gdLst>
                <a:gd name="T0" fmla="*/ 221 w 441"/>
                <a:gd name="T1" fmla="*/ 0 h 440"/>
                <a:gd name="T2" fmla="*/ 0 w 441"/>
                <a:gd name="T3" fmla="*/ 220 h 440"/>
                <a:gd name="T4" fmla="*/ 221 w 441"/>
                <a:gd name="T5" fmla="*/ 440 h 440"/>
                <a:gd name="T6" fmla="*/ 441 w 441"/>
                <a:gd name="T7" fmla="*/ 220 h 440"/>
                <a:gd name="T8" fmla="*/ 221 w 441"/>
                <a:gd name="T9" fmla="*/ 0 h 440"/>
                <a:gd name="T10" fmla="*/ 221 w 441"/>
                <a:gd name="T11" fmla="*/ 399 h 440"/>
                <a:gd name="T12" fmla="*/ 42 w 441"/>
                <a:gd name="T13" fmla="*/ 220 h 440"/>
                <a:gd name="T14" fmla="*/ 221 w 441"/>
                <a:gd name="T15" fmla="*/ 41 h 440"/>
                <a:gd name="T16" fmla="*/ 400 w 441"/>
                <a:gd name="T17" fmla="*/ 220 h 440"/>
                <a:gd name="T18" fmla="*/ 221 w 441"/>
                <a:gd name="T19" fmla="*/ 39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40">
                  <a:moveTo>
                    <a:pt x="221" y="0"/>
                  </a:moveTo>
                  <a:cubicBezTo>
                    <a:pt x="99" y="0"/>
                    <a:pt x="0" y="98"/>
                    <a:pt x="0" y="220"/>
                  </a:cubicBezTo>
                  <a:cubicBezTo>
                    <a:pt x="0" y="341"/>
                    <a:pt x="99" y="440"/>
                    <a:pt x="221" y="440"/>
                  </a:cubicBezTo>
                  <a:cubicBezTo>
                    <a:pt x="342" y="440"/>
                    <a:pt x="441" y="341"/>
                    <a:pt x="441" y="220"/>
                  </a:cubicBezTo>
                  <a:cubicBezTo>
                    <a:pt x="441" y="98"/>
                    <a:pt x="342" y="0"/>
                    <a:pt x="221" y="0"/>
                  </a:cubicBezTo>
                  <a:close/>
                  <a:moveTo>
                    <a:pt x="221" y="399"/>
                  </a:moveTo>
                  <a:cubicBezTo>
                    <a:pt x="122" y="399"/>
                    <a:pt x="42" y="319"/>
                    <a:pt x="42" y="220"/>
                  </a:cubicBezTo>
                  <a:cubicBezTo>
                    <a:pt x="42" y="121"/>
                    <a:pt x="122" y="41"/>
                    <a:pt x="221" y="41"/>
                  </a:cubicBezTo>
                  <a:cubicBezTo>
                    <a:pt x="319" y="41"/>
                    <a:pt x="400" y="121"/>
                    <a:pt x="400" y="220"/>
                  </a:cubicBezTo>
                  <a:cubicBezTo>
                    <a:pt x="400" y="319"/>
                    <a:pt x="319" y="399"/>
                    <a:pt x="221"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sp>
        <p:nvSpPr>
          <p:cNvPr id="228" name="Freeform 27"/>
          <p:cNvSpPr>
            <a:spLocks noEditPoints="1"/>
          </p:cNvSpPr>
          <p:nvPr userDrawn="1"/>
        </p:nvSpPr>
        <p:spPr bwMode="auto">
          <a:xfrm>
            <a:off x="3737965" y="5899352"/>
            <a:ext cx="318627" cy="318627"/>
          </a:xfrm>
          <a:custGeom>
            <a:avLst/>
            <a:gdLst>
              <a:gd name="T0" fmla="*/ 286 w 435"/>
              <a:gd name="T1" fmla="*/ 0 h 435"/>
              <a:gd name="T2" fmla="*/ 136 w 435"/>
              <a:gd name="T3" fmla="*/ 149 h 435"/>
              <a:gd name="T4" fmla="*/ 150 w 435"/>
              <a:gd name="T5" fmla="*/ 212 h 435"/>
              <a:gd name="T6" fmla="*/ 4 w 435"/>
              <a:gd name="T7" fmla="*/ 357 h 435"/>
              <a:gd name="T8" fmla="*/ 0 w 435"/>
              <a:gd name="T9" fmla="*/ 367 h 435"/>
              <a:gd name="T10" fmla="*/ 0 w 435"/>
              <a:gd name="T11" fmla="*/ 421 h 435"/>
              <a:gd name="T12" fmla="*/ 14 w 435"/>
              <a:gd name="T13" fmla="*/ 435 h 435"/>
              <a:gd name="T14" fmla="*/ 68 w 435"/>
              <a:gd name="T15" fmla="*/ 435 h 435"/>
              <a:gd name="T16" fmla="*/ 78 w 435"/>
              <a:gd name="T17" fmla="*/ 431 h 435"/>
              <a:gd name="T18" fmla="*/ 223 w 435"/>
              <a:gd name="T19" fmla="*/ 285 h 435"/>
              <a:gd name="T20" fmla="*/ 286 w 435"/>
              <a:gd name="T21" fmla="*/ 299 h 435"/>
              <a:gd name="T22" fmla="*/ 435 w 435"/>
              <a:gd name="T23" fmla="*/ 149 h 435"/>
              <a:gd name="T24" fmla="*/ 286 w 435"/>
              <a:gd name="T25" fmla="*/ 0 h 435"/>
              <a:gd name="T26" fmla="*/ 326 w 435"/>
              <a:gd name="T27" fmla="*/ 68 h 435"/>
              <a:gd name="T28" fmla="*/ 367 w 435"/>
              <a:gd name="T29" fmla="*/ 108 h 435"/>
              <a:gd name="T30" fmla="*/ 326 w 435"/>
              <a:gd name="T31" fmla="*/ 149 h 435"/>
              <a:gd name="T32" fmla="*/ 286 w 435"/>
              <a:gd name="T33" fmla="*/ 108 h 435"/>
              <a:gd name="T34" fmla="*/ 326 w 435"/>
              <a:gd name="T35" fmla="*/ 6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5" h="435">
                <a:moveTo>
                  <a:pt x="286" y="0"/>
                </a:moveTo>
                <a:cubicBezTo>
                  <a:pt x="203" y="0"/>
                  <a:pt x="136" y="67"/>
                  <a:pt x="136" y="149"/>
                </a:cubicBezTo>
                <a:cubicBezTo>
                  <a:pt x="136" y="171"/>
                  <a:pt x="141" y="193"/>
                  <a:pt x="150" y="212"/>
                </a:cubicBezTo>
                <a:cubicBezTo>
                  <a:pt x="4" y="357"/>
                  <a:pt x="4" y="357"/>
                  <a:pt x="4" y="357"/>
                </a:cubicBezTo>
                <a:cubicBezTo>
                  <a:pt x="1" y="360"/>
                  <a:pt x="0" y="363"/>
                  <a:pt x="0" y="367"/>
                </a:cubicBezTo>
                <a:cubicBezTo>
                  <a:pt x="0" y="421"/>
                  <a:pt x="0" y="421"/>
                  <a:pt x="0" y="421"/>
                </a:cubicBezTo>
                <a:cubicBezTo>
                  <a:pt x="0" y="429"/>
                  <a:pt x="6" y="435"/>
                  <a:pt x="14" y="435"/>
                </a:cubicBezTo>
                <a:cubicBezTo>
                  <a:pt x="68" y="435"/>
                  <a:pt x="68" y="435"/>
                  <a:pt x="68" y="435"/>
                </a:cubicBezTo>
                <a:cubicBezTo>
                  <a:pt x="72" y="435"/>
                  <a:pt x="75" y="433"/>
                  <a:pt x="78" y="431"/>
                </a:cubicBezTo>
                <a:cubicBezTo>
                  <a:pt x="223" y="285"/>
                  <a:pt x="223" y="285"/>
                  <a:pt x="223" y="285"/>
                </a:cubicBezTo>
                <a:cubicBezTo>
                  <a:pt x="242" y="294"/>
                  <a:pt x="263" y="299"/>
                  <a:pt x="286" y="299"/>
                </a:cubicBezTo>
                <a:cubicBezTo>
                  <a:pt x="368" y="299"/>
                  <a:pt x="435" y="232"/>
                  <a:pt x="435" y="149"/>
                </a:cubicBezTo>
                <a:cubicBezTo>
                  <a:pt x="435" y="67"/>
                  <a:pt x="368" y="0"/>
                  <a:pt x="286" y="0"/>
                </a:cubicBezTo>
                <a:close/>
                <a:moveTo>
                  <a:pt x="326" y="68"/>
                </a:moveTo>
                <a:cubicBezTo>
                  <a:pt x="349" y="68"/>
                  <a:pt x="367" y="86"/>
                  <a:pt x="367" y="108"/>
                </a:cubicBezTo>
                <a:cubicBezTo>
                  <a:pt x="367" y="131"/>
                  <a:pt x="349" y="149"/>
                  <a:pt x="326" y="149"/>
                </a:cubicBezTo>
                <a:cubicBezTo>
                  <a:pt x="304" y="149"/>
                  <a:pt x="286" y="131"/>
                  <a:pt x="286" y="108"/>
                </a:cubicBezTo>
                <a:cubicBezTo>
                  <a:pt x="286" y="86"/>
                  <a:pt x="304" y="68"/>
                  <a:pt x="326" y="68"/>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29" name="Freeform 35"/>
          <p:cNvSpPr>
            <a:spLocks noEditPoints="1"/>
          </p:cNvSpPr>
          <p:nvPr userDrawn="1"/>
        </p:nvSpPr>
        <p:spPr bwMode="auto">
          <a:xfrm>
            <a:off x="3718352" y="3998184"/>
            <a:ext cx="357853" cy="358399"/>
          </a:xfrm>
          <a:custGeom>
            <a:avLst/>
            <a:gdLst>
              <a:gd name="T0" fmla="*/ 201 w 401"/>
              <a:gd name="T1" fmla="*/ 0 h 402"/>
              <a:gd name="T2" fmla="*/ 0 w 401"/>
              <a:gd name="T3" fmla="*/ 201 h 402"/>
              <a:gd name="T4" fmla="*/ 201 w 401"/>
              <a:gd name="T5" fmla="*/ 402 h 402"/>
              <a:gd name="T6" fmla="*/ 401 w 401"/>
              <a:gd name="T7" fmla="*/ 201 h 402"/>
              <a:gd name="T8" fmla="*/ 201 w 401"/>
              <a:gd name="T9" fmla="*/ 0 h 402"/>
              <a:gd name="T10" fmla="*/ 226 w 401"/>
              <a:gd name="T11" fmla="*/ 113 h 402"/>
              <a:gd name="T12" fmla="*/ 175 w 401"/>
              <a:gd name="T13" fmla="*/ 113 h 402"/>
              <a:gd name="T14" fmla="*/ 158 w 401"/>
              <a:gd name="T15" fmla="*/ 121 h 402"/>
              <a:gd name="T16" fmla="*/ 150 w 401"/>
              <a:gd name="T17" fmla="*/ 138 h 402"/>
              <a:gd name="T18" fmla="*/ 150 w 401"/>
              <a:gd name="T19" fmla="*/ 163 h 402"/>
              <a:gd name="T20" fmla="*/ 188 w 401"/>
              <a:gd name="T21" fmla="*/ 163 h 402"/>
              <a:gd name="T22" fmla="*/ 201 w 401"/>
              <a:gd name="T23" fmla="*/ 176 h 402"/>
              <a:gd name="T24" fmla="*/ 188 w 401"/>
              <a:gd name="T25" fmla="*/ 188 h 402"/>
              <a:gd name="T26" fmla="*/ 150 w 401"/>
              <a:gd name="T27" fmla="*/ 188 h 402"/>
              <a:gd name="T28" fmla="*/ 150 w 401"/>
              <a:gd name="T29" fmla="*/ 201 h 402"/>
              <a:gd name="T30" fmla="*/ 150 w 401"/>
              <a:gd name="T31" fmla="*/ 214 h 402"/>
              <a:gd name="T32" fmla="*/ 188 w 401"/>
              <a:gd name="T33" fmla="*/ 214 h 402"/>
              <a:gd name="T34" fmla="*/ 201 w 401"/>
              <a:gd name="T35" fmla="*/ 226 h 402"/>
              <a:gd name="T36" fmla="*/ 188 w 401"/>
              <a:gd name="T37" fmla="*/ 239 h 402"/>
              <a:gd name="T38" fmla="*/ 150 w 401"/>
              <a:gd name="T39" fmla="*/ 239 h 402"/>
              <a:gd name="T40" fmla="*/ 150 w 401"/>
              <a:gd name="T41" fmla="*/ 264 h 402"/>
              <a:gd name="T42" fmla="*/ 158 w 401"/>
              <a:gd name="T43" fmla="*/ 281 h 402"/>
              <a:gd name="T44" fmla="*/ 175 w 401"/>
              <a:gd name="T45" fmla="*/ 289 h 402"/>
              <a:gd name="T46" fmla="*/ 226 w 401"/>
              <a:gd name="T47" fmla="*/ 289 h 402"/>
              <a:gd name="T48" fmla="*/ 251 w 401"/>
              <a:gd name="T49" fmla="*/ 264 h 402"/>
              <a:gd name="T50" fmla="*/ 276 w 401"/>
              <a:gd name="T51" fmla="*/ 239 h 402"/>
              <a:gd name="T52" fmla="*/ 301 w 401"/>
              <a:gd name="T53" fmla="*/ 264 h 402"/>
              <a:gd name="T54" fmla="*/ 226 w 401"/>
              <a:gd name="T55" fmla="*/ 339 h 402"/>
              <a:gd name="T56" fmla="*/ 175 w 401"/>
              <a:gd name="T57" fmla="*/ 339 h 402"/>
              <a:gd name="T58" fmla="*/ 122 w 401"/>
              <a:gd name="T59" fmla="*/ 317 h 402"/>
              <a:gd name="T60" fmla="*/ 100 w 401"/>
              <a:gd name="T61" fmla="*/ 264 h 402"/>
              <a:gd name="T62" fmla="*/ 100 w 401"/>
              <a:gd name="T63" fmla="*/ 239 h 402"/>
              <a:gd name="T64" fmla="*/ 88 w 401"/>
              <a:gd name="T65" fmla="*/ 239 h 402"/>
              <a:gd name="T66" fmla="*/ 75 w 401"/>
              <a:gd name="T67" fmla="*/ 226 h 402"/>
              <a:gd name="T68" fmla="*/ 88 w 401"/>
              <a:gd name="T69" fmla="*/ 214 h 402"/>
              <a:gd name="T70" fmla="*/ 100 w 401"/>
              <a:gd name="T71" fmla="*/ 214 h 402"/>
              <a:gd name="T72" fmla="*/ 100 w 401"/>
              <a:gd name="T73" fmla="*/ 201 h 402"/>
              <a:gd name="T74" fmla="*/ 100 w 401"/>
              <a:gd name="T75" fmla="*/ 188 h 402"/>
              <a:gd name="T76" fmla="*/ 88 w 401"/>
              <a:gd name="T77" fmla="*/ 188 h 402"/>
              <a:gd name="T78" fmla="*/ 75 w 401"/>
              <a:gd name="T79" fmla="*/ 176 h 402"/>
              <a:gd name="T80" fmla="*/ 88 w 401"/>
              <a:gd name="T81" fmla="*/ 163 h 402"/>
              <a:gd name="T82" fmla="*/ 100 w 401"/>
              <a:gd name="T83" fmla="*/ 163 h 402"/>
              <a:gd name="T84" fmla="*/ 100 w 401"/>
              <a:gd name="T85" fmla="*/ 138 h 402"/>
              <a:gd name="T86" fmla="*/ 122 w 401"/>
              <a:gd name="T87" fmla="*/ 85 h 402"/>
              <a:gd name="T88" fmla="*/ 175 w 401"/>
              <a:gd name="T89" fmla="*/ 63 h 402"/>
              <a:gd name="T90" fmla="*/ 226 w 401"/>
              <a:gd name="T91" fmla="*/ 63 h 402"/>
              <a:gd name="T92" fmla="*/ 301 w 401"/>
              <a:gd name="T93" fmla="*/ 138 h 402"/>
              <a:gd name="T94" fmla="*/ 276 w 401"/>
              <a:gd name="T95" fmla="*/ 163 h 402"/>
              <a:gd name="T96" fmla="*/ 251 w 401"/>
              <a:gd name="T97" fmla="*/ 138 h 402"/>
              <a:gd name="T98" fmla="*/ 226 w 401"/>
              <a:gd name="T99" fmla="*/ 113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1" h="402">
                <a:moveTo>
                  <a:pt x="201" y="0"/>
                </a:moveTo>
                <a:cubicBezTo>
                  <a:pt x="90" y="0"/>
                  <a:pt x="0" y="90"/>
                  <a:pt x="0" y="201"/>
                </a:cubicBezTo>
                <a:cubicBezTo>
                  <a:pt x="0" y="312"/>
                  <a:pt x="90" y="402"/>
                  <a:pt x="201" y="402"/>
                </a:cubicBezTo>
                <a:cubicBezTo>
                  <a:pt x="311" y="402"/>
                  <a:pt x="401" y="312"/>
                  <a:pt x="401" y="201"/>
                </a:cubicBezTo>
                <a:cubicBezTo>
                  <a:pt x="401" y="90"/>
                  <a:pt x="311" y="0"/>
                  <a:pt x="201" y="0"/>
                </a:cubicBezTo>
                <a:close/>
                <a:moveTo>
                  <a:pt x="226" y="113"/>
                </a:moveTo>
                <a:cubicBezTo>
                  <a:pt x="175" y="113"/>
                  <a:pt x="175" y="113"/>
                  <a:pt x="175" y="113"/>
                </a:cubicBezTo>
                <a:cubicBezTo>
                  <a:pt x="169" y="113"/>
                  <a:pt x="162" y="116"/>
                  <a:pt x="158" y="121"/>
                </a:cubicBezTo>
                <a:cubicBezTo>
                  <a:pt x="153" y="125"/>
                  <a:pt x="150" y="131"/>
                  <a:pt x="150" y="138"/>
                </a:cubicBezTo>
                <a:cubicBezTo>
                  <a:pt x="150" y="163"/>
                  <a:pt x="150" y="163"/>
                  <a:pt x="150" y="163"/>
                </a:cubicBezTo>
                <a:cubicBezTo>
                  <a:pt x="188" y="163"/>
                  <a:pt x="188" y="163"/>
                  <a:pt x="188" y="163"/>
                </a:cubicBezTo>
                <a:cubicBezTo>
                  <a:pt x="195" y="163"/>
                  <a:pt x="201" y="169"/>
                  <a:pt x="201" y="176"/>
                </a:cubicBezTo>
                <a:cubicBezTo>
                  <a:pt x="201" y="183"/>
                  <a:pt x="195" y="188"/>
                  <a:pt x="188" y="188"/>
                </a:cubicBezTo>
                <a:cubicBezTo>
                  <a:pt x="150" y="188"/>
                  <a:pt x="150" y="188"/>
                  <a:pt x="150" y="188"/>
                </a:cubicBezTo>
                <a:cubicBezTo>
                  <a:pt x="150" y="201"/>
                  <a:pt x="150" y="201"/>
                  <a:pt x="150" y="201"/>
                </a:cubicBezTo>
                <a:cubicBezTo>
                  <a:pt x="150" y="214"/>
                  <a:pt x="150" y="214"/>
                  <a:pt x="150" y="214"/>
                </a:cubicBezTo>
                <a:cubicBezTo>
                  <a:pt x="188" y="214"/>
                  <a:pt x="188" y="214"/>
                  <a:pt x="188" y="214"/>
                </a:cubicBezTo>
                <a:cubicBezTo>
                  <a:pt x="195" y="214"/>
                  <a:pt x="201" y="219"/>
                  <a:pt x="201" y="226"/>
                </a:cubicBezTo>
                <a:cubicBezTo>
                  <a:pt x="201" y="233"/>
                  <a:pt x="195" y="239"/>
                  <a:pt x="188" y="239"/>
                </a:cubicBezTo>
                <a:cubicBezTo>
                  <a:pt x="150" y="239"/>
                  <a:pt x="150" y="239"/>
                  <a:pt x="150" y="239"/>
                </a:cubicBezTo>
                <a:cubicBezTo>
                  <a:pt x="150" y="264"/>
                  <a:pt x="150" y="264"/>
                  <a:pt x="150" y="264"/>
                </a:cubicBezTo>
                <a:cubicBezTo>
                  <a:pt x="150" y="271"/>
                  <a:pt x="153" y="277"/>
                  <a:pt x="158" y="281"/>
                </a:cubicBezTo>
                <a:cubicBezTo>
                  <a:pt x="162" y="286"/>
                  <a:pt x="169" y="289"/>
                  <a:pt x="175" y="289"/>
                </a:cubicBezTo>
                <a:cubicBezTo>
                  <a:pt x="226" y="289"/>
                  <a:pt x="226" y="289"/>
                  <a:pt x="226" y="289"/>
                </a:cubicBezTo>
                <a:cubicBezTo>
                  <a:pt x="239" y="289"/>
                  <a:pt x="251" y="278"/>
                  <a:pt x="251" y="264"/>
                </a:cubicBezTo>
                <a:cubicBezTo>
                  <a:pt x="251" y="250"/>
                  <a:pt x="262" y="239"/>
                  <a:pt x="276" y="239"/>
                </a:cubicBezTo>
                <a:cubicBezTo>
                  <a:pt x="290" y="239"/>
                  <a:pt x="301" y="250"/>
                  <a:pt x="301" y="264"/>
                </a:cubicBezTo>
                <a:cubicBezTo>
                  <a:pt x="301" y="305"/>
                  <a:pt x="267" y="339"/>
                  <a:pt x="226" y="339"/>
                </a:cubicBezTo>
                <a:cubicBezTo>
                  <a:pt x="175" y="339"/>
                  <a:pt x="175" y="339"/>
                  <a:pt x="175" y="339"/>
                </a:cubicBezTo>
                <a:cubicBezTo>
                  <a:pt x="155" y="339"/>
                  <a:pt x="136" y="331"/>
                  <a:pt x="122" y="317"/>
                </a:cubicBezTo>
                <a:cubicBezTo>
                  <a:pt x="109" y="303"/>
                  <a:pt x="100" y="284"/>
                  <a:pt x="100" y="264"/>
                </a:cubicBezTo>
                <a:cubicBezTo>
                  <a:pt x="100" y="239"/>
                  <a:pt x="100" y="239"/>
                  <a:pt x="100" y="239"/>
                </a:cubicBezTo>
                <a:cubicBezTo>
                  <a:pt x="88" y="239"/>
                  <a:pt x="88" y="239"/>
                  <a:pt x="88" y="239"/>
                </a:cubicBezTo>
                <a:cubicBezTo>
                  <a:pt x="81" y="239"/>
                  <a:pt x="75" y="233"/>
                  <a:pt x="75" y="226"/>
                </a:cubicBezTo>
                <a:cubicBezTo>
                  <a:pt x="75" y="219"/>
                  <a:pt x="81" y="214"/>
                  <a:pt x="88" y="214"/>
                </a:cubicBezTo>
                <a:cubicBezTo>
                  <a:pt x="100" y="214"/>
                  <a:pt x="100" y="214"/>
                  <a:pt x="100" y="214"/>
                </a:cubicBezTo>
                <a:cubicBezTo>
                  <a:pt x="100" y="201"/>
                  <a:pt x="100" y="201"/>
                  <a:pt x="100" y="201"/>
                </a:cubicBezTo>
                <a:cubicBezTo>
                  <a:pt x="100" y="188"/>
                  <a:pt x="100" y="188"/>
                  <a:pt x="100" y="188"/>
                </a:cubicBezTo>
                <a:cubicBezTo>
                  <a:pt x="88" y="188"/>
                  <a:pt x="88" y="188"/>
                  <a:pt x="88" y="188"/>
                </a:cubicBezTo>
                <a:cubicBezTo>
                  <a:pt x="81" y="188"/>
                  <a:pt x="75" y="183"/>
                  <a:pt x="75" y="176"/>
                </a:cubicBezTo>
                <a:cubicBezTo>
                  <a:pt x="75" y="169"/>
                  <a:pt x="81" y="163"/>
                  <a:pt x="88" y="163"/>
                </a:cubicBezTo>
                <a:cubicBezTo>
                  <a:pt x="100" y="163"/>
                  <a:pt x="100" y="163"/>
                  <a:pt x="100" y="163"/>
                </a:cubicBezTo>
                <a:cubicBezTo>
                  <a:pt x="100" y="138"/>
                  <a:pt x="100" y="138"/>
                  <a:pt x="100" y="138"/>
                </a:cubicBezTo>
                <a:cubicBezTo>
                  <a:pt x="100" y="117"/>
                  <a:pt x="109" y="99"/>
                  <a:pt x="122" y="85"/>
                </a:cubicBezTo>
                <a:cubicBezTo>
                  <a:pt x="136" y="71"/>
                  <a:pt x="155" y="63"/>
                  <a:pt x="175" y="63"/>
                </a:cubicBezTo>
                <a:cubicBezTo>
                  <a:pt x="226" y="63"/>
                  <a:pt x="226" y="63"/>
                  <a:pt x="226" y="63"/>
                </a:cubicBezTo>
                <a:cubicBezTo>
                  <a:pt x="267" y="63"/>
                  <a:pt x="301" y="97"/>
                  <a:pt x="301" y="138"/>
                </a:cubicBezTo>
                <a:cubicBezTo>
                  <a:pt x="301" y="152"/>
                  <a:pt x="290" y="163"/>
                  <a:pt x="276" y="163"/>
                </a:cubicBezTo>
                <a:cubicBezTo>
                  <a:pt x="262" y="163"/>
                  <a:pt x="251" y="152"/>
                  <a:pt x="251" y="138"/>
                </a:cubicBezTo>
                <a:cubicBezTo>
                  <a:pt x="251" y="124"/>
                  <a:pt x="239" y="113"/>
                  <a:pt x="226" y="11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30" name="Freeform 23"/>
          <p:cNvSpPr>
            <a:spLocks noEditPoints="1"/>
          </p:cNvSpPr>
          <p:nvPr userDrawn="1"/>
        </p:nvSpPr>
        <p:spPr bwMode="auto">
          <a:xfrm>
            <a:off x="4390614" y="4957312"/>
            <a:ext cx="382314" cy="334331"/>
          </a:xfrm>
          <a:custGeom>
            <a:avLst/>
            <a:gdLst>
              <a:gd name="T0" fmla="*/ 126 w 448"/>
              <a:gd name="T1" fmla="*/ 378 h 392"/>
              <a:gd name="T2" fmla="*/ 126 w 448"/>
              <a:gd name="T3" fmla="*/ 308 h 392"/>
              <a:gd name="T4" fmla="*/ 112 w 448"/>
              <a:gd name="T5" fmla="*/ 308 h 392"/>
              <a:gd name="T6" fmla="*/ 0 w 448"/>
              <a:gd name="T7" fmla="*/ 196 h 392"/>
              <a:gd name="T8" fmla="*/ 0 w 448"/>
              <a:gd name="T9" fmla="*/ 112 h 392"/>
              <a:gd name="T10" fmla="*/ 112 w 448"/>
              <a:gd name="T11" fmla="*/ 0 h 392"/>
              <a:gd name="T12" fmla="*/ 336 w 448"/>
              <a:gd name="T13" fmla="*/ 0 h 392"/>
              <a:gd name="T14" fmla="*/ 448 w 448"/>
              <a:gd name="T15" fmla="*/ 112 h 392"/>
              <a:gd name="T16" fmla="*/ 448 w 448"/>
              <a:gd name="T17" fmla="*/ 196 h 392"/>
              <a:gd name="T18" fmla="*/ 336 w 448"/>
              <a:gd name="T19" fmla="*/ 308 h 392"/>
              <a:gd name="T20" fmla="*/ 230 w 448"/>
              <a:gd name="T21" fmla="*/ 308 h 392"/>
              <a:gd name="T22" fmla="*/ 150 w 448"/>
              <a:gd name="T23" fmla="*/ 388 h 392"/>
              <a:gd name="T24" fmla="*/ 140 w 448"/>
              <a:gd name="T25" fmla="*/ 392 h 392"/>
              <a:gd name="T26" fmla="*/ 126 w 448"/>
              <a:gd name="T27" fmla="*/ 378 h 392"/>
              <a:gd name="T28" fmla="*/ 224 w 448"/>
              <a:gd name="T29" fmla="*/ 133 h 392"/>
              <a:gd name="T30" fmla="*/ 203 w 448"/>
              <a:gd name="T31" fmla="*/ 154 h 392"/>
              <a:gd name="T32" fmla="*/ 224 w 448"/>
              <a:gd name="T33" fmla="*/ 175 h 392"/>
              <a:gd name="T34" fmla="*/ 245 w 448"/>
              <a:gd name="T35" fmla="*/ 154 h 392"/>
              <a:gd name="T36" fmla="*/ 224 w 448"/>
              <a:gd name="T37" fmla="*/ 133 h 392"/>
              <a:gd name="T38" fmla="*/ 140 w 448"/>
              <a:gd name="T39" fmla="*/ 133 h 392"/>
              <a:gd name="T40" fmla="*/ 119 w 448"/>
              <a:gd name="T41" fmla="*/ 154 h 392"/>
              <a:gd name="T42" fmla="*/ 140 w 448"/>
              <a:gd name="T43" fmla="*/ 175 h 392"/>
              <a:gd name="T44" fmla="*/ 161 w 448"/>
              <a:gd name="T45" fmla="*/ 154 h 392"/>
              <a:gd name="T46" fmla="*/ 140 w 448"/>
              <a:gd name="T47" fmla="*/ 133 h 392"/>
              <a:gd name="T48" fmla="*/ 308 w 448"/>
              <a:gd name="T49" fmla="*/ 133 h 392"/>
              <a:gd name="T50" fmla="*/ 287 w 448"/>
              <a:gd name="T51" fmla="*/ 154 h 392"/>
              <a:gd name="T52" fmla="*/ 308 w 448"/>
              <a:gd name="T53" fmla="*/ 175 h 392"/>
              <a:gd name="T54" fmla="*/ 329 w 448"/>
              <a:gd name="T55" fmla="*/ 154 h 392"/>
              <a:gd name="T56" fmla="*/ 308 w 448"/>
              <a:gd name="T57" fmla="*/ 133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8" h="392">
                <a:moveTo>
                  <a:pt x="126" y="378"/>
                </a:moveTo>
                <a:cubicBezTo>
                  <a:pt x="126" y="308"/>
                  <a:pt x="126" y="308"/>
                  <a:pt x="126" y="308"/>
                </a:cubicBezTo>
                <a:cubicBezTo>
                  <a:pt x="112" y="308"/>
                  <a:pt x="112" y="308"/>
                  <a:pt x="112" y="308"/>
                </a:cubicBezTo>
                <a:cubicBezTo>
                  <a:pt x="51" y="308"/>
                  <a:pt x="0" y="258"/>
                  <a:pt x="0" y="196"/>
                </a:cubicBezTo>
                <a:cubicBezTo>
                  <a:pt x="0" y="112"/>
                  <a:pt x="0" y="112"/>
                  <a:pt x="0" y="112"/>
                </a:cubicBezTo>
                <a:cubicBezTo>
                  <a:pt x="0" y="51"/>
                  <a:pt x="51" y="0"/>
                  <a:pt x="112" y="0"/>
                </a:cubicBezTo>
                <a:cubicBezTo>
                  <a:pt x="336" y="0"/>
                  <a:pt x="336" y="0"/>
                  <a:pt x="336" y="0"/>
                </a:cubicBezTo>
                <a:cubicBezTo>
                  <a:pt x="397" y="0"/>
                  <a:pt x="448" y="51"/>
                  <a:pt x="448" y="112"/>
                </a:cubicBezTo>
                <a:cubicBezTo>
                  <a:pt x="448" y="196"/>
                  <a:pt x="448" y="196"/>
                  <a:pt x="448" y="196"/>
                </a:cubicBezTo>
                <a:cubicBezTo>
                  <a:pt x="448" y="258"/>
                  <a:pt x="397" y="308"/>
                  <a:pt x="336" y="308"/>
                </a:cubicBezTo>
                <a:cubicBezTo>
                  <a:pt x="230" y="308"/>
                  <a:pt x="230" y="308"/>
                  <a:pt x="230" y="308"/>
                </a:cubicBezTo>
                <a:cubicBezTo>
                  <a:pt x="150" y="388"/>
                  <a:pt x="150" y="388"/>
                  <a:pt x="150" y="388"/>
                </a:cubicBezTo>
                <a:cubicBezTo>
                  <a:pt x="148" y="390"/>
                  <a:pt x="144" y="392"/>
                  <a:pt x="140" y="392"/>
                </a:cubicBezTo>
                <a:cubicBezTo>
                  <a:pt x="132" y="392"/>
                  <a:pt x="126" y="386"/>
                  <a:pt x="126" y="378"/>
                </a:cubicBezTo>
                <a:close/>
                <a:moveTo>
                  <a:pt x="224" y="133"/>
                </a:moveTo>
                <a:cubicBezTo>
                  <a:pt x="212" y="133"/>
                  <a:pt x="203" y="143"/>
                  <a:pt x="203" y="154"/>
                </a:cubicBezTo>
                <a:cubicBezTo>
                  <a:pt x="203" y="166"/>
                  <a:pt x="212" y="175"/>
                  <a:pt x="224" y="175"/>
                </a:cubicBezTo>
                <a:cubicBezTo>
                  <a:pt x="236" y="175"/>
                  <a:pt x="245" y="166"/>
                  <a:pt x="245" y="154"/>
                </a:cubicBezTo>
                <a:cubicBezTo>
                  <a:pt x="245" y="143"/>
                  <a:pt x="236" y="133"/>
                  <a:pt x="224" y="133"/>
                </a:cubicBezTo>
                <a:close/>
                <a:moveTo>
                  <a:pt x="140" y="133"/>
                </a:moveTo>
                <a:cubicBezTo>
                  <a:pt x="129" y="133"/>
                  <a:pt x="119" y="143"/>
                  <a:pt x="119" y="154"/>
                </a:cubicBezTo>
                <a:cubicBezTo>
                  <a:pt x="119" y="166"/>
                  <a:pt x="129" y="175"/>
                  <a:pt x="140" y="175"/>
                </a:cubicBezTo>
                <a:cubicBezTo>
                  <a:pt x="152" y="175"/>
                  <a:pt x="161" y="166"/>
                  <a:pt x="161" y="154"/>
                </a:cubicBezTo>
                <a:cubicBezTo>
                  <a:pt x="161" y="143"/>
                  <a:pt x="152" y="133"/>
                  <a:pt x="140" y="133"/>
                </a:cubicBezTo>
                <a:close/>
                <a:moveTo>
                  <a:pt x="308" y="133"/>
                </a:moveTo>
                <a:cubicBezTo>
                  <a:pt x="296" y="133"/>
                  <a:pt x="287" y="143"/>
                  <a:pt x="287" y="154"/>
                </a:cubicBezTo>
                <a:cubicBezTo>
                  <a:pt x="287" y="166"/>
                  <a:pt x="296" y="175"/>
                  <a:pt x="308" y="175"/>
                </a:cubicBezTo>
                <a:cubicBezTo>
                  <a:pt x="319" y="175"/>
                  <a:pt x="329" y="166"/>
                  <a:pt x="329" y="154"/>
                </a:cubicBezTo>
                <a:cubicBezTo>
                  <a:pt x="329" y="143"/>
                  <a:pt x="319" y="133"/>
                  <a:pt x="308" y="1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31" name="Freeform 53"/>
          <p:cNvSpPr>
            <a:spLocks noEditPoints="1"/>
          </p:cNvSpPr>
          <p:nvPr userDrawn="1"/>
        </p:nvSpPr>
        <p:spPr bwMode="auto">
          <a:xfrm>
            <a:off x="4442870" y="1457185"/>
            <a:ext cx="277802" cy="370005"/>
          </a:xfrm>
          <a:custGeom>
            <a:avLst/>
            <a:gdLst>
              <a:gd name="T0" fmla="*/ 42 w 332"/>
              <a:gd name="T1" fmla="*/ 0 h 442"/>
              <a:gd name="T2" fmla="*/ 290 w 332"/>
              <a:gd name="T3" fmla="*/ 0 h 442"/>
              <a:gd name="T4" fmla="*/ 332 w 332"/>
              <a:gd name="T5" fmla="*/ 41 h 442"/>
              <a:gd name="T6" fmla="*/ 332 w 332"/>
              <a:gd name="T7" fmla="*/ 401 h 442"/>
              <a:gd name="T8" fmla="*/ 290 w 332"/>
              <a:gd name="T9" fmla="*/ 442 h 442"/>
              <a:gd name="T10" fmla="*/ 221 w 332"/>
              <a:gd name="T11" fmla="*/ 442 h 442"/>
              <a:gd name="T12" fmla="*/ 111 w 332"/>
              <a:gd name="T13" fmla="*/ 442 h 442"/>
              <a:gd name="T14" fmla="*/ 42 w 332"/>
              <a:gd name="T15" fmla="*/ 442 h 442"/>
              <a:gd name="T16" fmla="*/ 0 w 332"/>
              <a:gd name="T17" fmla="*/ 401 h 442"/>
              <a:gd name="T18" fmla="*/ 0 w 332"/>
              <a:gd name="T19" fmla="*/ 41 h 442"/>
              <a:gd name="T20" fmla="*/ 42 w 332"/>
              <a:gd name="T21" fmla="*/ 0 h 442"/>
              <a:gd name="T22" fmla="*/ 55 w 332"/>
              <a:gd name="T23" fmla="*/ 41 h 442"/>
              <a:gd name="T24" fmla="*/ 42 w 332"/>
              <a:gd name="T25" fmla="*/ 55 h 442"/>
              <a:gd name="T26" fmla="*/ 42 w 332"/>
              <a:gd name="T27" fmla="*/ 318 h 442"/>
              <a:gd name="T28" fmla="*/ 55 w 332"/>
              <a:gd name="T29" fmla="*/ 332 h 442"/>
              <a:gd name="T30" fmla="*/ 277 w 332"/>
              <a:gd name="T31" fmla="*/ 332 h 442"/>
              <a:gd name="T32" fmla="*/ 290 w 332"/>
              <a:gd name="T33" fmla="*/ 318 h 442"/>
              <a:gd name="T34" fmla="*/ 290 w 332"/>
              <a:gd name="T35" fmla="*/ 55 h 442"/>
              <a:gd name="T36" fmla="*/ 277 w 332"/>
              <a:gd name="T37" fmla="*/ 41 h 442"/>
              <a:gd name="T38" fmla="*/ 55 w 332"/>
              <a:gd name="T39" fmla="*/ 41 h 442"/>
              <a:gd name="T40" fmla="*/ 166 w 332"/>
              <a:gd name="T41" fmla="*/ 366 h 442"/>
              <a:gd name="T42" fmla="*/ 145 w 332"/>
              <a:gd name="T43" fmla="*/ 387 h 442"/>
              <a:gd name="T44" fmla="*/ 166 w 332"/>
              <a:gd name="T45" fmla="*/ 408 h 442"/>
              <a:gd name="T46" fmla="*/ 187 w 332"/>
              <a:gd name="T47" fmla="*/ 387 h 442"/>
              <a:gd name="T48" fmla="*/ 166 w 332"/>
              <a:gd name="T49" fmla="*/ 366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2" h="442">
                <a:moveTo>
                  <a:pt x="42" y="0"/>
                </a:moveTo>
                <a:cubicBezTo>
                  <a:pt x="290" y="0"/>
                  <a:pt x="290" y="0"/>
                  <a:pt x="290" y="0"/>
                </a:cubicBezTo>
                <a:cubicBezTo>
                  <a:pt x="313" y="0"/>
                  <a:pt x="332" y="19"/>
                  <a:pt x="332" y="41"/>
                </a:cubicBezTo>
                <a:cubicBezTo>
                  <a:pt x="332" y="401"/>
                  <a:pt x="332" y="401"/>
                  <a:pt x="332" y="401"/>
                </a:cubicBezTo>
                <a:cubicBezTo>
                  <a:pt x="332" y="424"/>
                  <a:pt x="313" y="442"/>
                  <a:pt x="290" y="442"/>
                </a:cubicBezTo>
                <a:cubicBezTo>
                  <a:pt x="221" y="442"/>
                  <a:pt x="221" y="442"/>
                  <a:pt x="221" y="442"/>
                </a:cubicBezTo>
                <a:cubicBezTo>
                  <a:pt x="111" y="442"/>
                  <a:pt x="111" y="442"/>
                  <a:pt x="111" y="442"/>
                </a:cubicBezTo>
                <a:cubicBezTo>
                  <a:pt x="42" y="442"/>
                  <a:pt x="42" y="442"/>
                  <a:pt x="42" y="442"/>
                </a:cubicBezTo>
                <a:cubicBezTo>
                  <a:pt x="19" y="442"/>
                  <a:pt x="0" y="424"/>
                  <a:pt x="0" y="401"/>
                </a:cubicBezTo>
                <a:cubicBezTo>
                  <a:pt x="0" y="41"/>
                  <a:pt x="0" y="41"/>
                  <a:pt x="0" y="41"/>
                </a:cubicBezTo>
                <a:cubicBezTo>
                  <a:pt x="0" y="19"/>
                  <a:pt x="19" y="0"/>
                  <a:pt x="42" y="0"/>
                </a:cubicBezTo>
                <a:close/>
                <a:moveTo>
                  <a:pt x="55" y="41"/>
                </a:moveTo>
                <a:cubicBezTo>
                  <a:pt x="48" y="41"/>
                  <a:pt x="42" y="48"/>
                  <a:pt x="42" y="55"/>
                </a:cubicBezTo>
                <a:cubicBezTo>
                  <a:pt x="42" y="318"/>
                  <a:pt x="42" y="318"/>
                  <a:pt x="42" y="318"/>
                </a:cubicBezTo>
                <a:cubicBezTo>
                  <a:pt x="42" y="326"/>
                  <a:pt x="48" y="332"/>
                  <a:pt x="55" y="332"/>
                </a:cubicBezTo>
                <a:cubicBezTo>
                  <a:pt x="277" y="332"/>
                  <a:pt x="277" y="332"/>
                  <a:pt x="277" y="332"/>
                </a:cubicBezTo>
                <a:cubicBezTo>
                  <a:pt x="284" y="332"/>
                  <a:pt x="290" y="326"/>
                  <a:pt x="290" y="318"/>
                </a:cubicBezTo>
                <a:cubicBezTo>
                  <a:pt x="290" y="55"/>
                  <a:pt x="290" y="55"/>
                  <a:pt x="290" y="55"/>
                </a:cubicBezTo>
                <a:cubicBezTo>
                  <a:pt x="290" y="48"/>
                  <a:pt x="284" y="41"/>
                  <a:pt x="277" y="41"/>
                </a:cubicBezTo>
                <a:cubicBezTo>
                  <a:pt x="55" y="41"/>
                  <a:pt x="55" y="41"/>
                  <a:pt x="55" y="41"/>
                </a:cubicBezTo>
                <a:close/>
                <a:moveTo>
                  <a:pt x="166" y="366"/>
                </a:moveTo>
                <a:cubicBezTo>
                  <a:pt x="154" y="366"/>
                  <a:pt x="145" y="376"/>
                  <a:pt x="145" y="387"/>
                </a:cubicBezTo>
                <a:cubicBezTo>
                  <a:pt x="145" y="398"/>
                  <a:pt x="154" y="408"/>
                  <a:pt x="166" y="408"/>
                </a:cubicBezTo>
                <a:cubicBezTo>
                  <a:pt x="177" y="408"/>
                  <a:pt x="187" y="398"/>
                  <a:pt x="187" y="387"/>
                </a:cubicBezTo>
                <a:cubicBezTo>
                  <a:pt x="187" y="376"/>
                  <a:pt x="177" y="366"/>
                  <a:pt x="166" y="36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32" name="Freeform 31"/>
          <p:cNvSpPr>
            <a:spLocks noEditPoints="1"/>
          </p:cNvSpPr>
          <p:nvPr userDrawn="1"/>
        </p:nvSpPr>
        <p:spPr bwMode="auto">
          <a:xfrm>
            <a:off x="4419668" y="2292757"/>
            <a:ext cx="324206" cy="370345"/>
          </a:xfrm>
          <a:custGeom>
            <a:avLst/>
            <a:gdLst>
              <a:gd name="T0" fmla="*/ 6 w 365"/>
              <a:gd name="T1" fmla="*/ 41 h 417"/>
              <a:gd name="T2" fmla="*/ 183 w 365"/>
              <a:gd name="T3" fmla="*/ 0 h 417"/>
              <a:gd name="T4" fmla="*/ 283 w 365"/>
              <a:gd name="T5" fmla="*/ 11 h 417"/>
              <a:gd name="T6" fmla="*/ 359 w 365"/>
              <a:gd name="T7" fmla="*/ 41 h 417"/>
              <a:gd name="T8" fmla="*/ 365 w 365"/>
              <a:gd name="T9" fmla="*/ 52 h 417"/>
              <a:gd name="T10" fmla="*/ 365 w 365"/>
              <a:gd name="T11" fmla="*/ 208 h 417"/>
              <a:gd name="T12" fmla="*/ 314 w 365"/>
              <a:gd name="T13" fmla="*/ 329 h 417"/>
              <a:gd name="T14" fmla="*/ 187 w 365"/>
              <a:gd name="T15" fmla="*/ 416 h 417"/>
              <a:gd name="T16" fmla="*/ 183 w 365"/>
              <a:gd name="T17" fmla="*/ 417 h 417"/>
              <a:gd name="T18" fmla="*/ 178 w 365"/>
              <a:gd name="T19" fmla="*/ 416 h 417"/>
              <a:gd name="T20" fmla="*/ 52 w 365"/>
              <a:gd name="T21" fmla="*/ 329 h 417"/>
              <a:gd name="T22" fmla="*/ 0 w 365"/>
              <a:gd name="T23" fmla="*/ 208 h 417"/>
              <a:gd name="T24" fmla="*/ 0 w 365"/>
              <a:gd name="T25" fmla="*/ 52 h 417"/>
              <a:gd name="T26" fmla="*/ 6 w 365"/>
              <a:gd name="T27" fmla="*/ 41 h 417"/>
              <a:gd name="T28" fmla="*/ 66 w 365"/>
              <a:gd name="T29" fmla="*/ 84 h 417"/>
              <a:gd name="T30" fmla="*/ 66 w 365"/>
              <a:gd name="T31" fmla="*/ 208 h 417"/>
              <a:gd name="T32" fmla="*/ 102 w 365"/>
              <a:gd name="T33" fmla="*/ 286 h 417"/>
              <a:gd name="T34" fmla="*/ 183 w 365"/>
              <a:gd name="T35" fmla="*/ 348 h 417"/>
              <a:gd name="T36" fmla="*/ 264 w 365"/>
              <a:gd name="T37" fmla="*/ 286 h 417"/>
              <a:gd name="T38" fmla="*/ 300 w 365"/>
              <a:gd name="T39" fmla="*/ 208 h 417"/>
              <a:gd name="T40" fmla="*/ 300 w 365"/>
              <a:gd name="T41" fmla="*/ 84 h 417"/>
              <a:gd name="T42" fmla="*/ 268 w 365"/>
              <a:gd name="T43" fmla="*/ 74 h 417"/>
              <a:gd name="T44" fmla="*/ 183 w 365"/>
              <a:gd name="T45" fmla="*/ 65 h 417"/>
              <a:gd name="T46" fmla="*/ 66 w 365"/>
              <a:gd name="T47" fmla="*/ 84 h 417"/>
              <a:gd name="T48" fmla="*/ 39 w 365"/>
              <a:gd name="T49" fmla="*/ 67 h 417"/>
              <a:gd name="T50" fmla="*/ 39 w 365"/>
              <a:gd name="T51" fmla="*/ 208 h 417"/>
              <a:gd name="T52" fmla="*/ 82 w 365"/>
              <a:gd name="T53" fmla="*/ 303 h 417"/>
              <a:gd name="T54" fmla="*/ 183 w 365"/>
              <a:gd name="T55" fmla="*/ 376 h 417"/>
              <a:gd name="T56" fmla="*/ 284 w 365"/>
              <a:gd name="T57" fmla="*/ 303 h 417"/>
              <a:gd name="T58" fmla="*/ 326 w 365"/>
              <a:gd name="T59" fmla="*/ 208 h 417"/>
              <a:gd name="T60" fmla="*/ 326 w 365"/>
              <a:gd name="T61" fmla="*/ 67 h 417"/>
              <a:gd name="T62" fmla="*/ 274 w 365"/>
              <a:gd name="T63" fmla="*/ 49 h 417"/>
              <a:gd name="T64" fmla="*/ 183 w 365"/>
              <a:gd name="T65" fmla="*/ 39 h 417"/>
              <a:gd name="T66" fmla="*/ 39 w 365"/>
              <a:gd name="T67" fmla="*/ 6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5" h="417">
                <a:moveTo>
                  <a:pt x="6" y="41"/>
                </a:moveTo>
                <a:cubicBezTo>
                  <a:pt x="48" y="13"/>
                  <a:pt x="122" y="0"/>
                  <a:pt x="183" y="0"/>
                </a:cubicBezTo>
                <a:cubicBezTo>
                  <a:pt x="215" y="0"/>
                  <a:pt x="250" y="3"/>
                  <a:pt x="283" y="11"/>
                </a:cubicBezTo>
                <a:cubicBezTo>
                  <a:pt x="313" y="18"/>
                  <a:pt x="340" y="28"/>
                  <a:pt x="359" y="41"/>
                </a:cubicBezTo>
                <a:cubicBezTo>
                  <a:pt x="363" y="43"/>
                  <a:pt x="365" y="47"/>
                  <a:pt x="365" y="52"/>
                </a:cubicBezTo>
                <a:cubicBezTo>
                  <a:pt x="365" y="208"/>
                  <a:pt x="365" y="208"/>
                  <a:pt x="365" y="208"/>
                </a:cubicBezTo>
                <a:cubicBezTo>
                  <a:pt x="365" y="252"/>
                  <a:pt x="344" y="294"/>
                  <a:pt x="314" y="329"/>
                </a:cubicBezTo>
                <a:cubicBezTo>
                  <a:pt x="276" y="372"/>
                  <a:pt x="226" y="404"/>
                  <a:pt x="187" y="416"/>
                </a:cubicBezTo>
                <a:cubicBezTo>
                  <a:pt x="186" y="417"/>
                  <a:pt x="184" y="417"/>
                  <a:pt x="183" y="417"/>
                </a:cubicBezTo>
                <a:cubicBezTo>
                  <a:pt x="181" y="417"/>
                  <a:pt x="180" y="417"/>
                  <a:pt x="178" y="416"/>
                </a:cubicBezTo>
                <a:cubicBezTo>
                  <a:pt x="140" y="404"/>
                  <a:pt x="89" y="372"/>
                  <a:pt x="52" y="329"/>
                </a:cubicBezTo>
                <a:cubicBezTo>
                  <a:pt x="22" y="294"/>
                  <a:pt x="0" y="252"/>
                  <a:pt x="0" y="208"/>
                </a:cubicBezTo>
                <a:cubicBezTo>
                  <a:pt x="0" y="52"/>
                  <a:pt x="0" y="52"/>
                  <a:pt x="0" y="52"/>
                </a:cubicBezTo>
                <a:cubicBezTo>
                  <a:pt x="0" y="47"/>
                  <a:pt x="3" y="43"/>
                  <a:pt x="6" y="41"/>
                </a:cubicBezTo>
                <a:close/>
                <a:moveTo>
                  <a:pt x="66" y="84"/>
                </a:moveTo>
                <a:cubicBezTo>
                  <a:pt x="66" y="208"/>
                  <a:pt x="66" y="208"/>
                  <a:pt x="66" y="208"/>
                </a:cubicBezTo>
                <a:cubicBezTo>
                  <a:pt x="66" y="237"/>
                  <a:pt x="84" y="265"/>
                  <a:pt x="102" y="286"/>
                </a:cubicBezTo>
                <a:cubicBezTo>
                  <a:pt x="122" y="310"/>
                  <a:pt x="153" y="335"/>
                  <a:pt x="183" y="348"/>
                </a:cubicBezTo>
                <a:cubicBezTo>
                  <a:pt x="213" y="335"/>
                  <a:pt x="244" y="310"/>
                  <a:pt x="264" y="286"/>
                </a:cubicBezTo>
                <a:cubicBezTo>
                  <a:pt x="282" y="265"/>
                  <a:pt x="300" y="237"/>
                  <a:pt x="300" y="208"/>
                </a:cubicBezTo>
                <a:cubicBezTo>
                  <a:pt x="300" y="84"/>
                  <a:pt x="300" y="84"/>
                  <a:pt x="300" y="84"/>
                </a:cubicBezTo>
                <a:cubicBezTo>
                  <a:pt x="290" y="80"/>
                  <a:pt x="279" y="77"/>
                  <a:pt x="268" y="74"/>
                </a:cubicBezTo>
                <a:cubicBezTo>
                  <a:pt x="241" y="68"/>
                  <a:pt x="211" y="65"/>
                  <a:pt x="183" y="65"/>
                </a:cubicBezTo>
                <a:cubicBezTo>
                  <a:pt x="149" y="65"/>
                  <a:pt x="100" y="71"/>
                  <a:pt x="66" y="84"/>
                </a:cubicBezTo>
                <a:close/>
                <a:moveTo>
                  <a:pt x="39" y="67"/>
                </a:moveTo>
                <a:cubicBezTo>
                  <a:pt x="39" y="208"/>
                  <a:pt x="39" y="208"/>
                  <a:pt x="39" y="208"/>
                </a:cubicBezTo>
                <a:cubicBezTo>
                  <a:pt x="39" y="244"/>
                  <a:pt x="59" y="277"/>
                  <a:pt x="82" y="303"/>
                </a:cubicBezTo>
                <a:cubicBezTo>
                  <a:pt x="106" y="332"/>
                  <a:pt x="146" y="363"/>
                  <a:pt x="183" y="376"/>
                </a:cubicBezTo>
                <a:cubicBezTo>
                  <a:pt x="220" y="363"/>
                  <a:pt x="259" y="332"/>
                  <a:pt x="284" y="303"/>
                </a:cubicBezTo>
                <a:cubicBezTo>
                  <a:pt x="306" y="277"/>
                  <a:pt x="326" y="244"/>
                  <a:pt x="326" y="208"/>
                </a:cubicBezTo>
                <a:cubicBezTo>
                  <a:pt x="326" y="67"/>
                  <a:pt x="326" y="67"/>
                  <a:pt x="326" y="67"/>
                </a:cubicBezTo>
                <a:cubicBezTo>
                  <a:pt x="310" y="59"/>
                  <a:pt x="291" y="53"/>
                  <a:pt x="274" y="49"/>
                </a:cubicBezTo>
                <a:cubicBezTo>
                  <a:pt x="245" y="42"/>
                  <a:pt x="213" y="39"/>
                  <a:pt x="183" y="39"/>
                </a:cubicBezTo>
                <a:cubicBezTo>
                  <a:pt x="142" y="39"/>
                  <a:pt x="79" y="47"/>
                  <a:pt x="39"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33" name="Freeform 49"/>
          <p:cNvSpPr>
            <a:spLocks noEditPoints="1"/>
          </p:cNvSpPr>
          <p:nvPr userDrawn="1"/>
        </p:nvSpPr>
        <p:spPr bwMode="auto">
          <a:xfrm>
            <a:off x="4441655" y="3146461"/>
            <a:ext cx="280233" cy="345584"/>
          </a:xfrm>
          <a:custGeom>
            <a:avLst/>
            <a:gdLst>
              <a:gd name="T0" fmla="*/ 132 w 362"/>
              <a:gd name="T1" fmla="*/ 0 h 446"/>
              <a:gd name="T2" fmla="*/ 229 w 362"/>
              <a:gd name="T3" fmla="*/ 0 h 446"/>
              <a:gd name="T4" fmla="*/ 250 w 362"/>
              <a:gd name="T5" fmla="*/ 21 h 446"/>
              <a:gd name="T6" fmla="*/ 229 w 362"/>
              <a:gd name="T7" fmla="*/ 42 h 446"/>
              <a:gd name="T8" fmla="*/ 222 w 362"/>
              <a:gd name="T9" fmla="*/ 42 h 446"/>
              <a:gd name="T10" fmla="*/ 222 w 362"/>
              <a:gd name="T11" fmla="*/ 88 h 446"/>
              <a:gd name="T12" fmla="*/ 362 w 362"/>
              <a:gd name="T13" fmla="*/ 265 h 446"/>
              <a:gd name="T14" fmla="*/ 181 w 362"/>
              <a:gd name="T15" fmla="*/ 446 h 446"/>
              <a:gd name="T16" fmla="*/ 0 w 362"/>
              <a:gd name="T17" fmla="*/ 265 h 446"/>
              <a:gd name="T18" fmla="*/ 139 w 362"/>
              <a:gd name="T19" fmla="*/ 88 h 446"/>
              <a:gd name="T20" fmla="*/ 139 w 362"/>
              <a:gd name="T21" fmla="*/ 42 h 446"/>
              <a:gd name="T22" fmla="*/ 132 w 362"/>
              <a:gd name="T23" fmla="*/ 42 h 446"/>
              <a:gd name="T24" fmla="*/ 111 w 362"/>
              <a:gd name="T25" fmla="*/ 21 h 446"/>
              <a:gd name="T26" fmla="*/ 132 w 362"/>
              <a:gd name="T27" fmla="*/ 0 h 446"/>
              <a:gd name="T28" fmla="*/ 163 w 362"/>
              <a:gd name="T29" fmla="*/ 235 h 446"/>
              <a:gd name="T30" fmla="*/ 156 w 362"/>
              <a:gd name="T31" fmla="*/ 240 h 446"/>
              <a:gd name="T32" fmla="*/ 146 w 362"/>
              <a:gd name="T33" fmla="*/ 265 h 446"/>
              <a:gd name="T34" fmla="*/ 156 w 362"/>
              <a:gd name="T35" fmla="*/ 289 h 446"/>
              <a:gd name="T36" fmla="*/ 181 w 362"/>
              <a:gd name="T37" fmla="*/ 299 h 446"/>
              <a:gd name="T38" fmla="*/ 205 w 362"/>
              <a:gd name="T39" fmla="*/ 289 h 446"/>
              <a:gd name="T40" fmla="*/ 210 w 362"/>
              <a:gd name="T41" fmla="*/ 283 h 446"/>
              <a:gd name="T42" fmla="*/ 213 w 362"/>
              <a:gd name="T43" fmla="*/ 277 h 446"/>
              <a:gd name="T44" fmla="*/ 252 w 362"/>
              <a:gd name="T45" fmla="*/ 213 h 446"/>
              <a:gd name="T46" fmla="*/ 247 w 362"/>
              <a:gd name="T47" fmla="*/ 194 h 446"/>
              <a:gd name="T48" fmla="*/ 232 w 362"/>
              <a:gd name="T49" fmla="*/ 194 h 446"/>
              <a:gd name="T50" fmla="*/ 169 w 362"/>
              <a:gd name="T51" fmla="*/ 232 h 446"/>
              <a:gd name="T52" fmla="*/ 163 w 362"/>
              <a:gd name="T53" fmla="*/ 235 h 446"/>
              <a:gd name="T54" fmla="*/ 181 w 362"/>
              <a:gd name="T55" fmla="*/ 125 h 446"/>
              <a:gd name="T56" fmla="*/ 41 w 362"/>
              <a:gd name="T57" fmla="*/ 265 h 446"/>
              <a:gd name="T58" fmla="*/ 181 w 362"/>
              <a:gd name="T59" fmla="*/ 404 h 446"/>
              <a:gd name="T60" fmla="*/ 320 w 362"/>
              <a:gd name="T61" fmla="*/ 265 h 446"/>
              <a:gd name="T62" fmla="*/ 181 w 362"/>
              <a:gd name="T63" fmla="*/ 12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2" h="446">
                <a:moveTo>
                  <a:pt x="132" y="0"/>
                </a:moveTo>
                <a:cubicBezTo>
                  <a:pt x="229" y="0"/>
                  <a:pt x="229" y="0"/>
                  <a:pt x="229" y="0"/>
                </a:cubicBezTo>
                <a:cubicBezTo>
                  <a:pt x="241" y="0"/>
                  <a:pt x="250" y="9"/>
                  <a:pt x="250" y="21"/>
                </a:cubicBezTo>
                <a:cubicBezTo>
                  <a:pt x="250" y="32"/>
                  <a:pt x="241" y="42"/>
                  <a:pt x="229" y="42"/>
                </a:cubicBezTo>
                <a:cubicBezTo>
                  <a:pt x="222" y="42"/>
                  <a:pt x="222" y="42"/>
                  <a:pt x="222" y="42"/>
                </a:cubicBezTo>
                <a:cubicBezTo>
                  <a:pt x="222" y="88"/>
                  <a:pt x="222" y="88"/>
                  <a:pt x="222" y="88"/>
                </a:cubicBezTo>
                <a:cubicBezTo>
                  <a:pt x="302" y="107"/>
                  <a:pt x="362" y="179"/>
                  <a:pt x="362" y="265"/>
                </a:cubicBezTo>
                <a:cubicBezTo>
                  <a:pt x="362" y="365"/>
                  <a:pt x="281" y="446"/>
                  <a:pt x="181" y="446"/>
                </a:cubicBezTo>
                <a:cubicBezTo>
                  <a:pt x="81" y="446"/>
                  <a:pt x="0" y="365"/>
                  <a:pt x="0" y="265"/>
                </a:cubicBezTo>
                <a:cubicBezTo>
                  <a:pt x="0" y="179"/>
                  <a:pt x="59" y="107"/>
                  <a:pt x="139" y="88"/>
                </a:cubicBezTo>
                <a:cubicBezTo>
                  <a:pt x="139" y="42"/>
                  <a:pt x="139" y="42"/>
                  <a:pt x="139" y="42"/>
                </a:cubicBezTo>
                <a:cubicBezTo>
                  <a:pt x="132" y="42"/>
                  <a:pt x="132" y="42"/>
                  <a:pt x="132" y="42"/>
                </a:cubicBezTo>
                <a:cubicBezTo>
                  <a:pt x="120" y="42"/>
                  <a:pt x="111" y="32"/>
                  <a:pt x="111" y="21"/>
                </a:cubicBezTo>
                <a:cubicBezTo>
                  <a:pt x="111" y="9"/>
                  <a:pt x="120" y="0"/>
                  <a:pt x="132" y="0"/>
                </a:cubicBezTo>
                <a:close/>
                <a:moveTo>
                  <a:pt x="163" y="235"/>
                </a:moveTo>
                <a:cubicBezTo>
                  <a:pt x="160" y="236"/>
                  <a:pt x="158" y="238"/>
                  <a:pt x="156" y="240"/>
                </a:cubicBezTo>
                <a:cubicBezTo>
                  <a:pt x="149" y="247"/>
                  <a:pt x="146" y="256"/>
                  <a:pt x="146" y="265"/>
                </a:cubicBezTo>
                <a:cubicBezTo>
                  <a:pt x="146" y="274"/>
                  <a:pt x="149" y="282"/>
                  <a:pt x="156" y="289"/>
                </a:cubicBezTo>
                <a:cubicBezTo>
                  <a:pt x="163" y="296"/>
                  <a:pt x="172" y="299"/>
                  <a:pt x="181" y="299"/>
                </a:cubicBezTo>
                <a:cubicBezTo>
                  <a:pt x="190" y="299"/>
                  <a:pt x="198" y="296"/>
                  <a:pt x="205" y="289"/>
                </a:cubicBezTo>
                <a:cubicBezTo>
                  <a:pt x="207" y="287"/>
                  <a:pt x="209" y="285"/>
                  <a:pt x="210" y="283"/>
                </a:cubicBezTo>
                <a:cubicBezTo>
                  <a:pt x="212" y="281"/>
                  <a:pt x="213" y="279"/>
                  <a:pt x="213" y="277"/>
                </a:cubicBezTo>
                <a:cubicBezTo>
                  <a:pt x="252" y="213"/>
                  <a:pt x="252" y="213"/>
                  <a:pt x="252" y="213"/>
                </a:cubicBezTo>
                <a:cubicBezTo>
                  <a:pt x="256" y="206"/>
                  <a:pt x="253" y="198"/>
                  <a:pt x="247" y="194"/>
                </a:cubicBezTo>
                <a:cubicBezTo>
                  <a:pt x="242" y="191"/>
                  <a:pt x="237" y="191"/>
                  <a:pt x="232" y="194"/>
                </a:cubicBezTo>
                <a:cubicBezTo>
                  <a:pt x="169" y="232"/>
                  <a:pt x="169" y="232"/>
                  <a:pt x="169" y="232"/>
                </a:cubicBezTo>
                <a:cubicBezTo>
                  <a:pt x="167" y="233"/>
                  <a:pt x="165" y="234"/>
                  <a:pt x="163" y="235"/>
                </a:cubicBezTo>
                <a:close/>
                <a:moveTo>
                  <a:pt x="181" y="125"/>
                </a:moveTo>
                <a:cubicBezTo>
                  <a:pt x="104" y="125"/>
                  <a:pt x="41" y="188"/>
                  <a:pt x="41" y="265"/>
                </a:cubicBezTo>
                <a:cubicBezTo>
                  <a:pt x="41" y="342"/>
                  <a:pt x="104" y="404"/>
                  <a:pt x="181" y="404"/>
                </a:cubicBezTo>
                <a:cubicBezTo>
                  <a:pt x="258" y="404"/>
                  <a:pt x="320" y="342"/>
                  <a:pt x="320" y="265"/>
                </a:cubicBezTo>
                <a:cubicBezTo>
                  <a:pt x="320" y="188"/>
                  <a:pt x="258" y="125"/>
                  <a:pt x="181" y="12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34" name="Freeform 39"/>
          <p:cNvSpPr>
            <a:spLocks noEditPoints="1"/>
          </p:cNvSpPr>
          <p:nvPr userDrawn="1"/>
        </p:nvSpPr>
        <p:spPr bwMode="auto">
          <a:xfrm>
            <a:off x="4473953" y="5901966"/>
            <a:ext cx="215636" cy="313398"/>
          </a:xfrm>
          <a:custGeom>
            <a:avLst/>
            <a:gdLst>
              <a:gd name="T0" fmla="*/ 144 w 288"/>
              <a:gd name="T1" fmla="*/ 0 h 419"/>
              <a:gd name="T2" fmla="*/ 0 w 288"/>
              <a:gd name="T3" fmla="*/ 144 h 419"/>
              <a:gd name="T4" fmla="*/ 67 w 288"/>
              <a:gd name="T5" fmla="*/ 267 h 419"/>
              <a:gd name="T6" fmla="*/ 92 w 288"/>
              <a:gd name="T7" fmla="*/ 316 h 419"/>
              <a:gd name="T8" fmla="*/ 92 w 288"/>
              <a:gd name="T9" fmla="*/ 334 h 419"/>
              <a:gd name="T10" fmla="*/ 197 w 288"/>
              <a:gd name="T11" fmla="*/ 334 h 419"/>
              <a:gd name="T12" fmla="*/ 197 w 288"/>
              <a:gd name="T13" fmla="*/ 316 h 419"/>
              <a:gd name="T14" fmla="*/ 222 w 288"/>
              <a:gd name="T15" fmla="*/ 267 h 419"/>
              <a:gd name="T16" fmla="*/ 288 w 288"/>
              <a:gd name="T17" fmla="*/ 144 h 419"/>
              <a:gd name="T18" fmla="*/ 144 w 288"/>
              <a:gd name="T19" fmla="*/ 0 h 419"/>
              <a:gd name="T20" fmla="*/ 197 w 288"/>
              <a:gd name="T21" fmla="*/ 354 h 419"/>
              <a:gd name="T22" fmla="*/ 197 w 288"/>
              <a:gd name="T23" fmla="*/ 386 h 419"/>
              <a:gd name="T24" fmla="*/ 164 w 288"/>
              <a:gd name="T25" fmla="*/ 419 h 419"/>
              <a:gd name="T26" fmla="*/ 125 w 288"/>
              <a:gd name="T27" fmla="*/ 419 h 419"/>
              <a:gd name="T28" fmla="*/ 92 w 288"/>
              <a:gd name="T29" fmla="*/ 386 h 419"/>
              <a:gd name="T30" fmla="*/ 92 w 288"/>
              <a:gd name="T31" fmla="*/ 354 h 419"/>
              <a:gd name="T32" fmla="*/ 197 w 288"/>
              <a:gd name="T33" fmla="*/ 354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419">
                <a:moveTo>
                  <a:pt x="144" y="0"/>
                </a:moveTo>
                <a:cubicBezTo>
                  <a:pt x="65" y="0"/>
                  <a:pt x="0" y="65"/>
                  <a:pt x="0" y="144"/>
                </a:cubicBezTo>
                <a:cubicBezTo>
                  <a:pt x="0" y="202"/>
                  <a:pt x="29" y="230"/>
                  <a:pt x="67" y="267"/>
                </a:cubicBezTo>
                <a:cubicBezTo>
                  <a:pt x="81" y="281"/>
                  <a:pt x="92" y="296"/>
                  <a:pt x="92" y="316"/>
                </a:cubicBezTo>
                <a:cubicBezTo>
                  <a:pt x="92" y="334"/>
                  <a:pt x="92" y="334"/>
                  <a:pt x="92" y="334"/>
                </a:cubicBezTo>
                <a:cubicBezTo>
                  <a:pt x="197" y="334"/>
                  <a:pt x="197" y="334"/>
                  <a:pt x="197" y="334"/>
                </a:cubicBezTo>
                <a:cubicBezTo>
                  <a:pt x="197" y="316"/>
                  <a:pt x="197" y="316"/>
                  <a:pt x="197" y="316"/>
                </a:cubicBezTo>
                <a:cubicBezTo>
                  <a:pt x="197" y="296"/>
                  <a:pt x="208" y="281"/>
                  <a:pt x="222" y="267"/>
                </a:cubicBezTo>
                <a:cubicBezTo>
                  <a:pt x="259" y="230"/>
                  <a:pt x="288" y="202"/>
                  <a:pt x="288" y="144"/>
                </a:cubicBezTo>
                <a:cubicBezTo>
                  <a:pt x="288" y="65"/>
                  <a:pt x="224" y="0"/>
                  <a:pt x="144" y="0"/>
                </a:cubicBezTo>
                <a:close/>
                <a:moveTo>
                  <a:pt x="197" y="354"/>
                </a:moveTo>
                <a:cubicBezTo>
                  <a:pt x="197" y="386"/>
                  <a:pt x="197" y="386"/>
                  <a:pt x="197" y="386"/>
                </a:cubicBezTo>
                <a:cubicBezTo>
                  <a:pt x="197" y="404"/>
                  <a:pt x="182" y="419"/>
                  <a:pt x="164" y="419"/>
                </a:cubicBezTo>
                <a:cubicBezTo>
                  <a:pt x="125" y="419"/>
                  <a:pt x="125" y="419"/>
                  <a:pt x="125" y="419"/>
                </a:cubicBezTo>
                <a:cubicBezTo>
                  <a:pt x="107" y="419"/>
                  <a:pt x="92" y="404"/>
                  <a:pt x="92" y="386"/>
                </a:cubicBezTo>
                <a:cubicBezTo>
                  <a:pt x="92" y="354"/>
                  <a:pt x="92" y="354"/>
                  <a:pt x="92" y="354"/>
                </a:cubicBezTo>
                <a:lnTo>
                  <a:pt x="197" y="35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35" name="Freeform 43"/>
          <p:cNvSpPr>
            <a:spLocks noEditPoints="1"/>
          </p:cNvSpPr>
          <p:nvPr userDrawn="1"/>
        </p:nvSpPr>
        <p:spPr bwMode="auto">
          <a:xfrm>
            <a:off x="4402571" y="3998183"/>
            <a:ext cx="358400" cy="358400"/>
          </a:xfrm>
          <a:custGeom>
            <a:avLst/>
            <a:gdLst>
              <a:gd name="T0" fmla="*/ 211 w 422"/>
              <a:gd name="T1" fmla="*/ 0 h 422"/>
              <a:gd name="T2" fmla="*/ 0 w 422"/>
              <a:gd name="T3" fmla="*/ 211 h 422"/>
              <a:gd name="T4" fmla="*/ 211 w 422"/>
              <a:gd name="T5" fmla="*/ 422 h 422"/>
              <a:gd name="T6" fmla="*/ 422 w 422"/>
              <a:gd name="T7" fmla="*/ 211 h 422"/>
              <a:gd name="T8" fmla="*/ 211 w 422"/>
              <a:gd name="T9" fmla="*/ 0 h 422"/>
              <a:gd name="T10" fmla="*/ 237 w 422"/>
              <a:gd name="T11" fmla="*/ 145 h 422"/>
              <a:gd name="T12" fmla="*/ 230 w 422"/>
              <a:gd name="T13" fmla="*/ 126 h 422"/>
              <a:gd name="T14" fmla="*/ 211 w 422"/>
              <a:gd name="T15" fmla="*/ 119 h 422"/>
              <a:gd name="T16" fmla="*/ 192 w 422"/>
              <a:gd name="T17" fmla="*/ 126 h 422"/>
              <a:gd name="T18" fmla="*/ 184 w 422"/>
              <a:gd name="T19" fmla="*/ 145 h 422"/>
              <a:gd name="T20" fmla="*/ 184 w 422"/>
              <a:gd name="T21" fmla="*/ 198 h 422"/>
              <a:gd name="T22" fmla="*/ 198 w 422"/>
              <a:gd name="T23" fmla="*/ 198 h 422"/>
              <a:gd name="T24" fmla="*/ 211 w 422"/>
              <a:gd name="T25" fmla="*/ 211 h 422"/>
              <a:gd name="T26" fmla="*/ 198 w 422"/>
              <a:gd name="T27" fmla="*/ 224 h 422"/>
              <a:gd name="T28" fmla="*/ 184 w 422"/>
              <a:gd name="T29" fmla="*/ 224 h 422"/>
              <a:gd name="T30" fmla="*/ 184 w 422"/>
              <a:gd name="T31" fmla="*/ 303 h 422"/>
              <a:gd name="T32" fmla="*/ 237 w 422"/>
              <a:gd name="T33" fmla="*/ 303 h 422"/>
              <a:gd name="T34" fmla="*/ 256 w 422"/>
              <a:gd name="T35" fmla="*/ 296 h 422"/>
              <a:gd name="T36" fmla="*/ 264 w 422"/>
              <a:gd name="T37" fmla="*/ 277 h 422"/>
              <a:gd name="T38" fmla="*/ 264 w 422"/>
              <a:gd name="T39" fmla="*/ 277 h 422"/>
              <a:gd name="T40" fmla="*/ 290 w 422"/>
              <a:gd name="T41" fmla="*/ 251 h 422"/>
              <a:gd name="T42" fmla="*/ 317 w 422"/>
              <a:gd name="T43" fmla="*/ 277 h 422"/>
              <a:gd name="T44" fmla="*/ 293 w 422"/>
              <a:gd name="T45" fmla="*/ 333 h 422"/>
              <a:gd name="T46" fmla="*/ 237 w 422"/>
              <a:gd name="T47" fmla="*/ 356 h 422"/>
              <a:gd name="T48" fmla="*/ 132 w 422"/>
              <a:gd name="T49" fmla="*/ 356 h 422"/>
              <a:gd name="T50" fmla="*/ 132 w 422"/>
              <a:gd name="T51" fmla="*/ 356 h 422"/>
              <a:gd name="T52" fmla="*/ 105 w 422"/>
              <a:gd name="T53" fmla="*/ 330 h 422"/>
              <a:gd name="T54" fmla="*/ 132 w 422"/>
              <a:gd name="T55" fmla="*/ 303 h 422"/>
              <a:gd name="T56" fmla="*/ 132 w 422"/>
              <a:gd name="T57" fmla="*/ 224 h 422"/>
              <a:gd name="T58" fmla="*/ 118 w 422"/>
              <a:gd name="T59" fmla="*/ 224 h 422"/>
              <a:gd name="T60" fmla="*/ 105 w 422"/>
              <a:gd name="T61" fmla="*/ 211 h 422"/>
              <a:gd name="T62" fmla="*/ 118 w 422"/>
              <a:gd name="T63" fmla="*/ 198 h 422"/>
              <a:gd name="T64" fmla="*/ 132 w 422"/>
              <a:gd name="T65" fmla="*/ 198 h 422"/>
              <a:gd name="T66" fmla="*/ 132 w 422"/>
              <a:gd name="T67" fmla="*/ 145 h 422"/>
              <a:gd name="T68" fmla="*/ 155 w 422"/>
              <a:gd name="T69" fmla="*/ 89 h 422"/>
              <a:gd name="T70" fmla="*/ 211 w 422"/>
              <a:gd name="T71" fmla="*/ 66 h 422"/>
              <a:gd name="T72" fmla="*/ 267 w 422"/>
              <a:gd name="T73" fmla="*/ 89 h 422"/>
              <a:gd name="T74" fmla="*/ 290 w 422"/>
              <a:gd name="T75" fmla="*/ 145 h 422"/>
              <a:gd name="T76" fmla="*/ 290 w 422"/>
              <a:gd name="T77" fmla="*/ 145 h 422"/>
              <a:gd name="T78" fmla="*/ 264 w 422"/>
              <a:gd name="T79" fmla="*/ 171 h 422"/>
              <a:gd name="T80" fmla="*/ 237 w 422"/>
              <a:gd name="T81" fmla="*/ 14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2" h="422">
                <a:moveTo>
                  <a:pt x="211" y="0"/>
                </a:moveTo>
                <a:cubicBezTo>
                  <a:pt x="94" y="0"/>
                  <a:pt x="0" y="94"/>
                  <a:pt x="0" y="211"/>
                </a:cubicBezTo>
                <a:cubicBezTo>
                  <a:pt x="0" y="328"/>
                  <a:pt x="94" y="422"/>
                  <a:pt x="211" y="422"/>
                </a:cubicBezTo>
                <a:cubicBezTo>
                  <a:pt x="328" y="422"/>
                  <a:pt x="422" y="328"/>
                  <a:pt x="422" y="211"/>
                </a:cubicBezTo>
                <a:cubicBezTo>
                  <a:pt x="422" y="94"/>
                  <a:pt x="328" y="0"/>
                  <a:pt x="211" y="0"/>
                </a:cubicBezTo>
                <a:close/>
                <a:moveTo>
                  <a:pt x="237" y="145"/>
                </a:moveTo>
                <a:cubicBezTo>
                  <a:pt x="237" y="138"/>
                  <a:pt x="234" y="131"/>
                  <a:pt x="230" y="126"/>
                </a:cubicBezTo>
                <a:cubicBezTo>
                  <a:pt x="225" y="122"/>
                  <a:pt x="218" y="119"/>
                  <a:pt x="211" y="119"/>
                </a:cubicBezTo>
                <a:cubicBezTo>
                  <a:pt x="204" y="119"/>
                  <a:pt x="197" y="122"/>
                  <a:pt x="192" y="126"/>
                </a:cubicBezTo>
                <a:cubicBezTo>
                  <a:pt x="187" y="131"/>
                  <a:pt x="184" y="138"/>
                  <a:pt x="184" y="145"/>
                </a:cubicBezTo>
                <a:cubicBezTo>
                  <a:pt x="184" y="198"/>
                  <a:pt x="184" y="198"/>
                  <a:pt x="184" y="198"/>
                </a:cubicBezTo>
                <a:cubicBezTo>
                  <a:pt x="198" y="198"/>
                  <a:pt x="198" y="198"/>
                  <a:pt x="198" y="198"/>
                </a:cubicBezTo>
                <a:cubicBezTo>
                  <a:pt x="205" y="198"/>
                  <a:pt x="211" y="204"/>
                  <a:pt x="211" y="211"/>
                </a:cubicBezTo>
                <a:cubicBezTo>
                  <a:pt x="211" y="218"/>
                  <a:pt x="205" y="224"/>
                  <a:pt x="198" y="224"/>
                </a:cubicBezTo>
                <a:cubicBezTo>
                  <a:pt x="184" y="224"/>
                  <a:pt x="184" y="224"/>
                  <a:pt x="184" y="224"/>
                </a:cubicBezTo>
                <a:cubicBezTo>
                  <a:pt x="184" y="303"/>
                  <a:pt x="184" y="303"/>
                  <a:pt x="184" y="303"/>
                </a:cubicBezTo>
                <a:cubicBezTo>
                  <a:pt x="237" y="303"/>
                  <a:pt x="237" y="303"/>
                  <a:pt x="237" y="303"/>
                </a:cubicBezTo>
                <a:cubicBezTo>
                  <a:pt x="245" y="303"/>
                  <a:pt x="251" y="300"/>
                  <a:pt x="256" y="296"/>
                </a:cubicBezTo>
                <a:cubicBezTo>
                  <a:pt x="261" y="291"/>
                  <a:pt x="264" y="284"/>
                  <a:pt x="264" y="277"/>
                </a:cubicBezTo>
                <a:cubicBezTo>
                  <a:pt x="264" y="277"/>
                  <a:pt x="264" y="277"/>
                  <a:pt x="264" y="277"/>
                </a:cubicBezTo>
                <a:cubicBezTo>
                  <a:pt x="264" y="262"/>
                  <a:pt x="276" y="251"/>
                  <a:pt x="290" y="251"/>
                </a:cubicBezTo>
                <a:cubicBezTo>
                  <a:pt x="305" y="251"/>
                  <a:pt x="317" y="262"/>
                  <a:pt x="317" y="277"/>
                </a:cubicBezTo>
                <a:cubicBezTo>
                  <a:pt x="317" y="299"/>
                  <a:pt x="308" y="319"/>
                  <a:pt x="293" y="333"/>
                </a:cubicBezTo>
                <a:cubicBezTo>
                  <a:pt x="279" y="347"/>
                  <a:pt x="259" y="356"/>
                  <a:pt x="237" y="356"/>
                </a:cubicBezTo>
                <a:cubicBezTo>
                  <a:pt x="132" y="356"/>
                  <a:pt x="132" y="356"/>
                  <a:pt x="132" y="356"/>
                </a:cubicBezTo>
                <a:cubicBezTo>
                  <a:pt x="132" y="356"/>
                  <a:pt x="132" y="356"/>
                  <a:pt x="132" y="356"/>
                </a:cubicBezTo>
                <a:cubicBezTo>
                  <a:pt x="117" y="356"/>
                  <a:pt x="105" y="344"/>
                  <a:pt x="105" y="330"/>
                </a:cubicBezTo>
                <a:cubicBezTo>
                  <a:pt x="105" y="315"/>
                  <a:pt x="117" y="303"/>
                  <a:pt x="132" y="303"/>
                </a:cubicBezTo>
                <a:cubicBezTo>
                  <a:pt x="132" y="224"/>
                  <a:pt x="132" y="224"/>
                  <a:pt x="132" y="224"/>
                </a:cubicBezTo>
                <a:cubicBezTo>
                  <a:pt x="118" y="224"/>
                  <a:pt x="118" y="224"/>
                  <a:pt x="118" y="224"/>
                </a:cubicBezTo>
                <a:cubicBezTo>
                  <a:pt x="111" y="224"/>
                  <a:pt x="105" y="218"/>
                  <a:pt x="105" y="211"/>
                </a:cubicBezTo>
                <a:cubicBezTo>
                  <a:pt x="105" y="204"/>
                  <a:pt x="111" y="198"/>
                  <a:pt x="118" y="198"/>
                </a:cubicBezTo>
                <a:cubicBezTo>
                  <a:pt x="132" y="198"/>
                  <a:pt x="132" y="198"/>
                  <a:pt x="132" y="198"/>
                </a:cubicBezTo>
                <a:cubicBezTo>
                  <a:pt x="132" y="145"/>
                  <a:pt x="132" y="145"/>
                  <a:pt x="132" y="145"/>
                </a:cubicBezTo>
                <a:cubicBezTo>
                  <a:pt x="132" y="123"/>
                  <a:pt x="141" y="103"/>
                  <a:pt x="155" y="89"/>
                </a:cubicBezTo>
                <a:cubicBezTo>
                  <a:pt x="169" y="75"/>
                  <a:pt x="189" y="66"/>
                  <a:pt x="211" y="66"/>
                </a:cubicBezTo>
                <a:cubicBezTo>
                  <a:pt x="233" y="66"/>
                  <a:pt x="253" y="75"/>
                  <a:pt x="267" y="89"/>
                </a:cubicBezTo>
                <a:cubicBezTo>
                  <a:pt x="281" y="103"/>
                  <a:pt x="290" y="123"/>
                  <a:pt x="290" y="145"/>
                </a:cubicBezTo>
                <a:cubicBezTo>
                  <a:pt x="290" y="145"/>
                  <a:pt x="290" y="145"/>
                  <a:pt x="290" y="145"/>
                </a:cubicBezTo>
                <a:cubicBezTo>
                  <a:pt x="290" y="160"/>
                  <a:pt x="278" y="171"/>
                  <a:pt x="264" y="171"/>
                </a:cubicBezTo>
                <a:cubicBezTo>
                  <a:pt x="249" y="171"/>
                  <a:pt x="237" y="160"/>
                  <a:pt x="237" y="14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36" name="Freeform 11"/>
          <p:cNvSpPr>
            <a:spLocks noEditPoints="1"/>
          </p:cNvSpPr>
          <p:nvPr userDrawn="1"/>
        </p:nvSpPr>
        <p:spPr bwMode="auto">
          <a:xfrm>
            <a:off x="5675764" y="4921912"/>
            <a:ext cx="405130" cy="405130"/>
          </a:xfrm>
          <a:custGeom>
            <a:avLst/>
            <a:gdLst>
              <a:gd name="T0" fmla="*/ 253 w 462"/>
              <a:gd name="T1" fmla="*/ 357 h 462"/>
              <a:gd name="T2" fmla="*/ 253 w 462"/>
              <a:gd name="T3" fmla="*/ 405 h 462"/>
              <a:gd name="T4" fmla="*/ 289 w 462"/>
              <a:gd name="T5" fmla="*/ 414 h 462"/>
              <a:gd name="T6" fmla="*/ 328 w 462"/>
              <a:gd name="T7" fmla="*/ 437 h 462"/>
              <a:gd name="T8" fmla="*/ 328 w 462"/>
              <a:gd name="T9" fmla="*/ 457 h 462"/>
              <a:gd name="T10" fmla="*/ 317 w 462"/>
              <a:gd name="T11" fmla="*/ 462 h 462"/>
              <a:gd name="T12" fmla="*/ 231 w 462"/>
              <a:gd name="T13" fmla="*/ 462 h 462"/>
              <a:gd name="T14" fmla="*/ 144 w 462"/>
              <a:gd name="T15" fmla="*/ 462 h 462"/>
              <a:gd name="T16" fmla="*/ 134 w 462"/>
              <a:gd name="T17" fmla="*/ 457 h 462"/>
              <a:gd name="T18" fmla="*/ 134 w 462"/>
              <a:gd name="T19" fmla="*/ 437 h 462"/>
              <a:gd name="T20" fmla="*/ 173 w 462"/>
              <a:gd name="T21" fmla="*/ 414 h 462"/>
              <a:gd name="T22" fmla="*/ 209 w 462"/>
              <a:gd name="T23" fmla="*/ 405 h 462"/>
              <a:gd name="T24" fmla="*/ 209 w 462"/>
              <a:gd name="T25" fmla="*/ 357 h 462"/>
              <a:gd name="T26" fmla="*/ 200 w 462"/>
              <a:gd name="T27" fmla="*/ 351 h 462"/>
              <a:gd name="T28" fmla="*/ 43 w 462"/>
              <a:gd name="T29" fmla="*/ 202 h 462"/>
              <a:gd name="T30" fmla="*/ 0 w 462"/>
              <a:gd name="T31" fmla="*/ 94 h 462"/>
              <a:gd name="T32" fmla="*/ 24 w 462"/>
              <a:gd name="T33" fmla="*/ 27 h 462"/>
              <a:gd name="T34" fmla="*/ 87 w 462"/>
              <a:gd name="T35" fmla="*/ 0 h 462"/>
              <a:gd name="T36" fmla="*/ 116 w 462"/>
              <a:gd name="T37" fmla="*/ 0 h 462"/>
              <a:gd name="T38" fmla="*/ 137 w 462"/>
              <a:gd name="T39" fmla="*/ 22 h 462"/>
              <a:gd name="T40" fmla="*/ 137 w 462"/>
              <a:gd name="T41" fmla="*/ 65 h 462"/>
              <a:gd name="T42" fmla="*/ 231 w 462"/>
              <a:gd name="T43" fmla="*/ 65 h 462"/>
              <a:gd name="T44" fmla="*/ 325 w 462"/>
              <a:gd name="T45" fmla="*/ 65 h 462"/>
              <a:gd name="T46" fmla="*/ 325 w 462"/>
              <a:gd name="T47" fmla="*/ 22 h 462"/>
              <a:gd name="T48" fmla="*/ 346 w 462"/>
              <a:gd name="T49" fmla="*/ 0 h 462"/>
              <a:gd name="T50" fmla="*/ 375 w 462"/>
              <a:gd name="T51" fmla="*/ 0 h 462"/>
              <a:gd name="T52" fmla="*/ 438 w 462"/>
              <a:gd name="T53" fmla="*/ 27 h 462"/>
              <a:gd name="T54" fmla="*/ 462 w 462"/>
              <a:gd name="T55" fmla="*/ 94 h 462"/>
              <a:gd name="T56" fmla="*/ 419 w 462"/>
              <a:gd name="T57" fmla="*/ 202 h 462"/>
              <a:gd name="T58" fmla="*/ 262 w 462"/>
              <a:gd name="T59" fmla="*/ 351 h 462"/>
              <a:gd name="T60" fmla="*/ 253 w 462"/>
              <a:gd name="T61" fmla="*/ 357 h 462"/>
              <a:gd name="T62" fmla="*/ 94 w 462"/>
              <a:gd name="T63" fmla="*/ 111 h 462"/>
              <a:gd name="T64" fmla="*/ 94 w 462"/>
              <a:gd name="T65" fmla="*/ 43 h 462"/>
              <a:gd name="T66" fmla="*/ 87 w 462"/>
              <a:gd name="T67" fmla="*/ 43 h 462"/>
              <a:gd name="T68" fmla="*/ 56 w 462"/>
              <a:gd name="T69" fmla="*/ 56 h 462"/>
              <a:gd name="T70" fmla="*/ 43 w 462"/>
              <a:gd name="T71" fmla="*/ 94 h 462"/>
              <a:gd name="T72" fmla="*/ 78 w 462"/>
              <a:gd name="T73" fmla="*/ 176 h 462"/>
              <a:gd name="T74" fmla="*/ 97 w 462"/>
              <a:gd name="T75" fmla="*/ 200 h 462"/>
              <a:gd name="T76" fmla="*/ 94 w 462"/>
              <a:gd name="T77" fmla="*/ 111 h 462"/>
              <a:gd name="T78" fmla="*/ 368 w 462"/>
              <a:gd name="T79" fmla="*/ 111 h 462"/>
              <a:gd name="T80" fmla="*/ 365 w 462"/>
              <a:gd name="T81" fmla="*/ 200 h 462"/>
              <a:gd name="T82" fmla="*/ 384 w 462"/>
              <a:gd name="T83" fmla="*/ 176 h 462"/>
              <a:gd name="T84" fmla="*/ 418 w 462"/>
              <a:gd name="T85" fmla="*/ 94 h 462"/>
              <a:gd name="T86" fmla="*/ 405 w 462"/>
              <a:gd name="T87" fmla="*/ 56 h 462"/>
              <a:gd name="T88" fmla="*/ 375 w 462"/>
              <a:gd name="T89" fmla="*/ 43 h 462"/>
              <a:gd name="T90" fmla="*/ 368 w 462"/>
              <a:gd name="T91" fmla="*/ 43 h 462"/>
              <a:gd name="T92" fmla="*/ 368 w 462"/>
              <a:gd name="T93" fmla="*/ 11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2" h="462">
                <a:moveTo>
                  <a:pt x="253" y="357"/>
                </a:moveTo>
                <a:cubicBezTo>
                  <a:pt x="253" y="405"/>
                  <a:pt x="253" y="405"/>
                  <a:pt x="253" y="405"/>
                </a:cubicBezTo>
                <a:cubicBezTo>
                  <a:pt x="263" y="406"/>
                  <a:pt x="276" y="409"/>
                  <a:pt x="289" y="414"/>
                </a:cubicBezTo>
                <a:cubicBezTo>
                  <a:pt x="303" y="419"/>
                  <a:pt x="317" y="426"/>
                  <a:pt x="328" y="437"/>
                </a:cubicBezTo>
                <a:cubicBezTo>
                  <a:pt x="333" y="443"/>
                  <a:pt x="333" y="452"/>
                  <a:pt x="328" y="457"/>
                </a:cubicBezTo>
                <a:cubicBezTo>
                  <a:pt x="325" y="460"/>
                  <a:pt x="321" y="462"/>
                  <a:pt x="317" y="462"/>
                </a:cubicBezTo>
                <a:cubicBezTo>
                  <a:pt x="231" y="462"/>
                  <a:pt x="231" y="462"/>
                  <a:pt x="231" y="462"/>
                </a:cubicBezTo>
                <a:cubicBezTo>
                  <a:pt x="144" y="462"/>
                  <a:pt x="144" y="462"/>
                  <a:pt x="144" y="462"/>
                </a:cubicBezTo>
                <a:cubicBezTo>
                  <a:pt x="140" y="462"/>
                  <a:pt x="137" y="460"/>
                  <a:pt x="134" y="457"/>
                </a:cubicBezTo>
                <a:cubicBezTo>
                  <a:pt x="128" y="452"/>
                  <a:pt x="128" y="443"/>
                  <a:pt x="134" y="437"/>
                </a:cubicBezTo>
                <a:cubicBezTo>
                  <a:pt x="145" y="426"/>
                  <a:pt x="159" y="419"/>
                  <a:pt x="173" y="414"/>
                </a:cubicBezTo>
                <a:cubicBezTo>
                  <a:pt x="186" y="409"/>
                  <a:pt x="199" y="406"/>
                  <a:pt x="209" y="405"/>
                </a:cubicBezTo>
                <a:cubicBezTo>
                  <a:pt x="209" y="357"/>
                  <a:pt x="209" y="357"/>
                  <a:pt x="209" y="357"/>
                </a:cubicBezTo>
                <a:cubicBezTo>
                  <a:pt x="206" y="355"/>
                  <a:pt x="203" y="353"/>
                  <a:pt x="200" y="351"/>
                </a:cubicBezTo>
                <a:cubicBezTo>
                  <a:pt x="140" y="313"/>
                  <a:pt x="85" y="259"/>
                  <a:pt x="43" y="202"/>
                </a:cubicBezTo>
                <a:cubicBezTo>
                  <a:pt x="18" y="168"/>
                  <a:pt x="0" y="131"/>
                  <a:pt x="0" y="94"/>
                </a:cubicBezTo>
                <a:cubicBezTo>
                  <a:pt x="0" y="69"/>
                  <a:pt x="8" y="45"/>
                  <a:pt x="24" y="27"/>
                </a:cubicBezTo>
                <a:cubicBezTo>
                  <a:pt x="39" y="11"/>
                  <a:pt x="60" y="0"/>
                  <a:pt x="87" y="0"/>
                </a:cubicBezTo>
                <a:cubicBezTo>
                  <a:pt x="116" y="0"/>
                  <a:pt x="116" y="0"/>
                  <a:pt x="116" y="0"/>
                </a:cubicBezTo>
                <a:cubicBezTo>
                  <a:pt x="127" y="0"/>
                  <a:pt x="137" y="10"/>
                  <a:pt x="137" y="22"/>
                </a:cubicBezTo>
                <a:cubicBezTo>
                  <a:pt x="137" y="65"/>
                  <a:pt x="137" y="65"/>
                  <a:pt x="137" y="65"/>
                </a:cubicBezTo>
                <a:cubicBezTo>
                  <a:pt x="231" y="65"/>
                  <a:pt x="231" y="65"/>
                  <a:pt x="231" y="65"/>
                </a:cubicBezTo>
                <a:cubicBezTo>
                  <a:pt x="325" y="65"/>
                  <a:pt x="325" y="65"/>
                  <a:pt x="325" y="65"/>
                </a:cubicBezTo>
                <a:cubicBezTo>
                  <a:pt x="325" y="22"/>
                  <a:pt x="325" y="22"/>
                  <a:pt x="325" y="22"/>
                </a:cubicBezTo>
                <a:cubicBezTo>
                  <a:pt x="325" y="10"/>
                  <a:pt x="334" y="0"/>
                  <a:pt x="346" y="0"/>
                </a:cubicBezTo>
                <a:cubicBezTo>
                  <a:pt x="375" y="0"/>
                  <a:pt x="375" y="0"/>
                  <a:pt x="375" y="0"/>
                </a:cubicBezTo>
                <a:cubicBezTo>
                  <a:pt x="402" y="0"/>
                  <a:pt x="423" y="11"/>
                  <a:pt x="438" y="27"/>
                </a:cubicBezTo>
                <a:cubicBezTo>
                  <a:pt x="454" y="45"/>
                  <a:pt x="462" y="69"/>
                  <a:pt x="462" y="94"/>
                </a:cubicBezTo>
                <a:cubicBezTo>
                  <a:pt x="462" y="131"/>
                  <a:pt x="444" y="168"/>
                  <a:pt x="419" y="202"/>
                </a:cubicBezTo>
                <a:cubicBezTo>
                  <a:pt x="377" y="259"/>
                  <a:pt x="322" y="313"/>
                  <a:pt x="262" y="351"/>
                </a:cubicBezTo>
                <a:cubicBezTo>
                  <a:pt x="259" y="353"/>
                  <a:pt x="256" y="355"/>
                  <a:pt x="253" y="357"/>
                </a:cubicBezTo>
                <a:close/>
                <a:moveTo>
                  <a:pt x="94" y="111"/>
                </a:moveTo>
                <a:cubicBezTo>
                  <a:pt x="94" y="43"/>
                  <a:pt x="94" y="43"/>
                  <a:pt x="94" y="43"/>
                </a:cubicBezTo>
                <a:cubicBezTo>
                  <a:pt x="87" y="43"/>
                  <a:pt x="87" y="43"/>
                  <a:pt x="87" y="43"/>
                </a:cubicBezTo>
                <a:cubicBezTo>
                  <a:pt x="73" y="43"/>
                  <a:pt x="63" y="48"/>
                  <a:pt x="56" y="56"/>
                </a:cubicBezTo>
                <a:cubicBezTo>
                  <a:pt x="48" y="65"/>
                  <a:pt x="43" y="79"/>
                  <a:pt x="43" y="94"/>
                </a:cubicBezTo>
                <a:cubicBezTo>
                  <a:pt x="43" y="120"/>
                  <a:pt x="58" y="149"/>
                  <a:pt x="78" y="176"/>
                </a:cubicBezTo>
                <a:cubicBezTo>
                  <a:pt x="84" y="184"/>
                  <a:pt x="90" y="192"/>
                  <a:pt x="97" y="200"/>
                </a:cubicBezTo>
                <a:cubicBezTo>
                  <a:pt x="95" y="176"/>
                  <a:pt x="94" y="147"/>
                  <a:pt x="94" y="111"/>
                </a:cubicBezTo>
                <a:close/>
                <a:moveTo>
                  <a:pt x="368" y="111"/>
                </a:moveTo>
                <a:cubicBezTo>
                  <a:pt x="368" y="147"/>
                  <a:pt x="367" y="176"/>
                  <a:pt x="365" y="200"/>
                </a:cubicBezTo>
                <a:cubicBezTo>
                  <a:pt x="372" y="192"/>
                  <a:pt x="378" y="184"/>
                  <a:pt x="384" y="176"/>
                </a:cubicBezTo>
                <a:cubicBezTo>
                  <a:pt x="404" y="149"/>
                  <a:pt x="418" y="120"/>
                  <a:pt x="418" y="94"/>
                </a:cubicBezTo>
                <a:cubicBezTo>
                  <a:pt x="418" y="79"/>
                  <a:pt x="414" y="65"/>
                  <a:pt x="405" y="56"/>
                </a:cubicBezTo>
                <a:cubicBezTo>
                  <a:pt x="399" y="48"/>
                  <a:pt x="389" y="43"/>
                  <a:pt x="375" y="43"/>
                </a:cubicBezTo>
                <a:cubicBezTo>
                  <a:pt x="368" y="43"/>
                  <a:pt x="368" y="43"/>
                  <a:pt x="368" y="43"/>
                </a:cubicBezTo>
                <a:lnTo>
                  <a:pt x="368" y="11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37" name="Freeform 51"/>
          <p:cNvSpPr>
            <a:spLocks/>
          </p:cNvSpPr>
          <p:nvPr userDrawn="1"/>
        </p:nvSpPr>
        <p:spPr bwMode="auto">
          <a:xfrm>
            <a:off x="5703247" y="1494699"/>
            <a:ext cx="350165" cy="294976"/>
          </a:xfrm>
          <a:custGeom>
            <a:avLst/>
            <a:gdLst>
              <a:gd name="T0" fmla="*/ 237 w 450"/>
              <a:gd name="T1" fmla="*/ 70 h 379"/>
              <a:gd name="T2" fmla="*/ 422 w 450"/>
              <a:gd name="T3" fmla="*/ 70 h 379"/>
              <a:gd name="T4" fmla="*/ 450 w 450"/>
              <a:gd name="T5" fmla="*/ 98 h 379"/>
              <a:gd name="T6" fmla="*/ 450 w 450"/>
              <a:gd name="T7" fmla="*/ 351 h 379"/>
              <a:gd name="T8" fmla="*/ 422 w 450"/>
              <a:gd name="T9" fmla="*/ 379 h 379"/>
              <a:gd name="T10" fmla="*/ 28 w 450"/>
              <a:gd name="T11" fmla="*/ 379 h 379"/>
              <a:gd name="T12" fmla="*/ 0 w 450"/>
              <a:gd name="T13" fmla="*/ 351 h 379"/>
              <a:gd name="T14" fmla="*/ 0 w 450"/>
              <a:gd name="T15" fmla="*/ 126 h 379"/>
              <a:gd name="T16" fmla="*/ 0 w 450"/>
              <a:gd name="T17" fmla="*/ 98 h 379"/>
              <a:gd name="T18" fmla="*/ 0 w 450"/>
              <a:gd name="T19" fmla="*/ 28 h 379"/>
              <a:gd name="T20" fmla="*/ 28 w 450"/>
              <a:gd name="T21" fmla="*/ 0 h 379"/>
              <a:gd name="T22" fmla="*/ 155 w 450"/>
              <a:gd name="T23" fmla="*/ 0 h 379"/>
              <a:gd name="T24" fmla="*/ 175 w 450"/>
              <a:gd name="T25" fmla="*/ 8 h 379"/>
              <a:gd name="T26" fmla="*/ 237 w 450"/>
              <a:gd name="T27" fmla="*/ 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0" h="379">
                <a:moveTo>
                  <a:pt x="237" y="70"/>
                </a:moveTo>
                <a:cubicBezTo>
                  <a:pt x="422" y="70"/>
                  <a:pt x="422" y="70"/>
                  <a:pt x="422" y="70"/>
                </a:cubicBezTo>
                <a:cubicBezTo>
                  <a:pt x="437" y="70"/>
                  <a:pt x="450" y="83"/>
                  <a:pt x="450" y="98"/>
                </a:cubicBezTo>
                <a:cubicBezTo>
                  <a:pt x="450" y="351"/>
                  <a:pt x="450" y="351"/>
                  <a:pt x="450" y="351"/>
                </a:cubicBezTo>
                <a:cubicBezTo>
                  <a:pt x="450" y="367"/>
                  <a:pt x="437" y="379"/>
                  <a:pt x="422" y="379"/>
                </a:cubicBezTo>
                <a:cubicBezTo>
                  <a:pt x="28" y="379"/>
                  <a:pt x="28" y="379"/>
                  <a:pt x="28" y="379"/>
                </a:cubicBezTo>
                <a:cubicBezTo>
                  <a:pt x="13" y="379"/>
                  <a:pt x="0" y="367"/>
                  <a:pt x="0" y="351"/>
                </a:cubicBezTo>
                <a:cubicBezTo>
                  <a:pt x="0" y="126"/>
                  <a:pt x="0" y="126"/>
                  <a:pt x="0" y="126"/>
                </a:cubicBezTo>
                <a:cubicBezTo>
                  <a:pt x="0" y="98"/>
                  <a:pt x="0" y="98"/>
                  <a:pt x="0" y="98"/>
                </a:cubicBezTo>
                <a:cubicBezTo>
                  <a:pt x="0" y="28"/>
                  <a:pt x="0" y="28"/>
                  <a:pt x="0" y="28"/>
                </a:cubicBezTo>
                <a:cubicBezTo>
                  <a:pt x="0" y="12"/>
                  <a:pt x="13" y="0"/>
                  <a:pt x="28" y="0"/>
                </a:cubicBezTo>
                <a:cubicBezTo>
                  <a:pt x="155" y="0"/>
                  <a:pt x="155" y="0"/>
                  <a:pt x="155" y="0"/>
                </a:cubicBezTo>
                <a:cubicBezTo>
                  <a:pt x="163" y="0"/>
                  <a:pt x="170" y="3"/>
                  <a:pt x="175" y="8"/>
                </a:cubicBezTo>
                <a:lnTo>
                  <a:pt x="237" y="7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38" name="Freeform 39"/>
          <p:cNvSpPr>
            <a:spLocks noEditPoints="1"/>
          </p:cNvSpPr>
          <p:nvPr userDrawn="1"/>
        </p:nvSpPr>
        <p:spPr bwMode="auto">
          <a:xfrm>
            <a:off x="5690210" y="2318902"/>
            <a:ext cx="376238" cy="318054"/>
          </a:xfrm>
          <a:custGeom>
            <a:avLst/>
            <a:gdLst>
              <a:gd name="T0" fmla="*/ 247 w 444"/>
              <a:gd name="T1" fmla="*/ 15 h 375"/>
              <a:gd name="T2" fmla="*/ 439 w 444"/>
              <a:gd name="T3" fmla="*/ 331 h 375"/>
              <a:gd name="T4" fmla="*/ 444 w 444"/>
              <a:gd name="T5" fmla="*/ 347 h 375"/>
              <a:gd name="T6" fmla="*/ 416 w 444"/>
              <a:gd name="T7" fmla="*/ 375 h 375"/>
              <a:gd name="T8" fmla="*/ 416 w 444"/>
              <a:gd name="T9" fmla="*/ 375 h 375"/>
              <a:gd name="T10" fmla="*/ 28 w 444"/>
              <a:gd name="T11" fmla="*/ 375 h 375"/>
              <a:gd name="T12" fmla="*/ 28 w 444"/>
              <a:gd name="T13" fmla="*/ 375 h 375"/>
              <a:gd name="T14" fmla="*/ 0 w 444"/>
              <a:gd name="T15" fmla="*/ 347 h 375"/>
              <a:gd name="T16" fmla="*/ 5 w 444"/>
              <a:gd name="T17" fmla="*/ 331 h 375"/>
              <a:gd name="T18" fmla="*/ 197 w 444"/>
              <a:gd name="T19" fmla="*/ 15 h 375"/>
              <a:gd name="T20" fmla="*/ 222 w 444"/>
              <a:gd name="T21" fmla="*/ 0 h 375"/>
              <a:gd name="T22" fmla="*/ 247 w 444"/>
              <a:gd name="T23" fmla="*/ 15 h 375"/>
              <a:gd name="T24" fmla="*/ 222 w 444"/>
              <a:gd name="T25" fmla="*/ 97 h 375"/>
              <a:gd name="T26" fmla="*/ 194 w 444"/>
              <a:gd name="T27" fmla="*/ 125 h 375"/>
              <a:gd name="T28" fmla="*/ 194 w 444"/>
              <a:gd name="T29" fmla="*/ 222 h 375"/>
              <a:gd name="T30" fmla="*/ 222 w 444"/>
              <a:gd name="T31" fmla="*/ 250 h 375"/>
              <a:gd name="T32" fmla="*/ 250 w 444"/>
              <a:gd name="T33" fmla="*/ 222 h 375"/>
              <a:gd name="T34" fmla="*/ 250 w 444"/>
              <a:gd name="T35" fmla="*/ 125 h 375"/>
              <a:gd name="T36" fmla="*/ 222 w 444"/>
              <a:gd name="T37" fmla="*/ 97 h 375"/>
              <a:gd name="T38" fmla="*/ 222 w 444"/>
              <a:gd name="T39" fmla="*/ 277 h 375"/>
              <a:gd name="T40" fmla="*/ 194 w 444"/>
              <a:gd name="T41" fmla="*/ 305 h 375"/>
              <a:gd name="T42" fmla="*/ 222 w 444"/>
              <a:gd name="T43" fmla="*/ 333 h 375"/>
              <a:gd name="T44" fmla="*/ 250 w 444"/>
              <a:gd name="T45" fmla="*/ 305 h 375"/>
              <a:gd name="T46" fmla="*/ 222 w 444"/>
              <a:gd name="T47" fmla="*/ 277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4" h="375">
                <a:moveTo>
                  <a:pt x="247" y="15"/>
                </a:moveTo>
                <a:cubicBezTo>
                  <a:pt x="439" y="331"/>
                  <a:pt x="439" y="331"/>
                  <a:pt x="439" y="331"/>
                </a:cubicBezTo>
                <a:cubicBezTo>
                  <a:pt x="442" y="335"/>
                  <a:pt x="444" y="341"/>
                  <a:pt x="444" y="347"/>
                </a:cubicBezTo>
                <a:cubicBezTo>
                  <a:pt x="444" y="362"/>
                  <a:pt x="432" y="375"/>
                  <a:pt x="416" y="375"/>
                </a:cubicBezTo>
                <a:cubicBezTo>
                  <a:pt x="416" y="375"/>
                  <a:pt x="416" y="375"/>
                  <a:pt x="416" y="375"/>
                </a:cubicBezTo>
                <a:cubicBezTo>
                  <a:pt x="28" y="375"/>
                  <a:pt x="28" y="375"/>
                  <a:pt x="28" y="375"/>
                </a:cubicBezTo>
                <a:cubicBezTo>
                  <a:pt x="28" y="375"/>
                  <a:pt x="28" y="375"/>
                  <a:pt x="28" y="375"/>
                </a:cubicBezTo>
                <a:cubicBezTo>
                  <a:pt x="12" y="375"/>
                  <a:pt x="0" y="362"/>
                  <a:pt x="0" y="347"/>
                </a:cubicBezTo>
                <a:cubicBezTo>
                  <a:pt x="0" y="341"/>
                  <a:pt x="2" y="335"/>
                  <a:pt x="5" y="331"/>
                </a:cubicBezTo>
                <a:cubicBezTo>
                  <a:pt x="197" y="15"/>
                  <a:pt x="197" y="15"/>
                  <a:pt x="197" y="15"/>
                </a:cubicBezTo>
                <a:cubicBezTo>
                  <a:pt x="202" y="6"/>
                  <a:pt x="211" y="0"/>
                  <a:pt x="222" y="0"/>
                </a:cubicBezTo>
                <a:cubicBezTo>
                  <a:pt x="233" y="0"/>
                  <a:pt x="242" y="6"/>
                  <a:pt x="247" y="15"/>
                </a:cubicBezTo>
                <a:close/>
                <a:moveTo>
                  <a:pt x="222" y="97"/>
                </a:moveTo>
                <a:cubicBezTo>
                  <a:pt x="207" y="97"/>
                  <a:pt x="194" y="109"/>
                  <a:pt x="194" y="125"/>
                </a:cubicBezTo>
                <a:cubicBezTo>
                  <a:pt x="194" y="222"/>
                  <a:pt x="194" y="222"/>
                  <a:pt x="194" y="222"/>
                </a:cubicBezTo>
                <a:cubicBezTo>
                  <a:pt x="194" y="237"/>
                  <a:pt x="207" y="250"/>
                  <a:pt x="222" y="250"/>
                </a:cubicBezTo>
                <a:cubicBezTo>
                  <a:pt x="237" y="250"/>
                  <a:pt x="250" y="237"/>
                  <a:pt x="250" y="222"/>
                </a:cubicBezTo>
                <a:cubicBezTo>
                  <a:pt x="250" y="125"/>
                  <a:pt x="250" y="125"/>
                  <a:pt x="250" y="125"/>
                </a:cubicBezTo>
                <a:cubicBezTo>
                  <a:pt x="250" y="110"/>
                  <a:pt x="237" y="97"/>
                  <a:pt x="222" y="97"/>
                </a:cubicBezTo>
                <a:close/>
                <a:moveTo>
                  <a:pt x="222" y="277"/>
                </a:moveTo>
                <a:cubicBezTo>
                  <a:pt x="207" y="277"/>
                  <a:pt x="194" y="290"/>
                  <a:pt x="194" y="305"/>
                </a:cubicBezTo>
                <a:cubicBezTo>
                  <a:pt x="194" y="321"/>
                  <a:pt x="207" y="333"/>
                  <a:pt x="222" y="333"/>
                </a:cubicBezTo>
                <a:cubicBezTo>
                  <a:pt x="237" y="333"/>
                  <a:pt x="250" y="321"/>
                  <a:pt x="250" y="305"/>
                </a:cubicBezTo>
                <a:cubicBezTo>
                  <a:pt x="250" y="290"/>
                  <a:pt x="237" y="277"/>
                  <a:pt x="222" y="2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39" name="Freeform 51"/>
          <p:cNvSpPr>
            <a:spLocks noEditPoints="1"/>
          </p:cNvSpPr>
          <p:nvPr userDrawn="1"/>
        </p:nvSpPr>
        <p:spPr bwMode="auto">
          <a:xfrm>
            <a:off x="5776668" y="3156458"/>
            <a:ext cx="203323" cy="325591"/>
          </a:xfrm>
          <a:custGeom>
            <a:avLst/>
            <a:gdLst>
              <a:gd name="T0" fmla="*/ 81 w 269"/>
              <a:gd name="T1" fmla="*/ 14 h 430"/>
              <a:gd name="T2" fmla="*/ 81 w 269"/>
              <a:gd name="T3" fmla="*/ 27 h 430"/>
              <a:gd name="T4" fmla="*/ 27 w 269"/>
              <a:gd name="T5" fmla="*/ 27 h 430"/>
              <a:gd name="T6" fmla="*/ 0 w 269"/>
              <a:gd name="T7" fmla="*/ 54 h 430"/>
              <a:gd name="T8" fmla="*/ 0 w 269"/>
              <a:gd name="T9" fmla="*/ 404 h 430"/>
              <a:gd name="T10" fmla="*/ 27 w 269"/>
              <a:gd name="T11" fmla="*/ 430 h 430"/>
              <a:gd name="T12" fmla="*/ 242 w 269"/>
              <a:gd name="T13" fmla="*/ 430 h 430"/>
              <a:gd name="T14" fmla="*/ 269 w 269"/>
              <a:gd name="T15" fmla="*/ 404 h 430"/>
              <a:gd name="T16" fmla="*/ 269 w 269"/>
              <a:gd name="T17" fmla="*/ 54 h 430"/>
              <a:gd name="T18" fmla="*/ 242 w 269"/>
              <a:gd name="T19" fmla="*/ 27 h 430"/>
              <a:gd name="T20" fmla="*/ 188 w 269"/>
              <a:gd name="T21" fmla="*/ 27 h 430"/>
              <a:gd name="T22" fmla="*/ 188 w 269"/>
              <a:gd name="T23" fmla="*/ 14 h 430"/>
              <a:gd name="T24" fmla="*/ 175 w 269"/>
              <a:gd name="T25" fmla="*/ 0 h 430"/>
              <a:gd name="T26" fmla="*/ 94 w 269"/>
              <a:gd name="T27" fmla="*/ 0 h 430"/>
              <a:gd name="T28" fmla="*/ 81 w 269"/>
              <a:gd name="T29" fmla="*/ 14 h 430"/>
              <a:gd name="T30" fmla="*/ 40 w 269"/>
              <a:gd name="T31" fmla="*/ 377 h 430"/>
              <a:gd name="T32" fmla="*/ 40 w 269"/>
              <a:gd name="T33" fmla="*/ 323 h 430"/>
              <a:gd name="T34" fmla="*/ 54 w 269"/>
              <a:gd name="T35" fmla="*/ 309 h 430"/>
              <a:gd name="T36" fmla="*/ 215 w 269"/>
              <a:gd name="T37" fmla="*/ 309 h 430"/>
              <a:gd name="T38" fmla="*/ 229 w 269"/>
              <a:gd name="T39" fmla="*/ 323 h 430"/>
              <a:gd name="T40" fmla="*/ 229 w 269"/>
              <a:gd name="T41" fmla="*/ 377 h 430"/>
              <a:gd name="T42" fmla="*/ 215 w 269"/>
              <a:gd name="T43" fmla="*/ 390 h 430"/>
              <a:gd name="T44" fmla="*/ 54 w 269"/>
              <a:gd name="T45" fmla="*/ 390 h 430"/>
              <a:gd name="T46" fmla="*/ 40 w 269"/>
              <a:gd name="T47" fmla="*/ 377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430">
                <a:moveTo>
                  <a:pt x="81" y="14"/>
                </a:moveTo>
                <a:cubicBezTo>
                  <a:pt x="81" y="27"/>
                  <a:pt x="81" y="27"/>
                  <a:pt x="81" y="27"/>
                </a:cubicBezTo>
                <a:cubicBezTo>
                  <a:pt x="27" y="27"/>
                  <a:pt x="27" y="27"/>
                  <a:pt x="27" y="27"/>
                </a:cubicBezTo>
                <a:cubicBezTo>
                  <a:pt x="12" y="27"/>
                  <a:pt x="0" y="39"/>
                  <a:pt x="0" y="54"/>
                </a:cubicBezTo>
                <a:cubicBezTo>
                  <a:pt x="0" y="404"/>
                  <a:pt x="0" y="404"/>
                  <a:pt x="0" y="404"/>
                </a:cubicBezTo>
                <a:cubicBezTo>
                  <a:pt x="0" y="418"/>
                  <a:pt x="12" y="430"/>
                  <a:pt x="27" y="430"/>
                </a:cubicBezTo>
                <a:cubicBezTo>
                  <a:pt x="242" y="430"/>
                  <a:pt x="242" y="430"/>
                  <a:pt x="242" y="430"/>
                </a:cubicBezTo>
                <a:cubicBezTo>
                  <a:pt x="257" y="430"/>
                  <a:pt x="269" y="418"/>
                  <a:pt x="269" y="404"/>
                </a:cubicBezTo>
                <a:cubicBezTo>
                  <a:pt x="269" y="54"/>
                  <a:pt x="269" y="54"/>
                  <a:pt x="269" y="54"/>
                </a:cubicBezTo>
                <a:cubicBezTo>
                  <a:pt x="269" y="39"/>
                  <a:pt x="257" y="27"/>
                  <a:pt x="242" y="27"/>
                </a:cubicBezTo>
                <a:cubicBezTo>
                  <a:pt x="188" y="27"/>
                  <a:pt x="188" y="27"/>
                  <a:pt x="188" y="27"/>
                </a:cubicBezTo>
                <a:cubicBezTo>
                  <a:pt x="188" y="14"/>
                  <a:pt x="188" y="14"/>
                  <a:pt x="188" y="14"/>
                </a:cubicBezTo>
                <a:cubicBezTo>
                  <a:pt x="188" y="6"/>
                  <a:pt x="182" y="0"/>
                  <a:pt x="175" y="0"/>
                </a:cubicBezTo>
                <a:cubicBezTo>
                  <a:pt x="94" y="0"/>
                  <a:pt x="94" y="0"/>
                  <a:pt x="94" y="0"/>
                </a:cubicBezTo>
                <a:cubicBezTo>
                  <a:pt x="87" y="0"/>
                  <a:pt x="81" y="6"/>
                  <a:pt x="81" y="14"/>
                </a:cubicBezTo>
                <a:close/>
                <a:moveTo>
                  <a:pt x="40" y="377"/>
                </a:moveTo>
                <a:cubicBezTo>
                  <a:pt x="40" y="323"/>
                  <a:pt x="40" y="323"/>
                  <a:pt x="40" y="323"/>
                </a:cubicBezTo>
                <a:cubicBezTo>
                  <a:pt x="40" y="316"/>
                  <a:pt x="46" y="309"/>
                  <a:pt x="54" y="309"/>
                </a:cubicBezTo>
                <a:cubicBezTo>
                  <a:pt x="215" y="309"/>
                  <a:pt x="215" y="309"/>
                  <a:pt x="215" y="309"/>
                </a:cubicBezTo>
                <a:cubicBezTo>
                  <a:pt x="223" y="309"/>
                  <a:pt x="229" y="316"/>
                  <a:pt x="229" y="323"/>
                </a:cubicBezTo>
                <a:cubicBezTo>
                  <a:pt x="229" y="377"/>
                  <a:pt x="229" y="377"/>
                  <a:pt x="229" y="377"/>
                </a:cubicBezTo>
                <a:cubicBezTo>
                  <a:pt x="229" y="384"/>
                  <a:pt x="223" y="390"/>
                  <a:pt x="215" y="390"/>
                </a:cubicBezTo>
                <a:cubicBezTo>
                  <a:pt x="54" y="390"/>
                  <a:pt x="54" y="390"/>
                  <a:pt x="54" y="390"/>
                </a:cubicBezTo>
                <a:cubicBezTo>
                  <a:pt x="46" y="390"/>
                  <a:pt x="40" y="384"/>
                  <a:pt x="40" y="37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40" name="Freeform 39"/>
          <p:cNvSpPr>
            <a:spLocks noEditPoints="1"/>
          </p:cNvSpPr>
          <p:nvPr userDrawn="1"/>
        </p:nvSpPr>
        <p:spPr bwMode="auto">
          <a:xfrm>
            <a:off x="5701926" y="5882262"/>
            <a:ext cx="352806" cy="352806"/>
          </a:xfrm>
          <a:custGeom>
            <a:avLst/>
            <a:gdLst>
              <a:gd name="T0" fmla="*/ 221 w 441"/>
              <a:gd name="T1" fmla="*/ 0 h 441"/>
              <a:gd name="T2" fmla="*/ 0 w 441"/>
              <a:gd name="T3" fmla="*/ 221 h 441"/>
              <a:gd name="T4" fmla="*/ 221 w 441"/>
              <a:gd name="T5" fmla="*/ 441 h 441"/>
              <a:gd name="T6" fmla="*/ 441 w 441"/>
              <a:gd name="T7" fmla="*/ 221 h 441"/>
              <a:gd name="T8" fmla="*/ 221 w 441"/>
              <a:gd name="T9" fmla="*/ 0 h 441"/>
              <a:gd name="T10" fmla="*/ 356 w 441"/>
              <a:gd name="T11" fmla="*/ 125 h 441"/>
              <a:gd name="T12" fmla="*/ 386 w 441"/>
              <a:gd name="T13" fmla="*/ 221 h 441"/>
              <a:gd name="T14" fmla="*/ 221 w 441"/>
              <a:gd name="T15" fmla="*/ 386 h 441"/>
              <a:gd name="T16" fmla="*/ 125 w 441"/>
              <a:gd name="T17" fmla="*/ 355 h 441"/>
              <a:gd name="T18" fmla="*/ 356 w 441"/>
              <a:gd name="T19" fmla="*/ 125 h 441"/>
              <a:gd name="T20" fmla="*/ 86 w 441"/>
              <a:gd name="T21" fmla="*/ 316 h 441"/>
              <a:gd name="T22" fmla="*/ 56 w 441"/>
              <a:gd name="T23" fmla="*/ 221 h 441"/>
              <a:gd name="T24" fmla="*/ 221 w 441"/>
              <a:gd name="T25" fmla="*/ 55 h 441"/>
              <a:gd name="T26" fmla="*/ 317 w 441"/>
              <a:gd name="T27" fmla="*/ 86 h 441"/>
              <a:gd name="T28" fmla="*/ 86 w 441"/>
              <a:gd name="T29" fmla="*/ 316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1" h="441">
                <a:moveTo>
                  <a:pt x="221" y="0"/>
                </a:moveTo>
                <a:cubicBezTo>
                  <a:pt x="99" y="0"/>
                  <a:pt x="0" y="99"/>
                  <a:pt x="0" y="221"/>
                </a:cubicBezTo>
                <a:cubicBezTo>
                  <a:pt x="0" y="342"/>
                  <a:pt x="99" y="441"/>
                  <a:pt x="221" y="441"/>
                </a:cubicBezTo>
                <a:cubicBezTo>
                  <a:pt x="343" y="441"/>
                  <a:pt x="441" y="342"/>
                  <a:pt x="441" y="221"/>
                </a:cubicBezTo>
                <a:cubicBezTo>
                  <a:pt x="441" y="99"/>
                  <a:pt x="343" y="0"/>
                  <a:pt x="221" y="0"/>
                </a:cubicBezTo>
                <a:close/>
                <a:moveTo>
                  <a:pt x="356" y="125"/>
                </a:moveTo>
                <a:cubicBezTo>
                  <a:pt x="375" y="152"/>
                  <a:pt x="386" y="185"/>
                  <a:pt x="386" y="221"/>
                </a:cubicBezTo>
                <a:cubicBezTo>
                  <a:pt x="386" y="312"/>
                  <a:pt x="312" y="386"/>
                  <a:pt x="221" y="386"/>
                </a:cubicBezTo>
                <a:cubicBezTo>
                  <a:pt x="185" y="386"/>
                  <a:pt x="152" y="375"/>
                  <a:pt x="125" y="355"/>
                </a:cubicBezTo>
                <a:cubicBezTo>
                  <a:pt x="356" y="125"/>
                  <a:pt x="356" y="125"/>
                  <a:pt x="356" y="125"/>
                </a:cubicBezTo>
                <a:close/>
                <a:moveTo>
                  <a:pt x="86" y="316"/>
                </a:moveTo>
                <a:cubicBezTo>
                  <a:pt x="67" y="289"/>
                  <a:pt x="56" y="256"/>
                  <a:pt x="56" y="221"/>
                </a:cubicBezTo>
                <a:cubicBezTo>
                  <a:pt x="56" y="129"/>
                  <a:pt x="130" y="55"/>
                  <a:pt x="221" y="55"/>
                </a:cubicBezTo>
                <a:cubicBezTo>
                  <a:pt x="257" y="55"/>
                  <a:pt x="290" y="67"/>
                  <a:pt x="317" y="86"/>
                </a:cubicBezTo>
                <a:lnTo>
                  <a:pt x="86" y="31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41" name="Freeform 6"/>
          <p:cNvSpPr>
            <a:spLocks noEditPoints="1"/>
          </p:cNvSpPr>
          <p:nvPr userDrawn="1"/>
        </p:nvSpPr>
        <p:spPr bwMode="auto">
          <a:xfrm>
            <a:off x="5668794" y="3967848"/>
            <a:ext cx="419070" cy="419070"/>
          </a:xfrm>
          <a:custGeom>
            <a:avLst/>
            <a:gdLst>
              <a:gd name="T0" fmla="*/ 56 w 446"/>
              <a:gd name="T1" fmla="*/ 377 h 446"/>
              <a:gd name="T2" fmla="*/ 153 w 446"/>
              <a:gd name="T3" fmla="*/ 377 h 446"/>
              <a:gd name="T4" fmla="*/ 251 w 446"/>
              <a:gd name="T5" fmla="*/ 377 h 446"/>
              <a:gd name="T6" fmla="*/ 348 w 446"/>
              <a:gd name="T7" fmla="*/ 377 h 446"/>
              <a:gd name="T8" fmla="*/ 397 w 446"/>
              <a:gd name="T9" fmla="*/ 377 h 446"/>
              <a:gd name="T10" fmla="*/ 397 w 446"/>
              <a:gd name="T11" fmla="*/ 335 h 446"/>
              <a:gd name="T12" fmla="*/ 390 w 446"/>
              <a:gd name="T13" fmla="*/ 223 h 446"/>
              <a:gd name="T14" fmla="*/ 418 w 446"/>
              <a:gd name="T15" fmla="*/ 203 h 446"/>
              <a:gd name="T16" fmla="*/ 369 w 446"/>
              <a:gd name="T17" fmla="*/ 182 h 446"/>
              <a:gd name="T18" fmla="*/ 174 w 446"/>
              <a:gd name="T19" fmla="*/ 182 h 446"/>
              <a:gd name="T20" fmla="*/ 49 w 446"/>
              <a:gd name="T21" fmla="*/ 182 h 446"/>
              <a:gd name="T22" fmla="*/ 49 w 446"/>
              <a:gd name="T23" fmla="*/ 223 h 446"/>
              <a:gd name="T24" fmla="*/ 56 w 446"/>
              <a:gd name="T25" fmla="*/ 335 h 446"/>
              <a:gd name="T26" fmla="*/ 28 w 446"/>
              <a:gd name="T27" fmla="*/ 356 h 446"/>
              <a:gd name="T28" fmla="*/ 432 w 446"/>
              <a:gd name="T29" fmla="*/ 154 h 446"/>
              <a:gd name="T30" fmla="*/ 0 w 446"/>
              <a:gd name="T31" fmla="*/ 140 h 446"/>
              <a:gd name="T32" fmla="*/ 215 w 446"/>
              <a:gd name="T33" fmla="*/ 3 h 446"/>
              <a:gd name="T34" fmla="*/ 231 w 446"/>
              <a:gd name="T35" fmla="*/ 3 h 446"/>
              <a:gd name="T36" fmla="*/ 446 w 446"/>
              <a:gd name="T37" fmla="*/ 140 h 446"/>
              <a:gd name="T38" fmla="*/ 223 w 446"/>
              <a:gd name="T39" fmla="*/ 56 h 446"/>
              <a:gd name="T40" fmla="*/ 223 w 446"/>
              <a:gd name="T41" fmla="*/ 112 h 446"/>
              <a:gd name="T42" fmla="*/ 223 w 446"/>
              <a:gd name="T43" fmla="*/ 56 h 446"/>
              <a:gd name="T44" fmla="*/ 348 w 446"/>
              <a:gd name="T45" fmla="*/ 335 h 446"/>
              <a:gd name="T46" fmla="*/ 293 w 446"/>
              <a:gd name="T47" fmla="*/ 223 h 446"/>
              <a:gd name="T48" fmla="*/ 251 w 446"/>
              <a:gd name="T49" fmla="*/ 223 h 446"/>
              <a:gd name="T50" fmla="*/ 195 w 446"/>
              <a:gd name="T51" fmla="*/ 335 h 446"/>
              <a:gd name="T52" fmla="*/ 251 w 446"/>
              <a:gd name="T53" fmla="*/ 223 h 446"/>
              <a:gd name="T54" fmla="*/ 153 w 446"/>
              <a:gd name="T55" fmla="*/ 335 h 446"/>
              <a:gd name="T56" fmla="*/ 97 w 446"/>
              <a:gd name="T57" fmla="*/ 223 h 446"/>
              <a:gd name="T58" fmla="*/ 21 w 446"/>
              <a:gd name="T59" fmla="*/ 446 h 446"/>
              <a:gd name="T60" fmla="*/ 446 w 446"/>
              <a:gd name="T61" fmla="*/ 426 h 446"/>
              <a:gd name="T62" fmla="*/ 21 w 446"/>
              <a:gd name="T63" fmla="*/ 405 h 446"/>
              <a:gd name="T64" fmla="*/ 21 w 446"/>
              <a:gd name="T65"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6" h="446">
                <a:moveTo>
                  <a:pt x="49" y="377"/>
                </a:moveTo>
                <a:cubicBezTo>
                  <a:pt x="56" y="377"/>
                  <a:pt x="56" y="377"/>
                  <a:pt x="56" y="377"/>
                </a:cubicBezTo>
                <a:cubicBezTo>
                  <a:pt x="97" y="377"/>
                  <a:pt x="97" y="377"/>
                  <a:pt x="97" y="377"/>
                </a:cubicBezTo>
                <a:cubicBezTo>
                  <a:pt x="153" y="377"/>
                  <a:pt x="153" y="377"/>
                  <a:pt x="153" y="377"/>
                </a:cubicBezTo>
                <a:cubicBezTo>
                  <a:pt x="195" y="377"/>
                  <a:pt x="195" y="377"/>
                  <a:pt x="195" y="377"/>
                </a:cubicBezTo>
                <a:cubicBezTo>
                  <a:pt x="251" y="377"/>
                  <a:pt x="251" y="377"/>
                  <a:pt x="251" y="377"/>
                </a:cubicBezTo>
                <a:cubicBezTo>
                  <a:pt x="293" y="377"/>
                  <a:pt x="293" y="377"/>
                  <a:pt x="293" y="377"/>
                </a:cubicBezTo>
                <a:cubicBezTo>
                  <a:pt x="348" y="377"/>
                  <a:pt x="348" y="377"/>
                  <a:pt x="348" y="377"/>
                </a:cubicBezTo>
                <a:cubicBezTo>
                  <a:pt x="390" y="377"/>
                  <a:pt x="390" y="377"/>
                  <a:pt x="390" y="377"/>
                </a:cubicBezTo>
                <a:cubicBezTo>
                  <a:pt x="397" y="377"/>
                  <a:pt x="397" y="377"/>
                  <a:pt x="397" y="377"/>
                </a:cubicBezTo>
                <a:cubicBezTo>
                  <a:pt x="409" y="377"/>
                  <a:pt x="418" y="367"/>
                  <a:pt x="418" y="356"/>
                </a:cubicBezTo>
                <a:cubicBezTo>
                  <a:pt x="418" y="344"/>
                  <a:pt x="409" y="335"/>
                  <a:pt x="397" y="335"/>
                </a:cubicBezTo>
                <a:cubicBezTo>
                  <a:pt x="390" y="335"/>
                  <a:pt x="390" y="335"/>
                  <a:pt x="390" y="335"/>
                </a:cubicBezTo>
                <a:cubicBezTo>
                  <a:pt x="390" y="223"/>
                  <a:pt x="390" y="223"/>
                  <a:pt x="390" y="223"/>
                </a:cubicBezTo>
                <a:cubicBezTo>
                  <a:pt x="397" y="223"/>
                  <a:pt x="397" y="223"/>
                  <a:pt x="397" y="223"/>
                </a:cubicBezTo>
                <a:cubicBezTo>
                  <a:pt x="409" y="223"/>
                  <a:pt x="418" y="214"/>
                  <a:pt x="418" y="203"/>
                </a:cubicBezTo>
                <a:cubicBezTo>
                  <a:pt x="418" y="191"/>
                  <a:pt x="409" y="182"/>
                  <a:pt x="397" y="182"/>
                </a:cubicBezTo>
                <a:cubicBezTo>
                  <a:pt x="369" y="182"/>
                  <a:pt x="369" y="182"/>
                  <a:pt x="369" y="182"/>
                </a:cubicBezTo>
                <a:cubicBezTo>
                  <a:pt x="272" y="182"/>
                  <a:pt x="272" y="182"/>
                  <a:pt x="272" y="182"/>
                </a:cubicBezTo>
                <a:cubicBezTo>
                  <a:pt x="174" y="182"/>
                  <a:pt x="174" y="182"/>
                  <a:pt x="174" y="182"/>
                </a:cubicBezTo>
                <a:cubicBezTo>
                  <a:pt x="77" y="182"/>
                  <a:pt x="77" y="182"/>
                  <a:pt x="77" y="182"/>
                </a:cubicBezTo>
                <a:cubicBezTo>
                  <a:pt x="49" y="182"/>
                  <a:pt x="49" y="182"/>
                  <a:pt x="49" y="182"/>
                </a:cubicBezTo>
                <a:cubicBezTo>
                  <a:pt x="37" y="182"/>
                  <a:pt x="28" y="191"/>
                  <a:pt x="28" y="203"/>
                </a:cubicBezTo>
                <a:cubicBezTo>
                  <a:pt x="28" y="214"/>
                  <a:pt x="37" y="223"/>
                  <a:pt x="49" y="223"/>
                </a:cubicBezTo>
                <a:cubicBezTo>
                  <a:pt x="56" y="223"/>
                  <a:pt x="56" y="223"/>
                  <a:pt x="56" y="223"/>
                </a:cubicBezTo>
                <a:cubicBezTo>
                  <a:pt x="56" y="335"/>
                  <a:pt x="56" y="335"/>
                  <a:pt x="56" y="335"/>
                </a:cubicBezTo>
                <a:cubicBezTo>
                  <a:pt x="49" y="335"/>
                  <a:pt x="49" y="335"/>
                  <a:pt x="49" y="335"/>
                </a:cubicBezTo>
                <a:cubicBezTo>
                  <a:pt x="37" y="335"/>
                  <a:pt x="28" y="344"/>
                  <a:pt x="28" y="356"/>
                </a:cubicBezTo>
                <a:cubicBezTo>
                  <a:pt x="28" y="367"/>
                  <a:pt x="37" y="377"/>
                  <a:pt x="49" y="377"/>
                </a:cubicBezTo>
                <a:close/>
                <a:moveTo>
                  <a:pt x="432" y="154"/>
                </a:moveTo>
                <a:cubicBezTo>
                  <a:pt x="14" y="154"/>
                  <a:pt x="14" y="154"/>
                  <a:pt x="14" y="154"/>
                </a:cubicBezTo>
                <a:cubicBezTo>
                  <a:pt x="6" y="154"/>
                  <a:pt x="0" y="148"/>
                  <a:pt x="0" y="140"/>
                </a:cubicBezTo>
                <a:cubicBezTo>
                  <a:pt x="0" y="134"/>
                  <a:pt x="3" y="130"/>
                  <a:pt x="8" y="127"/>
                </a:cubicBezTo>
                <a:cubicBezTo>
                  <a:pt x="215" y="3"/>
                  <a:pt x="215" y="3"/>
                  <a:pt x="215" y="3"/>
                </a:cubicBezTo>
                <a:cubicBezTo>
                  <a:pt x="217" y="1"/>
                  <a:pt x="220" y="0"/>
                  <a:pt x="223" y="0"/>
                </a:cubicBezTo>
                <a:cubicBezTo>
                  <a:pt x="226" y="0"/>
                  <a:pt x="229" y="1"/>
                  <a:pt x="231" y="3"/>
                </a:cubicBezTo>
                <a:cubicBezTo>
                  <a:pt x="438" y="127"/>
                  <a:pt x="438" y="127"/>
                  <a:pt x="438" y="127"/>
                </a:cubicBezTo>
                <a:cubicBezTo>
                  <a:pt x="443" y="130"/>
                  <a:pt x="446" y="134"/>
                  <a:pt x="446" y="140"/>
                </a:cubicBezTo>
                <a:cubicBezTo>
                  <a:pt x="446" y="148"/>
                  <a:pt x="440" y="154"/>
                  <a:pt x="432" y="154"/>
                </a:cubicBezTo>
                <a:close/>
                <a:moveTo>
                  <a:pt x="223" y="56"/>
                </a:moveTo>
                <a:cubicBezTo>
                  <a:pt x="208" y="56"/>
                  <a:pt x="195" y="69"/>
                  <a:pt x="195" y="84"/>
                </a:cubicBezTo>
                <a:cubicBezTo>
                  <a:pt x="195" y="99"/>
                  <a:pt x="208" y="112"/>
                  <a:pt x="223" y="112"/>
                </a:cubicBezTo>
                <a:cubicBezTo>
                  <a:pt x="238" y="112"/>
                  <a:pt x="251" y="99"/>
                  <a:pt x="251" y="84"/>
                </a:cubicBezTo>
                <a:cubicBezTo>
                  <a:pt x="251" y="69"/>
                  <a:pt x="238" y="56"/>
                  <a:pt x="223" y="56"/>
                </a:cubicBezTo>
                <a:close/>
                <a:moveTo>
                  <a:pt x="348" y="223"/>
                </a:moveTo>
                <a:cubicBezTo>
                  <a:pt x="348" y="335"/>
                  <a:pt x="348" y="335"/>
                  <a:pt x="348" y="335"/>
                </a:cubicBezTo>
                <a:cubicBezTo>
                  <a:pt x="293" y="335"/>
                  <a:pt x="293" y="335"/>
                  <a:pt x="293" y="335"/>
                </a:cubicBezTo>
                <a:cubicBezTo>
                  <a:pt x="293" y="223"/>
                  <a:pt x="293" y="223"/>
                  <a:pt x="293" y="223"/>
                </a:cubicBezTo>
                <a:cubicBezTo>
                  <a:pt x="348" y="223"/>
                  <a:pt x="348" y="223"/>
                  <a:pt x="348" y="223"/>
                </a:cubicBezTo>
                <a:close/>
                <a:moveTo>
                  <a:pt x="251" y="223"/>
                </a:moveTo>
                <a:cubicBezTo>
                  <a:pt x="251" y="335"/>
                  <a:pt x="251" y="335"/>
                  <a:pt x="251" y="335"/>
                </a:cubicBezTo>
                <a:cubicBezTo>
                  <a:pt x="195" y="335"/>
                  <a:pt x="195" y="335"/>
                  <a:pt x="195" y="335"/>
                </a:cubicBezTo>
                <a:cubicBezTo>
                  <a:pt x="195" y="223"/>
                  <a:pt x="195" y="223"/>
                  <a:pt x="195" y="223"/>
                </a:cubicBezTo>
                <a:cubicBezTo>
                  <a:pt x="251" y="223"/>
                  <a:pt x="251" y="223"/>
                  <a:pt x="251" y="223"/>
                </a:cubicBezTo>
                <a:close/>
                <a:moveTo>
                  <a:pt x="153" y="223"/>
                </a:moveTo>
                <a:cubicBezTo>
                  <a:pt x="153" y="335"/>
                  <a:pt x="153" y="335"/>
                  <a:pt x="153" y="335"/>
                </a:cubicBezTo>
                <a:cubicBezTo>
                  <a:pt x="97" y="335"/>
                  <a:pt x="97" y="335"/>
                  <a:pt x="97" y="335"/>
                </a:cubicBezTo>
                <a:cubicBezTo>
                  <a:pt x="97" y="223"/>
                  <a:pt x="97" y="223"/>
                  <a:pt x="97" y="223"/>
                </a:cubicBezTo>
                <a:cubicBezTo>
                  <a:pt x="153" y="223"/>
                  <a:pt x="153" y="223"/>
                  <a:pt x="153" y="223"/>
                </a:cubicBezTo>
                <a:close/>
                <a:moveTo>
                  <a:pt x="21" y="446"/>
                </a:moveTo>
                <a:cubicBezTo>
                  <a:pt x="425" y="446"/>
                  <a:pt x="425" y="446"/>
                  <a:pt x="425" y="446"/>
                </a:cubicBezTo>
                <a:cubicBezTo>
                  <a:pt x="437" y="446"/>
                  <a:pt x="446" y="437"/>
                  <a:pt x="446" y="426"/>
                </a:cubicBezTo>
                <a:cubicBezTo>
                  <a:pt x="446" y="414"/>
                  <a:pt x="436" y="405"/>
                  <a:pt x="425" y="405"/>
                </a:cubicBezTo>
                <a:cubicBezTo>
                  <a:pt x="21" y="405"/>
                  <a:pt x="21" y="405"/>
                  <a:pt x="21" y="405"/>
                </a:cubicBezTo>
                <a:cubicBezTo>
                  <a:pt x="9" y="405"/>
                  <a:pt x="0" y="414"/>
                  <a:pt x="0" y="426"/>
                </a:cubicBezTo>
                <a:cubicBezTo>
                  <a:pt x="0" y="437"/>
                  <a:pt x="9" y="446"/>
                  <a:pt x="21" y="44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42" name="Freeform 6"/>
          <p:cNvSpPr>
            <a:spLocks/>
          </p:cNvSpPr>
          <p:nvPr userDrawn="1"/>
        </p:nvSpPr>
        <p:spPr bwMode="auto">
          <a:xfrm>
            <a:off x="6376350" y="4937191"/>
            <a:ext cx="376239" cy="374572"/>
          </a:xfrm>
          <a:custGeom>
            <a:avLst/>
            <a:gdLst>
              <a:gd name="T0" fmla="*/ 84 w 446"/>
              <a:gd name="T1" fmla="*/ 444 h 444"/>
              <a:gd name="T2" fmla="*/ 76 w 446"/>
              <a:gd name="T3" fmla="*/ 442 h 444"/>
              <a:gd name="T4" fmla="*/ 71 w 446"/>
              <a:gd name="T5" fmla="*/ 426 h 444"/>
              <a:gd name="T6" fmla="*/ 121 w 446"/>
              <a:gd name="T7" fmla="*/ 274 h 444"/>
              <a:gd name="T8" fmla="*/ 7 w 446"/>
              <a:gd name="T9" fmla="*/ 192 h 444"/>
              <a:gd name="T10" fmla="*/ 1 w 446"/>
              <a:gd name="T11" fmla="*/ 176 h 444"/>
              <a:gd name="T12" fmla="*/ 15 w 446"/>
              <a:gd name="T13" fmla="*/ 167 h 444"/>
              <a:gd name="T14" fmla="*/ 157 w 446"/>
              <a:gd name="T15" fmla="*/ 167 h 444"/>
              <a:gd name="T16" fmla="*/ 210 w 446"/>
              <a:gd name="T17" fmla="*/ 9 h 444"/>
              <a:gd name="T18" fmla="*/ 223 w 446"/>
              <a:gd name="T19" fmla="*/ 0 h 444"/>
              <a:gd name="T20" fmla="*/ 236 w 446"/>
              <a:gd name="T21" fmla="*/ 9 h 444"/>
              <a:gd name="T22" fmla="*/ 289 w 446"/>
              <a:gd name="T23" fmla="*/ 167 h 444"/>
              <a:gd name="T24" fmla="*/ 431 w 446"/>
              <a:gd name="T25" fmla="*/ 167 h 444"/>
              <a:gd name="T26" fmla="*/ 445 w 446"/>
              <a:gd name="T27" fmla="*/ 176 h 444"/>
              <a:gd name="T28" fmla="*/ 439 w 446"/>
              <a:gd name="T29" fmla="*/ 192 h 444"/>
              <a:gd name="T30" fmla="*/ 325 w 446"/>
              <a:gd name="T31" fmla="*/ 274 h 444"/>
              <a:gd name="T32" fmla="*/ 375 w 446"/>
              <a:gd name="T33" fmla="*/ 426 h 444"/>
              <a:gd name="T34" fmla="*/ 370 w 446"/>
              <a:gd name="T35" fmla="*/ 442 h 444"/>
              <a:gd name="T36" fmla="*/ 362 w 446"/>
              <a:gd name="T37" fmla="*/ 444 h 444"/>
              <a:gd name="T38" fmla="*/ 354 w 446"/>
              <a:gd name="T39" fmla="*/ 442 h 444"/>
              <a:gd name="T40" fmla="*/ 223 w 446"/>
              <a:gd name="T41" fmla="*/ 348 h 444"/>
              <a:gd name="T42" fmla="*/ 92 w 446"/>
              <a:gd name="T43" fmla="*/ 442 h 444"/>
              <a:gd name="T44" fmla="*/ 84 w 446"/>
              <a:gd name="T45"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444">
                <a:moveTo>
                  <a:pt x="84" y="444"/>
                </a:moveTo>
                <a:cubicBezTo>
                  <a:pt x="81" y="444"/>
                  <a:pt x="78" y="443"/>
                  <a:pt x="76" y="442"/>
                </a:cubicBezTo>
                <a:cubicBezTo>
                  <a:pt x="71" y="438"/>
                  <a:pt x="69" y="432"/>
                  <a:pt x="71" y="426"/>
                </a:cubicBezTo>
                <a:cubicBezTo>
                  <a:pt x="121" y="274"/>
                  <a:pt x="121" y="274"/>
                  <a:pt x="121" y="274"/>
                </a:cubicBezTo>
                <a:cubicBezTo>
                  <a:pt x="7" y="192"/>
                  <a:pt x="7" y="192"/>
                  <a:pt x="7" y="192"/>
                </a:cubicBezTo>
                <a:cubicBezTo>
                  <a:pt x="2" y="188"/>
                  <a:pt x="0" y="182"/>
                  <a:pt x="1" y="176"/>
                </a:cubicBezTo>
                <a:cubicBezTo>
                  <a:pt x="3" y="170"/>
                  <a:pt x="9" y="167"/>
                  <a:pt x="15" y="167"/>
                </a:cubicBezTo>
                <a:cubicBezTo>
                  <a:pt x="157" y="167"/>
                  <a:pt x="157" y="167"/>
                  <a:pt x="157" y="167"/>
                </a:cubicBezTo>
                <a:cubicBezTo>
                  <a:pt x="210" y="9"/>
                  <a:pt x="210" y="9"/>
                  <a:pt x="210" y="9"/>
                </a:cubicBezTo>
                <a:cubicBezTo>
                  <a:pt x="212" y="4"/>
                  <a:pt x="217" y="0"/>
                  <a:pt x="223" y="0"/>
                </a:cubicBezTo>
                <a:cubicBezTo>
                  <a:pt x="229" y="0"/>
                  <a:pt x="234" y="4"/>
                  <a:pt x="236" y="9"/>
                </a:cubicBezTo>
                <a:cubicBezTo>
                  <a:pt x="289" y="167"/>
                  <a:pt x="289" y="167"/>
                  <a:pt x="289" y="167"/>
                </a:cubicBezTo>
                <a:cubicBezTo>
                  <a:pt x="431" y="167"/>
                  <a:pt x="431" y="167"/>
                  <a:pt x="431" y="167"/>
                </a:cubicBezTo>
                <a:cubicBezTo>
                  <a:pt x="437" y="167"/>
                  <a:pt x="443" y="170"/>
                  <a:pt x="445" y="176"/>
                </a:cubicBezTo>
                <a:cubicBezTo>
                  <a:pt x="446" y="182"/>
                  <a:pt x="444" y="188"/>
                  <a:pt x="439" y="192"/>
                </a:cubicBezTo>
                <a:cubicBezTo>
                  <a:pt x="325" y="274"/>
                  <a:pt x="325" y="274"/>
                  <a:pt x="325" y="274"/>
                </a:cubicBezTo>
                <a:cubicBezTo>
                  <a:pt x="375" y="426"/>
                  <a:pt x="375" y="426"/>
                  <a:pt x="375" y="426"/>
                </a:cubicBezTo>
                <a:cubicBezTo>
                  <a:pt x="377" y="432"/>
                  <a:pt x="375" y="438"/>
                  <a:pt x="370" y="442"/>
                </a:cubicBezTo>
                <a:cubicBezTo>
                  <a:pt x="368" y="443"/>
                  <a:pt x="365" y="444"/>
                  <a:pt x="362" y="444"/>
                </a:cubicBezTo>
                <a:cubicBezTo>
                  <a:pt x="359" y="444"/>
                  <a:pt x="356" y="443"/>
                  <a:pt x="354" y="442"/>
                </a:cubicBezTo>
                <a:cubicBezTo>
                  <a:pt x="223" y="348"/>
                  <a:pt x="223" y="348"/>
                  <a:pt x="223" y="348"/>
                </a:cubicBezTo>
                <a:cubicBezTo>
                  <a:pt x="92" y="442"/>
                  <a:pt x="92" y="442"/>
                  <a:pt x="92" y="442"/>
                </a:cubicBezTo>
                <a:cubicBezTo>
                  <a:pt x="90" y="443"/>
                  <a:pt x="87" y="444"/>
                  <a:pt x="84" y="44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43" name="Freeform 15"/>
          <p:cNvSpPr>
            <a:spLocks noEditPoints="1"/>
          </p:cNvSpPr>
          <p:nvPr userDrawn="1"/>
        </p:nvSpPr>
        <p:spPr bwMode="auto">
          <a:xfrm>
            <a:off x="6413814" y="1491791"/>
            <a:ext cx="301310" cy="300793"/>
          </a:xfrm>
          <a:custGeom>
            <a:avLst/>
            <a:gdLst>
              <a:gd name="T0" fmla="*/ 359 w 410"/>
              <a:gd name="T1" fmla="*/ 197 h 409"/>
              <a:gd name="T2" fmla="*/ 359 w 410"/>
              <a:gd name="T3" fmla="*/ 38 h 409"/>
              <a:gd name="T4" fmla="*/ 321 w 410"/>
              <a:gd name="T5" fmla="*/ 0 h 409"/>
              <a:gd name="T6" fmla="*/ 90 w 410"/>
              <a:gd name="T7" fmla="*/ 0 h 409"/>
              <a:gd name="T8" fmla="*/ 52 w 410"/>
              <a:gd name="T9" fmla="*/ 38 h 409"/>
              <a:gd name="T10" fmla="*/ 52 w 410"/>
              <a:gd name="T11" fmla="*/ 197 h 409"/>
              <a:gd name="T12" fmla="*/ 193 w 410"/>
              <a:gd name="T13" fmla="*/ 278 h 409"/>
              <a:gd name="T14" fmla="*/ 205 w 410"/>
              <a:gd name="T15" fmla="*/ 281 h 409"/>
              <a:gd name="T16" fmla="*/ 218 w 410"/>
              <a:gd name="T17" fmla="*/ 278 h 409"/>
              <a:gd name="T18" fmla="*/ 359 w 410"/>
              <a:gd name="T19" fmla="*/ 197 h 409"/>
              <a:gd name="T20" fmla="*/ 410 w 410"/>
              <a:gd name="T21" fmla="*/ 198 h 409"/>
              <a:gd name="T22" fmla="*/ 410 w 410"/>
              <a:gd name="T23" fmla="*/ 384 h 409"/>
              <a:gd name="T24" fmla="*/ 385 w 410"/>
              <a:gd name="T25" fmla="*/ 409 h 409"/>
              <a:gd name="T26" fmla="*/ 26 w 410"/>
              <a:gd name="T27" fmla="*/ 409 h 409"/>
              <a:gd name="T28" fmla="*/ 0 w 410"/>
              <a:gd name="T29" fmla="*/ 384 h 409"/>
              <a:gd name="T30" fmla="*/ 0 w 410"/>
              <a:gd name="T31" fmla="*/ 198 h 409"/>
              <a:gd name="T32" fmla="*/ 2 w 410"/>
              <a:gd name="T33" fmla="*/ 199 h 409"/>
              <a:gd name="T34" fmla="*/ 180 w 410"/>
              <a:gd name="T35" fmla="*/ 300 h 409"/>
              <a:gd name="T36" fmla="*/ 205 w 410"/>
              <a:gd name="T37" fmla="*/ 307 h 409"/>
              <a:gd name="T38" fmla="*/ 231 w 410"/>
              <a:gd name="T39" fmla="*/ 300 h 409"/>
              <a:gd name="T40" fmla="*/ 409 w 410"/>
              <a:gd name="T41" fmla="*/ 199 h 409"/>
              <a:gd name="T42" fmla="*/ 410 w 410"/>
              <a:gd name="T43" fmla="*/ 198 h 409"/>
              <a:gd name="T44" fmla="*/ 162 w 410"/>
              <a:gd name="T45" fmla="*/ 141 h 409"/>
              <a:gd name="T46" fmla="*/ 183 w 410"/>
              <a:gd name="T47" fmla="*/ 136 h 409"/>
              <a:gd name="T48" fmla="*/ 205 w 410"/>
              <a:gd name="T49" fmla="*/ 134 h 409"/>
              <a:gd name="T50" fmla="*/ 228 w 410"/>
              <a:gd name="T51" fmla="*/ 136 h 409"/>
              <a:gd name="T52" fmla="*/ 249 w 410"/>
              <a:gd name="T53" fmla="*/ 141 h 409"/>
              <a:gd name="T54" fmla="*/ 261 w 410"/>
              <a:gd name="T55" fmla="*/ 146 h 409"/>
              <a:gd name="T56" fmla="*/ 271 w 410"/>
              <a:gd name="T57" fmla="*/ 153 h 409"/>
              <a:gd name="T58" fmla="*/ 276 w 410"/>
              <a:gd name="T59" fmla="*/ 163 h 409"/>
              <a:gd name="T60" fmla="*/ 276 w 410"/>
              <a:gd name="T61" fmla="*/ 179 h 409"/>
              <a:gd name="T62" fmla="*/ 263 w 410"/>
              <a:gd name="T63" fmla="*/ 192 h 409"/>
              <a:gd name="T64" fmla="*/ 148 w 410"/>
              <a:gd name="T65" fmla="*/ 192 h 409"/>
              <a:gd name="T66" fmla="*/ 135 w 410"/>
              <a:gd name="T67" fmla="*/ 179 h 409"/>
              <a:gd name="T68" fmla="*/ 135 w 410"/>
              <a:gd name="T69" fmla="*/ 163 h 409"/>
              <a:gd name="T70" fmla="*/ 140 w 410"/>
              <a:gd name="T71" fmla="*/ 152 h 409"/>
              <a:gd name="T72" fmla="*/ 150 w 410"/>
              <a:gd name="T73" fmla="*/ 146 h 409"/>
              <a:gd name="T74" fmla="*/ 162 w 410"/>
              <a:gd name="T75" fmla="*/ 141 h 409"/>
              <a:gd name="T76" fmla="*/ 205 w 410"/>
              <a:gd name="T77" fmla="*/ 38 h 409"/>
              <a:gd name="T78" fmla="*/ 237 w 410"/>
              <a:gd name="T79" fmla="*/ 75 h 409"/>
              <a:gd name="T80" fmla="*/ 205 w 410"/>
              <a:gd name="T81" fmla="*/ 121 h 409"/>
              <a:gd name="T82" fmla="*/ 173 w 410"/>
              <a:gd name="T83" fmla="*/ 75 h 409"/>
              <a:gd name="T84" fmla="*/ 205 w 410"/>
              <a:gd name="T85" fmla="*/ 38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0" h="409">
                <a:moveTo>
                  <a:pt x="359" y="197"/>
                </a:moveTo>
                <a:cubicBezTo>
                  <a:pt x="359" y="38"/>
                  <a:pt x="359" y="38"/>
                  <a:pt x="359" y="38"/>
                </a:cubicBezTo>
                <a:cubicBezTo>
                  <a:pt x="359" y="17"/>
                  <a:pt x="342" y="0"/>
                  <a:pt x="321" y="0"/>
                </a:cubicBezTo>
                <a:cubicBezTo>
                  <a:pt x="90" y="0"/>
                  <a:pt x="90" y="0"/>
                  <a:pt x="90" y="0"/>
                </a:cubicBezTo>
                <a:cubicBezTo>
                  <a:pt x="69" y="0"/>
                  <a:pt x="52" y="17"/>
                  <a:pt x="52" y="38"/>
                </a:cubicBezTo>
                <a:cubicBezTo>
                  <a:pt x="52" y="197"/>
                  <a:pt x="52" y="197"/>
                  <a:pt x="52" y="197"/>
                </a:cubicBezTo>
                <a:cubicBezTo>
                  <a:pt x="193" y="278"/>
                  <a:pt x="193" y="278"/>
                  <a:pt x="193" y="278"/>
                </a:cubicBezTo>
                <a:cubicBezTo>
                  <a:pt x="197" y="280"/>
                  <a:pt x="201" y="281"/>
                  <a:pt x="205" y="281"/>
                </a:cubicBezTo>
                <a:cubicBezTo>
                  <a:pt x="210" y="281"/>
                  <a:pt x="214" y="280"/>
                  <a:pt x="218" y="278"/>
                </a:cubicBezTo>
                <a:cubicBezTo>
                  <a:pt x="359" y="197"/>
                  <a:pt x="359" y="197"/>
                  <a:pt x="359" y="197"/>
                </a:cubicBezTo>
                <a:close/>
                <a:moveTo>
                  <a:pt x="410" y="198"/>
                </a:moveTo>
                <a:cubicBezTo>
                  <a:pt x="410" y="384"/>
                  <a:pt x="410" y="384"/>
                  <a:pt x="410" y="384"/>
                </a:cubicBezTo>
                <a:cubicBezTo>
                  <a:pt x="410" y="398"/>
                  <a:pt x="399" y="409"/>
                  <a:pt x="385" y="409"/>
                </a:cubicBezTo>
                <a:cubicBezTo>
                  <a:pt x="26" y="409"/>
                  <a:pt x="26" y="409"/>
                  <a:pt x="26" y="409"/>
                </a:cubicBezTo>
                <a:cubicBezTo>
                  <a:pt x="12" y="409"/>
                  <a:pt x="0" y="398"/>
                  <a:pt x="0" y="384"/>
                </a:cubicBezTo>
                <a:cubicBezTo>
                  <a:pt x="0" y="198"/>
                  <a:pt x="0" y="198"/>
                  <a:pt x="0" y="198"/>
                </a:cubicBezTo>
                <a:cubicBezTo>
                  <a:pt x="1" y="198"/>
                  <a:pt x="1" y="198"/>
                  <a:pt x="2" y="199"/>
                </a:cubicBezTo>
                <a:cubicBezTo>
                  <a:pt x="180" y="300"/>
                  <a:pt x="180" y="300"/>
                  <a:pt x="180" y="300"/>
                </a:cubicBezTo>
                <a:cubicBezTo>
                  <a:pt x="188" y="305"/>
                  <a:pt x="196" y="307"/>
                  <a:pt x="205" y="307"/>
                </a:cubicBezTo>
                <a:cubicBezTo>
                  <a:pt x="214" y="307"/>
                  <a:pt x="223" y="305"/>
                  <a:pt x="231" y="300"/>
                </a:cubicBezTo>
                <a:cubicBezTo>
                  <a:pt x="409" y="199"/>
                  <a:pt x="409" y="199"/>
                  <a:pt x="409" y="199"/>
                </a:cubicBezTo>
                <a:cubicBezTo>
                  <a:pt x="409" y="198"/>
                  <a:pt x="410" y="198"/>
                  <a:pt x="410" y="198"/>
                </a:cubicBezTo>
                <a:close/>
                <a:moveTo>
                  <a:pt x="162" y="141"/>
                </a:moveTo>
                <a:cubicBezTo>
                  <a:pt x="168" y="139"/>
                  <a:pt x="175" y="137"/>
                  <a:pt x="183" y="136"/>
                </a:cubicBezTo>
                <a:cubicBezTo>
                  <a:pt x="191" y="135"/>
                  <a:pt x="198" y="134"/>
                  <a:pt x="205" y="134"/>
                </a:cubicBezTo>
                <a:cubicBezTo>
                  <a:pt x="212" y="134"/>
                  <a:pt x="220" y="135"/>
                  <a:pt x="228" y="136"/>
                </a:cubicBezTo>
                <a:cubicBezTo>
                  <a:pt x="235" y="137"/>
                  <a:pt x="242" y="139"/>
                  <a:pt x="249" y="141"/>
                </a:cubicBezTo>
                <a:cubicBezTo>
                  <a:pt x="253" y="142"/>
                  <a:pt x="257" y="144"/>
                  <a:pt x="261" y="146"/>
                </a:cubicBezTo>
                <a:cubicBezTo>
                  <a:pt x="264" y="148"/>
                  <a:pt x="268" y="150"/>
                  <a:pt x="271" y="153"/>
                </a:cubicBezTo>
                <a:cubicBezTo>
                  <a:pt x="274" y="156"/>
                  <a:pt x="276" y="159"/>
                  <a:pt x="276" y="163"/>
                </a:cubicBezTo>
                <a:cubicBezTo>
                  <a:pt x="276" y="179"/>
                  <a:pt x="276" y="179"/>
                  <a:pt x="276" y="179"/>
                </a:cubicBezTo>
                <a:cubicBezTo>
                  <a:pt x="276" y="186"/>
                  <a:pt x="270" y="192"/>
                  <a:pt x="263" y="192"/>
                </a:cubicBezTo>
                <a:cubicBezTo>
                  <a:pt x="148" y="192"/>
                  <a:pt x="148" y="192"/>
                  <a:pt x="148" y="192"/>
                </a:cubicBezTo>
                <a:cubicBezTo>
                  <a:pt x="141" y="192"/>
                  <a:pt x="135" y="186"/>
                  <a:pt x="135" y="179"/>
                </a:cubicBezTo>
                <a:cubicBezTo>
                  <a:pt x="135" y="163"/>
                  <a:pt x="135" y="163"/>
                  <a:pt x="135" y="163"/>
                </a:cubicBezTo>
                <a:cubicBezTo>
                  <a:pt x="135" y="159"/>
                  <a:pt x="137" y="155"/>
                  <a:pt x="140" y="152"/>
                </a:cubicBezTo>
                <a:cubicBezTo>
                  <a:pt x="143" y="150"/>
                  <a:pt x="147" y="148"/>
                  <a:pt x="150" y="146"/>
                </a:cubicBezTo>
                <a:cubicBezTo>
                  <a:pt x="154" y="144"/>
                  <a:pt x="158" y="142"/>
                  <a:pt x="162" y="141"/>
                </a:cubicBezTo>
                <a:close/>
                <a:moveTo>
                  <a:pt x="205" y="38"/>
                </a:moveTo>
                <a:cubicBezTo>
                  <a:pt x="223" y="38"/>
                  <a:pt x="237" y="50"/>
                  <a:pt x="237" y="75"/>
                </a:cubicBezTo>
                <a:cubicBezTo>
                  <a:pt x="237" y="100"/>
                  <a:pt x="223" y="121"/>
                  <a:pt x="205" y="121"/>
                </a:cubicBezTo>
                <a:cubicBezTo>
                  <a:pt x="188" y="121"/>
                  <a:pt x="173" y="100"/>
                  <a:pt x="173" y="75"/>
                </a:cubicBezTo>
                <a:cubicBezTo>
                  <a:pt x="173" y="50"/>
                  <a:pt x="188" y="38"/>
                  <a:pt x="205"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44" name="Freeform 19"/>
          <p:cNvSpPr>
            <a:spLocks noEditPoints="1"/>
          </p:cNvSpPr>
          <p:nvPr userDrawn="1"/>
        </p:nvSpPr>
        <p:spPr bwMode="auto">
          <a:xfrm>
            <a:off x="6387999" y="2323540"/>
            <a:ext cx="352940" cy="308779"/>
          </a:xfrm>
          <a:custGeom>
            <a:avLst/>
            <a:gdLst>
              <a:gd name="T0" fmla="*/ 27 w 431"/>
              <a:gd name="T1" fmla="*/ 0 h 377"/>
              <a:gd name="T2" fmla="*/ 404 w 431"/>
              <a:gd name="T3" fmla="*/ 0 h 377"/>
              <a:gd name="T4" fmla="*/ 431 w 431"/>
              <a:gd name="T5" fmla="*/ 27 h 377"/>
              <a:gd name="T6" fmla="*/ 431 w 431"/>
              <a:gd name="T7" fmla="*/ 350 h 377"/>
              <a:gd name="T8" fmla="*/ 404 w 431"/>
              <a:gd name="T9" fmla="*/ 377 h 377"/>
              <a:gd name="T10" fmla="*/ 27 w 431"/>
              <a:gd name="T11" fmla="*/ 377 h 377"/>
              <a:gd name="T12" fmla="*/ 0 w 431"/>
              <a:gd name="T13" fmla="*/ 350 h 377"/>
              <a:gd name="T14" fmla="*/ 0 w 431"/>
              <a:gd name="T15" fmla="*/ 27 h 377"/>
              <a:gd name="T16" fmla="*/ 27 w 431"/>
              <a:gd name="T17" fmla="*/ 0 h 377"/>
              <a:gd name="T18" fmla="*/ 323 w 431"/>
              <a:gd name="T19" fmla="*/ 40 h 377"/>
              <a:gd name="T20" fmla="*/ 309 w 431"/>
              <a:gd name="T21" fmla="*/ 54 h 377"/>
              <a:gd name="T22" fmla="*/ 323 w 431"/>
              <a:gd name="T23" fmla="*/ 67 h 377"/>
              <a:gd name="T24" fmla="*/ 336 w 431"/>
              <a:gd name="T25" fmla="*/ 54 h 377"/>
              <a:gd name="T26" fmla="*/ 323 w 431"/>
              <a:gd name="T27" fmla="*/ 40 h 377"/>
              <a:gd name="T28" fmla="*/ 269 w 431"/>
              <a:gd name="T29" fmla="*/ 40 h 377"/>
              <a:gd name="T30" fmla="*/ 256 w 431"/>
              <a:gd name="T31" fmla="*/ 54 h 377"/>
              <a:gd name="T32" fmla="*/ 269 w 431"/>
              <a:gd name="T33" fmla="*/ 67 h 377"/>
              <a:gd name="T34" fmla="*/ 283 w 431"/>
              <a:gd name="T35" fmla="*/ 54 h 377"/>
              <a:gd name="T36" fmla="*/ 269 w 431"/>
              <a:gd name="T37" fmla="*/ 40 h 377"/>
              <a:gd name="T38" fmla="*/ 377 w 431"/>
              <a:gd name="T39" fmla="*/ 40 h 377"/>
              <a:gd name="T40" fmla="*/ 363 w 431"/>
              <a:gd name="T41" fmla="*/ 54 h 377"/>
              <a:gd name="T42" fmla="*/ 377 w 431"/>
              <a:gd name="T43" fmla="*/ 67 h 377"/>
              <a:gd name="T44" fmla="*/ 390 w 431"/>
              <a:gd name="T45" fmla="*/ 54 h 377"/>
              <a:gd name="T46" fmla="*/ 377 w 431"/>
              <a:gd name="T47" fmla="*/ 40 h 377"/>
              <a:gd name="T48" fmla="*/ 390 w 431"/>
              <a:gd name="T49" fmla="*/ 107 h 377"/>
              <a:gd name="T50" fmla="*/ 40 w 431"/>
              <a:gd name="T51" fmla="*/ 107 h 377"/>
              <a:gd name="T52" fmla="*/ 40 w 431"/>
              <a:gd name="T53" fmla="*/ 336 h 377"/>
              <a:gd name="T54" fmla="*/ 390 w 431"/>
              <a:gd name="T55" fmla="*/ 336 h 377"/>
              <a:gd name="T56" fmla="*/ 390 w 431"/>
              <a:gd name="T57" fmla="*/ 10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1" h="377">
                <a:moveTo>
                  <a:pt x="27" y="0"/>
                </a:moveTo>
                <a:cubicBezTo>
                  <a:pt x="404" y="0"/>
                  <a:pt x="404" y="0"/>
                  <a:pt x="404" y="0"/>
                </a:cubicBezTo>
                <a:cubicBezTo>
                  <a:pt x="418" y="0"/>
                  <a:pt x="431" y="12"/>
                  <a:pt x="431" y="27"/>
                </a:cubicBezTo>
                <a:cubicBezTo>
                  <a:pt x="431" y="350"/>
                  <a:pt x="431" y="350"/>
                  <a:pt x="431" y="350"/>
                </a:cubicBezTo>
                <a:cubicBezTo>
                  <a:pt x="431" y="365"/>
                  <a:pt x="418" y="377"/>
                  <a:pt x="404" y="377"/>
                </a:cubicBezTo>
                <a:cubicBezTo>
                  <a:pt x="27" y="377"/>
                  <a:pt x="27" y="377"/>
                  <a:pt x="27" y="377"/>
                </a:cubicBezTo>
                <a:cubicBezTo>
                  <a:pt x="12" y="377"/>
                  <a:pt x="0" y="365"/>
                  <a:pt x="0" y="350"/>
                </a:cubicBezTo>
                <a:cubicBezTo>
                  <a:pt x="0" y="27"/>
                  <a:pt x="0" y="27"/>
                  <a:pt x="0" y="27"/>
                </a:cubicBezTo>
                <a:cubicBezTo>
                  <a:pt x="0" y="12"/>
                  <a:pt x="12" y="0"/>
                  <a:pt x="27" y="0"/>
                </a:cubicBezTo>
                <a:close/>
                <a:moveTo>
                  <a:pt x="323" y="40"/>
                </a:moveTo>
                <a:cubicBezTo>
                  <a:pt x="315" y="40"/>
                  <a:pt x="309" y="46"/>
                  <a:pt x="309" y="54"/>
                </a:cubicBezTo>
                <a:cubicBezTo>
                  <a:pt x="309" y="61"/>
                  <a:pt x="315" y="67"/>
                  <a:pt x="323" y="67"/>
                </a:cubicBezTo>
                <a:cubicBezTo>
                  <a:pt x="330" y="67"/>
                  <a:pt x="336" y="61"/>
                  <a:pt x="336" y="54"/>
                </a:cubicBezTo>
                <a:cubicBezTo>
                  <a:pt x="336" y="46"/>
                  <a:pt x="330" y="40"/>
                  <a:pt x="323" y="40"/>
                </a:cubicBezTo>
                <a:close/>
                <a:moveTo>
                  <a:pt x="269" y="40"/>
                </a:moveTo>
                <a:cubicBezTo>
                  <a:pt x="262" y="40"/>
                  <a:pt x="256" y="46"/>
                  <a:pt x="256" y="54"/>
                </a:cubicBezTo>
                <a:cubicBezTo>
                  <a:pt x="256" y="61"/>
                  <a:pt x="262" y="67"/>
                  <a:pt x="269" y="67"/>
                </a:cubicBezTo>
                <a:cubicBezTo>
                  <a:pt x="277" y="67"/>
                  <a:pt x="283" y="61"/>
                  <a:pt x="283" y="54"/>
                </a:cubicBezTo>
                <a:cubicBezTo>
                  <a:pt x="283" y="46"/>
                  <a:pt x="277" y="40"/>
                  <a:pt x="269" y="40"/>
                </a:cubicBezTo>
                <a:close/>
                <a:moveTo>
                  <a:pt x="377" y="40"/>
                </a:moveTo>
                <a:cubicBezTo>
                  <a:pt x="369" y="40"/>
                  <a:pt x="363" y="46"/>
                  <a:pt x="363" y="54"/>
                </a:cubicBezTo>
                <a:cubicBezTo>
                  <a:pt x="363" y="61"/>
                  <a:pt x="369" y="67"/>
                  <a:pt x="377" y="67"/>
                </a:cubicBezTo>
                <a:cubicBezTo>
                  <a:pt x="384" y="67"/>
                  <a:pt x="390" y="61"/>
                  <a:pt x="390" y="54"/>
                </a:cubicBezTo>
                <a:cubicBezTo>
                  <a:pt x="390" y="46"/>
                  <a:pt x="384" y="40"/>
                  <a:pt x="377" y="40"/>
                </a:cubicBezTo>
                <a:close/>
                <a:moveTo>
                  <a:pt x="390" y="107"/>
                </a:moveTo>
                <a:cubicBezTo>
                  <a:pt x="40" y="107"/>
                  <a:pt x="40" y="107"/>
                  <a:pt x="40" y="107"/>
                </a:cubicBezTo>
                <a:cubicBezTo>
                  <a:pt x="40" y="336"/>
                  <a:pt x="40" y="336"/>
                  <a:pt x="40" y="336"/>
                </a:cubicBezTo>
                <a:cubicBezTo>
                  <a:pt x="390" y="336"/>
                  <a:pt x="390" y="336"/>
                  <a:pt x="390" y="336"/>
                </a:cubicBezTo>
                <a:lnTo>
                  <a:pt x="390" y="10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45" name="Freeform 31"/>
          <p:cNvSpPr>
            <a:spLocks noEditPoints="1"/>
          </p:cNvSpPr>
          <p:nvPr userDrawn="1"/>
        </p:nvSpPr>
        <p:spPr bwMode="auto">
          <a:xfrm>
            <a:off x="6461205" y="3153939"/>
            <a:ext cx="206528" cy="330628"/>
          </a:xfrm>
          <a:custGeom>
            <a:avLst/>
            <a:gdLst>
              <a:gd name="T0" fmla="*/ 0 w 276"/>
              <a:gd name="T1" fmla="*/ 415 h 442"/>
              <a:gd name="T2" fmla="*/ 0 w 276"/>
              <a:gd name="T3" fmla="*/ 56 h 442"/>
              <a:gd name="T4" fmla="*/ 28 w 276"/>
              <a:gd name="T5" fmla="*/ 28 h 442"/>
              <a:gd name="T6" fmla="*/ 83 w 276"/>
              <a:gd name="T7" fmla="*/ 28 h 442"/>
              <a:gd name="T8" fmla="*/ 83 w 276"/>
              <a:gd name="T9" fmla="*/ 14 h 442"/>
              <a:gd name="T10" fmla="*/ 97 w 276"/>
              <a:gd name="T11" fmla="*/ 0 h 442"/>
              <a:gd name="T12" fmla="*/ 180 w 276"/>
              <a:gd name="T13" fmla="*/ 0 h 442"/>
              <a:gd name="T14" fmla="*/ 194 w 276"/>
              <a:gd name="T15" fmla="*/ 14 h 442"/>
              <a:gd name="T16" fmla="*/ 194 w 276"/>
              <a:gd name="T17" fmla="*/ 28 h 442"/>
              <a:gd name="T18" fmla="*/ 249 w 276"/>
              <a:gd name="T19" fmla="*/ 28 h 442"/>
              <a:gd name="T20" fmla="*/ 276 w 276"/>
              <a:gd name="T21" fmla="*/ 56 h 442"/>
              <a:gd name="T22" fmla="*/ 276 w 276"/>
              <a:gd name="T23" fmla="*/ 415 h 442"/>
              <a:gd name="T24" fmla="*/ 249 w 276"/>
              <a:gd name="T25" fmla="*/ 442 h 442"/>
              <a:gd name="T26" fmla="*/ 28 w 276"/>
              <a:gd name="T27" fmla="*/ 442 h 442"/>
              <a:gd name="T28" fmla="*/ 0 w 276"/>
              <a:gd name="T29" fmla="*/ 415 h 442"/>
              <a:gd name="T30" fmla="*/ 42 w 276"/>
              <a:gd name="T31" fmla="*/ 138 h 442"/>
              <a:gd name="T32" fmla="*/ 55 w 276"/>
              <a:gd name="T33" fmla="*/ 152 h 442"/>
              <a:gd name="T34" fmla="*/ 221 w 276"/>
              <a:gd name="T35" fmla="*/ 152 h 442"/>
              <a:gd name="T36" fmla="*/ 235 w 276"/>
              <a:gd name="T37" fmla="*/ 138 h 442"/>
              <a:gd name="T38" fmla="*/ 235 w 276"/>
              <a:gd name="T39" fmla="*/ 83 h 442"/>
              <a:gd name="T40" fmla="*/ 221 w 276"/>
              <a:gd name="T41" fmla="*/ 69 h 442"/>
              <a:gd name="T42" fmla="*/ 55 w 276"/>
              <a:gd name="T43" fmla="*/ 69 h 442"/>
              <a:gd name="T44" fmla="*/ 42 w 276"/>
              <a:gd name="T45" fmla="*/ 83 h 442"/>
              <a:gd name="T46" fmla="*/ 42 w 276"/>
              <a:gd name="T47" fmla="*/ 138 h 442"/>
              <a:gd name="T48" fmla="*/ 42 w 276"/>
              <a:gd name="T49" fmla="*/ 263 h 442"/>
              <a:gd name="T50" fmla="*/ 55 w 276"/>
              <a:gd name="T51" fmla="*/ 277 h 442"/>
              <a:gd name="T52" fmla="*/ 221 w 276"/>
              <a:gd name="T53" fmla="*/ 277 h 442"/>
              <a:gd name="T54" fmla="*/ 235 w 276"/>
              <a:gd name="T55" fmla="*/ 263 h 442"/>
              <a:gd name="T56" fmla="*/ 235 w 276"/>
              <a:gd name="T57" fmla="*/ 208 h 442"/>
              <a:gd name="T58" fmla="*/ 221 w 276"/>
              <a:gd name="T59" fmla="*/ 194 h 442"/>
              <a:gd name="T60" fmla="*/ 55 w 276"/>
              <a:gd name="T61" fmla="*/ 194 h 442"/>
              <a:gd name="T62" fmla="*/ 42 w 276"/>
              <a:gd name="T63" fmla="*/ 208 h 442"/>
              <a:gd name="T64" fmla="*/ 42 w 276"/>
              <a:gd name="T65" fmla="*/ 263 h 442"/>
              <a:gd name="T66" fmla="*/ 42 w 276"/>
              <a:gd name="T67" fmla="*/ 387 h 442"/>
              <a:gd name="T68" fmla="*/ 55 w 276"/>
              <a:gd name="T69" fmla="*/ 401 h 442"/>
              <a:gd name="T70" fmla="*/ 221 w 276"/>
              <a:gd name="T71" fmla="*/ 401 h 442"/>
              <a:gd name="T72" fmla="*/ 235 w 276"/>
              <a:gd name="T73" fmla="*/ 387 h 442"/>
              <a:gd name="T74" fmla="*/ 235 w 276"/>
              <a:gd name="T75" fmla="*/ 332 h 442"/>
              <a:gd name="T76" fmla="*/ 221 w 276"/>
              <a:gd name="T77" fmla="*/ 318 h 442"/>
              <a:gd name="T78" fmla="*/ 55 w 276"/>
              <a:gd name="T79" fmla="*/ 318 h 442"/>
              <a:gd name="T80" fmla="*/ 42 w 276"/>
              <a:gd name="T81" fmla="*/ 332 h 442"/>
              <a:gd name="T82" fmla="*/ 42 w 276"/>
              <a:gd name="T83" fmla="*/ 387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6" h="442">
                <a:moveTo>
                  <a:pt x="0" y="415"/>
                </a:moveTo>
                <a:cubicBezTo>
                  <a:pt x="0" y="56"/>
                  <a:pt x="0" y="56"/>
                  <a:pt x="0" y="56"/>
                </a:cubicBezTo>
                <a:cubicBezTo>
                  <a:pt x="0" y="40"/>
                  <a:pt x="13" y="28"/>
                  <a:pt x="28" y="28"/>
                </a:cubicBezTo>
                <a:cubicBezTo>
                  <a:pt x="83" y="28"/>
                  <a:pt x="83" y="28"/>
                  <a:pt x="83" y="28"/>
                </a:cubicBezTo>
                <a:cubicBezTo>
                  <a:pt x="83" y="14"/>
                  <a:pt x="83" y="14"/>
                  <a:pt x="83" y="14"/>
                </a:cubicBezTo>
                <a:cubicBezTo>
                  <a:pt x="83" y="7"/>
                  <a:pt x="89" y="0"/>
                  <a:pt x="97" y="0"/>
                </a:cubicBezTo>
                <a:cubicBezTo>
                  <a:pt x="180" y="0"/>
                  <a:pt x="180" y="0"/>
                  <a:pt x="180" y="0"/>
                </a:cubicBezTo>
                <a:cubicBezTo>
                  <a:pt x="187" y="0"/>
                  <a:pt x="194" y="7"/>
                  <a:pt x="194" y="14"/>
                </a:cubicBezTo>
                <a:cubicBezTo>
                  <a:pt x="194" y="28"/>
                  <a:pt x="194" y="28"/>
                  <a:pt x="194" y="28"/>
                </a:cubicBezTo>
                <a:cubicBezTo>
                  <a:pt x="249" y="28"/>
                  <a:pt x="249" y="28"/>
                  <a:pt x="249" y="28"/>
                </a:cubicBezTo>
                <a:cubicBezTo>
                  <a:pt x="264" y="28"/>
                  <a:pt x="276" y="40"/>
                  <a:pt x="276" y="56"/>
                </a:cubicBezTo>
                <a:cubicBezTo>
                  <a:pt x="276" y="415"/>
                  <a:pt x="276" y="415"/>
                  <a:pt x="276" y="415"/>
                </a:cubicBezTo>
                <a:cubicBezTo>
                  <a:pt x="276" y="430"/>
                  <a:pt x="264" y="442"/>
                  <a:pt x="249" y="442"/>
                </a:cubicBezTo>
                <a:cubicBezTo>
                  <a:pt x="28" y="442"/>
                  <a:pt x="28" y="442"/>
                  <a:pt x="28" y="442"/>
                </a:cubicBezTo>
                <a:cubicBezTo>
                  <a:pt x="13" y="442"/>
                  <a:pt x="0" y="430"/>
                  <a:pt x="0" y="415"/>
                </a:cubicBezTo>
                <a:close/>
                <a:moveTo>
                  <a:pt x="42" y="138"/>
                </a:moveTo>
                <a:cubicBezTo>
                  <a:pt x="42" y="146"/>
                  <a:pt x="48" y="152"/>
                  <a:pt x="55" y="152"/>
                </a:cubicBezTo>
                <a:cubicBezTo>
                  <a:pt x="221" y="152"/>
                  <a:pt x="221" y="152"/>
                  <a:pt x="221" y="152"/>
                </a:cubicBezTo>
                <a:cubicBezTo>
                  <a:pt x="229" y="152"/>
                  <a:pt x="235" y="146"/>
                  <a:pt x="235" y="138"/>
                </a:cubicBezTo>
                <a:cubicBezTo>
                  <a:pt x="235" y="83"/>
                  <a:pt x="235" y="83"/>
                  <a:pt x="235" y="83"/>
                </a:cubicBezTo>
                <a:cubicBezTo>
                  <a:pt x="235" y="76"/>
                  <a:pt x="229" y="69"/>
                  <a:pt x="221" y="69"/>
                </a:cubicBezTo>
                <a:cubicBezTo>
                  <a:pt x="55" y="69"/>
                  <a:pt x="55" y="69"/>
                  <a:pt x="55" y="69"/>
                </a:cubicBezTo>
                <a:cubicBezTo>
                  <a:pt x="48" y="69"/>
                  <a:pt x="42" y="76"/>
                  <a:pt x="42" y="83"/>
                </a:cubicBezTo>
                <a:cubicBezTo>
                  <a:pt x="42" y="138"/>
                  <a:pt x="42" y="138"/>
                  <a:pt x="42" y="138"/>
                </a:cubicBezTo>
                <a:close/>
                <a:moveTo>
                  <a:pt x="42" y="263"/>
                </a:moveTo>
                <a:cubicBezTo>
                  <a:pt x="42" y="270"/>
                  <a:pt x="48" y="277"/>
                  <a:pt x="55" y="277"/>
                </a:cubicBezTo>
                <a:cubicBezTo>
                  <a:pt x="221" y="277"/>
                  <a:pt x="221" y="277"/>
                  <a:pt x="221" y="277"/>
                </a:cubicBezTo>
                <a:cubicBezTo>
                  <a:pt x="229" y="277"/>
                  <a:pt x="235" y="270"/>
                  <a:pt x="235" y="263"/>
                </a:cubicBezTo>
                <a:cubicBezTo>
                  <a:pt x="235" y="208"/>
                  <a:pt x="235" y="208"/>
                  <a:pt x="235" y="208"/>
                </a:cubicBezTo>
                <a:cubicBezTo>
                  <a:pt x="235" y="200"/>
                  <a:pt x="229" y="194"/>
                  <a:pt x="221" y="194"/>
                </a:cubicBezTo>
                <a:cubicBezTo>
                  <a:pt x="55" y="194"/>
                  <a:pt x="55" y="194"/>
                  <a:pt x="55" y="194"/>
                </a:cubicBezTo>
                <a:cubicBezTo>
                  <a:pt x="48" y="194"/>
                  <a:pt x="42" y="200"/>
                  <a:pt x="42" y="208"/>
                </a:cubicBezTo>
                <a:cubicBezTo>
                  <a:pt x="42" y="263"/>
                  <a:pt x="42" y="263"/>
                  <a:pt x="42" y="263"/>
                </a:cubicBezTo>
                <a:close/>
                <a:moveTo>
                  <a:pt x="42" y="387"/>
                </a:moveTo>
                <a:cubicBezTo>
                  <a:pt x="42" y="395"/>
                  <a:pt x="48" y="401"/>
                  <a:pt x="55" y="401"/>
                </a:cubicBezTo>
                <a:cubicBezTo>
                  <a:pt x="221" y="401"/>
                  <a:pt x="221" y="401"/>
                  <a:pt x="221" y="401"/>
                </a:cubicBezTo>
                <a:cubicBezTo>
                  <a:pt x="229" y="401"/>
                  <a:pt x="235" y="395"/>
                  <a:pt x="235" y="387"/>
                </a:cubicBezTo>
                <a:cubicBezTo>
                  <a:pt x="235" y="332"/>
                  <a:pt x="235" y="332"/>
                  <a:pt x="235" y="332"/>
                </a:cubicBezTo>
                <a:cubicBezTo>
                  <a:pt x="235" y="324"/>
                  <a:pt x="229" y="318"/>
                  <a:pt x="221" y="318"/>
                </a:cubicBezTo>
                <a:cubicBezTo>
                  <a:pt x="55" y="318"/>
                  <a:pt x="55" y="318"/>
                  <a:pt x="55" y="318"/>
                </a:cubicBezTo>
                <a:cubicBezTo>
                  <a:pt x="48" y="318"/>
                  <a:pt x="42" y="324"/>
                  <a:pt x="42" y="332"/>
                </a:cubicBezTo>
                <a:lnTo>
                  <a:pt x="42" y="387"/>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46" name="Freeform 19"/>
          <p:cNvSpPr>
            <a:spLocks noEditPoints="1"/>
          </p:cNvSpPr>
          <p:nvPr userDrawn="1"/>
        </p:nvSpPr>
        <p:spPr bwMode="auto">
          <a:xfrm>
            <a:off x="6402866" y="5896605"/>
            <a:ext cx="323206" cy="324121"/>
          </a:xfrm>
          <a:custGeom>
            <a:avLst/>
            <a:gdLst>
              <a:gd name="T0" fmla="*/ 213 w 427"/>
              <a:gd name="T1" fmla="*/ 0 h 428"/>
              <a:gd name="T2" fmla="*/ 0 w 427"/>
              <a:gd name="T3" fmla="*/ 214 h 428"/>
              <a:gd name="T4" fmla="*/ 213 w 427"/>
              <a:gd name="T5" fmla="*/ 428 h 428"/>
              <a:gd name="T6" fmla="*/ 427 w 427"/>
              <a:gd name="T7" fmla="*/ 214 h 428"/>
              <a:gd name="T8" fmla="*/ 213 w 427"/>
              <a:gd name="T9" fmla="*/ 0 h 428"/>
              <a:gd name="T10" fmla="*/ 347 w 427"/>
              <a:gd name="T11" fmla="*/ 214 h 428"/>
              <a:gd name="T12" fmla="*/ 320 w 427"/>
              <a:gd name="T13" fmla="*/ 241 h 428"/>
              <a:gd name="T14" fmla="*/ 106 w 427"/>
              <a:gd name="T15" fmla="*/ 241 h 428"/>
              <a:gd name="T16" fmla="*/ 80 w 427"/>
              <a:gd name="T17" fmla="*/ 214 h 428"/>
              <a:gd name="T18" fmla="*/ 106 w 427"/>
              <a:gd name="T19" fmla="*/ 187 h 428"/>
              <a:gd name="T20" fmla="*/ 320 w 427"/>
              <a:gd name="T21" fmla="*/ 187 h 428"/>
              <a:gd name="T22" fmla="*/ 347 w 427"/>
              <a:gd name="T23"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8">
                <a:moveTo>
                  <a:pt x="213" y="0"/>
                </a:moveTo>
                <a:cubicBezTo>
                  <a:pt x="95" y="0"/>
                  <a:pt x="0" y="96"/>
                  <a:pt x="0" y="214"/>
                </a:cubicBezTo>
                <a:cubicBezTo>
                  <a:pt x="0" y="332"/>
                  <a:pt x="95" y="428"/>
                  <a:pt x="213" y="428"/>
                </a:cubicBezTo>
                <a:cubicBezTo>
                  <a:pt x="331" y="428"/>
                  <a:pt x="427" y="332"/>
                  <a:pt x="427" y="214"/>
                </a:cubicBezTo>
                <a:cubicBezTo>
                  <a:pt x="427" y="96"/>
                  <a:pt x="331" y="0"/>
                  <a:pt x="213" y="0"/>
                </a:cubicBezTo>
                <a:close/>
                <a:moveTo>
                  <a:pt x="347" y="214"/>
                </a:moveTo>
                <a:cubicBezTo>
                  <a:pt x="347" y="229"/>
                  <a:pt x="335" y="241"/>
                  <a:pt x="320" y="241"/>
                </a:cubicBezTo>
                <a:cubicBezTo>
                  <a:pt x="106" y="241"/>
                  <a:pt x="106" y="241"/>
                  <a:pt x="106" y="241"/>
                </a:cubicBezTo>
                <a:cubicBezTo>
                  <a:pt x="92" y="241"/>
                  <a:pt x="80" y="229"/>
                  <a:pt x="80" y="214"/>
                </a:cubicBezTo>
                <a:cubicBezTo>
                  <a:pt x="80" y="200"/>
                  <a:pt x="92" y="187"/>
                  <a:pt x="106" y="187"/>
                </a:cubicBezTo>
                <a:cubicBezTo>
                  <a:pt x="320" y="187"/>
                  <a:pt x="320" y="187"/>
                  <a:pt x="320" y="187"/>
                </a:cubicBezTo>
                <a:cubicBezTo>
                  <a:pt x="335" y="187"/>
                  <a:pt x="347" y="199"/>
                  <a:pt x="347" y="21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47" name="Freeform 31"/>
          <p:cNvSpPr>
            <a:spLocks noEditPoints="1"/>
          </p:cNvSpPr>
          <p:nvPr userDrawn="1"/>
        </p:nvSpPr>
        <p:spPr bwMode="auto">
          <a:xfrm>
            <a:off x="6358079" y="3983475"/>
            <a:ext cx="412780" cy="387817"/>
          </a:xfrm>
          <a:custGeom>
            <a:avLst/>
            <a:gdLst>
              <a:gd name="T0" fmla="*/ 212 w 424"/>
              <a:gd name="T1" fmla="*/ 73 h 398"/>
              <a:gd name="T2" fmla="*/ 46 w 424"/>
              <a:gd name="T3" fmla="*/ 239 h 398"/>
              <a:gd name="T4" fmla="*/ 46 w 424"/>
              <a:gd name="T5" fmla="*/ 371 h 398"/>
              <a:gd name="T6" fmla="*/ 73 w 424"/>
              <a:gd name="T7" fmla="*/ 398 h 398"/>
              <a:gd name="T8" fmla="*/ 172 w 424"/>
              <a:gd name="T9" fmla="*/ 398 h 398"/>
              <a:gd name="T10" fmla="*/ 172 w 424"/>
              <a:gd name="T11" fmla="*/ 285 h 398"/>
              <a:gd name="T12" fmla="*/ 186 w 424"/>
              <a:gd name="T13" fmla="*/ 272 h 398"/>
              <a:gd name="T14" fmla="*/ 239 w 424"/>
              <a:gd name="T15" fmla="*/ 272 h 398"/>
              <a:gd name="T16" fmla="*/ 252 w 424"/>
              <a:gd name="T17" fmla="*/ 285 h 398"/>
              <a:gd name="T18" fmla="*/ 252 w 424"/>
              <a:gd name="T19" fmla="*/ 398 h 398"/>
              <a:gd name="T20" fmla="*/ 351 w 424"/>
              <a:gd name="T21" fmla="*/ 398 h 398"/>
              <a:gd name="T22" fmla="*/ 378 w 424"/>
              <a:gd name="T23" fmla="*/ 371 h 398"/>
              <a:gd name="T24" fmla="*/ 378 w 424"/>
              <a:gd name="T25" fmla="*/ 239 h 398"/>
              <a:gd name="T26" fmla="*/ 212 w 424"/>
              <a:gd name="T27" fmla="*/ 73 h 398"/>
              <a:gd name="T28" fmla="*/ 226 w 424"/>
              <a:gd name="T29" fmla="*/ 6 h 398"/>
              <a:gd name="T30" fmla="*/ 418 w 424"/>
              <a:gd name="T31" fmla="*/ 198 h 398"/>
              <a:gd name="T32" fmla="*/ 424 w 424"/>
              <a:gd name="T33" fmla="*/ 212 h 398"/>
              <a:gd name="T34" fmla="*/ 404 w 424"/>
              <a:gd name="T35" fmla="*/ 232 h 398"/>
              <a:gd name="T36" fmla="*/ 390 w 424"/>
              <a:gd name="T37" fmla="*/ 226 h 398"/>
              <a:gd name="T38" fmla="*/ 212 w 424"/>
              <a:gd name="T39" fmla="*/ 48 h 398"/>
              <a:gd name="T40" fmla="*/ 34 w 424"/>
              <a:gd name="T41" fmla="*/ 226 h 398"/>
              <a:gd name="T42" fmla="*/ 20 w 424"/>
              <a:gd name="T43" fmla="*/ 232 h 398"/>
              <a:gd name="T44" fmla="*/ 0 w 424"/>
              <a:gd name="T45" fmla="*/ 212 h 398"/>
              <a:gd name="T46" fmla="*/ 6 w 424"/>
              <a:gd name="T47" fmla="*/ 198 h 398"/>
              <a:gd name="T48" fmla="*/ 198 w 424"/>
              <a:gd name="T49" fmla="*/ 6 h 398"/>
              <a:gd name="T50" fmla="*/ 212 w 424"/>
              <a:gd name="T51" fmla="*/ 0 h 398"/>
              <a:gd name="T52" fmla="*/ 226 w 424"/>
              <a:gd name="T53"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4" h="398">
                <a:moveTo>
                  <a:pt x="212" y="73"/>
                </a:moveTo>
                <a:cubicBezTo>
                  <a:pt x="46" y="239"/>
                  <a:pt x="46" y="239"/>
                  <a:pt x="46" y="239"/>
                </a:cubicBezTo>
                <a:cubicBezTo>
                  <a:pt x="46" y="371"/>
                  <a:pt x="46" y="371"/>
                  <a:pt x="46" y="371"/>
                </a:cubicBezTo>
                <a:cubicBezTo>
                  <a:pt x="46" y="386"/>
                  <a:pt x="58" y="398"/>
                  <a:pt x="73" y="398"/>
                </a:cubicBezTo>
                <a:cubicBezTo>
                  <a:pt x="172" y="398"/>
                  <a:pt x="172" y="398"/>
                  <a:pt x="172" y="398"/>
                </a:cubicBezTo>
                <a:cubicBezTo>
                  <a:pt x="172" y="285"/>
                  <a:pt x="172" y="285"/>
                  <a:pt x="172" y="285"/>
                </a:cubicBezTo>
                <a:cubicBezTo>
                  <a:pt x="172" y="278"/>
                  <a:pt x="178" y="272"/>
                  <a:pt x="186" y="272"/>
                </a:cubicBezTo>
                <a:cubicBezTo>
                  <a:pt x="239" y="272"/>
                  <a:pt x="239" y="272"/>
                  <a:pt x="239" y="272"/>
                </a:cubicBezTo>
                <a:cubicBezTo>
                  <a:pt x="246" y="272"/>
                  <a:pt x="252" y="278"/>
                  <a:pt x="252" y="285"/>
                </a:cubicBezTo>
                <a:cubicBezTo>
                  <a:pt x="252" y="398"/>
                  <a:pt x="252" y="398"/>
                  <a:pt x="252" y="398"/>
                </a:cubicBezTo>
                <a:cubicBezTo>
                  <a:pt x="351" y="398"/>
                  <a:pt x="351" y="398"/>
                  <a:pt x="351" y="398"/>
                </a:cubicBezTo>
                <a:cubicBezTo>
                  <a:pt x="366" y="398"/>
                  <a:pt x="378" y="386"/>
                  <a:pt x="378" y="371"/>
                </a:cubicBezTo>
                <a:cubicBezTo>
                  <a:pt x="378" y="239"/>
                  <a:pt x="378" y="239"/>
                  <a:pt x="378" y="239"/>
                </a:cubicBezTo>
                <a:cubicBezTo>
                  <a:pt x="212" y="73"/>
                  <a:pt x="212" y="73"/>
                  <a:pt x="212" y="73"/>
                </a:cubicBezTo>
                <a:close/>
                <a:moveTo>
                  <a:pt x="226" y="6"/>
                </a:moveTo>
                <a:cubicBezTo>
                  <a:pt x="418" y="198"/>
                  <a:pt x="418" y="198"/>
                  <a:pt x="418" y="198"/>
                </a:cubicBezTo>
                <a:cubicBezTo>
                  <a:pt x="422" y="202"/>
                  <a:pt x="424" y="207"/>
                  <a:pt x="424" y="212"/>
                </a:cubicBezTo>
                <a:cubicBezTo>
                  <a:pt x="424" y="223"/>
                  <a:pt x="415" y="232"/>
                  <a:pt x="404" y="232"/>
                </a:cubicBezTo>
                <a:cubicBezTo>
                  <a:pt x="399" y="232"/>
                  <a:pt x="394" y="230"/>
                  <a:pt x="390" y="226"/>
                </a:cubicBezTo>
                <a:cubicBezTo>
                  <a:pt x="212" y="48"/>
                  <a:pt x="212" y="48"/>
                  <a:pt x="212" y="48"/>
                </a:cubicBezTo>
                <a:cubicBezTo>
                  <a:pt x="34" y="226"/>
                  <a:pt x="34" y="226"/>
                  <a:pt x="34" y="226"/>
                </a:cubicBezTo>
                <a:cubicBezTo>
                  <a:pt x="30" y="230"/>
                  <a:pt x="25" y="232"/>
                  <a:pt x="20" y="232"/>
                </a:cubicBezTo>
                <a:cubicBezTo>
                  <a:pt x="9" y="232"/>
                  <a:pt x="0" y="223"/>
                  <a:pt x="0" y="212"/>
                </a:cubicBezTo>
                <a:cubicBezTo>
                  <a:pt x="0" y="207"/>
                  <a:pt x="2" y="202"/>
                  <a:pt x="6" y="198"/>
                </a:cubicBezTo>
                <a:cubicBezTo>
                  <a:pt x="198" y="6"/>
                  <a:pt x="198" y="6"/>
                  <a:pt x="198" y="6"/>
                </a:cubicBezTo>
                <a:cubicBezTo>
                  <a:pt x="202" y="3"/>
                  <a:pt x="207" y="0"/>
                  <a:pt x="212" y="0"/>
                </a:cubicBezTo>
                <a:cubicBezTo>
                  <a:pt x="218" y="0"/>
                  <a:pt x="223" y="3"/>
                  <a:pt x="226" y="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48" name="Freeform 28"/>
          <p:cNvSpPr>
            <a:spLocks noEditPoints="1"/>
          </p:cNvSpPr>
          <p:nvPr userDrawn="1"/>
        </p:nvSpPr>
        <p:spPr bwMode="auto">
          <a:xfrm>
            <a:off x="8371704" y="4954835"/>
            <a:ext cx="339284" cy="339284"/>
          </a:xfrm>
          <a:custGeom>
            <a:avLst/>
            <a:gdLst>
              <a:gd name="T0" fmla="*/ 109 w 429"/>
              <a:gd name="T1" fmla="*/ 405 h 429"/>
              <a:gd name="T2" fmla="*/ 282 w 429"/>
              <a:gd name="T3" fmla="*/ 207 h 429"/>
              <a:gd name="T4" fmla="*/ 322 w 429"/>
              <a:gd name="T5" fmla="*/ 214 h 429"/>
              <a:gd name="T6" fmla="*/ 397 w 429"/>
              <a:gd name="T7" fmla="*/ 183 h 429"/>
              <a:gd name="T8" fmla="*/ 429 w 429"/>
              <a:gd name="T9" fmla="*/ 107 h 429"/>
              <a:gd name="T10" fmla="*/ 426 w 429"/>
              <a:gd name="T11" fmla="*/ 85 h 429"/>
              <a:gd name="T12" fmla="*/ 411 w 429"/>
              <a:gd name="T13" fmla="*/ 75 h 429"/>
              <a:gd name="T14" fmla="*/ 404 w 429"/>
              <a:gd name="T15" fmla="*/ 79 h 429"/>
              <a:gd name="T16" fmla="*/ 362 w 429"/>
              <a:gd name="T17" fmla="*/ 121 h 429"/>
              <a:gd name="T18" fmla="*/ 308 w 429"/>
              <a:gd name="T19" fmla="*/ 67 h 429"/>
              <a:gd name="T20" fmla="*/ 350 w 429"/>
              <a:gd name="T21" fmla="*/ 25 h 429"/>
              <a:gd name="T22" fmla="*/ 350 w 429"/>
              <a:gd name="T23" fmla="*/ 6 h 429"/>
              <a:gd name="T24" fmla="*/ 322 w 429"/>
              <a:gd name="T25" fmla="*/ 0 h 429"/>
              <a:gd name="T26" fmla="*/ 302 w 429"/>
              <a:gd name="T27" fmla="*/ 2 h 429"/>
              <a:gd name="T28" fmla="*/ 246 w 429"/>
              <a:gd name="T29" fmla="*/ 32 h 429"/>
              <a:gd name="T30" fmla="*/ 215 w 429"/>
              <a:gd name="T31" fmla="*/ 107 h 429"/>
              <a:gd name="T32" fmla="*/ 222 w 429"/>
              <a:gd name="T33" fmla="*/ 147 h 429"/>
              <a:gd name="T34" fmla="*/ 24 w 429"/>
              <a:gd name="T35" fmla="*/ 321 h 429"/>
              <a:gd name="T36" fmla="*/ 18 w 429"/>
              <a:gd name="T37" fmla="*/ 326 h 429"/>
              <a:gd name="T38" fmla="*/ 0 w 429"/>
              <a:gd name="T39" fmla="*/ 368 h 429"/>
              <a:gd name="T40" fmla="*/ 18 w 429"/>
              <a:gd name="T41" fmla="*/ 411 h 429"/>
              <a:gd name="T42" fmla="*/ 61 w 429"/>
              <a:gd name="T43" fmla="*/ 429 h 429"/>
              <a:gd name="T44" fmla="*/ 103 w 429"/>
              <a:gd name="T45" fmla="*/ 411 h 429"/>
              <a:gd name="T46" fmla="*/ 109 w 429"/>
              <a:gd name="T47" fmla="*/ 405 h 429"/>
              <a:gd name="T48" fmla="*/ 61 w 429"/>
              <a:gd name="T49" fmla="*/ 348 h 429"/>
              <a:gd name="T50" fmla="*/ 75 w 429"/>
              <a:gd name="T51" fmla="*/ 354 h 429"/>
              <a:gd name="T52" fmla="*/ 81 w 429"/>
              <a:gd name="T53" fmla="*/ 368 h 429"/>
              <a:gd name="T54" fmla="*/ 75 w 429"/>
              <a:gd name="T55" fmla="*/ 383 h 429"/>
              <a:gd name="T56" fmla="*/ 61 w 429"/>
              <a:gd name="T57" fmla="*/ 388 h 429"/>
              <a:gd name="T58" fmla="*/ 46 w 429"/>
              <a:gd name="T59" fmla="*/ 383 h 429"/>
              <a:gd name="T60" fmla="*/ 41 w 429"/>
              <a:gd name="T61" fmla="*/ 368 h 429"/>
              <a:gd name="T62" fmla="*/ 46 w 429"/>
              <a:gd name="T63" fmla="*/ 354 h 429"/>
              <a:gd name="T64" fmla="*/ 61 w 429"/>
              <a:gd name="T65" fmla="*/ 348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9" h="429">
                <a:moveTo>
                  <a:pt x="109" y="405"/>
                </a:moveTo>
                <a:cubicBezTo>
                  <a:pt x="282" y="207"/>
                  <a:pt x="282" y="207"/>
                  <a:pt x="282" y="207"/>
                </a:cubicBezTo>
                <a:cubicBezTo>
                  <a:pt x="294" y="212"/>
                  <a:pt x="308" y="214"/>
                  <a:pt x="322" y="214"/>
                </a:cubicBezTo>
                <a:cubicBezTo>
                  <a:pt x="351" y="214"/>
                  <a:pt x="378" y="202"/>
                  <a:pt x="397" y="183"/>
                </a:cubicBezTo>
                <a:cubicBezTo>
                  <a:pt x="417" y="164"/>
                  <a:pt x="429" y="137"/>
                  <a:pt x="429" y="107"/>
                </a:cubicBezTo>
                <a:cubicBezTo>
                  <a:pt x="429" y="100"/>
                  <a:pt x="428" y="93"/>
                  <a:pt x="426" y="85"/>
                </a:cubicBezTo>
                <a:cubicBezTo>
                  <a:pt x="425" y="78"/>
                  <a:pt x="418" y="74"/>
                  <a:pt x="411" y="75"/>
                </a:cubicBezTo>
                <a:cubicBezTo>
                  <a:pt x="408" y="76"/>
                  <a:pt x="406" y="77"/>
                  <a:pt x="404" y="79"/>
                </a:cubicBezTo>
                <a:cubicBezTo>
                  <a:pt x="362" y="121"/>
                  <a:pt x="362" y="121"/>
                  <a:pt x="362" y="121"/>
                </a:cubicBezTo>
                <a:cubicBezTo>
                  <a:pt x="308" y="67"/>
                  <a:pt x="308" y="67"/>
                  <a:pt x="308" y="67"/>
                </a:cubicBezTo>
                <a:cubicBezTo>
                  <a:pt x="350" y="25"/>
                  <a:pt x="350" y="25"/>
                  <a:pt x="350" y="25"/>
                </a:cubicBezTo>
                <a:cubicBezTo>
                  <a:pt x="356" y="20"/>
                  <a:pt x="356" y="11"/>
                  <a:pt x="350" y="6"/>
                </a:cubicBezTo>
                <a:cubicBezTo>
                  <a:pt x="345" y="0"/>
                  <a:pt x="330" y="0"/>
                  <a:pt x="322" y="0"/>
                </a:cubicBezTo>
                <a:cubicBezTo>
                  <a:pt x="317" y="0"/>
                  <a:pt x="308" y="1"/>
                  <a:pt x="302" y="2"/>
                </a:cubicBezTo>
                <a:cubicBezTo>
                  <a:pt x="280" y="6"/>
                  <a:pt x="261" y="17"/>
                  <a:pt x="246" y="32"/>
                </a:cubicBezTo>
                <a:cubicBezTo>
                  <a:pt x="227" y="51"/>
                  <a:pt x="215" y="78"/>
                  <a:pt x="215" y="107"/>
                </a:cubicBezTo>
                <a:cubicBezTo>
                  <a:pt x="215" y="121"/>
                  <a:pt x="217" y="135"/>
                  <a:pt x="222" y="147"/>
                </a:cubicBezTo>
                <a:cubicBezTo>
                  <a:pt x="24" y="321"/>
                  <a:pt x="24" y="321"/>
                  <a:pt x="24" y="321"/>
                </a:cubicBezTo>
                <a:cubicBezTo>
                  <a:pt x="22" y="322"/>
                  <a:pt x="20" y="324"/>
                  <a:pt x="18" y="326"/>
                </a:cubicBezTo>
                <a:cubicBezTo>
                  <a:pt x="7" y="337"/>
                  <a:pt x="0" y="352"/>
                  <a:pt x="0" y="368"/>
                </a:cubicBezTo>
                <a:cubicBezTo>
                  <a:pt x="0" y="385"/>
                  <a:pt x="7" y="400"/>
                  <a:pt x="18" y="411"/>
                </a:cubicBezTo>
                <a:cubicBezTo>
                  <a:pt x="29" y="422"/>
                  <a:pt x="44" y="429"/>
                  <a:pt x="61" y="429"/>
                </a:cubicBezTo>
                <a:cubicBezTo>
                  <a:pt x="77" y="429"/>
                  <a:pt x="92" y="422"/>
                  <a:pt x="103" y="411"/>
                </a:cubicBezTo>
                <a:cubicBezTo>
                  <a:pt x="105" y="409"/>
                  <a:pt x="107" y="407"/>
                  <a:pt x="109" y="405"/>
                </a:cubicBezTo>
                <a:close/>
                <a:moveTo>
                  <a:pt x="61" y="348"/>
                </a:moveTo>
                <a:cubicBezTo>
                  <a:pt x="66" y="348"/>
                  <a:pt x="71" y="351"/>
                  <a:pt x="75" y="354"/>
                </a:cubicBezTo>
                <a:cubicBezTo>
                  <a:pt x="78" y="358"/>
                  <a:pt x="81" y="363"/>
                  <a:pt x="81" y="368"/>
                </a:cubicBezTo>
                <a:cubicBezTo>
                  <a:pt x="81" y="374"/>
                  <a:pt x="78" y="379"/>
                  <a:pt x="75" y="383"/>
                </a:cubicBezTo>
                <a:cubicBezTo>
                  <a:pt x="71" y="386"/>
                  <a:pt x="66" y="388"/>
                  <a:pt x="61" y="388"/>
                </a:cubicBezTo>
                <a:cubicBezTo>
                  <a:pt x="55" y="388"/>
                  <a:pt x="50" y="386"/>
                  <a:pt x="46" y="383"/>
                </a:cubicBezTo>
                <a:cubicBezTo>
                  <a:pt x="43" y="379"/>
                  <a:pt x="41" y="374"/>
                  <a:pt x="41" y="368"/>
                </a:cubicBezTo>
                <a:cubicBezTo>
                  <a:pt x="41" y="363"/>
                  <a:pt x="43" y="358"/>
                  <a:pt x="46" y="354"/>
                </a:cubicBezTo>
                <a:cubicBezTo>
                  <a:pt x="50" y="351"/>
                  <a:pt x="55" y="348"/>
                  <a:pt x="61" y="34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49" name="Freeform 27"/>
          <p:cNvSpPr>
            <a:spLocks noEditPoints="1"/>
          </p:cNvSpPr>
          <p:nvPr userDrawn="1"/>
        </p:nvSpPr>
        <p:spPr bwMode="auto">
          <a:xfrm>
            <a:off x="8370552" y="1471950"/>
            <a:ext cx="341589" cy="340474"/>
          </a:xfrm>
          <a:custGeom>
            <a:avLst/>
            <a:gdLst>
              <a:gd name="T0" fmla="*/ 121 w 430"/>
              <a:gd name="T1" fmla="*/ 0 h 429"/>
              <a:gd name="T2" fmla="*/ 295 w 430"/>
              <a:gd name="T3" fmla="*/ 0 h 429"/>
              <a:gd name="T4" fmla="*/ 322 w 430"/>
              <a:gd name="T5" fmla="*/ 27 h 429"/>
              <a:gd name="T6" fmla="*/ 322 w 430"/>
              <a:gd name="T7" fmla="*/ 41 h 429"/>
              <a:gd name="T8" fmla="*/ 322 w 430"/>
              <a:gd name="T9" fmla="*/ 215 h 429"/>
              <a:gd name="T10" fmla="*/ 295 w 430"/>
              <a:gd name="T11" fmla="*/ 242 h 429"/>
              <a:gd name="T12" fmla="*/ 121 w 430"/>
              <a:gd name="T13" fmla="*/ 242 h 429"/>
              <a:gd name="T14" fmla="*/ 94 w 430"/>
              <a:gd name="T15" fmla="*/ 215 h 429"/>
              <a:gd name="T16" fmla="*/ 94 w 430"/>
              <a:gd name="T17" fmla="*/ 27 h 429"/>
              <a:gd name="T18" fmla="*/ 121 w 430"/>
              <a:gd name="T19" fmla="*/ 0 h 429"/>
              <a:gd name="T20" fmla="*/ 121 w 430"/>
              <a:gd name="T21" fmla="*/ 362 h 429"/>
              <a:gd name="T22" fmla="*/ 295 w 430"/>
              <a:gd name="T23" fmla="*/ 362 h 429"/>
              <a:gd name="T24" fmla="*/ 322 w 430"/>
              <a:gd name="T25" fmla="*/ 389 h 429"/>
              <a:gd name="T26" fmla="*/ 322 w 430"/>
              <a:gd name="T27" fmla="*/ 403 h 429"/>
              <a:gd name="T28" fmla="*/ 295 w 430"/>
              <a:gd name="T29" fmla="*/ 429 h 429"/>
              <a:gd name="T30" fmla="*/ 121 w 430"/>
              <a:gd name="T31" fmla="*/ 429 h 429"/>
              <a:gd name="T32" fmla="*/ 94 w 430"/>
              <a:gd name="T33" fmla="*/ 403 h 429"/>
              <a:gd name="T34" fmla="*/ 94 w 430"/>
              <a:gd name="T35" fmla="*/ 389 h 429"/>
              <a:gd name="T36" fmla="*/ 121 w 430"/>
              <a:gd name="T37" fmla="*/ 362 h 429"/>
              <a:gd name="T38" fmla="*/ 349 w 430"/>
              <a:gd name="T39" fmla="*/ 148 h 429"/>
              <a:gd name="T40" fmla="*/ 349 w 430"/>
              <a:gd name="T41" fmla="*/ 215 h 429"/>
              <a:gd name="T42" fmla="*/ 295 w 430"/>
              <a:gd name="T43" fmla="*/ 268 h 429"/>
              <a:gd name="T44" fmla="*/ 121 w 430"/>
              <a:gd name="T45" fmla="*/ 268 h 429"/>
              <a:gd name="T46" fmla="*/ 67 w 430"/>
              <a:gd name="T47" fmla="*/ 215 h 429"/>
              <a:gd name="T48" fmla="*/ 67 w 430"/>
              <a:gd name="T49" fmla="*/ 148 h 429"/>
              <a:gd name="T50" fmla="*/ 41 w 430"/>
              <a:gd name="T51" fmla="*/ 148 h 429"/>
              <a:gd name="T52" fmla="*/ 0 w 430"/>
              <a:gd name="T53" fmla="*/ 188 h 429"/>
              <a:gd name="T54" fmla="*/ 0 w 430"/>
              <a:gd name="T55" fmla="*/ 362 h 429"/>
              <a:gd name="T56" fmla="*/ 41 w 430"/>
              <a:gd name="T57" fmla="*/ 403 h 429"/>
              <a:gd name="T58" fmla="*/ 67 w 430"/>
              <a:gd name="T59" fmla="*/ 403 h 429"/>
              <a:gd name="T60" fmla="*/ 67 w 430"/>
              <a:gd name="T61" fmla="*/ 389 h 429"/>
              <a:gd name="T62" fmla="*/ 121 w 430"/>
              <a:gd name="T63" fmla="*/ 336 h 429"/>
              <a:gd name="T64" fmla="*/ 295 w 430"/>
              <a:gd name="T65" fmla="*/ 336 h 429"/>
              <a:gd name="T66" fmla="*/ 349 w 430"/>
              <a:gd name="T67" fmla="*/ 389 h 429"/>
              <a:gd name="T68" fmla="*/ 349 w 430"/>
              <a:gd name="T69" fmla="*/ 403 h 429"/>
              <a:gd name="T70" fmla="*/ 389 w 430"/>
              <a:gd name="T71" fmla="*/ 403 h 429"/>
              <a:gd name="T72" fmla="*/ 430 w 430"/>
              <a:gd name="T73" fmla="*/ 362 h 429"/>
              <a:gd name="T74" fmla="*/ 430 w 430"/>
              <a:gd name="T75" fmla="*/ 188 h 429"/>
              <a:gd name="T76" fmla="*/ 389 w 430"/>
              <a:gd name="T77" fmla="*/ 148 h 429"/>
              <a:gd name="T78" fmla="*/ 349 w 430"/>
              <a:gd name="T79" fmla="*/ 148 h 429"/>
              <a:gd name="T80" fmla="*/ 148 w 430"/>
              <a:gd name="T81" fmla="*/ 41 h 429"/>
              <a:gd name="T82" fmla="*/ 135 w 430"/>
              <a:gd name="T83" fmla="*/ 54 h 429"/>
              <a:gd name="T84" fmla="*/ 148 w 430"/>
              <a:gd name="T85" fmla="*/ 67 h 429"/>
              <a:gd name="T86" fmla="*/ 269 w 430"/>
              <a:gd name="T87" fmla="*/ 67 h 429"/>
              <a:gd name="T88" fmla="*/ 282 w 430"/>
              <a:gd name="T89" fmla="*/ 54 h 429"/>
              <a:gd name="T90" fmla="*/ 269 w 430"/>
              <a:gd name="T91" fmla="*/ 41 h 429"/>
              <a:gd name="T92" fmla="*/ 148 w 430"/>
              <a:gd name="T93" fmla="*/ 41 h 429"/>
              <a:gd name="T94" fmla="*/ 148 w 430"/>
              <a:gd name="T95" fmla="*/ 108 h 429"/>
              <a:gd name="T96" fmla="*/ 135 w 430"/>
              <a:gd name="T97" fmla="*/ 121 h 429"/>
              <a:gd name="T98" fmla="*/ 148 w 430"/>
              <a:gd name="T99" fmla="*/ 134 h 429"/>
              <a:gd name="T100" fmla="*/ 269 w 430"/>
              <a:gd name="T101" fmla="*/ 134 h 429"/>
              <a:gd name="T102" fmla="*/ 282 w 430"/>
              <a:gd name="T103" fmla="*/ 121 h 429"/>
              <a:gd name="T104" fmla="*/ 269 w 430"/>
              <a:gd name="T105" fmla="*/ 108 h 429"/>
              <a:gd name="T106" fmla="*/ 148 w 430"/>
              <a:gd name="T107" fmla="*/ 108 h 429"/>
              <a:gd name="T108" fmla="*/ 148 w 430"/>
              <a:gd name="T109" fmla="*/ 175 h 429"/>
              <a:gd name="T110" fmla="*/ 135 w 430"/>
              <a:gd name="T111" fmla="*/ 188 h 429"/>
              <a:gd name="T112" fmla="*/ 148 w 430"/>
              <a:gd name="T113" fmla="*/ 201 h 429"/>
              <a:gd name="T114" fmla="*/ 269 w 430"/>
              <a:gd name="T115" fmla="*/ 201 h 429"/>
              <a:gd name="T116" fmla="*/ 282 w 430"/>
              <a:gd name="T117" fmla="*/ 188 h 429"/>
              <a:gd name="T118" fmla="*/ 269 w 430"/>
              <a:gd name="T119" fmla="*/ 175 h 429"/>
              <a:gd name="T120" fmla="*/ 148 w 430"/>
              <a:gd name="T121" fmla="*/ 17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0" h="429">
                <a:moveTo>
                  <a:pt x="121" y="0"/>
                </a:moveTo>
                <a:cubicBezTo>
                  <a:pt x="295" y="0"/>
                  <a:pt x="295" y="0"/>
                  <a:pt x="295" y="0"/>
                </a:cubicBezTo>
                <a:cubicBezTo>
                  <a:pt x="310" y="0"/>
                  <a:pt x="322" y="12"/>
                  <a:pt x="322" y="27"/>
                </a:cubicBezTo>
                <a:cubicBezTo>
                  <a:pt x="322" y="41"/>
                  <a:pt x="322" y="41"/>
                  <a:pt x="322" y="41"/>
                </a:cubicBezTo>
                <a:cubicBezTo>
                  <a:pt x="322" y="215"/>
                  <a:pt x="322" y="215"/>
                  <a:pt x="322" y="215"/>
                </a:cubicBezTo>
                <a:cubicBezTo>
                  <a:pt x="322" y="230"/>
                  <a:pt x="310" y="242"/>
                  <a:pt x="295" y="242"/>
                </a:cubicBezTo>
                <a:cubicBezTo>
                  <a:pt x="121" y="242"/>
                  <a:pt x="121" y="242"/>
                  <a:pt x="121" y="242"/>
                </a:cubicBezTo>
                <a:cubicBezTo>
                  <a:pt x="106" y="242"/>
                  <a:pt x="94" y="230"/>
                  <a:pt x="94" y="215"/>
                </a:cubicBezTo>
                <a:cubicBezTo>
                  <a:pt x="94" y="27"/>
                  <a:pt x="94" y="27"/>
                  <a:pt x="94" y="27"/>
                </a:cubicBezTo>
                <a:cubicBezTo>
                  <a:pt x="94" y="12"/>
                  <a:pt x="106" y="0"/>
                  <a:pt x="121" y="0"/>
                </a:cubicBezTo>
                <a:close/>
                <a:moveTo>
                  <a:pt x="121" y="362"/>
                </a:moveTo>
                <a:cubicBezTo>
                  <a:pt x="295" y="362"/>
                  <a:pt x="295" y="362"/>
                  <a:pt x="295" y="362"/>
                </a:cubicBezTo>
                <a:cubicBezTo>
                  <a:pt x="310" y="362"/>
                  <a:pt x="322" y="374"/>
                  <a:pt x="322" y="389"/>
                </a:cubicBezTo>
                <a:cubicBezTo>
                  <a:pt x="322" y="403"/>
                  <a:pt x="322" y="403"/>
                  <a:pt x="322" y="403"/>
                </a:cubicBezTo>
                <a:cubicBezTo>
                  <a:pt x="322" y="417"/>
                  <a:pt x="310" y="429"/>
                  <a:pt x="295" y="429"/>
                </a:cubicBezTo>
                <a:cubicBezTo>
                  <a:pt x="121" y="429"/>
                  <a:pt x="121" y="429"/>
                  <a:pt x="121" y="429"/>
                </a:cubicBezTo>
                <a:cubicBezTo>
                  <a:pt x="106" y="429"/>
                  <a:pt x="94" y="417"/>
                  <a:pt x="94" y="403"/>
                </a:cubicBezTo>
                <a:cubicBezTo>
                  <a:pt x="94" y="389"/>
                  <a:pt x="94" y="389"/>
                  <a:pt x="94" y="389"/>
                </a:cubicBezTo>
                <a:cubicBezTo>
                  <a:pt x="94" y="374"/>
                  <a:pt x="106" y="362"/>
                  <a:pt x="121" y="362"/>
                </a:cubicBezTo>
                <a:close/>
                <a:moveTo>
                  <a:pt x="349" y="148"/>
                </a:moveTo>
                <a:cubicBezTo>
                  <a:pt x="349" y="215"/>
                  <a:pt x="349" y="215"/>
                  <a:pt x="349" y="215"/>
                </a:cubicBezTo>
                <a:cubicBezTo>
                  <a:pt x="349" y="244"/>
                  <a:pt x="325" y="268"/>
                  <a:pt x="295" y="268"/>
                </a:cubicBezTo>
                <a:cubicBezTo>
                  <a:pt x="121" y="268"/>
                  <a:pt x="121" y="268"/>
                  <a:pt x="121" y="268"/>
                </a:cubicBezTo>
                <a:cubicBezTo>
                  <a:pt x="92" y="268"/>
                  <a:pt x="67" y="244"/>
                  <a:pt x="67" y="215"/>
                </a:cubicBezTo>
                <a:cubicBezTo>
                  <a:pt x="67" y="148"/>
                  <a:pt x="67" y="148"/>
                  <a:pt x="67" y="148"/>
                </a:cubicBezTo>
                <a:cubicBezTo>
                  <a:pt x="41" y="148"/>
                  <a:pt x="41" y="148"/>
                  <a:pt x="41" y="148"/>
                </a:cubicBezTo>
                <a:cubicBezTo>
                  <a:pt x="19" y="148"/>
                  <a:pt x="0" y="166"/>
                  <a:pt x="0" y="188"/>
                </a:cubicBezTo>
                <a:cubicBezTo>
                  <a:pt x="0" y="362"/>
                  <a:pt x="0" y="362"/>
                  <a:pt x="0" y="362"/>
                </a:cubicBezTo>
                <a:cubicBezTo>
                  <a:pt x="0" y="385"/>
                  <a:pt x="19" y="403"/>
                  <a:pt x="41" y="403"/>
                </a:cubicBezTo>
                <a:cubicBezTo>
                  <a:pt x="67" y="403"/>
                  <a:pt x="67" y="403"/>
                  <a:pt x="67" y="403"/>
                </a:cubicBezTo>
                <a:cubicBezTo>
                  <a:pt x="67" y="389"/>
                  <a:pt x="67" y="389"/>
                  <a:pt x="67" y="389"/>
                </a:cubicBezTo>
                <a:cubicBezTo>
                  <a:pt x="67" y="360"/>
                  <a:pt x="92" y="336"/>
                  <a:pt x="121" y="336"/>
                </a:cubicBezTo>
                <a:cubicBezTo>
                  <a:pt x="295" y="336"/>
                  <a:pt x="295" y="336"/>
                  <a:pt x="295" y="336"/>
                </a:cubicBezTo>
                <a:cubicBezTo>
                  <a:pt x="325" y="336"/>
                  <a:pt x="349" y="360"/>
                  <a:pt x="349" y="389"/>
                </a:cubicBezTo>
                <a:cubicBezTo>
                  <a:pt x="349" y="403"/>
                  <a:pt x="349" y="403"/>
                  <a:pt x="349" y="403"/>
                </a:cubicBezTo>
                <a:cubicBezTo>
                  <a:pt x="389" y="403"/>
                  <a:pt x="389" y="403"/>
                  <a:pt x="389" y="403"/>
                </a:cubicBezTo>
                <a:cubicBezTo>
                  <a:pt x="411" y="403"/>
                  <a:pt x="430" y="385"/>
                  <a:pt x="430" y="362"/>
                </a:cubicBezTo>
                <a:cubicBezTo>
                  <a:pt x="430" y="188"/>
                  <a:pt x="430" y="188"/>
                  <a:pt x="430" y="188"/>
                </a:cubicBezTo>
                <a:cubicBezTo>
                  <a:pt x="430" y="166"/>
                  <a:pt x="411" y="148"/>
                  <a:pt x="389" y="148"/>
                </a:cubicBezTo>
                <a:cubicBezTo>
                  <a:pt x="349" y="148"/>
                  <a:pt x="349" y="148"/>
                  <a:pt x="349" y="148"/>
                </a:cubicBezTo>
                <a:close/>
                <a:moveTo>
                  <a:pt x="148" y="41"/>
                </a:moveTo>
                <a:cubicBezTo>
                  <a:pt x="141" y="41"/>
                  <a:pt x="135" y="47"/>
                  <a:pt x="135" y="54"/>
                </a:cubicBezTo>
                <a:cubicBezTo>
                  <a:pt x="135" y="61"/>
                  <a:pt x="141" y="67"/>
                  <a:pt x="148" y="67"/>
                </a:cubicBezTo>
                <a:cubicBezTo>
                  <a:pt x="269" y="67"/>
                  <a:pt x="269" y="67"/>
                  <a:pt x="269" y="67"/>
                </a:cubicBezTo>
                <a:cubicBezTo>
                  <a:pt x="276" y="67"/>
                  <a:pt x="282" y="61"/>
                  <a:pt x="282" y="54"/>
                </a:cubicBezTo>
                <a:cubicBezTo>
                  <a:pt x="282" y="47"/>
                  <a:pt x="276" y="41"/>
                  <a:pt x="269" y="41"/>
                </a:cubicBezTo>
                <a:cubicBezTo>
                  <a:pt x="148" y="41"/>
                  <a:pt x="148" y="41"/>
                  <a:pt x="148" y="41"/>
                </a:cubicBezTo>
                <a:close/>
                <a:moveTo>
                  <a:pt x="148" y="108"/>
                </a:moveTo>
                <a:cubicBezTo>
                  <a:pt x="141" y="108"/>
                  <a:pt x="135" y="114"/>
                  <a:pt x="135" y="121"/>
                </a:cubicBezTo>
                <a:cubicBezTo>
                  <a:pt x="135" y="128"/>
                  <a:pt x="141" y="134"/>
                  <a:pt x="148" y="134"/>
                </a:cubicBezTo>
                <a:cubicBezTo>
                  <a:pt x="269" y="134"/>
                  <a:pt x="269" y="134"/>
                  <a:pt x="269" y="134"/>
                </a:cubicBezTo>
                <a:cubicBezTo>
                  <a:pt x="276" y="134"/>
                  <a:pt x="282" y="128"/>
                  <a:pt x="282" y="121"/>
                </a:cubicBezTo>
                <a:cubicBezTo>
                  <a:pt x="282" y="114"/>
                  <a:pt x="276" y="108"/>
                  <a:pt x="269" y="108"/>
                </a:cubicBezTo>
                <a:cubicBezTo>
                  <a:pt x="148" y="108"/>
                  <a:pt x="148" y="108"/>
                  <a:pt x="148" y="108"/>
                </a:cubicBezTo>
                <a:close/>
                <a:moveTo>
                  <a:pt x="148" y="175"/>
                </a:moveTo>
                <a:cubicBezTo>
                  <a:pt x="141" y="175"/>
                  <a:pt x="135" y="181"/>
                  <a:pt x="135" y="188"/>
                </a:cubicBezTo>
                <a:cubicBezTo>
                  <a:pt x="135" y="195"/>
                  <a:pt x="141" y="201"/>
                  <a:pt x="148" y="201"/>
                </a:cubicBezTo>
                <a:cubicBezTo>
                  <a:pt x="269" y="201"/>
                  <a:pt x="269" y="201"/>
                  <a:pt x="269" y="201"/>
                </a:cubicBezTo>
                <a:cubicBezTo>
                  <a:pt x="276" y="201"/>
                  <a:pt x="282" y="195"/>
                  <a:pt x="282" y="188"/>
                </a:cubicBezTo>
                <a:cubicBezTo>
                  <a:pt x="282" y="181"/>
                  <a:pt x="276" y="175"/>
                  <a:pt x="269" y="175"/>
                </a:cubicBezTo>
                <a:lnTo>
                  <a:pt x="148" y="17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50" name="Freeform 31"/>
          <p:cNvSpPr>
            <a:spLocks/>
          </p:cNvSpPr>
          <p:nvPr userDrawn="1"/>
        </p:nvSpPr>
        <p:spPr bwMode="auto">
          <a:xfrm>
            <a:off x="8368763" y="2305346"/>
            <a:ext cx="345166" cy="345166"/>
          </a:xfrm>
          <a:custGeom>
            <a:avLst/>
            <a:gdLst>
              <a:gd name="T0" fmla="*/ 13 w 405"/>
              <a:gd name="T1" fmla="*/ 393 h 405"/>
              <a:gd name="T2" fmla="*/ 0 w 405"/>
              <a:gd name="T3" fmla="*/ 306 h 405"/>
              <a:gd name="T4" fmla="*/ 0 w 405"/>
              <a:gd name="T5" fmla="*/ 303 h 405"/>
              <a:gd name="T6" fmla="*/ 2 w 405"/>
              <a:gd name="T7" fmla="*/ 297 h 405"/>
              <a:gd name="T8" fmla="*/ 8 w 405"/>
              <a:gd name="T9" fmla="*/ 292 h 405"/>
              <a:gd name="T10" fmla="*/ 96 w 405"/>
              <a:gd name="T11" fmla="*/ 248 h 405"/>
              <a:gd name="T12" fmla="*/ 108 w 405"/>
              <a:gd name="T13" fmla="*/ 248 h 405"/>
              <a:gd name="T14" fmla="*/ 152 w 405"/>
              <a:gd name="T15" fmla="*/ 276 h 405"/>
              <a:gd name="T16" fmla="*/ 222 w 405"/>
              <a:gd name="T17" fmla="*/ 222 h 405"/>
              <a:gd name="T18" fmla="*/ 277 w 405"/>
              <a:gd name="T19" fmla="*/ 152 h 405"/>
              <a:gd name="T20" fmla="*/ 249 w 405"/>
              <a:gd name="T21" fmla="*/ 108 h 405"/>
              <a:gd name="T22" fmla="*/ 248 w 405"/>
              <a:gd name="T23" fmla="*/ 95 h 405"/>
              <a:gd name="T24" fmla="*/ 292 w 405"/>
              <a:gd name="T25" fmla="*/ 8 h 405"/>
              <a:gd name="T26" fmla="*/ 298 w 405"/>
              <a:gd name="T27" fmla="*/ 1 h 405"/>
              <a:gd name="T28" fmla="*/ 304 w 405"/>
              <a:gd name="T29" fmla="*/ 0 h 405"/>
              <a:gd name="T30" fmla="*/ 306 w 405"/>
              <a:gd name="T31" fmla="*/ 0 h 405"/>
              <a:gd name="T32" fmla="*/ 393 w 405"/>
              <a:gd name="T33" fmla="*/ 12 h 405"/>
              <a:gd name="T34" fmla="*/ 405 w 405"/>
              <a:gd name="T35" fmla="*/ 25 h 405"/>
              <a:gd name="T36" fmla="*/ 296 w 405"/>
              <a:gd name="T37" fmla="*/ 272 h 405"/>
              <a:gd name="T38" fmla="*/ 269 w 405"/>
              <a:gd name="T39" fmla="*/ 299 h 405"/>
              <a:gd name="T40" fmla="*/ 25 w 405"/>
              <a:gd name="T41" fmla="*/ 405 h 405"/>
              <a:gd name="T42" fmla="*/ 13 w 405"/>
              <a:gd name="T43" fmla="*/ 39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5" h="405">
                <a:moveTo>
                  <a:pt x="13" y="393"/>
                </a:moveTo>
                <a:cubicBezTo>
                  <a:pt x="0" y="306"/>
                  <a:pt x="0" y="306"/>
                  <a:pt x="0" y="306"/>
                </a:cubicBezTo>
                <a:cubicBezTo>
                  <a:pt x="0" y="305"/>
                  <a:pt x="0" y="304"/>
                  <a:pt x="0" y="303"/>
                </a:cubicBezTo>
                <a:cubicBezTo>
                  <a:pt x="0" y="301"/>
                  <a:pt x="1" y="299"/>
                  <a:pt x="2" y="297"/>
                </a:cubicBezTo>
                <a:cubicBezTo>
                  <a:pt x="3" y="295"/>
                  <a:pt x="5" y="293"/>
                  <a:pt x="8" y="292"/>
                </a:cubicBezTo>
                <a:cubicBezTo>
                  <a:pt x="96" y="248"/>
                  <a:pt x="96" y="248"/>
                  <a:pt x="96" y="248"/>
                </a:cubicBezTo>
                <a:cubicBezTo>
                  <a:pt x="100" y="246"/>
                  <a:pt x="104" y="246"/>
                  <a:pt x="108" y="248"/>
                </a:cubicBezTo>
                <a:cubicBezTo>
                  <a:pt x="152" y="276"/>
                  <a:pt x="152" y="276"/>
                  <a:pt x="152" y="276"/>
                </a:cubicBezTo>
                <a:cubicBezTo>
                  <a:pt x="175" y="264"/>
                  <a:pt x="200" y="244"/>
                  <a:pt x="222" y="222"/>
                </a:cubicBezTo>
                <a:cubicBezTo>
                  <a:pt x="244" y="199"/>
                  <a:pt x="264" y="174"/>
                  <a:pt x="277" y="152"/>
                </a:cubicBezTo>
                <a:cubicBezTo>
                  <a:pt x="249" y="108"/>
                  <a:pt x="249" y="108"/>
                  <a:pt x="249" y="108"/>
                </a:cubicBezTo>
                <a:cubicBezTo>
                  <a:pt x="247" y="104"/>
                  <a:pt x="246" y="99"/>
                  <a:pt x="248" y="95"/>
                </a:cubicBezTo>
                <a:cubicBezTo>
                  <a:pt x="292" y="8"/>
                  <a:pt x="292" y="8"/>
                  <a:pt x="292" y="8"/>
                </a:cubicBezTo>
                <a:cubicBezTo>
                  <a:pt x="293" y="5"/>
                  <a:pt x="295" y="3"/>
                  <a:pt x="298" y="1"/>
                </a:cubicBezTo>
                <a:cubicBezTo>
                  <a:pt x="299" y="0"/>
                  <a:pt x="302" y="0"/>
                  <a:pt x="304" y="0"/>
                </a:cubicBezTo>
                <a:cubicBezTo>
                  <a:pt x="305" y="0"/>
                  <a:pt x="305" y="0"/>
                  <a:pt x="306" y="0"/>
                </a:cubicBezTo>
                <a:cubicBezTo>
                  <a:pt x="393" y="12"/>
                  <a:pt x="393" y="12"/>
                  <a:pt x="393" y="12"/>
                </a:cubicBezTo>
                <a:cubicBezTo>
                  <a:pt x="400" y="13"/>
                  <a:pt x="405" y="18"/>
                  <a:pt x="405" y="25"/>
                </a:cubicBezTo>
                <a:cubicBezTo>
                  <a:pt x="405" y="112"/>
                  <a:pt x="361" y="202"/>
                  <a:pt x="296" y="272"/>
                </a:cubicBezTo>
                <a:cubicBezTo>
                  <a:pt x="287" y="281"/>
                  <a:pt x="278" y="290"/>
                  <a:pt x="269" y="299"/>
                </a:cubicBezTo>
                <a:cubicBezTo>
                  <a:pt x="199" y="362"/>
                  <a:pt x="111" y="405"/>
                  <a:pt x="25" y="405"/>
                </a:cubicBezTo>
                <a:cubicBezTo>
                  <a:pt x="19" y="405"/>
                  <a:pt x="13" y="399"/>
                  <a:pt x="13" y="39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51" name="Freeform 35"/>
          <p:cNvSpPr>
            <a:spLocks noEditPoints="1"/>
          </p:cNvSpPr>
          <p:nvPr userDrawn="1"/>
        </p:nvSpPr>
        <p:spPr bwMode="auto">
          <a:xfrm>
            <a:off x="8361543" y="3139149"/>
            <a:ext cx="359606" cy="360209"/>
          </a:xfrm>
          <a:custGeom>
            <a:avLst/>
            <a:gdLst>
              <a:gd name="T0" fmla="*/ 209 w 418"/>
              <a:gd name="T1" fmla="*/ 105 h 419"/>
              <a:gd name="T2" fmla="*/ 104 w 418"/>
              <a:gd name="T3" fmla="*/ 210 h 419"/>
              <a:gd name="T4" fmla="*/ 209 w 418"/>
              <a:gd name="T5" fmla="*/ 314 h 419"/>
              <a:gd name="T6" fmla="*/ 313 w 418"/>
              <a:gd name="T7" fmla="*/ 210 h 419"/>
              <a:gd name="T8" fmla="*/ 209 w 418"/>
              <a:gd name="T9" fmla="*/ 105 h 419"/>
              <a:gd name="T10" fmla="*/ 356 w 418"/>
              <a:gd name="T11" fmla="*/ 61 h 419"/>
              <a:gd name="T12" fmla="*/ 356 w 418"/>
              <a:gd name="T13" fmla="*/ 90 h 419"/>
              <a:gd name="T14" fmla="*/ 329 w 418"/>
              <a:gd name="T15" fmla="*/ 117 h 419"/>
              <a:gd name="T16" fmla="*/ 300 w 418"/>
              <a:gd name="T17" fmla="*/ 117 h 419"/>
              <a:gd name="T18" fmla="*/ 300 w 418"/>
              <a:gd name="T19" fmla="*/ 88 h 419"/>
              <a:gd name="T20" fmla="*/ 327 w 418"/>
              <a:gd name="T21" fmla="*/ 61 h 419"/>
              <a:gd name="T22" fmla="*/ 356 w 418"/>
              <a:gd name="T23" fmla="*/ 61 h 419"/>
              <a:gd name="T24" fmla="*/ 418 w 418"/>
              <a:gd name="T25" fmla="*/ 209 h 419"/>
              <a:gd name="T26" fmla="*/ 397 w 418"/>
              <a:gd name="T27" fmla="*/ 229 h 419"/>
              <a:gd name="T28" fmla="*/ 360 w 418"/>
              <a:gd name="T29" fmla="*/ 229 h 419"/>
              <a:gd name="T30" fmla="*/ 339 w 418"/>
              <a:gd name="T31" fmla="*/ 209 h 419"/>
              <a:gd name="T32" fmla="*/ 360 w 418"/>
              <a:gd name="T33" fmla="*/ 188 h 419"/>
              <a:gd name="T34" fmla="*/ 397 w 418"/>
              <a:gd name="T35" fmla="*/ 188 h 419"/>
              <a:gd name="T36" fmla="*/ 418 w 418"/>
              <a:gd name="T37" fmla="*/ 209 h 419"/>
              <a:gd name="T38" fmla="*/ 357 w 418"/>
              <a:gd name="T39" fmla="*/ 357 h 419"/>
              <a:gd name="T40" fmla="*/ 328 w 418"/>
              <a:gd name="T41" fmla="*/ 357 h 419"/>
              <a:gd name="T42" fmla="*/ 302 w 418"/>
              <a:gd name="T43" fmla="*/ 330 h 419"/>
              <a:gd name="T44" fmla="*/ 302 w 418"/>
              <a:gd name="T45" fmla="*/ 301 h 419"/>
              <a:gd name="T46" fmla="*/ 331 w 418"/>
              <a:gd name="T47" fmla="*/ 301 h 419"/>
              <a:gd name="T48" fmla="*/ 357 w 418"/>
              <a:gd name="T49" fmla="*/ 328 h 419"/>
              <a:gd name="T50" fmla="*/ 357 w 418"/>
              <a:gd name="T51" fmla="*/ 357 h 419"/>
              <a:gd name="T52" fmla="*/ 210 w 418"/>
              <a:gd name="T53" fmla="*/ 419 h 419"/>
              <a:gd name="T54" fmla="*/ 189 w 418"/>
              <a:gd name="T55" fmla="*/ 398 h 419"/>
              <a:gd name="T56" fmla="*/ 189 w 418"/>
              <a:gd name="T57" fmla="*/ 361 h 419"/>
              <a:gd name="T58" fmla="*/ 210 w 418"/>
              <a:gd name="T59" fmla="*/ 340 h 419"/>
              <a:gd name="T60" fmla="*/ 230 w 418"/>
              <a:gd name="T61" fmla="*/ 361 h 419"/>
              <a:gd name="T62" fmla="*/ 230 w 418"/>
              <a:gd name="T63" fmla="*/ 398 h 419"/>
              <a:gd name="T64" fmla="*/ 210 w 418"/>
              <a:gd name="T65" fmla="*/ 419 h 419"/>
              <a:gd name="T66" fmla="*/ 61 w 418"/>
              <a:gd name="T67" fmla="*/ 358 h 419"/>
              <a:gd name="T68" fmla="*/ 61 w 418"/>
              <a:gd name="T69" fmla="*/ 329 h 419"/>
              <a:gd name="T70" fmla="*/ 88 w 418"/>
              <a:gd name="T71" fmla="*/ 303 h 419"/>
              <a:gd name="T72" fmla="*/ 117 w 418"/>
              <a:gd name="T73" fmla="*/ 303 h 419"/>
              <a:gd name="T74" fmla="*/ 117 w 418"/>
              <a:gd name="T75" fmla="*/ 332 h 419"/>
              <a:gd name="T76" fmla="*/ 90 w 418"/>
              <a:gd name="T77" fmla="*/ 358 h 419"/>
              <a:gd name="T78" fmla="*/ 61 w 418"/>
              <a:gd name="T79" fmla="*/ 358 h 419"/>
              <a:gd name="T80" fmla="*/ 0 w 418"/>
              <a:gd name="T81" fmla="*/ 210 h 419"/>
              <a:gd name="T82" fmla="*/ 20 w 418"/>
              <a:gd name="T83" fmla="*/ 190 h 419"/>
              <a:gd name="T84" fmla="*/ 58 w 418"/>
              <a:gd name="T85" fmla="*/ 190 h 419"/>
              <a:gd name="T86" fmla="*/ 78 w 418"/>
              <a:gd name="T87" fmla="*/ 210 h 419"/>
              <a:gd name="T88" fmla="*/ 58 w 418"/>
              <a:gd name="T89" fmla="*/ 231 h 419"/>
              <a:gd name="T90" fmla="*/ 20 w 418"/>
              <a:gd name="T91" fmla="*/ 231 h 419"/>
              <a:gd name="T92" fmla="*/ 0 w 418"/>
              <a:gd name="T93" fmla="*/ 210 h 419"/>
              <a:gd name="T94" fmla="*/ 60 w 418"/>
              <a:gd name="T95" fmla="*/ 62 h 419"/>
              <a:gd name="T96" fmla="*/ 89 w 418"/>
              <a:gd name="T97" fmla="*/ 62 h 419"/>
              <a:gd name="T98" fmla="*/ 116 w 418"/>
              <a:gd name="T99" fmla="*/ 89 h 419"/>
              <a:gd name="T100" fmla="*/ 116 w 418"/>
              <a:gd name="T101" fmla="*/ 118 h 419"/>
              <a:gd name="T102" fmla="*/ 87 w 418"/>
              <a:gd name="T103" fmla="*/ 118 h 419"/>
              <a:gd name="T104" fmla="*/ 60 w 418"/>
              <a:gd name="T105" fmla="*/ 91 h 419"/>
              <a:gd name="T106" fmla="*/ 60 w 418"/>
              <a:gd name="T107" fmla="*/ 62 h 419"/>
              <a:gd name="T108" fmla="*/ 208 w 418"/>
              <a:gd name="T109" fmla="*/ 0 h 419"/>
              <a:gd name="T110" fmla="*/ 228 w 418"/>
              <a:gd name="T111" fmla="*/ 21 h 419"/>
              <a:gd name="T112" fmla="*/ 228 w 418"/>
              <a:gd name="T113" fmla="*/ 58 h 419"/>
              <a:gd name="T114" fmla="*/ 208 w 418"/>
              <a:gd name="T115" fmla="*/ 79 h 419"/>
              <a:gd name="T116" fmla="*/ 187 w 418"/>
              <a:gd name="T117" fmla="*/ 58 h 419"/>
              <a:gd name="T118" fmla="*/ 187 w 418"/>
              <a:gd name="T119" fmla="*/ 21 h 419"/>
              <a:gd name="T120" fmla="*/ 208 w 418"/>
              <a:gd name="T121"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8" h="419">
                <a:moveTo>
                  <a:pt x="209" y="105"/>
                </a:moveTo>
                <a:cubicBezTo>
                  <a:pt x="151" y="105"/>
                  <a:pt x="104" y="152"/>
                  <a:pt x="104" y="210"/>
                </a:cubicBezTo>
                <a:cubicBezTo>
                  <a:pt x="104" y="267"/>
                  <a:pt x="151" y="314"/>
                  <a:pt x="209" y="314"/>
                </a:cubicBezTo>
                <a:cubicBezTo>
                  <a:pt x="266" y="314"/>
                  <a:pt x="313" y="267"/>
                  <a:pt x="313" y="210"/>
                </a:cubicBezTo>
                <a:cubicBezTo>
                  <a:pt x="313" y="152"/>
                  <a:pt x="266" y="105"/>
                  <a:pt x="209" y="105"/>
                </a:cubicBezTo>
                <a:close/>
                <a:moveTo>
                  <a:pt x="356" y="61"/>
                </a:moveTo>
                <a:cubicBezTo>
                  <a:pt x="364" y="69"/>
                  <a:pt x="364" y="82"/>
                  <a:pt x="356" y="90"/>
                </a:cubicBezTo>
                <a:cubicBezTo>
                  <a:pt x="329" y="117"/>
                  <a:pt x="329" y="117"/>
                  <a:pt x="329" y="117"/>
                </a:cubicBezTo>
                <a:cubicBezTo>
                  <a:pt x="321" y="124"/>
                  <a:pt x="308" y="124"/>
                  <a:pt x="300" y="117"/>
                </a:cubicBezTo>
                <a:cubicBezTo>
                  <a:pt x="293" y="109"/>
                  <a:pt x="293" y="96"/>
                  <a:pt x="300" y="88"/>
                </a:cubicBezTo>
                <a:cubicBezTo>
                  <a:pt x="327" y="61"/>
                  <a:pt x="327" y="61"/>
                  <a:pt x="327" y="61"/>
                </a:cubicBezTo>
                <a:cubicBezTo>
                  <a:pt x="335" y="53"/>
                  <a:pt x="348" y="53"/>
                  <a:pt x="356" y="61"/>
                </a:cubicBezTo>
                <a:close/>
                <a:moveTo>
                  <a:pt x="418" y="209"/>
                </a:moveTo>
                <a:cubicBezTo>
                  <a:pt x="418" y="220"/>
                  <a:pt x="409" y="229"/>
                  <a:pt x="397" y="229"/>
                </a:cubicBezTo>
                <a:cubicBezTo>
                  <a:pt x="360" y="229"/>
                  <a:pt x="360" y="229"/>
                  <a:pt x="360" y="229"/>
                </a:cubicBezTo>
                <a:cubicBezTo>
                  <a:pt x="349" y="229"/>
                  <a:pt x="339" y="220"/>
                  <a:pt x="339" y="209"/>
                </a:cubicBezTo>
                <a:cubicBezTo>
                  <a:pt x="339" y="198"/>
                  <a:pt x="349" y="188"/>
                  <a:pt x="360" y="188"/>
                </a:cubicBezTo>
                <a:cubicBezTo>
                  <a:pt x="397" y="188"/>
                  <a:pt x="397" y="188"/>
                  <a:pt x="397" y="188"/>
                </a:cubicBezTo>
                <a:cubicBezTo>
                  <a:pt x="409" y="188"/>
                  <a:pt x="418" y="197"/>
                  <a:pt x="418" y="209"/>
                </a:cubicBezTo>
                <a:close/>
                <a:moveTo>
                  <a:pt x="357" y="357"/>
                </a:moveTo>
                <a:cubicBezTo>
                  <a:pt x="349" y="365"/>
                  <a:pt x="336" y="365"/>
                  <a:pt x="328" y="357"/>
                </a:cubicBezTo>
                <a:cubicBezTo>
                  <a:pt x="302" y="330"/>
                  <a:pt x="302" y="330"/>
                  <a:pt x="302" y="330"/>
                </a:cubicBezTo>
                <a:cubicBezTo>
                  <a:pt x="294" y="322"/>
                  <a:pt x="294" y="309"/>
                  <a:pt x="302" y="301"/>
                </a:cubicBezTo>
                <a:cubicBezTo>
                  <a:pt x="310" y="293"/>
                  <a:pt x="323" y="293"/>
                  <a:pt x="331" y="301"/>
                </a:cubicBezTo>
                <a:cubicBezTo>
                  <a:pt x="357" y="328"/>
                  <a:pt x="357" y="328"/>
                  <a:pt x="357" y="328"/>
                </a:cubicBezTo>
                <a:cubicBezTo>
                  <a:pt x="365" y="336"/>
                  <a:pt x="365" y="349"/>
                  <a:pt x="357" y="357"/>
                </a:cubicBezTo>
                <a:close/>
                <a:moveTo>
                  <a:pt x="210" y="419"/>
                </a:moveTo>
                <a:cubicBezTo>
                  <a:pt x="198" y="419"/>
                  <a:pt x="189" y="409"/>
                  <a:pt x="189" y="398"/>
                </a:cubicBezTo>
                <a:cubicBezTo>
                  <a:pt x="189" y="361"/>
                  <a:pt x="189" y="361"/>
                  <a:pt x="189" y="361"/>
                </a:cubicBezTo>
                <a:cubicBezTo>
                  <a:pt x="189" y="350"/>
                  <a:pt x="198" y="340"/>
                  <a:pt x="210" y="340"/>
                </a:cubicBezTo>
                <a:cubicBezTo>
                  <a:pt x="221" y="340"/>
                  <a:pt x="230" y="350"/>
                  <a:pt x="230" y="361"/>
                </a:cubicBezTo>
                <a:cubicBezTo>
                  <a:pt x="230" y="398"/>
                  <a:pt x="230" y="398"/>
                  <a:pt x="230" y="398"/>
                </a:cubicBezTo>
                <a:cubicBezTo>
                  <a:pt x="230" y="410"/>
                  <a:pt x="221" y="419"/>
                  <a:pt x="210" y="419"/>
                </a:cubicBezTo>
                <a:close/>
                <a:moveTo>
                  <a:pt x="61" y="358"/>
                </a:moveTo>
                <a:cubicBezTo>
                  <a:pt x="53" y="350"/>
                  <a:pt x="53" y="337"/>
                  <a:pt x="61" y="329"/>
                </a:cubicBezTo>
                <a:cubicBezTo>
                  <a:pt x="88" y="303"/>
                  <a:pt x="88" y="303"/>
                  <a:pt x="88" y="303"/>
                </a:cubicBezTo>
                <a:cubicBezTo>
                  <a:pt x="96" y="295"/>
                  <a:pt x="109" y="295"/>
                  <a:pt x="117" y="303"/>
                </a:cubicBezTo>
                <a:cubicBezTo>
                  <a:pt x="125" y="311"/>
                  <a:pt x="125" y="324"/>
                  <a:pt x="117" y="332"/>
                </a:cubicBezTo>
                <a:cubicBezTo>
                  <a:pt x="90" y="358"/>
                  <a:pt x="90" y="358"/>
                  <a:pt x="90" y="358"/>
                </a:cubicBezTo>
                <a:cubicBezTo>
                  <a:pt x="82" y="366"/>
                  <a:pt x="69" y="366"/>
                  <a:pt x="61" y="358"/>
                </a:cubicBezTo>
                <a:close/>
                <a:moveTo>
                  <a:pt x="0" y="210"/>
                </a:moveTo>
                <a:cubicBezTo>
                  <a:pt x="0" y="199"/>
                  <a:pt x="9" y="190"/>
                  <a:pt x="20" y="190"/>
                </a:cubicBezTo>
                <a:cubicBezTo>
                  <a:pt x="58" y="190"/>
                  <a:pt x="58" y="190"/>
                  <a:pt x="58" y="190"/>
                </a:cubicBezTo>
                <a:cubicBezTo>
                  <a:pt x="69" y="190"/>
                  <a:pt x="78" y="199"/>
                  <a:pt x="78" y="210"/>
                </a:cubicBezTo>
                <a:cubicBezTo>
                  <a:pt x="78" y="222"/>
                  <a:pt x="69" y="231"/>
                  <a:pt x="58" y="231"/>
                </a:cubicBezTo>
                <a:cubicBezTo>
                  <a:pt x="20" y="231"/>
                  <a:pt x="20" y="231"/>
                  <a:pt x="20" y="231"/>
                </a:cubicBezTo>
                <a:cubicBezTo>
                  <a:pt x="9" y="231"/>
                  <a:pt x="0" y="222"/>
                  <a:pt x="0" y="210"/>
                </a:cubicBezTo>
                <a:close/>
                <a:moveTo>
                  <a:pt x="60" y="62"/>
                </a:moveTo>
                <a:cubicBezTo>
                  <a:pt x="68" y="54"/>
                  <a:pt x="81" y="54"/>
                  <a:pt x="89" y="62"/>
                </a:cubicBezTo>
                <a:cubicBezTo>
                  <a:pt x="116" y="89"/>
                  <a:pt x="116" y="89"/>
                  <a:pt x="116" y="89"/>
                </a:cubicBezTo>
                <a:cubicBezTo>
                  <a:pt x="124" y="97"/>
                  <a:pt x="124" y="110"/>
                  <a:pt x="116" y="118"/>
                </a:cubicBezTo>
                <a:cubicBezTo>
                  <a:pt x="108" y="126"/>
                  <a:pt x="95" y="126"/>
                  <a:pt x="87" y="118"/>
                </a:cubicBezTo>
                <a:cubicBezTo>
                  <a:pt x="60" y="91"/>
                  <a:pt x="60" y="91"/>
                  <a:pt x="60" y="91"/>
                </a:cubicBezTo>
                <a:cubicBezTo>
                  <a:pt x="52" y="83"/>
                  <a:pt x="52" y="70"/>
                  <a:pt x="60" y="62"/>
                </a:cubicBezTo>
                <a:close/>
                <a:moveTo>
                  <a:pt x="208" y="0"/>
                </a:moveTo>
                <a:cubicBezTo>
                  <a:pt x="219" y="0"/>
                  <a:pt x="228" y="10"/>
                  <a:pt x="228" y="21"/>
                </a:cubicBezTo>
                <a:cubicBezTo>
                  <a:pt x="228" y="58"/>
                  <a:pt x="228" y="58"/>
                  <a:pt x="228" y="58"/>
                </a:cubicBezTo>
                <a:cubicBezTo>
                  <a:pt x="228" y="70"/>
                  <a:pt x="219" y="79"/>
                  <a:pt x="208" y="79"/>
                </a:cubicBezTo>
                <a:cubicBezTo>
                  <a:pt x="197" y="79"/>
                  <a:pt x="187" y="70"/>
                  <a:pt x="187" y="58"/>
                </a:cubicBezTo>
                <a:cubicBezTo>
                  <a:pt x="187" y="21"/>
                  <a:pt x="187" y="21"/>
                  <a:pt x="187" y="21"/>
                </a:cubicBezTo>
                <a:cubicBezTo>
                  <a:pt x="187" y="10"/>
                  <a:pt x="197" y="0"/>
                  <a:pt x="208"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52" name="Freeform 31"/>
          <p:cNvSpPr>
            <a:spLocks/>
          </p:cNvSpPr>
          <p:nvPr userDrawn="1"/>
        </p:nvSpPr>
        <p:spPr bwMode="auto">
          <a:xfrm>
            <a:off x="8343349" y="5910244"/>
            <a:ext cx="395994" cy="296843"/>
          </a:xfrm>
          <a:custGeom>
            <a:avLst/>
            <a:gdLst>
              <a:gd name="T0" fmla="*/ 7 w 401"/>
              <a:gd name="T1" fmla="*/ 156 h 301"/>
              <a:gd name="T2" fmla="*/ 0 w 401"/>
              <a:gd name="T3" fmla="*/ 138 h 301"/>
              <a:gd name="T4" fmla="*/ 7 w 401"/>
              <a:gd name="T5" fmla="*/ 120 h 301"/>
              <a:gd name="T6" fmla="*/ 45 w 401"/>
              <a:gd name="T7" fmla="*/ 83 h 301"/>
              <a:gd name="T8" fmla="*/ 62 w 401"/>
              <a:gd name="T9" fmla="*/ 75 h 301"/>
              <a:gd name="T10" fmla="*/ 80 w 401"/>
              <a:gd name="T11" fmla="*/ 83 h 301"/>
              <a:gd name="T12" fmla="*/ 163 w 401"/>
              <a:gd name="T13" fmla="*/ 165 h 301"/>
              <a:gd name="T14" fmla="*/ 321 w 401"/>
              <a:gd name="T15" fmla="*/ 7 h 301"/>
              <a:gd name="T16" fmla="*/ 338 w 401"/>
              <a:gd name="T17" fmla="*/ 0 h 301"/>
              <a:gd name="T18" fmla="*/ 356 w 401"/>
              <a:gd name="T19" fmla="*/ 7 h 301"/>
              <a:gd name="T20" fmla="*/ 394 w 401"/>
              <a:gd name="T21" fmla="*/ 45 h 301"/>
              <a:gd name="T22" fmla="*/ 401 w 401"/>
              <a:gd name="T23" fmla="*/ 63 h 301"/>
              <a:gd name="T24" fmla="*/ 394 w 401"/>
              <a:gd name="T25" fmla="*/ 81 h 301"/>
              <a:gd name="T26" fmla="*/ 181 w 401"/>
              <a:gd name="T27" fmla="*/ 294 h 301"/>
              <a:gd name="T28" fmla="*/ 163 w 401"/>
              <a:gd name="T29" fmla="*/ 301 h 301"/>
              <a:gd name="T30" fmla="*/ 145 w 401"/>
              <a:gd name="T31" fmla="*/ 294 h 301"/>
              <a:gd name="T32" fmla="*/ 7 w 401"/>
              <a:gd name="T33" fmla="*/ 15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1" h="301">
                <a:moveTo>
                  <a:pt x="7" y="156"/>
                </a:moveTo>
                <a:cubicBezTo>
                  <a:pt x="2" y="151"/>
                  <a:pt x="0" y="145"/>
                  <a:pt x="0" y="138"/>
                </a:cubicBezTo>
                <a:cubicBezTo>
                  <a:pt x="0" y="131"/>
                  <a:pt x="2" y="125"/>
                  <a:pt x="7" y="120"/>
                </a:cubicBezTo>
                <a:cubicBezTo>
                  <a:pt x="45" y="83"/>
                  <a:pt x="45" y="83"/>
                  <a:pt x="45" y="83"/>
                </a:cubicBezTo>
                <a:cubicBezTo>
                  <a:pt x="49" y="78"/>
                  <a:pt x="55" y="75"/>
                  <a:pt x="62" y="75"/>
                </a:cubicBezTo>
                <a:cubicBezTo>
                  <a:pt x="69" y="75"/>
                  <a:pt x="76" y="78"/>
                  <a:pt x="80" y="83"/>
                </a:cubicBezTo>
                <a:cubicBezTo>
                  <a:pt x="163" y="165"/>
                  <a:pt x="163" y="165"/>
                  <a:pt x="163" y="165"/>
                </a:cubicBezTo>
                <a:cubicBezTo>
                  <a:pt x="321" y="7"/>
                  <a:pt x="321" y="7"/>
                  <a:pt x="321" y="7"/>
                </a:cubicBezTo>
                <a:cubicBezTo>
                  <a:pt x="325" y="3"/>
                  <a:pt x="331" y="0"/>
                  <a:pt x="338" y="0"/>
                </a:cubicBezTo>
                <a:cubicBezTo>
                  <a:pt x="345" y="0"/>
                  <a:pt x="352" y="3"/>
                  <a:pt x="356" y="7"/>
                </a:cubicBezTo>
                <a:cubicBezTo>
                  <a:pt x="394" y="45"/>
                  <a:pt x="394" y="45"/>
                  <a:pt x="394" y="45"/>
                </a:cubicBezTo>
                <a:cubicBezTo>
                  <a:pt x="398" y="49"/>
                  <a:pt x="401" y="56"/>
                  <a:pt x="401" y="63"/>
                </a:cubicBezTo>
                <a:cubicBezTo>
                  <a:pt x="401" y="70"/>
                  <a:pt x="398" y="76"/>
                  <a:pt x="394" y="81"/>
                </a:cubicBezTo>
                <a:cubicBezTo>
                  <a:pt x="181" y="294"/>
                  <a:pt x="181" y="294"/>
                  <a:pt x="181" y="294"/>
                </a:cubicBezTo>
                <a:cubicBezTo>
                  <a:pt x="176" y="298"/>
                  <a:pt x="170" y="301"/>
                  <a:pt x="163" y="301"/>
                </a:cubicBezTo>
                <a:cubicBezTo>
                  <a:pt x="156" y="301"/>
                  <a:pt x="149" y="298"/>
                  <a:pt x="145" y="294"/>
                </a:cubicBezTo>
                <a:lnTo>
                  <a:pt x="7" y="15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53" name="Freeform 16"/>
          <p:cNvSpPr>
            <a:spLocks noEditPoints="1"/>
          </p:cNvSpPr>
          <p:nvPr userDrawn="1"/>
        </p:nvSpPr>
        <p:spPr bwMode="auto">
          <a:xfrm>
            <a:off x="8356933" y="3967772"/>
            <a:ext cx="368827" cy="419222"/>
          </a:xfrm>
          <a:custGeom>
            <a:avLst/>
            <a:gdLst>
              <a:gd name="T0" fmla="*/ 43 w 402"/>
              <a:gd name="T1" fmla="*/ 436 h 457"/>
              <a:gd name="T2" fmla="*/ 22 w 402"/>
              <a:gd name="T3" fmla="*/ 457 h 457"/>
              <a:gd name="T4" fmla="*/ 0 w 402"/>
              <a:gd name="T5" fmla="*/ 436 h 457"/>
              <a:gd name="T6" fmla="*/ 0 w 402"/>
              <a:gd name="T7" fmla="*/ 22 h 457"/>
              <a:gd name="T8" fmla="*/ 22 w 402"/>
              <a:gd name="T9" fmla="*/ 0 h 457"/>
              <a:gd name="T10" fmla="*/ 43 w 402"/>
              <a:gd name="T11" fmla="*/ 22 h 457"/>
              <a:gd name="T12" fmla="*/ 43 w 402"/>
              <a:gd name="T13" fmla="*/ 436 h 457"/>
              <a:gd name="T14" fmla="*/ 328 w 402"/>
              <a:gd name="T15" fmla="*/ 156 h 457"/>
              <a:gd name="T16" fmla="*/ 398 w 402"/>
              <a:gd name="T17" fmla="*/ 279 h 457"/>
              <a:gd name="T18" fmla="*/ 393 w 402"/>
              <a:gd name="T19" fmla="*/ 298 h 457"/>
              <a:gd name="T20" fmla="*/ 386 w 402"/>
              <a:gd name="T21" fmla="*/ 300 h 457"/>
              <a:gd name="T22" fmla="*/ 86 w 402"/>
              <a:gd name="T23" fmla="*/ 300 h 457"/>
              <a:gd name="T24" fmla="*/ 72 w 402"/>
              <a:gd name="T25" fmla="*/ 286 h 457"/>
              <a:gd name="T26" fmla="*/ 72 w 402"/>
              <a:gd name="T27" fmla="*/ 29 h 457"/>
              <a:gd name="T28" fmla="*/ 86 w 402"/>
              <a:gd name="T29" fmla="*/ 15 h 457"/>
              <a:gd name="T30" fmla="*/ 386 w 402"/>
              <a:gd name="T31" fmla="*/ 15 h 457"/>
              <a:gd name="T32" fmla="*/ 400 w 402"/>
              <a:gd name="T33" fmla="*/ 29 h 457"/>
              <a:gd name="T34" fmla="*/ 397 w 402"/>
              <a:gd name="T35" fmla="*/ 37 h 457"/>
              <a:gd name="T36" fmla="*/ 328 w 402"/>
              <a:gd name="T37" fmla="*/ 156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57">
                <a:moveTo>
                  <a:pt x="43" y="436"/>
                </a:moveTo>
                <a:cubicBezTo>
                  <a:pt x="43" y="447"/>
                  <a:pt x="34" y="457"/>
                  <a:pt x="22" y="457"/>
                </a:cubicBezTo>
                <a:cubicBezTo>
                  <a:pt x="10" y="457"/>
                  <a:pt x="0" y="447"/>
                  <a:pt x="0" y="436"/>
                </a:cubicBezTo>
                <a:cubicBezTo>
                  <a:pt x="0" y="22"/>
                  <a:pt x="0" y="22"/>
                  <a:pt x="0" y="22"/>
                </a:cubicBezTo>
                <a:cubicBezTo>
                  <a:pt x="0" y="10"/>
                  <a:pt x="10" y="0"/>
                  <a:pt x="22" y="0"/>
                </a:cubicBezTo>
                <a:cubicBezTo>
                  <a:pt x="34" y="0"/>
                  <a:pt x="43" y="10"/>
                  <a:pt x="43" y="22"/>
                </a:cubicBezTo>
                <a:cubicBezTo>
                  <a:pt x="43" y="436"/>
                  <a:pt x="43" y="436"/>
                  <a:pt x="43" y="436"/>
                </a:cubicBezTo>
                <a:close/>
                <a:moveTo>
                  <a:pt x="328" y="156"/>
                </a:moveTo>
                <a:cubicBezTo>
                  <a:pt x="398" y="279"/>
                  <a:pt x="398" y="279"/>
                  <a:pt x="398" y="279"/>
                </a:cubicBezTo>
                <a:cubicBezTo>
                  <a:pt x="402" y="286"/>
                  <a:pt x="399" y="294"/>
                  <a:pt x="393" y="298"/>
                </a:cubicBezTo>
                <a:cubicBezTo>
                  <a:pt x="390" y="300"/>
                  <a:pt x="388" y="300"/>
                  <a:pt x="386" y="300"/>
                </a:cubicBezTo>
                <a:cubicBezTo>
                  <a:pt x="86" y="300"/>
                  <a:pt x="86" y="300"/>
                  <a:pt x="86" y="300"/>
                </a:cubicBezTo>
                <a:cubicBezTo>
                  <a:pt x="78" y="300"/>
                  <a:pt x="72" y="294"/>
                  <a:pt x="72" y="286"/>
                </a:cubicBezTo>
                <a:cubicBezTo>
                  <a:pt x="72" y="29"/>
                  <a:pt x="72" y="29"/>
                  <a:pt x="72" y="29"/>
                </a:cubicBezTo>
                <a:cubicBezTo>
                  <a:pt x="72" y="21"/>
                  <a:pt x="78" y="15"/>
                  <a:pt x="86" y="15"/>
                </a:cubicBezTo>
                <a:cubicBezTo>
                  <a:pt x="386" y="15"/>
                  <a:pt x="386" y="15"/>
                  <a:pt x="386" y="15"/>
                </a:cubicBezTo>
                <a:cubicBezTo>
                  <a:pt x="393" y="15"/>
                  <a:pt x="400" y="21"/>
                  <a:pt x="400" y="29"/>
                </a:cubicBezTo>
                <a:cubicBezTo>
                  <a:pt x="400" y="32"/>
                  <a:pt x="399" y="35"/>
                  <a:pt x="397" y="37"/>
                </a:cubicBezTo>
                <a:lnTo>
                  <a:pt x="328" y="15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nvGrpSpPr>
          <p:cNvPr id="254" name="Group 47"/>
          <p:cNvGrpSpPr/>
          <p:nvPr userDrawn="1"/>
        </p:nvGrpSpPr>
        <p:grpSpPr>
          <a:xfrm>
            <a:off x="324767" y="4902725"/>
            <a:ext cx="444642" cy="443505"/>
            <a:chOff x="-1635125" y="6926263"/>
            <a:chExt cx="1239837" cy="1236662"/>
          </a:xfrm>
          <a:solidFill>
            <a:schemeClr val="accent5"/>
          </a:solidFill>
        </p:grpSpPr>
        <p:sp>
          <p:nvSpPr>
            <p:cNvPr id="255" name="Freeform 34"/>
            <p:cNvSpPr>
              <a:spLocks/>
            </p:cNvSpPr>
            <p:nvPr/>
          </p:nvSpPr>
          <p:spPr bwMode="auto">
            <a:xfrm>
              <a:off x="-1635125" y="7597775"/>
              <a:ext cx="1239837" cy="565150"/>
            </a:xfrm>
            <a:custGeom>
              <a:avLst/>
              <a:gdLst>
                <a:gd name="T0" fmla="*/ 424 w 434"/>
                <a:gd name="T1" fmla="*/ 98 h 198"/>
                <a:gd name="T2" fmla="*/ 388 w 434"/>
                <a:gd name="T3" fmla="*/ 44 h 198"/>
                <a:gd name="T4" fmla="*/ 280 w 434"/>
                <a:gd name="T5" fmla="*/ 0 h 198"/>
                <a:gd name="T6" fmla="*/ 254 w 434"/>
                <a:gd name="T7" fmla="*/ 138 h 198"/>
                <a:gd name="T8" fmla="*/ 244 w 434"/>
                <a:gd name="T9" fmla="*/ 137 h 198"/>
                <a:gd name="T10" fmla="*/ 231 w 434"/>
                <a:gd name="T11" fmla="*/ 32 h 198"/>
                <a:gd name="T12" fmla="*/ 235 w 434"/>
                <a:gd name="T13" fmla="*/ 32 h 198"/>
                <a:gd name="T14" fmla="*/ 241 w 434"/>
                <a:gd name="T15" fmla="*/ 26 h 198"/>
                <a:gd name="T16" fmla="*/ 246 w 434"/>
                <a:gd name="T17" fmla="*/ 11 h 198"/>
                <a:gd name="T18" fmla="*/ 241 w 434"/>
                <a:gd name="T19" fmla="*/ 5 h 198"/>
                <a:gd name="T20" fmla="*/ 206 w 434"/>
                <a:gd name="T21" fmla="*/ 5 h 198"/>
                <a:gd name="T22" fmla="*/ 201 w 434"/>
                <a:gd name="T23" fmla="*/ 11 h 198"/>
                <a:gd name="T24" fmla="*/ 205 w 434"/>
                <a:gd name="T25" fmla="*/ 26 h 198"/>
                <a:gd name="T26" fmla="*/ 211 w 434"/>
                <a:gd name="T27" fmla="*/ 32 h 198"/>
                <a:gd name="T28" fmla="*/ 214 w 434"/>
                <a:gd name="T29" fmla="*/ 32 h 198"/>
                <a:gd name="T30" fmla="*/ 199 w 434"/>
                <a:gd name="T31" fmla="*/ 138 h 198"/>
                <a:gd name="T32" fmla="*/ 189 w 434"/>
                <a:gd name="T33" fmla="*/ 138 h 198"/>
                <a:gd name="T34" fmla="*/ 164 w 434"/>
                <a:gd name="T35" fmla="*/ 3 h 198"/>
                <a:gd name="T36" fmla="*/ 15 w 434"/>
                <a:gd name="T37" fmla="*/ 198 h 198"/>
                <a:gd name="T38" fmla="*/ 434 w 434"/>
                <a:gd name="T39" fmla="*/ 198 h 198"/>
                <a:gd name="T40" fmla="*/ 424 w 434"/>
                <a:gd name="T41" fmla="*/ 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4" h="198">
                  <a:moveTo>
                    <a:pt x="424" y="98"/>
                  </a:moveTo>
                  <a:cubicBezTo>
                    <a:pt x="419" y="78"/>
                    <a:pt x="405" y="54"/>
                    <a:pt x="388" y="44"/>
                  </a:cubicBezTo>
                  <a:cubicBezTo>
                    <a:pt x="356" y="25"/>
                    <a:pt x="318" y="15"/>
                    <a:pt x="280" y="0"/>
                  </a:cubicBezTo>
                  <a:cubicBezTo>
                    <a:pt x="271" y="48"/>
                    <a:pt x="263" y="93"/>
                    <a:pt x="254" y="138"/>
                  </a:cubicBezTo>
                  <a:cubicBezTo>
                    <a:pt x="251" y="138"/>
                    <a:pt x="247" y="137"/>
                    <a:pt x="244" y="137"/>
                  </a:cubicBezTo>
                  <a:cubicBezTo>
                    <a:pt x="242" y="109"/>
                    <a:pt x="234" y="48"/>
                    <a:pt x="231" y="32"/>
                  </a:cubicBezTo>
                  <a:cubicBezTo>
                    <a:pt x="235" y="32"/>
                    <a:pt x="235" y="32"/>
                    <a:pt x="235" y="32"/>
                  </a:cubicBezTo>
                  <a:cubicBezTo>
                    <a:pt x="238" y="32"/>
                    <a:pt x="240" y="30"/>
                    <a:pt x="241" y="26"/>
                  </a:cubicBezTo>
                  <a:cubicBezTo>
                    <a:pt x="246" y="11"/>
                    <a:pt x="246" y="11"/>
                    <a:pt x="246" y="11"/>
                  </a:cubicBezTo>
                  <a:cubicBezTo>
                    <a:pt x="247" y="8"/>
                    <a:pt x="245" y="6"/>
                    <a:pt x="241" y="5"/>
                  </a:cubicBezTo>
                  <a:cubicBezTo>
                    <a:pt x="206" y="5"/>
                    <a:pt x="206" y="5"/>
                    <a:pt x="206" y="5"/>
                  </a:cubicBezTo>
                  <a:cubicBezTo>
                    <a:pt x="201" y="5"/>
                    <a:pt x="200" y="8"/>
                    <a:pt x="201" y="11"/>
                  </a:cubicBezTo>
                  <a:cubicBezTo>
                    <a:pt x="205" y="26"/>
                    <a:pt x="205" y="26"/>
                    <a:pt x="205" y="26"/>
                  </a:cubicBezTo>
                  <a:cubicBezTo>
                    <a:pt x="206" y="29"/>
                    <a:pt x="208" y="32"/>
                    <a:pt x="211" y="32"/>
                  </a:cubicBezTo>
                  <a:cubicBezTo>
                    <a:pt x="214" y="32"/>
                    <a:pt x="214" y="32"/>
                    <a:pt x="214" y="32"/>
                  </a:cubicBezTo>
                  <a:cubicBezTo>
                    <a:pt x="211" y="49"/>
                    <a:pt x="201" y="110"/>
                    <a:pt x="199" y="138"/>
                  </a:cubicBezTo>
                  <a:cubicBezTo>
                    <a:pt x="196" y="138"/>
                    <a:pt x="192" y="138"/>
                    <a:pt x="189" y="138"/>
                  </a:cubicBezTo>
                  <a:cubicBezTo>
                    <a:pt x="181" y="93"/>
                    <a:pt x="173" y="48"/>
                    <a:pt x="164" y="3"/>
                  </a:cubicBezTo>
                  <a:cubicBezTo>
                    <a:pt x="37" y="29"/>
                    <a:pt x="0" y="77"/>
                    <a:pt x="15" y="198"/>
                  </a:cubicBezTo>
                  <a:cubicBezTo>
                    <a:pt x="154" y="198"/>
                    <a:pt x="292" y="198"/>
                    <a:pt x="434" y="198"/>
                  </a:cubicBezTo>
                  <a:cubicBezTo>
                    <a:pt x="431" y="163"/>
                    <a:pt x="432" y="129"/>
                    <a:pt x="424"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56" name="Freeform 35"/>
            <p:cNvSpPr>
              <a:spLocks/>
            </p:cNvSpPr>
            <p:nvPr/>
          </p:nvSpPr>
          <p:spPr bwMode="auto">
            <a:xfrm>
              <a:off x="-1263650" y="6926263"/>
              <a:ext cx="520700" cy="650875"/>
            </a:xfrm>
            <a:custGeom>
              <a:avLst/>
              <a:gdLst>
                <a:gd name="T0" fmla="*/ 11 w 182"/>
                <a:gd name="T1" fmla="*/ 149 h 228"/>
                <a:gd name="T2" fmla="*/ 14 w 182"/>
                <a:gd name="T3" fmla="*/ 148 h 228"/>
                <a:gd name="T4" fmla="*/ 17 w 182"/>
                <a:gd name="T5" fmla="*/ 162 h 228"/>
                <a:gd name="T6" fmla="*/ 91 w 182"/>
                <a:gd name="T7" fmla="*/ 228 h 228"/>
                <a:gd name="T8" fmla="*/ 163 w 182"/>
                <a:gd name="T9" fmla="*/ 164 h 228"/>
                <a:gd name="T10" fmla="*/ 167 w 182"/>
                <a:gd name="T11" fmla="*/ 148 h 228"/>
                <a:gd name="T12" fmla="*/ 168 w 182"/>
                <a:gd name="T13" fmla="*/ 149 h 228"/>
                <a:gd name="T14" fmla="*/ 181 w 182"/>
                <a:gd name="T15" fmla="*/ 120 h 228"/>
                <a:gd name="T16" fmla="*/ 178 w 182"/>
                <a:gd name="T17" fmla="*/ 90 h 228"/>
                <a:gd name="T18" fmla="*/ 174 w 182"/>
                <a:gd name="T19" fmla="*/ 87 h 228"/>
                <a:gd name="T20" fmla="*/ 91 w 182"/>
                <a:gd name="T21" fmla="*/ 0 h 228"/>
                <a:gd name="T22" fmla="*/ 7 w 182"/>
                <a:gd name="T23" fmla="*/ 87 h 228"/>
                <a:gd name="T24" fmla="*/ 4 w 182"/>
                <a:gd name="T25" fmla="*/ 90 h 228"/>
                <a:gd name="T26" fmla="*/ 0 w 182"/>
                <a:gd name="T27" fmla="*/ 120 h 228"/>
                <a:gd name="T28" fmla="*/ 11 w 182"/>
                <a:gd name="T29"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228">
                  <a:moveTo>
                    <a:pt x="11" y="149"/>
                  </a:moveTo>
                  <a:cubicBezTo>
                    <a:pt x="12" y="149"/>
                    <a:pt x="13" y="148"/>
                    <a:pt x="14" y="148"/>
                  </a:cubicBezTo>
                  <a:cubicBezTo>
                    <a:pt x="15" y="154"/>
                    <a:pt x="15" y="159"/>
                    <a:pt x="17" y="162"/>
                  </a:cubicBezTo>
                  <a:cubicBezTo>
                    <a:pt x="42" y="216"/>
                    <a:pt x="52" y="228"/>
                    <a:pt x="91" y="228"/>
                  </a:cubicBezTo>
                  <a:cubicBezTo>
                    <a:pt x="128" y="228"/>
                    <a:pt x="138" y="209"/>
                    <a:pt x="163" y="164"/>
                  </a:cubicBezTo>
                  <a:cubicBezTo>
                    <a:pt x="165" y="161"/>
                    <a:pt x="166" y="155"/>
                    <a:pt x="167" y="148"/>
                  </a:cubicBezTo>
                  <a:cubicBezTo>
                    <a:pt x="167" y="148"/>
                    <a:pt x="168" y="149"/>
                    <a:pt x="168" y="149"/>
                  </a:cubicBezTo>
                  <a:cubicBezTo>
                    <a:pt x="173" y="149"/>
                    <a:pt x="179" y="136"/>
                    <a:pt x="181" y="120"/>
                  </a:cubicBezTo>
                  <a:cubicBezTo>
                    <a:pt x="182" y="112"/>
                    <a:pt x="181" y="95"/>
                    <a:pt x="178" y="90"/>
                  </a:cubicBezTo>
                  <a:cubicBezTo>
                    <a:pt x="177" y="88"/>
                    <a:pt x="176" y="87"/>
                    <a:pt x="174" y="87"/>
                  </a:cubicBezTo>
                  <a:cubicBezTo>
                    <a:pt x="167" y="23"/>
                    <a:pt x="132" y="0"/>
                    <a:pt x="91" y="0"/>
                  </a:cubicBezTo>
                  <a:cubicBezTo>
                    <a:pt x="49" y="0"/>
                    <a:pt x="14" y="23"/>
                    <a:pt x="7" y="87"/>
                  </a:cubicBezTo>
                  <a:cubicBezTo>
                    <a:pt x="6" y="87"/>
                    <a:pt x="5" y="88"/>
                    <a:pt x="4" y="90"/>
                  </a:cubicBezTo>
                  <a:cubicBezTo>
                    <a:pt x="1" y="95"/>
                    <a:pt x="0" y="111"/>
                    <a:pt x="0" y="120"/>
                  </a:cubicBezTo>
                  <a:cubicBezTo>
                    <a:pt x="1" y="136"/>
                    <a:pt x="6" y="149"/>
                    <a:pt x="11"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sp>
        <p:nvSpPr>
          <p:cNvPr id="257" name="Freeform 47"/>
          <p:cNvSpPr>
            <a:spLocks noEditPoints="1"/>
          </p:cNvSpPr>
          <p:nvPr userDrawn="1"/>
        </p:nvSpPr>
        <p:spPr bwMode="auto">
          <a:xfrm>
            <a:off x="388033" y="1454351"/>
            <a:ext cx="318110" cy="375673"/>
          </a:xfrm>
          <a:custGeom>
            <a:avLst/>
            <a:gdLst>
              <a:gd name="T0" fmla="*/ 184 w 368"/>
              <a:gd name="T1" fmla="*/ 136 h 435"/>
              <a:gd name="T2" fmla="*/ 137 w 368"/>
              <a:gd name="T3" fmla="*/ 183 h 435"/>
              <a:gd name="T4" fmla="*/ 156 w 368"/>
              <a:gd name="T5" fmla="*/ 222 h 435"/>
              <a:gd name="T6" fmla="*/ 109 w 368"/>
              <a:gd name="T7" fmla="*/ 395 h 435"/>
              <a:gd name="T8" fmla="*/ 96 w 368"/>
              <a:gd name="T9" fmla="*/ 395 h 435"/>
              <a:gd name="T10" fmla="*/ 75 w 368"/>
              <a:gd name="T11" fmla="*/ 415 h 435"/>
              <a:gd name="T12" fmla="*/ 96 w 368"/>
              <a:gd name="T13" fmla="*/ 435 h 435"/>
              <a:gd name="T14" fmla="*/ 273 w 368"/>
              <a:gd name="T15" fmla="*/ 435 h 435"/>
              <a:gd name="T16" fmla="*/ 293 w 368"/>
              <a:gd name="T17" fmla="*/ 415 h 435"/>
              <a:gd name="T18" fmla="*/ 273 w 368"/>
              <a:gd name="T19" fmla="*/ 395 h 435"/>
              <a:gd name="T20" fmla="*/ 259 w 368"/>
              <a:gd name="T21" fmla="*/ 395 h 435"/>
              <a:gd name="T22" fmla="*/ 213 w 368"/>
              <a:gd name="T23" fmla="*/ 222 h 435"/>
              <a:gd name="T24" fmla="*/ 232 w 368"/>
              <a:gd name="T25" fmla="*/ 183 h 435"/>
              <a:gd name="T26" fmla="*/ 184 w 368"/>
              <a:gd name="T27" fmla="*/ 136 h 435"/>
              <a:gd name="T28" fmla="*/ 121 w 368"/>
              <a:gd name="T29" fmla="*/ 223 h 435"/>
              <a:gd name="T30" fmla="*/ 114 w 368"/>
              <a:gd name="T31" fmla="*/ 251 h 435"/>
              <a:gd name="T32" fmla="*/ 86 w 368"/>
              <a:gd name="T33" fmla="*/ 244 h 435"/>
              <a:gd name="T34" fmla="*/ 73 w 368"/>
              <a:gd name="T35" fmla="*/ 215 h 435"/>
              <a:gd name="T36" fmla="*/ 69 w 368"/>
              <a:gd name="T37" fmla="*/ 183 h 435"/>
              <a:gd name="T38" fmla="*/ 102 w 368"/>
              <a:gd name="T39" fmla="*/ 102 h 435"/>
              <a:gd name="T40" fmla="*/ 184 w 368"/>
              <a:gd name="T41" fmla="*/ 68 h 435"/>
              <a:gd name="T42" fmla="*/ 266 w 368"/>
              <a:gd name="T43" fmla="*/ 102 h 435"/>
              <a:gd name="T44" fmla="*/ 300 w 368"/>
              <a:gd name="T45" fmla="*/ 183 h 435"/>
              <a:gd name="T46" fmla="*/ 296 w 368"/>
              <a:gd name="T47" fmla="*/ 215 h 435"/>
              <a:gd name="T48" fmla="*/ 283 w 368"/>
              <a:gd name="T49" fmla="*/ 244 h 435"/>
              <a:gd name="T50" fmla="*/ 255 w 368"/>
              <a:gd name="T51" fmla="*/ 251 h 435"/>
              <a:gd name="T52" fmla="*/ 248 w 368"/>
              <a:gd name="T53" fmla="*/ 223 h 435"/>
              <a:gd name="T54" fmla="*/ 256 w 368"/>
              <a:gd name="T55" fmla="*/ 204 h 435"/>
              <a:gd name="T56" fmla="*/ 259 w 368"/>
              <a:gd name="T57" fmla="*/ 183 h 435"/>
              <a:gd name="T58" fmla="*/ 237 w 368"/>
              <a:gd name="T59" fmla="*/ 130 h 435"/>
              <a:gd name="T60" fmla="*/ 184 w 368"/>
              <a:gd name="T61" fmla="*/ 109 h 435"/>
              <a:gd name="T62" fmla="*/ 131 w 368"/>
              <a:gd name="T63" fmla="*/ 130 h 435"/>
              <a:gd name="T64" fmla="*/ 109 w 368"/>
              <a:gd name="T65" fmla="*/ 183 h 435"/>
              <a:gd name="T66" fmla="*/ 112 w 368"/>
              <a:gd name="T67" fmla="*/ 204 h 435"/>
              <a:gd name="T68" fmla="*/ 121 w 368"/>
              <a:gd name="T69" fmla="*/ 223 h 435"/>
              <a:gd name="T70" fmla="*/ 299 w 368"/>
              <a:gd name="T71" fmla="*/ 327 h 435"/>
              <a:gd name="T72" fmla="*/ 270 w 368"/>
              <a:gd name="T73" fmla="*/ 324 h 435"/>
              <a:gd name="T74" fmla="*/ 274 w 368"/>
              <a:gd name="T75" fmla="*/ 295 h 435"/>
              <a:gd name="T76" fmla="*/ 313 w 368"/>
              <a:gd name="T77" fmla="*/ 245 h 435"/>
              <a:gd name="T78" fmla="*/ 327 w 368"/>
              <a:gd name="T79" fmla="*/ 183 h 435"/>
              <a:gd name="T80" fmla="*/ 285 w 368"/>
              <a:gd name="T81" fmla="*/ 82 h 435"/>
              <a:gd name="T82" fmla="*/ 184 w 368"/>
              <a:gd name="T83" fmla="*/ 41 h 435"/>
              <a:gd name="T84" fmla="*/ 83 w 368"/>
              <a:gd name="T85" fmla="*/ 82 h 435"/>
              <a:gd name="T86" fmla="*/ 41 w 368"/>
              <a:gd name="T87" fmla="*/ 183 h 435"/>
              <a:gd name="T88" fmla="*/ 55 w 368"/>
              <a:gd name="T89" fmla="*/ 245 h 435"/>
              <a:gd name="T90" fmla="*/ 95 w 368"/>
              <a:gd name="T91" fmla="*/ 295 h 435"/>
              <a:gd name="T92" fmla="*/ 98 w 368"/>
              <a:gd name="T93" fmla="*/ 324 h 435"/>
              <a:gd name="T94" fmla="*/ 70 w 368"/>
              <a:gd name="T95" fmla="*/ 327 h 435"/>
              <a:gd name="T96" fmla="*/ 19 w 368"/>
              <a:gd name="T97" fmla="*/ 263 h 435"/>
              <a:gd name="T98" fmla="*/ 0 w 368"/>
              <a:gd name="T99" fmla="*/ 183 h 435"/>
              <a:gd name="T100" fmla="*/ 54 w 368"/>
              <a:gd name="T101" fmla="*/ 53 h 435"/>
              <a:gd name="T102" fmla="*/ 184 w 368"/>
              <a:gd name="T103" fmla="*/ 0 h 435"/>
              <a:gd name="T104" fmla="*/ 314 w 368"/>
              <a:gd name="T105" fmla="*/ 53 h 435"/>
              <a:gd name="T106" fmla="*/ 368 w 368"/>
              <a:gd name="T107" fmla="*/ 183 h 435"/>
              <a:gd name="T108" fmla="*/ 350 w 368"/>
              <a:gd name="T109" fmla="*/ 263 h 435"/>
              <a:gd name="T110" fmla="*/ 299 w 368"/>
              <a:gd name="T111" fmla="*/ 327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8" h="435">
                <a:moveTo>
                  <a:pt x="184" y="136"/>
                </a:moveTo>
                <a:cubicBezTo>
                  <a:pt x="158" y="136"/>
                  <a:pt x="137" y="157"/>
                  <a:pt x="137" y="183"/>
                </a:cubicBezTo>
                <a:cubicBezTo>
                  <a:pt x="137" y="199"/>
                  <a:pt x="144" y="213"/>
                  <a:pt x="156" y="222"/>
                </a:cubicBezTo>
                <a:cubicBezTo>
                  <a:pt x="109" y="395"/>
                  <a:pt x="109" y="395"/>
                  <a:pt x="109" y="395"/>
                </a:cubicBezTo>
                <a:cubicBezTo>
                  <a:pt x="96" y="395"/>
                  <a:pt x="96" y="395"/>
                  <a:pt x="96" y="395"/>
                </a:cubicBezTo>
                <a:cubicBezTo>
                  <a:pt x="85" y="395"/>
                  <a:pt x="75" y="404"/>
                  <a:pt x="75" y="415"/>
                </a:cubicBezTo>
                <a:cubicBezTo>
                  <a:pt x="75" y="426"/>
                  <a:pt x="85" y="435"/>
                  <a:pt x="96" y="435"/>
                </a:cubicBezTo>
                <a:cubicBezTo>
                  <a:pt x="273" y="435"/>
                  <a:pt x="273" y="435"/>
                  <a:pt x="273" y="435"/>
                </a:cubicBezTo>
                <a:cubicBezTo>
                  <a:pt x="284" y="435"/>
                  <a:pt x="293" y="426"/>
                  <a:pt x="293" y="415"/>
                </a:cubicBezTo>
                <a:cubicBezTo>
                  <a:pt x="293" y="404"/>
                  <a:pt x="284" y="395"/>
                  <a:pt x="273" y="395"/>
                </a:cubicBezTo>
                <a:cubicBezTo>
                  <a:pt x="259" y="395"/>
                  <a:pt x="259" y="395"/>
                  <a:pt x="259" y="395"/>
                </a:cubicBezTo>
                <a:cubicBezTo>
                  <a:pt x="213" y="222"/>
                  <a:pt x="213" y="222"/>
                  <a:pt x="213" y="222"/>
                </a:cubicBezTo>
                <a:cubicBezTo>
                  <a:pt x="225" y="213"/>
                  <a:pt x="232" y="199"/>
                  <a:pt x="232" y="183"/>
                </a:cubicBezTo>
                <a:cubicBezTo>
                  <a:pt x="232" y="157"/>
                  <a:pt x="211" y="136"/>
                  <a:pt x="184" y="136"/>
                </a:cubicBezTo>
                <a:close/>
                <a:moveTo>
                  <a:pt x="121" y="223"/>
                </a:moveTo>
                <a:cubicBezTo>
                  <a:pt x="126" y="232"/>
                  <a:pt x="123" y="245"/>
                  <a:pt x="114" y="251"/>
                </a:cubicBezTo>
                <a:cubicBezTo>
                  <a:pt x="104" y="257"/>
                  <a:pt x="92" y="254"/>
                  <a:pt x="86" y="244"/>
                </a:cubicBezTo>
                <a:cubicBezTo>
                  <a:pt x="80" y="235"/>
                  <a:pt x="76" y="225"/>
                  <a:pt x="73" y="215"/>
                </a:cubicBezTo>
                <a:cubicBezTo>
                  <a:pt x="70" y="205"/>
                  <a:pt x="69" y="194"/>
                  <a:pt x="69" y="183"/>
                </a:cubicBezTo>
                <a:cubicBezTo>
                  <a:pt x="69" y="152"/>
                  <a:pt x="82" y="123"/>
                  <a:pt x="102" y="102"/>
                </a:cubicBezTo>
                <a:cubicBezTo>
                  <a:pt x="123" y="81"/>
                  <a:pt x="152" y="68"/>
                  <a:pt x="184" y="68"/>
                </a:cubicBezTo>
                <a:cubicBezTo>
                  <a:pt x="216" y="68"/>
                  <a:pt x="245" y="81"/>
                  <a:pt x="266" y="102"/>
                </a:cubicBezTo>
                <a:cubicBezTo>
                  <a:pt x="287" y="123"/>
                  <a:pt x="300" y="152"/>
                  <a:pt x="300" y="183"/>
                </a:cubicBezTo>
                <a:cubicBezTo>
                  <a:pt x="300" y="194"/>
                  <a:pt x="299" y="205"/>
                  <a:pt x="296" y="215"/>
                </a:cubicBezTo>
                <a:cubicBezTo>
                  <a:pt x="293" y="225"/>
                  <a:pt x="288" y="235"/>
                  <a:pt x="283" y="244"/>
                </a:cubicBezTo>
                <a:cubicBezTo>
                  <a:pt x="277" y="254"/>
                  <a:pt x="264" y="257"/>
                  <a:pt x="255" y="251"/>
                </a:cubicBezTo>
                <a:cubicBezTo>
                  <a:pt x="245" y="245"/>
                  <a:pt x="242" y="232"/>
                  <a:pt x="248" y="223"/>
                </a:cubicBezTo>
                <a:cubicBezTo>
                  <a:pt x="252" y="217"/>
                  <a:pt x="255" y="210"/>
                  <a:pt x="256" y="204"/>
                </a:cubicBezTo>
                <a:cubicBezTo>
                  <a:pt x="258" y="197"/>
                  <a:pt x="259" y="191"/>
                  <a:pt x="259" y="183"/>
                </a:cubicBezTo>
                <a:cubicBezTo>
                  <a:pt x="259" y="163"/>
                  <a:pt x="251" y="144"/>
                  <a:pt x="237" y="130"/>
                </a:cubicBezTo>
                <a:cubicBezTo>
                  <a:pt x="224" y="117"/>
                  <a:pt x="205" y="109"/>
                  <a:pt x="184" y="109"/>
                </a:cubicBezTo>
                <a:cubicBezTo>
                  <a:pt x="164" y="109"/>
                  <a:pt x="145" y="117"/>
                  <a:pt x="131" y="130"/>
                </a:cubicBezTo>
                <a:cubicBezTo>
                  <a:pt x="118" y="144"/>
                  <a:pt x="109" y="163"/>
                  <a:pt x="109" y="183"/>
                </a:cubicBezTo>
                <a:cubicBezTo>
                  <a:pt x="109" y="191"/>
                  <a:pt x="110" y="197"/>
                  <a:pt x="112" y="204"/>
                </a:cubicBezTo>
                <a:cubicBezTo>
                  <a:pt x="114" y="210"/>
                  <a:pt x="117" y="217"/>
                  <a:pt x="121" y="223"/>
                </a:cubicBezTo>
                <a:close/>
                <a:moveTo>
                  <a:pt x="299" y="327"/>
                </a:moveTo>
                <a:cubicBezTo>
                  <a:pt x="290" y="334"/>
                  <a:pt x="277" y="333"/>
                  <a:pt x="270" y="324"/>
                </a:cubicBezTo>
                <a:cubicBezTo>
                  <a:pt x="263" y="315"/>
                  <a:pt x="265" y="302"/>
                  <a:pt x="274" y="295"/>
                </a:cubicBezTo>
                <a:cubicBezTo>
                  <a:pt x="290" y="282"/>
                  <a:pt x="304" y="265"/>
                  <a:pt x="313" y="245"/>
                </a:cubicBezTo>
                <a:cubicBezTo>
                  <a:pt x="322" y="227"/>
                  <a:pt x="327" y="206"/>
                  <a:pt x="327" y="183"/>
                </a:cubicBezTo>
                <a:cubicBezTo>
                  <a:pt x="327" y="144"/>
                  <a:pt x="311" y="108"/>
                  <a:pt x="285" y="82"/>
                </a:cubicBezTo>
                <a:cubicBezTo>
                  <a:pt x="260" y="56"/>
                  <a:pt x="224" y="41"/>
                  <a:pt x="184" y="41"/>
                </a:cubicBezTo>
                <a:cubicBezTo>
                  <a:pt x="145" y="41"/>
                  <a:pt x="109" y="56"/>
                  <a:pt x="83" y="82"/>
                </a:cubicBezTo>
                <a:cubicBezTo>
                  <a:pt x="57" y="108"/>
                  <a:pt x="41" y="144"/>
                  <a:pt x="41" y="183"/>
                </a:cubicBezTo>
                <a:cubicBezTo>
                  <a:pt x="41" y="206"/>
                  <a:pt x="46" y="227"/>
                  <a:pt x="55" y="245"/>
                </a:cubicBezTo>
                <a:cubicBezTo>
                  <a:pt x="65" y="265"/>
                  <a:pt x="78" y="282"/>
                  <a:pt x="95" y="295"/>
                </a:cubicBezTo>
                <a:cubicBezTo>
                  <a:pt x="104" y="302"/>
                  <a:pt x="105" y="315"/>
                  <a:pt x="98" y="324"/>
                </a:cubicBezTo>
                <a:cubicBezTo>
                  <a:pt x="91" y="333"/>
                  <a:pt x="78" y="334"/>
                  <a:pt x="70" y="327"/>
                </a:cubicBezTo>
                <a:cubicBezTo>
                  <a:pt x="48" y="310"/>
                  <a:pt x="31" y="288"/>
                  <a:pt x="19" y="263"/>
                </a:cubicBezTo>
                <a:cubicBezTo>
                  <a:pt x="7" y="239"/>
                  <a:pt x="0" y="212"/>
                  <a:pt x="0" y="183"/>
                </a:cubicBezTo>
                <a:cubicBezTo>
                  <a:pt x="0" y="133"/>
                  <a:pt x="21" y="87"/>
                  <a:pt x="54" y="53"/>
                </a:cubicBezTo>
                <a:cubicBezTo>
                  <a:pt x="88" y="20"/>
                  <a:pt x="134" y="0"/>
                  <a:pt x="184" y="0"/>
                </a:cubicBezTo>
                <a:cubicBezTo>
                  <a:pt x="235" y="0"/>
                  <a:pt x="281" y="20"/>
                  <a:pt x="314" y="53"/>
                </a:cubicBezTo>
                <a:cubicBezTo>
                  <a:pt x="348" y="87"/>
                  <a:pt x="368" y="133"/>
                  <a:pt x="368" y="183"/>
                </a:cubicBezTo>
                <a:cubicBezTo>
                  <a:pt x="368" y="212"/>
                  <a:pt x="362" y="239"/>
                  <a:pt x="350" y="263"/>
                </a:cubicBezTo>
                <a:cubicBezTo>
                  <a:pt x="338" y="288"/>
                  <a:pt x="320" y="310"/>
                  <a:pt x="299" y="3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58" name="Freeform 47"/>
          <p:cNvSpPr>
            <a:spLocks noEditPoints="1"/>
          </p:cNvSpPr>
          <p:nvPr userDrawn="1"/>
        </p:nvSpPr>
        <p:spPr bwMode="auto">
          <a:xfrm>
            <a:off x="362085" y="2292369"/>
            <a:ext cx="370007" cy="371120"/>
          </a:xfrm>
          <a:custGeom>
            <a:avLst/>
            <a:gdLst>
              <a:gd name="T0" fmla="*/ 149 w 406"/>
              <a:gd name="T1" fmla="*/ 339 h 407"/>
              <a:gd name="T2" fmla="*/ 85 w 406"/>
              <a:gd name="T3" fmla="*/ 403 h 407"/>
              <a:gd name="T4" fmla="*/ 76 w 406"/>
              <a:gd name="T5" fmla="*/ 407 h 407"/>
              <a:gd name="T6" fmla="*/ 67 w 406"/>
              <a:gd name="T7" fmla="*/ 403 h 407"/>
              <a:gd name="T8" fmla="*/ 4 w 406"/>
              <a:gd name="T9" fmla="*/ 339 h 407"/>
              <a:gd name="T10" fmla="*/ 0 w 406"/>
              <a:gd name="T11" fmla="*/ 330 h 407"/>
              <a:gd name="T12" fmla="*/ 4 w 406"/>
              <a:gd name="T13" fmla="*/ 321 h 407"/>
              <a:gd name="T14" fmla="*/ 67 w 406"/>
              <a:gd name="T15" fmla="*/ 258 h 407"/>
              <a:gd name="T16" fmla="*/ 76 w 406"/>
              <a:gd name="T17" fmla="*/ 254 h 407"/>
              <a:gd name="T18" fmla="*/ 85 w 406"/>
              <a:gd name="T19" fmla="*/ 258 h 407"/>
              <a:gd name="T20" fmla="*/ 149 w 406"/>
              <a:gd name="T21" fmla="*/ 321 h 407"/>
              <a:gd name="T22" fmla="*/ 152 w 406"/>
              <a:gd name="T23" fmla="*/ 330 h 407"/>
              <a:gd name="T24" fmla="*/ 149 w 406"/>
              <a:gd name="T25" fmla="*/ 339 h 407"/>
              <a:gd name="T26" fmla="*/ 274 w 406"/>
              <a:gd name="T27" fmla="*/ 7 h 407"/>
              <a:gd name="T28" fmla="*/ 243 w 406"/>
              <a:gd name="T29" fmla="*/ 28 h 407"/>
              <a:gd name="T30" fmla="*/ 243 w 406"/>
              <a:gd name="T31" fmla="*/ 28 h 407"/>
              <a:gd name="T32" fmla="*/ 72 w 406"/>
              <a:gd name="T33" fmla="*/ 199 h 407"/>
              <a:gd name="T34" fmla="*/ 68 w 406"/>
              <a:gd name="T35" fmla="*/ 209 h 407"/>
              <a:gd name="T36" fmla="*/ 72 w 406"/>
              <a:gd name="T37" fmla="*/ 218 h 407"/>
              <a:gd name="T38" fmla="*/ 189 w 406"/>
              <a:gd name="T39" fmla="*/ 334 h 407"/>
              <a:gd name="T40" fmla="*/ 198 w 406"/>
              <a:gd name="T41" fmla="*/ 338 h 407"/>
              <a:gd name="T42" fmla="*/ 207 w 406"/>
              <a:gd name="T43" fmla="*/ 334 h 407"/>
              <a:gd name="T44" fmla="*/ 378 w 406"/>
              <a:gd name="T45" fmla="*/ 163 h 407"/>
              <a:gd name="T46" fmla="*/ 378 w 406"/>
              <a:gd name="T47" fmla="*/ 163 h 407"/>
              <a:gd name="T48" fmla="*/ 399 w 406"/>
              <a:gd name="T49" fmla="*/ 132 h 407"/>
              <a:gd name="T50" fmla="*/ 406 w 406"/>
              <a:gd name="T51" fmla="*/ 95 h 407"/>
              <a:gd name="T52" fmla="*/ 378 w 406"/>
              <a:gd name="T53" fmla="*/ 28 h 407"/>
              <a:gd name="T54" fmla="*/ 311 w 406"/>
              <a:gd name="T55" fmla="*/ 0 h 407"/>
              <a:gd name="T56" fmla="*/ 274 w 406"/>
              <a:gd name="T57" fmla="*/ 7 h 407"/>
              <a:gd name="T58" fmla="*/ 41 w 406"/>
              <a:gd name="T59" fmla="*/ 313 h 407"/>
              <a:gd name="T60" fmla="*/ 59 w 406"/>
              <a:gd name="T61" fmla="*/ 331 h 407"/>
              <a:gd name="T62" fmla="*/ 77 w 406"/>
              <a:gd name="T63" fmla="*/ 313 h 407"/>
              <a:gd name="T64" fmla="*/ 59 w 406"/>
              <a:gd name="T65" fmla="*/ 295 h 407"/>
              <a:gd name="T66" fmla="*/ 41 w 406"/>
              <a:gd name="T67" fmla="*/ 313 h 407"/>
              <a:gd name="T68" fmla="*/ 75 w 406"/>
              <a:gd name="T69" fmla="*/ 348 h 407"/>
              <a:gd name="T70" fmla="*/ 93 w 406"/>
              <a:gd name="T71" fmla="*/ 366 h 407"/>
              <a:gd name="T72" fmla="*/ 111 w 406"/>
              <a:gd name="T73" fmla="*/ 348 h 407"/>
              <a:gd name="T74" fmla="*/ 93 w 406"/>
              <a:gd name="T75" fmla="*/ 330 h 407"/>
              <a:gd name="T76" fmla="*/ 75 w 406"/>
              <a:gd name="T77" fmla="*/ 34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6" h="407">
                <a:moveTo>
                  <a:pt x="149" y="339"/>
                </a:moveTo>
                <a:cubicBezTo>
                  <a:pt x="85" y="403"/>
                  <a:pt x="85" y="403"/>
                  <a:pt x="85" y="403"/>
                </a:cubicBezTo>
                <a:cubicBezTo>
                  <a:pt x="83" y="405"/>
                  <a:pt x="80" y="407"/>
                  <a:pt x="76" y="407"/>
                </a:cubicBezTo>
                <a:cubicBezTo>
                  <a:pt x="72" y="407"/>
                  <a:pt x="69" y="405"/>
                  <a:pt x="67" y="403"/>
                </a:cubicBezTo>
                <a:cubicBezTo>
                  <a:pt x="4" y="339"/>
                  <a:pt x="4" y="339"/>
                  <a:pt x="4" y="339"/>
                </a:cubicBezTo>
                <a:cubicBezTo>
                  <a:pt x="1" y="337"/>
                  <a:pt x="0" y="334"/>
                  <a:pt x="0" y="330"/>
                </a:cubicBezTo>
                <a:cubicBezTo>
                  <a:pt x="0" y="327"/>
                  <a:pt x="1" y="324"/>
                  <a:pt x="4" y="321"/>
                </a:cubicBezTo>
                <a:cubicBezTo>
                  <a:pt x="67" y="258"/>
                  <a:pt x="67" y="258"/>
                  <a:pt x="67" y="258"/>
                </a:cubicBezTo>
                <a:cubicBezTo>
                  <a:pt x="69" y="256"/>
                  <a:pt x="73" y="254"/>
                  <a:pt x="76" y="254"/>
                </a:cubicBezTo>
                <a:cubicBezTo>
                  <a:pt x="80" y="254"/>
                  <a:pt x="83" y="256"/>
                  <a:pt x="85" y="258"/>
                </a:cubicBezTo>
                <a:cubicBezTo>
                  <a:pt x="149" y="321"/>
                  <a:pt x="149" y="321"/>
                  <a:pt x="149" y="321"/>
                </a:cubicBezTo>
                <a:cubicBezTo>
                  <a:pt x="151" y="324"/>
                  <a:pt x="152" y="327"/>
                  <a:pt x="152" y="330"/>
                </a:cubicBezTo>
                <a:cubicBezTo>
                  <a:pt x="152" y="334"/>
                  <a:pt x="151" y="337"/>
                  <a:pt x="149" y="339"/>
                </a:cubicBezTo>
                <a:close/>
                <a:moveTo>
                  <a:pt x="274" y="7"/>
                </a:moveTo>
                <a:cubicBezTo>
                  <a:pt x="263" y="12"/>
                  <a:pt x="252" y="19"/>
                  <a:pt x="243" y="28"/>
                </a:cubicBezTo>
                <a:cubicBezTo>
                  <a:pt x="243" y="28"/>
                  <a:pt x="243" y="28"/>
                  <a:pt x="243" y="28"/>
                </a:cubicBezTo>
                <a:cubicBezTo>
                  <a:pt x="72" y="199"/>
                  <a:pt x="72" y="199"/>
                  <a:pt x="72" y="199"/>
                </a:cubicBezTo>
                <a:cubicBezTo>
                  <a:pt x="70" y="202"/>
                  <a:pt x="68" y="205"/>
                  <a:pt x="68" y="209"/>
                </a:cubicBezTo>
                <a:cubicBezTo>
                  <a:pt x="68" y="212"/>
                  <a:pt x="70" y="215"/>
                  <a:pt x="72" y="218"/>
                </a:cubicBezTo>
                <a:cubicBezTo>
                  <a:pt x="189" y="334"/>
                  <a:pt x="189" y="334"/>
                  <a:pt x="189" y="334"/>
                </a:cubicBezTo>
                <a:cubicBezTo>
                  <a:pt x="191" y="337"/>
                  <a:pt x="194" y="338"/>
                  <a:pt x="198" y="338"/>
                </a:cubicBezTo>
                <a:cubicBezTo>
                  <a:pt x="201" y="338"/>
                  <a:pt x="205" y="337"/>
                  <a:pt x="207" y="334"/>
                </a:cubicBezTo>
                <a:cubicBezTo>
                  <a:pt x="378" y="163"/>
                  <a:pt x="378" y="163"/>
                  <a:pt x="378" y="163"/>
                </a:cubicBezTo>
                <a:cubicBezTo>
                  <a:pt x="378" y="163"/>
                  <a:pt x="378" y="163"/>
                  <a:pt x="378" y="163"/>
                </a:cubicBezTo>
                <a:cubicBezTo>
                  <a:pt x="387" y="154"/>
                  <a:pt x="394" y="144"/>
                  <a:pt x="399" y="132"/>
                </a:cubicBezTo>
                <a:cubicBezTo>
                  <a:pt x="404" y="121"/>
                  <a:pt x="406" y="108"/>
                  <a:pt x="406" y="95"/>
                </a:cubicBezTo>
                <a:cubicBezTo>
                  <a:pt x="406" y="69"/>
                  <a:pt x="396" y="45"/>
                  <a:pt x="378" y="28"/>
                </a:cubicBezTo>
                <a:cubicBezTo>
                  <a:pt x="361" y="11"/>
                  <a:pt x="337" y="0"/>
                  <a:pt x="311" y="0"/>
                </a:cubicBezTo>
                <a:cubicBezTo>
                  <a:pt x="298" y="0"/>
                  <a:pt x="286" y="3"/>
                  <a:pt x="274" y="7"/>
                </a:cubicBezTo>
                <a:close/>
                <a:moveTo>
                  <a:pt x="41" y="313"/>
                </a:moveTo>
                <a:cubicBezTo>
                  <a:pt x="59" y="331"/>
                  <a:pt x="59" y="331"/>
                  <a:pt x="59" y="331"/>
                </a:cubicBezTo>
                <a:cubicBezTo>
                  <a:pt x="77" y="313"/>
                  <a:pt x="77" y="313"/>
                  <a:pt x="77" y="313"/>
                </a:cubicBezTo>
                <a:cubicBezTo>
                  <a:pt x="59" y="295"/>
                  <a:pt x="59" y="295"/>
                  <a:pt x="59" y="295"/>
                </a:cubicBezTo>
                <a:cubicBezTo>
                  <a:pt x="41" y="313"/>
                  <a:pt x="41" y="313"/>
                  <a:pt x="41" y="313"/>
                </a:cubicBezTo>
                <a:close/>
                <a:moveTo>
                  <a:pt x="75" y="348"/>
                </a:moveTo>
                <a:cubicBezTo>
                  <a:pt x="93" y="366"/>
                  <a:pt x="93" y="366"/>
                  <a:pt x="93" y="366"/>
                </a:cubicBezTo>
                <a:cubicBezTo>
                  <a:pt x="111" y="348"/>
                  <a:pt x="111" y="348"/>
                  <a:pt x="111" y="348"/>
                </a:cubicBezTo>
                <a:cubicBezTo>
                  <a:pt x="93" y="330"/>
                  <a:pt x="93" y="330"/>
                  <a:pt x="93" y="330"/>
                </a:cubicBezTo>
                <a:lnTo>
                  <a:pt x="75" y="34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59" name="Freeform 27"/>
          <p:cNvSpPr>
            <a:spLocks noEditPoints="1"/>
          </p:cNvSpPr>
          <p:nvPr userDrawn="1"/>
        </p:nvSpPr>
        <p:spPr bwMode="auto">
          <a:xfrm>
            <a:off x="375833" y="3148241"/>
            <a:ext cx="342510" cy="342024"/>
          </a:xfrm>
          <a:custGeom>
            <a:avLst/>
            <a:gdLst>
              <a:gd name="T0" fmla="*/ 372 w 427"/>
              <a:gd name="T1" fmla="*/ 55 h 426"/>
              <a:gd name="T2" fmla="*/ 427 w 427"/>
              <a:gd name="T3" fmla="*/ 186 h 426"/>
              <a:gd name="T4" fmla="*/ 413 w 427"/>
              <a:gd name="T5" fmla="*/ 200 h 426"/>
              <a:gd name="T6" fmla="*/ 240 w 427"/>
              <a:gd name="T7" fmla="*/ 200 h 426"/>
              <a:gd name="T8" fmla="*/ 227 w 427"/>
              <a:gd name="T9" fmla="*/ 187 h 426"/>
              <a:gd name="T10" fmla="*/ 227 w 427"/>
              <a:gd name="T11" fmla="*/ 14 h 426"/>
              <a:gd name="T12" fmla="*/ 240 w 427"/>
              <a:gd name="T13" fmla="*/ 0 h 426"/>
              <a:gd name="T14" fmla="*/ 372 w 427"/>
              <a:gd name="T15" fmla="*/ 55 h 426"/>
              <a:gd name="T16" fmla="*/ 55 w 427"/>
              <a:gd name="T17" fmla="*/ 108 h 426"/>
              <a:gd name="T18" fmla="*/ 0 w 427"/>
              <a:gd name="T19" fmla="*/ 239 h 426"/>
              <a:gd name="T20" fmla="*/ 55 w 427"/>
              <a:gd name="T21" fmla="*/ 371 h 426"/>
              <a:gd name="T22" fmla="*/ 187 w 427"/>
              <a:gd name="T23" fmla="*/ 426 h 426"/>
              <a:gd name="T24" fmla="*/ 319 w 427"/>
              <a:gd name="T25" fmla="*/ 371 h 426"/>
              <a:gd name="T26" fmla="*/ 373 w 427"/>
              <a:gd name="T27" fmla="*/ 239 h 426"/>
              <a:gd name="T28" fmla="*/ 360 w 427"/>
              <a:gd name="T29" fmla="*/ 226 h 426"/>
              <a:gd name="T30" fmla="*/ 200 w 427"/>
              <a:gd name="T31" fmla="*/ 226 h 426"/>
              <a:gd name="T32" fmla="*/ 200 w 427"/>
              <a:gd name="T33" fmla="*/ 66 h 426"/>
              <a:gd name="T34" fmla="*/ 187 w 427"/>
              <a:gd name="T35" fmla="*/ 53 h 426"/>
              <a:gd name="T36" fmla="*/ 55 w 427"/>
              <a:gd name="T37" fmla="*/ 10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7" h="426">
                <a:moveTo>
                  <a:pt x="372" y="55"/>
                </a:moveTo>
                <a:cubicBezTo>
                  <a:pt x="406" y="89"/>
                  <a:pt x="427" y="135"/>
                  <a:pt x="427" y="186"/>
                </a:cubicBezTo>
                <a:cubicBezTo>
                  <a:pt x="427" y="194"/>
                  <a:pt x="421" y="200"/>
                  <a:pt x="413" y="200"/>
                </a:cubicBezTo>
                <a:cubicBezTo>
                  <a:pt x="240" y="200"/>
                  <a:pt x="240" y="200"/>
                  <a:pt x="240" y="200"/>
                </a:cubicBezTo>
                <a:cubicBezTo>
                  <a:pt x="233" y="200"/>
                  <a:pt x="227" y="194"/>
                  <a:pt x="227" y="187"/>
                </a:cubicBezTo>
                <a:cubicBezTo>
                  <a:pt x="227" y="14"/>
                  <a:pt x="227" y="14"/>
                  <a:pt x="227" y="14"/>
                </a:cubicBezTo>
                <a:cubicBezTo>
                  <a:pt x="227" y="6"/>
                  <a:pt x="233" y="0"/>
                  <a:pt x="240" y="0"/>
                </a:cubicBezTo>
                <a:cubicBezTo>
                  <a:pt x="292" y="0"/>
                  <a:pt x="338" y="21"/>
                  <a:pt x="372" y="55"/>
                </a:cubicBezTo>
                <a:close/>
                <a:moveTo>
                  <a:pt x="55" y="108"/>
                </a:moveTo>
                <a:cubicBezTo>
                  <a:pt x="21" y="141"/>
                  <a:pt x="0" y="188"/>
                  <a:pt x="0" y="239"/>
                </a:cubicBezTo>
                <a:cubicBezTo>
                  <a:pt x="0" y="291"/>
                  <a:pt x="21" y="338"/>
                  <a:pt x="55" y="371"/>
                </a:cubicBezTo>
                <a:cubicBezTo>
                  <a:pt x="89" y="405"/>
                  <a:pt x="135" y="426"/>
                  <a:pt x="187" y="426"/>
                </a:cubicBezTo>
                <a:cubicBezTo>
                  <a:pt x="238" y="426"/>
                  <a:pt x="285" y="405"/>
                  <a:pt x="319" y="371"/>
                </a:cubicBezTo>
                <a:cubicBezTo>
                  <a:pt x="352" y="338"/>
                  <a:pt x="373" y="291"/>
                  <a:pt x="373" y="239"/>
                </a:cubicBezTo>
                <a:cubicBezTo>
                  <a:pt x="373" y="232"/>
                  <a:pt x="367" y="226"/>
                  <a:pt x="360" y="226"/>
                </a:cubicBezTo>
                <a:cubicBezTo>
                  <a:pt x="200" y="226"/>
                  <a:pt x="200" y="226"/>
                  <a:pt x="200" y="226"/>
                </a:cubicBezTo>
                <a:cubicBezTo>
                  <a:pt x="200" y="66"/>
                  <a:pt x="200" y="66"/>
                  <a:pt x="200" y="66"/>
                </a:cubicBezTo>
                <a:cubicBezTo>
                  <a:pt x="200" y="59"/>
                  <a:pt x="194" y="53"/>
                  <a:pt x="187" y="53"/>
                </a:cubicBezTo>
                <a:cubicBezTo>
                  <a:pt x="135" y="53"/>
                  <a:pt x="89" y="74"/>
                  <a:pt x="55" y="10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60" name="Freeform 23"/>
          <p:cNvSpPr>
            <a:spLocks noEditPoints="1"/>
          </p:cNvSpPr>
          <p:nvPr userDrawn="1"/>
        </p:nvSpPr>
        <p:spPr bwMode="auto">
          <a:xfrm>
            <a:off x="350383" y="5861960"/>
            <a:ext cx="393410" cy="393410"/>
          </a:xfrm>
          <a:custGeom>
            <a:avLst/>
            <a:gdLst>
              <a:gd name="T0" fmla="*/ 0 w 432"/>
              <a:gd name="T1" fmla="*/ 216 h 432"/>
              <a:gd name="T2" fmla="*/ 432 w 432"/>
              <a:gd name="T3" fmla="*/ 216 h 432"/>
              <a:gd name="T4" fmla="*/ 371 w 432"/>
              <a:gd name="T5" fmla="*/ 297 h 432"/>
              <a:gd name="T6" fmla="*/ 310 w 432"/>
              <a:gd name="T7" fmla="*/ 364 h 432"/>
              <a:gd name="T8" fmla="*/ 371 w 432"/>
              <a:gd name="T9" fmla="*/ 297 h 432"/>
              <a:gd name="T10" fmla="*/ 274 w 432"/>
              <a:gd name="T11" fmla="*/ 345 h 432"/>
              <a:gd name="T12" fmla="*/ 236 w 432"/>
              <a:gd name="T13" fmla="*/ 297 h 432"/>
              <a:gd name="T14" fmla="*/ 196 w 432"/>
              <a:gd name="T15" fmla="*/ 297 h 432"/>
              <a:gd name="T16" fmla="*/ 157 w 432"/>
              <a:gd name="T17" fmla="*/ 345 h 432"/>
              <a:gd name="T18" fmla="*/ 196 w 432"/>
              <a:gd name="T19" fmla="*/ 297 h 432"/>
              <a:gd name="T20" fmla="*/ 122 w 432"/>
              <a:gd name="T21" fmla="*/ 364 h 432"/>
              <a:gd name="T22" fmla="*/ 60 w 432"/>
              <a:gd name="T23" fmla="*/ 297 h 432"/>
              <a:gd name="T24" fmla="*/ 45 w 432"/>
              <a:gd name="T25" fmla="*/ 257 h 432"/>
              <a:gd name="T26" fmla="*/ 45 w 432"/>
              <a:gd name="T27" fmla="*/ 176 h 432"/>
              <a:gd name="T28" fmla="*/ 88 w 432"/>
              <a:gd name="T29" fmla="*/ 216 h 432"/>
              <a:gd name="T30" fmla="*/ 45 w 432"/>
              <a:gd name="T31" fmla="*/ 257 h 432"/>
              <a:gd name="T32" fmla="*/ 128 w 432"/>
              <a:gd name="T33" fmla="*/ 216 h 432"/>
              <a:gd name="T34" fmla="*/ 196 w 432"/>
              <a:gd name="T35" fmla="*/ 176 h 432"/>
              <a:gd name="T36" fmla="*/ 131 w 432"/>
              <a:gd name="T37" fmla="*/ 257 h 432"/>
              <a:gd name="T38" fmla="*/ 236 w 432"/>
              <a:gd name="T39" fmla="*/ 176 h 432"/>
              <a:gd name="T40" fmla="*/ 303 w 432"/>
              <a:gd name="T41" fmla="*/ 216 h 432"/>
              <a:gd name="T42" fmla="*/ 236 w 432"/>
              <a:gd name="T43" fmla="*/ 257 h 432"/>
              <a:gd name="T44" fmla="*/ 344 w 432"/>
              <a:gd name="T45" fmla="*/ 216 h 432"/>
              <a:gd name="T46" fmla="*/ 386 w 432"/>
              <a:gd name="T47" fmla="*/ 176 h 432"/>
              <a:gd name="T48" fmla="*/ 386 w 432"/>
              <a:gd name="T49" fmla="*/ 257 h 432"/>
              <a:gd name="T50" fmla="*/ 60 w 432"/>
              <a:gd name="T51" fmla="*/ 135 h 432"/>
              <a:gd name="T52" fmla="*/ 122 w 432"/>
              <a:gd name="T53" fmla="*/ 68 h 432"/>
              <a:gd name="T54" fmla="*/ 60 w 432"/>
              <a:gd name="T55" fmla="*/ 135 h 432"/>
              <a:gd name="T56" fmla="*/ 157 w 432"/>
              <a:gd name="T57" fmla="*/ 88 h 432"/>
              <a:gd name="T58" fmla="*/ 196 w 432"/>
              <a:gd name="T59" fmla="*/ 135 h 432"/>
              <a:gd name="T60" fmla="*/ 236 w 432"/>
              <a:gd name="T61" fmla="*/ 135 h 432"/>
              <a:gd name="T62" fmla="*/ 274 w 432"/>
              <a:gd name="T63" fmla="*/ 88 h 432"/>
              <a:gd name="T64" fmla="*/ 236 w 432"/>
              <a:gd name="T65" fmla="*/ 135 h 432"/>
              <a:gd name="T66" fmla="*/ 310 w 432"/>
              <a:gd name="T67" fmla="*/ 68 h 432"/>
              <a:gd name="T68" fmla="*/ 371 w 432"/>
              <a:gd name="T69" fmla="*/ 135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2" h="432">
                <a:moveTo>
                  <a:pt x="216" y="0"/>
                </a:moveTo>
                <a:cubicBezTo>
                  <a:pt x="97" y="0"/>
                  <a:pt x="0" y="97"/>
                  <a:pt x="0" y="216"/>
                </a:cubicBezTo>
                <a:cubicBezTo>
                  <a:pt x="0" y="335"/>
                  <a:pt x="97" y="432"/>
                  <a:pt x="216" y="432"/>
                </a:cubicBezTo>
                <a:cubicBezTo>
                  <a:pt x="335" y="432"/>
                  <a:pt x="432" y="335"/>
                  <a:pt x="432" y="216"/>
                </a:cubicBezTo>
                <a:cubicBezTo>
                  <a:pt x="432" y="97"/>
                  <a:pt x="335" y="0"/>
                  <a:pt x="216" y="0"/>
                </a:cubicBezTo>
                <a:close/>
                <a:moveTo>
                  <a:pt x="371" y="297"/>
                </a:moveTo>
                <a:cubicBezTo>
                  <a:pt x="357" y="324"/>
                  <a:pt x="336" y="348"/>
                  <a:pt x="310" y="364"/>
                </a:cubicBezTo>
                <a:cubicBezTo>
                  <a:pt x="310" y="364"/>
                  <a:pt x="310" y="364"/>
                  <a:pt x="310" y="364"/>
                </a:cubicBezTo>
                <a:cubicBezTo>
                  <a:pt x="320" y="345"/>
                  <a:pt x="329" y="322"/>
                  <a:pt x="335" y="297"/>
                </a:cubicBezTo>
                <a:cubicBezTo>
                  <a:pt x="371" y="297"/>
                  <a:pt x="371" y="297"/>
                  <a:pt x="371" y="297"/>
                </a:cubicBezTo>
                <a:close/>
                <a:moveTo>
                  <a:pt x="293" y="297"/>
                </a:moveTo>
                <a:cubicBezTo>
                  <a:pt x="288" y="315"/>
                  <a:pt x="282" y="331"/>
                  <a:pt x="274" y="345"/>
                </a:cubicBezTo>
                <a:cubicBezTo>
                  <a:pt x="263" y="364"/>
                  <a:pt x="250" y="379"/>
                  <a:pt x="236" y="386"/>
                </a:cubicBezTo>
                <a:cubicBezTo>
                  <a:pt x="236" y="297"/>
                  <a:pt x="236" y="297"/>
                  <a:pt x="236" y="297"/>
                </a:cubicBezTo>
                <a:cubicBezTo>
                  <a:pt x="293" y="297"/>
                  <a:pt x="293" y="297"/>
                  <a:pt x="293" y="297"/>
                </a:cubicBezTo>
                <a:close/>
                <a:moveTo>
                  <a:pt x="196" y="297"/>
                </a:moveTo>
                <a:cubicBezTo>
                  <a:pt x="196" y="386"/>
                  <a:pt x="196" y="386"/>
                  <a:pt x="196" y="386"/>
                </a:cubicBezTo>
                <a:cubicBezTo>
                  <a:pt x="181" y="379"/>
                  <a:pt x="168" y="364"/>
                  <a:pt x="157" y="345"/>
                </a:cubicBezTo>
                <a:cubicBezTo>
                  <a:pt x="150" y="331"/>
                  <a:pt x="143" y="315"/>
                  <a:pt x="138" y="297"/>
                </a:cubicBezTo>
                <a:cubicBezTo>
                  <a:pt x="196" y="297"/>
                  <a:pt x="196" y="297"/>
                  <a:pt x="196" y="297"/>
                </a:cubicBezTo>
                <a:close/>
                <a:moveTo>
                  <a:pt x="97" y="297"/>
                </a:moveTo>
                <a:cubicBezTo>
                  <a:pt x="103" y="322"/>
                  <a:pt x="111" y="345"/>
                  <a:pt x="122" y="364"/>
                </a:cubicBezTo>
                <a:cubicBezTo>
                  <a:pt x="122" y="364"/>
                  <a:pt x="122" y="364"/>
                  <a:pt x="122" y="364"/>
                </a:cubicBezTo>
                <a:cubicBezTo>
                  <a:pt x="96" y="348"/>
                  <a:pt x="75" y="324"/>
                  <a:pt x="60" y="297"/>
                </a:cubicBezTo>
                <a:cubicBezTo>
                  <a:pt x="97" y="297"/>
                  <a:pt x="97" y="297"/>
                  <a:pt x="97" y="297"/>
                </a:cubicBezTo>
                <a:close/>
                <a:moveTo>
                  <a:pt x="45" y="257"/>
                </a:moveTo>
                <a:cubicBezTo>
                  <a:pt x="42" y="244"/>
                  <a:pt x="41" y="230"/>
                  <a:pt x="41" y="216"/>
                </a:cubicBezTo>
                <a:cubicBezTo>
                  <a:pt x="41" y="202"/>
                  <a:pt x="42" y="189"/>
                  <a:pt x="45" y="176"/>
                </a:cubicBezTo>
                <a:cubicBezTo>
                  <a:pt x="90" y="176"/>
                  <a:pt x="90" y="176"/>
                  <a:pt x="90" y="176"/>
                </a:cubicBezTo>
                <a:cubicBezTo>
                  <a:pt x="88" y="189"/>
                  <a:pt x="88" y="202"/>
                  <a:pt x="88" y="216"/>
                </a:cubicBezTo>
                <a:cubicBezTo>
                  <a:pt x="88" y="230"/>
                  <a:pt x="88" y="243"/>
                  <a:pt x="90" y="257"/>
                </a:cubicBezTo>
                <a:cubicBezTo>
                  <a:pt x="45" y="257"/>
                  <a:pt x="45" y="257"/>
                  <a:pt x="45" y="257"/>
                </a:cubicBezTo>
                <a:close/>
                <a:moveTo>
                  <a:pt x="131" y="257"/>
                </a:moveTo>
                <a:cubicBezTo>
                  <a:pt x="129" y="244"/>
                  <a:pt x="128" y="230"/>
                  <a:pt x="128" y="216"/>
                </a:cubicBezTo>
                <a:cubicBezTo>
                  <a:pt x="128" y="202"/>
                  <a:pt x="129" y="189"/>
                  <a:pt x="131" y="176"/>
                </a:cubicBezTo>
                <a:cubicBezTo>
                  <a:pt x="196" y="176"/>
                  <a:pt x="196" y="176"/>
                  <a:pt x="196" y="176"/>
                </a:cubicBezTo>
                <a:cubicBezTo>
                  <a:pt x="196" y="257"/>
                  <a:pt x="196" y="257"/>
                  <a:pt x="196" y="257"/>
                </a:cubicBezTo>
                <a:cubicBezTo>
                  <a:pt x="131" y="257"/>
                  <a:pt x="131" y="257"/>
                  <a:pt x="131" y="257"/>
                </a:cubicBezTo>
                <a:close/>
                <a:moveTo>
                  <a:pt x="236" y="257"/>
                </a:moveTo>
                <a:cubicBezTo>
                  <a:pt x="236" y="176"/>
                  <a:pt x="236" y="176"/>
                  <a:pt x="236" y="176"/>
                </a:cubicBezTo>
                <a:cubicBezTo>
                  <a:pt x="301" y="176"/>
                  <a:pt x="301" y="176"/>
                  <a:pt x="301" y="176"/>
                </a:cubicBezTo>
                <a:cubicBezTo>
                  <a:pt x="303" y="189"/>
                  <a:pt x="303" y="202"/>
                  <a:pt x="303" y="216"/>
                </a:cubicBezTo>
                <a:cubicBezTo>
                  <a:pt x="303" y="230"/>
                  <a:pt x="303" y="244"/>
                  <a:pt x="301" y="257"/>
                </a:cubicBezTo>
                <a:cubicBezTo>
                  <a:pt x="236" y="257"/>
                  <a:pt x="236" y="257"/>
                  <a:pt x="236" y="257"/>
                </a:cubicBezTo>
                <a:close/>
                <a:moveTo>
                  <a:pt x="342" y="257"/>
                </a:moveTo>
                <a:cubicBezTo>
                  <a:pt x="343" y="243"/>
                  <a:pt x="344" y="230"/>
                  <a:pt x="344" y="216"/>
                </a:cubicBezTo>
                <a:cubicBezTo>
                  <a:pt x="344" y="202"/>
                  <a:pt x="343" y="189"/>
                  <a:pt x="342" y="176"/>
                </a:cubicBezTo>
                <a:cubicBezTo>
                  <a:pt x="386" y="176"/>
                  <a:pt x="386" y="176"/>
                  <a:pt x="386" y="176"/>
                </a:cubicBezTo>
                <a:cubicBezTo>
                  <a:pt x="390" y="189"/>
                  <a:pt x="391" y="202"/>
                  <a:pt x="391" y="216"/>
                </a:cubicBezTo>
                <a:cubicBezTo>
                  <a:pt x="391" y="230"/>
                  <a:pt x="390" y="244"/>
                  <a:pt x="386" y="257"/>
                </a:cubicBezTo>
                <a:cubicBezTo>
                  <a:pt x="342" y="257"/>
                  <a:pt x="342" y="257"/>
                  <a:pt x="342" y="257"/>
                </a:cubicBezTo>
                <a:close/>
                <a:moveTo>
                  <a:pt x="60" y="135"/>
                </a:moveTo>
                <a:cubicBezTo>
                  <a:pt x="75" y="108"/>
                  <a:pt x="96" y="85"/>
                  <a:pt x="122" y="68"/>
                </a:cubicBezTo>
                <a:cubicBezTo>
                  <a:pt x="122" y="68"/>
                  <a:pt x="122" y="68"/>
                  <a:pt x="122" y="68"/>
                </a:cubicBezTo>
                <a:cubicBezTo>
                  <a:pt x="111" y="87"/>
                  <a:pt x="103" y="110"/>
                  <a:pt x="97" y="135"/>
                </a:cubicBezTo>
                <a:cubicBezTo>
                  <a:pt x="60" y="135"/>
                  <a:pt x="60" y="135"/>
                  <a:pt x="60" y="135"/>
                </a:cubicBezTo>
                <a:close/>
                <a:moveTo>
                  <a:pt x="138" y="135"/>
                </a:moveTo>
                <a:cubicBezTo>
                  <a:pt x="143" y="117"/>
                  <a:pt x="150" y="101"/>
                  <a:pt x="157" y="88"/>
                </a:cubicBezTo>
                <a:cubicBezTo>
                  <a:pt x="168" y="68"/>
                  <a:pt x="181" y="53"/>
                  <a:pt x="196" y="46"/>
                </a:cubicBezTo>
                <a:cubicBezTo>
                  <a:pt x="196" y="135"/>
                  <a:pt x="196" y="135"/>
                  <a:pt x="196" y="135"/>
                </a:cubicBezTo>
                <a:cubicBezTo>
                  <a:pt x="138" y="135"/>
                  <a:pt x="138" y="135"/>
                  <a:pt x="138" y="135"/>
                </a:cubicBezTo>
                <a:close/>
                <a:moveTo>
                  <a:pt x="236" y="135"/>
                </a:moveTo>
                <a:cubicBezTo>
                  <a:pt x="236" y="46"/>
                  <a:pt x="236" y="46"/>
                  <a:pt x="236" y="46"/>
                </a:cubicBezTo>
                <a:cubicBezTo>
                  <a:pt x="250" y="53"/>
                  <a:pt x="263" y="68"/>
                  <a:pt x="274" y="88"/>
                </a:cubicBezTo>
                <a:cubicBezTo>
                  <a:pt x="282" y="101"/>
                  <a:pt x="288" y="117"/>
                  <a:pt x="293" y="135"/>
                </a:cubicBezTo>
                <a:cubicBezTo>
                  <a:pt x="236" y="135"/>
                  <a:pt x="236" y="135"/>
                  <a:pt x="236" y="135"/>
                </a:cubicBezTo>
                <a:close/>
                <a:moveTo>
                  <a:pt x="335" y="135"/>
                </a:moveTo>
                <a:cubicBezTo>
                  <a:pt x="329" y="110"/>
                  <a:pt x="320" y="87"/>
                  <a:pt x="310" y="68"/>
                </a:cubicBezTo>
                <a:cubicBezTo>
                  <a:pt x="310" y="68"/>
                  <a:pt x="310" y="68"/>
                  <a:pt x="310" y="68"/>
                </a:cubicBezTo>
                <a:cubicBezTo>
                  <a:pt x="336" y="85"/>
                  <a:pt x="357" y="108"/>
                  <a:pt x="371" y="135"/>
                </a:cubicBezTo>
                <a:lnTo>
                  <a:pt x="335" y="1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61" name="Freeform 6"/>
          <p:cNvSpPr>
            <a:spLocks noEditPoints="1"/>
          </p:cNvSpPr>
          <p:nvPr userDrawn="1"/>
        </p:nvSpPr>
        <p:spPr bwMode="auto">
          <a:xfrm>
            <a:off x="383695" y="4014394"/>
            <a:ext cx="326786" cy="325979"/>
          </a:xfrm>
          <a:custGeom>
            <a:avLst/>
            <a:gdLst>
              <a:gd name="T0" fmla="*/ 457 w 457"/>
              <a:gd name="T1" fmla="*/ 28 h 456"/>
              <a:gd name="T2" fmla="*/ 457 w 457"/>
              <a:gd name="T3" fmla="*/ 200 h 456"/>
              <a:gd name="T4" fmla="*/ 457 w 457"/>
              <a:gd name="T5" fmla="*/ 200 h 456"/>
              <a:gd name="T6" fmla="*/ 448 w 457"/>
              <a:gd name="T7" fmla="*/ 220 h 456"/>
              <a:gd name="T8" fmla="*/ 220 w 457"/>
              <a:gd name="T9" fmla="*/ 448 h 456"/>
              <a:gd name="T10" fmla="*/ 200 w 457"/>
              <a:gd name="T11" fmla="*/ 456 h 456"/>
              <a:gd name="T12" fmla="*/ 180 w 457"/>
              <a:gd name="T13" fmla="*/ 448 h 456"/>
              <a:gd name="T14" fmla="*/ 9 w 457"/>
              <a:gd name="T15" fmla="*/ 277 h 456"/>
              <a:gd name="T16" fmla="*/ 0 w 457"/>
              <a:gd name="T17" fmla="*/ 257 h 456"/>
              <a:gd name="T18" fmla="*/ 9 w 457"/>
              <a:gd name="T19" fmla="*/ 237 h 456"/>
              <a:gd name="T20" fmla="*/ 237 w 457"/>
              <a:gd name="T21" fmla="*/ 8 h 456"/>
              <a:gd name="T22" fmla="*/ 257 w 457"/>
              <a:gd name="T23" fmla="*/ 0 h 456"/>
              <a:gd name="T24" fmla="*/ 428 w 457"/>
              <a:gd name="T25" fmla="*/ 0 h 456"/>
              <a:gd name="T26" fmla="*/ 457 w 457"/>
              <a:gd name="T27" fmla="*/ 28 h 456"/>
              <a:gd name="T28" fmla="*/ 385 w 457"/>
              <a:gd name="T29" fmla="*/ 100 h 456"/>
              <a:gd name="T30" fmla="*/ 414 w 457"/>
              <a:gd name="T31" fmla="*/ 71 h 456"/>
              <a:gd name="T32" fmla="*/ 385 w 457"/>
              <a:gd name="T33" fmla="*/ 43 h 456"/>
              <a:gd name="T34" fmla="*/ 357 w 457"/>
              <a:gd name="T35" fmla="*/ 71 h 456"/>
              <a:gd name="T36" fmla="*/ 385 w 457"/>
              <a:gd name="T37" fmla="*/ 10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7" h="456">
                <a:moveTo>
                  <a:pt x="457" y="28"/>
                </a:moveTo>
                <a:cubicBezTo>
                  <a:pt x="457" y="200"/>
                  <a:pt x="457" y="200"/>
                  <a:pt x="457" y="200"/>
                </a:cubicBezTo>
                <a:cubicBezTo>
                  <a:pt x="457" y="200"/>
                  <a:pt x="457" y="200"/>
                  <a:pt x="457" y="200"/>
                </a:cubicBezTo>
                <a:cubicBezTo>
                  <a:pt x="457" y="207"/>
                  <a:pt x="454" y="214"/>
                  <a:pt x="448" y="220"/>
                </a:cubicBezTo>
                <a:cubicBezTo>
                  <a:pt x="220" y="448"/>
                  <a:pt x="220" y="448"/>
                  <a:pt x="220" y="448"/>
                </a:cubicBezTo>
                <a:cubicBezTo>
                  <a:pt x="215" y="454"/>
                  <a:pt x="207" y="456"/>
                  <a:pt x="200" y="456"/>
                </a:cubicBezTo>
                <a:cubicBezTo>
                  <a:pt x="193" y="456"/>
                  <a:pt x="185" y="454"/>
                  <a:pt x="180" y="448"/>
                </a:cubicBezTo>
                <a:cubicBezTo>
                  <a:pt x="9" y="277"/>
                  <a:pt x="9" y="277"/>
                  <a:pt x="9" y="277"/>
                </a:cubicBezTo>
                <a:cubicBezTo>
                  <a:pt x="3" y="271"/>
                  <a:pt x="0" y="264"/>
                  <a:pt x="0" y="257"/>
                </a:cubicBezTo>
                <a:cubicBezTo>
                  <a:pt x="0" y="249"/>
                  <a:pt x="3" y="242"/>
                  <a:pt x="9" y="237"/>
                </a:cubicBezTo>
                <a:cubicBezTo>
                  <a:pt x="237" y="8"/>
                  <a:pt x="237" y="8"/>
                  <a:pt x="237" y="8"/>
                </a:cubicBezTo>
                <a:cubicBezTo>
                  <a:pt x="242" y="3"/>
                  <a:pt x="249" y="0"/>
                  <a:pt x="257" y="0"/>
                </a:cubicBezTo>
                <a:cubicBezTo>
                  <a:pt x="428" y="0"/>
                  <a:pt x="428" y="0"/>
                  <a:pt x="428" y="0"/>
                </a:cubicBezTo>
                <a:cubicBezTo>
                  <a:pt x="444" y="0"/>
                  <a:pt x="457" y="13"/>
                  <a:pt x="457" y="28"/>
                </a:cubicBezTo>
                <a:close/>
                <a:moveTo>
                  <a:pt x="385" y="100"/>
                </a:moveTo>
                <a:cubicBezTo>
                  <a:pt x="401" y="100"/>
                  <a:pt x="414" y="87"/>
                  <a:pt x="414" y="71"/>
                </a:cubicBezTo>
                <a:cubicBezTo>
                  <a:pt x="414" y="55"/>
                  <a:pt x="401" y="43"/>
                  <a:pt x="385" y="43"/>
                </a:cubicBezTo>
                <a:cubicBezTo>
                  <a:pt x="370" y="43"/>
                  <a:pt x="357" y="55"/>
                  <a:pt x="357" y="71"/>
                </a:cubicBezTo>
                <a:cubicBezTo>
                  <a:pt x="357" y="87"/>
                  <a:pt x="370" y="100"/>
                  <a:pt x="385" y="10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Tree>
    <p:extLst>
      <p:ext uri="{BB962C8B-B14F-4D97-AF65-F5344CB8AC3E}">
        <p14:creationId xmlns:p14="http://schemas.microsoft.com/office/powerpoint/2010/main" val="72361392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ample Map with Call Outs">
    <p:spTree>
      <p:nvGrpSpPr>
        <p:cNvPr id="1" name=""/>
        <p:cNvGrpSpPr/>
        <p:nvPr/>
      </p:nvGrpSpPr>
      <p:grpSpPr>
        <a:xfrm>
          <a:off x="0" y="0"/>
          <a:ext cx="0" cy="0"/>
          <a:chOff x="0" y="0"/>
          <a:chExt cx="0" cy="0"/>
        </a:xfrm>
      </p:grpSpPr>
      <p:sp>
        <p:nvSpPr>
          <p:cNvPr id="171" name="Title 170"/>
          <p:cNvSpPr>
            <a:spLocks noGrp="1"/>
          </p:cNvSpPr>
          <p:nvPr>
            <p:ph type="title" hasCustomPrompt="1"/>
          </p:nvPr>
        </p:nvSpPr>
        <p:spPr/>
        <p:txBody>
          <a:bodyPr/>
          <a:lstStyle>
            <a:lvl1pPr>
              <a:defRPr kumimoji="0" lang="en-US" sz="2800" b="0" i="0" u="none" strike="noStrike" kern="0" cap="none" spc="0" normalizeH="0" baseline="0" noProof="0" smtClean="0">
                <a:ln>
                  <a:noFill/>
                </a:ln>
                <a:solidFill>
                  <a:srgbClr val="004B8D"/>
                </a:solidFill>
                <a:effectLst/>
                <a:uLnTx/>
                <a:uFillTx/>
              </a:defRPr>
            </a:lvl1pPr>
          </a:lstStyle>
          <a:p>
            <a:r>
              <a:rPr kumimoji="0" lang="en-US" sz="2800" b="0" i="0" u="none" strike="noStrike" kern="0" cap="none" spc="0" normalizeH="0" baseline="0" noProof="0" dirty="0" smtClean="0">
                <a:ln>
                  <a:noFill/>
                </a:ln>
                <a:solidFill>
                  <a:srgbClr val="004B8D"/>
                </a:solidFill>
                <a:effectLst/>
                <a:uLnTx/>
                <a:uFillTx/>
                <a:latin typeface="+mn-lt"/>
                <a:ea typeface="+mj-ea"/>
                <a:cs typeface="+mj-cs"/>
              </a:rPr>
              <a:t>Sample Map with Call Outs</a:t>
            </a:r>
            <a:endParaRPr lang="en-US" dirty="0"/>
          </a:p>
        </p:txBody>
      </p:sp>
      <p:graphicFrame>
        <p:nvGraphicFramePr>
          <p:cNvPr id="394" name="Table 393"/>
          <p:cNvGraphicFramePr>
            <a:graphicFrameLocks noGrp="1"/>
          </p:cNvGraphicFramePr>
          <p:nvPr>
            <p:extLst>
              <p:ext uri="{D42A27DB-BD31-4B8C-83A1-F6EECF244321}">
                <p14:modId xmlns:p14="http://schemas.microsoft.com/office/powerpoint/2010/main" val="3403460101"/>
              </p:ext>
            </p:extLst>
          </p:nvPr>
        </p:nvGraphicFramePr>
        <p:xfrm>
          <a:off x="249879" y="4058172"/>
          <a:ext cx="1641676" cy="640080"/>
        </p:xfrm>
        <a:graphic>
          <a:graphicData uri="http://schemas.openxmlformats.org/drawingml/2006/table">
            <a:tbl>
              <a:tblPr firstRow="1" bandRow="1">
                <a:tableStyleId>{5C22544A-7EE6-4342-B048-85BDC9FD1C3A}</a:tableStyleId>
              </a:tblPr>
              <a:tblGrid>
                <a:gridCol w="1641676"/>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North America</a:t>
                      </a:r>
                    </a:p>
                  </a:txBody>
                  <a:tcPr>
                    <a:lnL w="76200" cap="flat" cmpd="sng" algn="ctr">
                      <a:solidFill>
                        <a:schemeClr val="accent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r h="188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Sites: 15</a:t>
                      </a:r>
                    </a:p>
                  </a:txBody>
                  <a:tcPr>
                    <a:lnL w="76200" cap="flat" cmpd="sng" algn="ctr">
                      <a:solidFill>
                        <a:schemeClr val="accent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395" name="Table 394"/>
          <p:cNvGraphicFramePr>
            <a:graphicFrameLocks noGrp="1"/>
          </p:cNvGraphicFramePr>
          <p:nvPr>
            <p:extLst>
              <p:ext uri="{D42A27DB-BD31-4B8C-83A1-F6EECF244321}">
                <p14:modId xmlns:p14="http://schemas.microsoft.com/office/powerpoint/2010/main" val="3257156143"/>
              </p:ext>
            </p:extLst>
          </p:nvPr>
        </p:nvGraphicFramePr>
        <p:xfrm>
          <a:off x="900854" y="5623291"/>
          <a:ext cx="1567478" cy="640080"/>
        </p:xfrm>
        <a:graphic>
          <a:graphicData uri="http://schemas.openxmlformats.org/drawingml/2006/table">
            <a:tbl>
              <a:tblPr firstRow="1" bandRow="1">
                <a:tableStyleId>{5C22544A-7EE6-4342-B048-85BDC9FD1C3A}</a:tableStyleId>
              </a:tblPr>
              <a:tblGrid>
                <a:gridCol w="1567478"/>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Latin America</a:t>
                      </a:r>
                    </a:p>
                  </a:txBody>
                  <a:tcPr>
                    <a:lnL w="76200" cap="flat" cmpd="sng" algn="ctr">
                      <a:solidFill>
                        <a:schemeClr val="accent2"/>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r h="188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Sites: 2</a:t>
                      </a:r>
                    </a:p>
                  </a:txBody>
                  <a:tcPr>
                    <a:lnL w="76200" cap="flat" cmpd="sng" algn="ctr">
                      <a:solidFill>
                        <a:schemeClr val="accent2"/>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396" name="Table 395"/>
          <p:cNvGraphicFramePr>
            <a:graphicFrameLocks noGrp="1"/>
          </p:cNvGraphicFramePr>
          <p:nvPr>
            <p:extLst>
              <p:ext uri="{D42A27DB-BD31-4B8C-83A1-F6EECF244321}">
                <p14:modId xmlns:p14="http://schemas.microsoft.com/office/powerpoint/2010/main" val="288761093"/>
              </p:ext>
            </p:extLst>
          </p:nvPr>
        </p:nvGraphicFramePr>
        <p:xfrm>
          <a:off x="7295720" y="3716450"/>
          <a:ext cx="1645920" cy="640080"/>
        </p:xfrm>
        <a:graphic>
          <a:graphicData uri="http://schemas.openxmlformats.org/drawingml/2006/table">
            <a:tbl>
              <a:tblPr firstRow="1" bandRow="1">
                <a:tableStyleId>{5C22544A-7EE6-4342-B048-85BDC9FD1C3A}</a:tableStyleId>
              </a:tblPr>
              <a:tblGrid>
                <a:gridCol w="1645920"/>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Asia-Pacific</a:t>
                      </a:r>
                    </a:p>
                  </a:txBody>
                  <a:tcPr>
                    <a:lnL w="76200" cap="flat" cmpd="sng" algn="ctr">
                      <a:solidFill>
                        <a:schemeClr val="accent3"/>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r h="188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Sites: 21</a:t>
                      </a:r>
                    </a:p>
                  </a:txBody>
                  <a:tcPr>
                    <a:lnL w="76200" cap="flat" cmpd="sng" algn="ctr">
                      <a:solidFill>
                        <a:schemeClr val="accent3"/>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397" name="Table 396"/>
          <p:cNvGraphicFramePr>
            <a:graphicFrameLocks noGrp="1"/>
          </p:cNvGraphicFramePr>
          <p:nvPr>
            <p:extLst>
              <p:ext uri="{D42A27DB-BD31-4B8C-83A1-F6EECF244321}">
                <p14:modId xmlns:p14="http://schemas.microsoft.com/office/powerpoint/2010/main" val="659081120"/>
              </p:ext>
            </p:extLst>
          </p:nvPr>
        </p:nvGraphicFramePr>
        <p:xfrm>
          <a:off x="5021300" y="5483606"/>
          <a:ext cx="1645920" cy="640080"/>
        </p:xfrm>
        <a:graphic>
          <a:graphicData uri="http://schemas.openxmlformats.org/drawingml/2006/table">
            <a:tbl>
              <a:tblPr firstRow="1" bandRow="1">
                <a:tableStyleId>{5C22544A-7EE6-4342-B048-85BDC9FD1C3A}</a:tableStyleId>
              </a:tblPr>
              <a:tblGrid>
                <a:gridCol w="1645920"/>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Africa</a:t>
                      </a:r>
                    </a:p>
                  </a:txBody>
                  <a:tcPr>
                    <a:lnL w="76200" cap="flat" cmpd="sng" algn="ctr">
                      <a:solidFill>
                        <a:schemeClr val="accent4"/>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r h="188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Sites: 2</a:t>
                      </a:r>
                    </a:p>
                  </a:txBody>
                  <a:tcPr>
                    <a:lnL w="76200" cap="flat" cmpd="sng" algn="ctr">
                      <a:solidFill>
                        <a:schemeClr val="accent4"/>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grpSp>
        <p:nvGrpSpPr>
          <p:cNvPr id="4" name="Group 3"/>
          <p:cNvGrpSpPr/>
          <p:nvPr userDrawn="1"/>
        </p:nvGrpSpPr>
        <p:grpSpPr>
          <a:xfrm>
            <a:off x="457200" y="1462990"/>
            <a:ext cx="8153400" cy="4669042"/>
            <a:chOff x="457200" y="1462990"/>
            <a:chExt cx="8153400" cy="4669042"/>
          </a:xfrm>
        </p:grpSpPr>
        <p:grpSp>
          <p:nvGrpSpPr>
            <p:cNvPr id="3" name="Group 2"/>
            <p:cNvGrpSpPr/>
            <p:nvPr userDrawn="1"/>
          </p:nvGrpSpPr>
          <p:grpSpPr>
            <a:xfrm>
              <a:off x="2615918" y="1462990"/>
              <a:ext cx="1382614" cy="1198220"/>
              <a:chOff x="2615918" y="1462990"/>
              <a:chExt cx="1382614" cy="1198220"/>
            </a:xfrm>
          </p:grpSpPr>
          <p:sp>
            <p:nvSpPr>
              <p:cNvPr id="103" name="Freeform 102"/>
              <p:cNvSpPr>
                <a:spLocks noChangeAspect="1"/>
              </p:cNvSpPr>
              <p:nvPr/>
            </p:nvSpPr>
            <p:spPr bwMode="auto">
              <a:xfrm>
                <a:off x="3725459" y="2386757"/>
                <a:ext cx="238580" cy="137226"/>
              </a:xfrm>
              <a:custGeom>
                <a:avLst/>
                <a:gdLst/>
                <a:ahLst/>
                <a:cxnLst>
                  <a:cxn ang="0">
                    <a:pos x="14" y="28"/>
                  </a:cxn>
                  <a:cxn ang="0">
                    <a:pos x="0" y="28"/>
                  </a:cxn>
                  <a:cxn ang="0">
                    <a:pos x="6" y="18"/>
                  </a:cxn>
                  <a:cxn ang="0">
                    <a:pos x="10" y="10"/>
                  </a:cxn>
                  <a:cxn ang="0">
                    <a:pos x="20" y="2"/>
                  </a:cxn>
                  <a:cxn ang="0">
                    <a:pos x="30" y="6"/>
                  </a:cxn>
                  <a:cxn ang="0">
                    <a:pos x="42" y="14"/>
                  </a:cxn>
                  <a:cxn ang="0">
                    <a:pos x="44" y="24"/>
                  </a:cxn>
                  <a:cxn ang="0">
                    <a:pos x="48" y="28"/>
                  </a:cxn>
                  <a:cxn ang="0">
                    <a:pos x="54" y="24"/>
                  </a:cxn>
                  <a:cxn ang="0">
                    <a:pos x="58" y="18"/>
                  </a:cxn>
                  <a:cxn ang="0">
                    <a:pos x="64" y="12"/>
                  </a:cxn>
                  <a:cxn ang="0">
                    <a:pos x="68" y="16"/>
                  </a:cxn>
                  <a:cxn ang="0">
                    <a:pos x="72" y="22"/>
                  </a:cxn>
                  <a:cxn ang="0">
                    <a:pos x="80" y="14"/>
                  </a:cxn>
                  <a:cxn ang="0">
                    <a:pos x="86" y="8"/>
                  </a:cxn>
                  <a:cxn ang="0">
                    <a:pos x="92" y="12"/>
                  </a:cxn>
                  <a:cxn ang="0">
                    <a:pos x="104" y="14"/>
                  </a:cxn>
                  <a:cxn ang="0">
                    <a:pos x="118" y="8"/>
                  </a:cxn>
                  <a:cxn ang="0">
                    <a:pos x="128" y="0"/>
                  </a:cxn>
                  <a:cxn ang="0">
                    <a:pos x="140" y="12"/>
                  </a:cxn>
                  <a:cxn ang="0">
                    <a:pos x="150" y="16"/>
                  </a:cxn>
                  <a:cxn ang="0">
                    <a:pos x="158" y="24"/>
                  </a:cxn>
                  <a:cxn ang="0">
                    <a:pos x="166" y="34"/>
                  </a:cxn>
                  <a:cxn ang="0">
                    <a:pos x="166" y="42"/>
                  </a:cxn>
                  <a:cxn ang="0">
                    <a:pos x="156" y="50"/>
                  </a:cxn>
                  <a:cxn ang="0">
                    <a:pos x="140" y="60"/>
                  </a:cxn>
                  <a:cxn ang="0">
                    <a:pos x="120" y="68"/>
                  </a:cxn>
                  <a:cxn ang="0">
                    <a:pos x="102" y="74"/>
                  </a:cxn>
                  <a:cxn ang="0">
                    <a:pos x="88" y="82"/>
                  </a:cxn>
                  <a:cxn ang="0">
                    <a:pos x="74" y="82"/>
                  </a:cxn>
                  <a:cxn ang="0">
                    <a:pos x="58" y="76"/>
                  </a:cxn>
                  <a:cxn ang="0">
                    <a:pos x="48" y="70"/>
                  </a:cxn>
                  <a:cxn ang="0">
                    <a:pos x="18" y="70"/>
                  </a:cxn>
                  <a:cxn ang="0">
                    <a:pos x="32" y="62"/>
                  </a:cxn>
                  <a:cxn ang="0">
                    <a:pos x="34" y="52"/>
                  </a:cxn>
                  <a:cxn ang="0">
                    <a:pos x="26" y="48"/>
                  </a:cxn>
                  <a:cxn ang="0">
                    <a:pos x="14" y="46"/>
                  </a:cxn>
                  <a:cxn ang="0">
                    <a:pos x="2" y="44"/>
                  </a:cxn>
                  <a:cxn ang="0">
                    <a:pos x="18" y="38"/>
                  </a:cxn>
                  <a:cxn ang="0">
                    <a:pos x="30" y="32"/>
                  </a:cxn>
                  <a:cxn ang="0">
                    <a:pos x="24" y="28"/>
                  </a:cxn>
                  <a:cxn ang="0">
                    <a:pos x="14" y="28"/>
                  </a:cxn>
                </a:cxnLst>
                <a:rect l="0" t="0" r="r" b="b"/>
                <a:pathLst>
                  <a:path w="166" h="82">
                    <a:moveTo>
                      <a:pt x="14" y="28"/>
                    </a:moveTo>
                    <a:lnTo>
                      <a:pt x="0" y="28"/>
                    </a:lnTo>
                    <a:lnTo>
                      <a:pt x="6" y="18"/>
                    </a:lnTo>
                    <a:lnTo>
                      <a:pt x="10" y="10"/>
                    </a:lnTo>
                    <a:lnTo>
                      <a:pt x="20" y="2"/>
                    </a:lnTo>
                    <a:lnTo>
                      <a:pt x="30" y="6"/>
                    </a:lnTo>
                    <a:lnTo>
                      <a:pt x="42" y="14"/>
                    </a:lnTo>
                    <a:lnTo>
                      <a:pt x="44" y="24"/>
                    </a:lnTo>
                    <a:lnTo>
                      <a:pt x="48" y="28"/>
                    </a:lnTo>
                    <a:lnTo>
                      <a:pt x="54" y="24"/>
                    </a:lnTo>
                    <a:lnTo>
                      <a:pt x="58" y="18"/>
                    </a:lnTo>
                    <a:lnTo>
                      <a:pt x="64" y="12"/>
                    </a:lnTo>
                    <a:lnTo>
                      <a:pt x="68" y="16"/>
                    </a:lnTo>
                    <a:lnTo>
                      <a:pt x="72" y="22"/>
                    </a:lnTo>
                    <a:lnTo>
                      <a:pt x="80" y="14"/>
                    </a:lnTo>
                    <a:lnTo>
                      <a:pt x="86" y="8"/>
                    </a:lnTo>
                    <a:lnTo>
                      <a:pt x="92" y="12"/>
                    </a:lnTo>
                    <a:lnTo>
                      <a:pt x="104" y="14"/>
                    </a:lnTo>
                    <a:lnTo>
                      <a:pt x="118" y="8"/>
                    </a:lnTo>
                    <a:lnTo>
                      <a:pt x="128" y="0"/>
                    </a:lnTo>
                    <a:lnTo>
                      <a:pt x="140" y="12"/>
                    </a:lnTo>
                    <a:lnTo>
                      <a:pt x="150" y="16"/>
                    </a:lnTo>
                    <a:lnTo>
                      <a:pt x="158" y="24"/>
                    </a:lnTo>
                    <a:lnTo>
                      <a:pt x="166" y="34"/>
                    </a:lnTo>
                    <a:lnTo>
                      <a:pt x="166" y="42"/>
                    </a:lnTo>
                    <a:lnTo>
                      <a:pt x="156" y="50"/>
                    </a:lnTo>
                    <a:lnTo>
                      <a:pt x="140" y="60"/>
                    </a:lnTo>
                    <a:lnTo>
                      <a:pt x="120" y="68"/>
                    </a:lnTo>
                    <a:lnTo>
                      <a:pt x="102" y="74"/>
                    </a:lnTo>
                    <a:lnTo>
                      <a:pt x="88" y="82"/>
                    </a:lnTo>
                    <a:lnTo>
                      <a:pt x="74" y="82"/>
                    </a:lnTo>
                    <a:lnTo>
                      <a:pt x="58" y="76"/>
                    </a:lnTo>
                    <a:lnTo>
                      <a:pt x="48" y="70"/>
                    </a:lnTo>
                    <a:lnTo>
                      <a:pt x="18" y="70"/>
                    </a:lnTo>
                    <a:lnTo>
                      <a:pt x="32" y="62"/>
                    </a:lnTo>
                    <a:lnTo>
                      <a:pt x="34" y="52"/>
                    </a:lnTo>
                    <a:lnTo>
                      <a:pt x="26" y="48"/>
                    </a:lnTo>
                    <a:lnTo>
                      <a:pt x="14" y="46"/>
                    </a:lnTo>
                    <a:lnTo>
                      <a:pt x="2" y="44"/>
                    </a:lnTo>
                    <a:lnTo>
                      <a:pt x="18" y="38"/>
                    </a:lnTo>
                    <a:lnTo>
                      <a:pt x="30" y="32"/>
                    </a:lnTo>
                    <a:lnTo>
                      <a:pt x="24" y="28"/>
                    </a:lnTo>
                    <a:lnTo>
                      <a:pt x="14" y="2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04" name="Freeform 103"/>
              <p:cNvSpPr>
                <a:spLocks noChangeAspect="1"/>
              </p:cNvSpPr>
              <p:nvPr/>
            </p:nvSpPr>
            <p:spPr bwMode="auto">
              <a:xfrm>
                <a:off x="2615918" y="1462990"/>
                <a:ext cx="1382614" cy="1198220"/>
              </a:xfrm>
              <a:custGeom>
                <a:avLst/>
                <a:gdLst/>
                <a:ahLst/>
                <a:cxnLst>
                  <a:cxn ang="0">
                    <a:pos x="676" y="508"/>
                  </a:cxn>
                  <a:cxn ang="0">
                    <a:pos x="628" y="526"/>
                  </a:cxn>
                  <a:cxn ang="0">
                    <a:pos x="546" y="572"/>
                  </a:cxn>
                  <a:cxn ang="0">
                    <a:pos x="510" y="592"/>
                  </a:cxn>
                  <a:cxn ang="0">
                    <a:pos x="502" y="636"/>
                  </a:cxn>
                  <a:cxn ang="0">
                    <a:pos x="482" y="664"/>
                  </a:cxn>
                  <a:cxn ang="0">
                    <a:pos x="428" y="702"/>
                  </a:cxn>
                  <a:cxn ang="0">
                    <a:pos x="390" y="700"/>
                  </a:cxn>
                  <a:cxn ang="0">
                    <a:pos x="348" y="634"/>
                  </a:cxn>
                  <a:cxn ang="0">
                    <a:pos x="340" y="600"/>
                  </a:cxn>
                  <a:cxn ang="0">
                    <a:pos x="312" y="546"/>
                  </a:cxn>
                  <a:cxn ang="0">
                    <a:pos x="312" y="516"/>
                  </a:cxn>
                  <a:cxn ang="0">
                    <a:pos x="346" y="522"/>
                  </a:cxn>
                  <a:cxn ang="0">
                    <a:pos x="356" y="466"/>
                  </a:cxn>
                  <a:cxn ang="0">
                    <a:pos x="296" y="436"/>
                  </a:cxn>
                  <a:cxn ang="0">
                    <a:pos x="330" y="414"/>
                  </a:cxn>
                  <a:cxn ang="0">
                    <a:pos x="274" y="414"/>
                  </a:cxn>
                  <a:cxn ang="0">
                    <a:pos x="238" y="306"/>
                  </a:cxn>
                  <a:cxn ang="0">
                    <a:pos x="148" y="262"/>
                  </a:cxn>
                  <a:cxn ang="0">
                    <a:pos x="100" y="272"/>
                  </a:cxn>
                  <a:cxn ang="0">
                    <a:pos x="68" y="256"/>
                  </a:cxn>
                  <a:cxn ang="0">
                    <a:pos x="24" y="240"/>
                  </a:cxn>
                  <a:cxn ang="0">
                    <a:pos x="102" y="222"/>
                  </a:cxn>
                  <a:cxn ang="0">
                    <a:pos x="8" y="206"/>
                  </a:cxn>
                  <a:cxn ang="0">
                    <a:pos x="58" y="180"/>
                  </a:cxn>
                  <a:cxn ang="0">
                    <a:pos x="124" y="134"/>
                  </a:cxn>
                  <a:cxn ang="0">
                    <a:pos x="128" y="102"/>
                  </a:cxn>
                  <a:cxn ang="0">
                    <a:pos x="182" y="70"/>
                  </a:cxn>
                  <a:cxn ang="0">
                    <a:pos x="230" y="68"/>
                  </a:cxn>
                  <a:cxn ang="0">
                    <a:pos x="296" y="50"/>
                  </a:cxn>
                  <a:cxn ang="0">
                    <a:pos x="344" y="66"/>
                  </a:cxn>
                  <a:cxn ang="0">
                    <a:pos x="374" y="44"/>
                  </a:cxn>
                  <a:cxn ang="0">
                    <a:pos x="400" y="40"/>
                  </a:cxn>
                  <a:cxn ang="0">
                    <a:pos x="478" y="14"/>
                  </a:cxn>
                  <a:cxn ang="0">
                    <a:pos x="618" y="0"/>
                  </a:cxn>
                  <a:cxn ang="0">
                    <a:pos x="756" y="18"/>
                  </a:cxn>
                  <a:cxn ang="0">
                    <a:pos x="738" y="56"/>
                  </a:cxn>
                  <a:cxn ang="0">
                    <a:pos x="754" y="66"/>
                  </a:cxn>
                  <a:cxn ang="0">
                    <a:pos x="760" y="76"/>
                  </a:cxn>
                  <a:cxn ang="0">
                    <a:pos x="806" y="66"/>
                  </a:cxn>
                  <a:cxn ang="0">
                    <a:pos x="792" y="102"/>
                  </a:cxn>
                  <a:cxn ang="0">
                    <a:pos x="884" y="68"/>
                  </a:cxn>
                  <a:cxn ang="0">
                    <a:pos x="948" y="90"/>
                  </a:cxn>
                  <a:cxn ang="0">
                    <a:pos x="872" y="110"/>
                  </a:cxn>
                  <a:cxn ang="0">
                    <a:pos x="888" y="130"/>
                  </a:cxn>
                  <a:cxn ang="0">
                    <a:pos x="866" y="138"/>
                  </a:cxn>
                  <a:cxn ang="0">
                    <a:pos x="842" y="170"/>
                  </a:cxn>
                  <a:cxn ang="0">
                    <a:pos x="848" y="212"/>
                  </a:cxn>
                  <a:cxn ang="0">
                    <a:pos x="840" y="228"/>
                  </a:cxn>
                  <a:cxn ang="0">
                    <a:pos x="860" y="258"/>
                  </a:cxn>
                  <a:cxn ang="0">
                    <a:pos x="814" y="248"/>
                  </a:cxn>
                  <a:cxn ang="0">
                    <a:pos x="848" y="296"/>
                  </a:cxn>
                  <a:cxn ang="0">
                    <a:pos x="850" y="324"/>
                  </a:cxn>
                  <a:cxn ang="0">
                    <a:pos x="830" y="350"/>
                  </a:cxn>
                  <a:cxn ang="0">
                    <a:pos x="756" y="360"/>
                  </a:cxn>
                  <a:cxn ang="0">
                    <a:pos x="800" y="400"/>
                  </a:cxn>
                  <a:cxn ang="0">
                    <a:pos x="804" y="410"/>
                  </a:cxn>
                  <a:cxn ang="0">
                    <a:pos x="756" y="416"/>
                  </a:cxn>
                  <a:cxn ang="0">
                    <a:pos x="778" y="452"/>
                  </a:cxn>
                </a:cxnLst>
                <a:rect l="0" t="0" r="r" b="b"/>
                <a:pathLst>
                  <a:path w="962" h="716">
                    <a:moveTo>
                      <a:pt x="790" y="462"/>
                    </a:moveTo>
                    <a:lnTo>
                      <a:pt x="752" y="484"/>
                    </a:lnTo>
                    <a:lnTo>
                      <a:pt x="736" y="496"/>
                    </a:lnTo>
                    <a:lnTo>
                      <a:pt x="676" y="508"/>
                    </a:lnTo>
                    <a:lnTo>
                      <a:pt x="658" y="512"/>
                    </a:lnTo>
                    <a:lnTo>
                      <a:pt x="646" y="506"/>
                    </a:lnTo>
                    <a:lnTo>
                      <a:pt x="642" y="514"/>
                    </a:lnTo>
                    <a:lnTo>
                      <a:pt x="628" y="526"/>
                    </a:lnTo>
                    <a:lnTo>
                      <a:pt x="608" y="552"/>
                    </a:lnTo>
                    <a:lnTo>
                      <a:pt x="582" y="564"/>
                    </a:lnTo>
                    <a:lnTo>
                      <a:pt x="560" y="572"/>
                    </a:lnTo>
                    <a:lnTo>
                      <a:pt x="546" y="572"/>
                    </a:lnTo>
                    <a:lnTo>
                      <a:pt x="524" y="576"/>
                    </a:lnTo>
                    <a:lnTo>
                      <a:pt x="518" y="582"/>
                    </a:lnTo>
                    <a:lnTo>
                      <a:pt x="518" y="588"/>
                    </a:lnTo>
                    <a:lnTo>
                      <a:pt x="510" y="592"/>
                    </a:lnTo>
                    <a:lnTo>
                      <a:pt x="512" y="606"/>
                    </a:lnTo>
                    <a:lnTo>
                      <a:pt x="504" y="612"/>
                    </a:lnTo>
                    <a:lnTo>
                      <a:pt x="508" y="620"/>
                    </a:lnTo>
                    <a:lnTo>
                      <a:pt x="502" y="636"/>
                    </a:lnTo>
                    <a:lnTo>
                      <a:pt x="486" y="648"/>
                    </a:lnTo>
                    <a:lnTo>
                      <a:pt x="474" y="650"/>
                    </a:lnTo>
                    <a:lnTo>
                      <a:pt x="480" y="658"/>
                    </a:lnTo>
                    <a:lnTo>
                      <a:pt x="482" y="664"/>
                    </a:lnTo>
                    <a:lnTo>
                      <a:pt x="476" y="686"/>
                    </a:lnTo>
                    <a:lnTo>
                      <a:pt x="462" y="716"/>
                    </a:lnTo>
                    <a:lnTo>
                      <a:pt x="444" y="714"/>
                    </a:lnTo>
                    <a:lnTo>
                      <a:pt x="428" y="702"/>
                    </a:lnTo>
                    <a:lnTo>
                      <a:pt x="426" y="690"/>
                    </a:lnTo>
                    <a:lnTo>
                      <a:pt x="416" y="694"/>
                    </a:lnTo>
                    <a:lnTo>
                      <a:pt x="406" y="694"/>
                    </a:lnTo>
                    <a:lnTo>
                      <a:pt x="390" y="700"/>
                    </a:lnTo>
                    <a:lnTo>
                      <a:pt x="374" y="672"/>
                    </a:lnTo>
                    <a:lnTo>
                      <a:pt x="356" y="654"/>
                    </a:lnTo>
                    <a:lnTo>
                      <a:pt x="362" y="644"/>
                    </a:lnTo>
                    <a:lnTo>
                      <a:pt x="348" y="634"/>
                    </a:lnTo>
                    <a:lnTo>
                      <a:pt x="348" y="618"/>
                    </a:lnTo>
                    <a:lnTo>
                      <a:pt x="360" y="604"/>
                    </a:lnTo>
                    <a:lnTo>
                      <a:pt x="354" y="594"/>
                    </a:lnTo>
                    <a:lnTo>
                      <a:pt x="340" y="600"/>
                    </a:lnTo>
                    <a:lnTo>
                      <a:pt x="324" y="588"/>
                    </a:lnTo>
                    <a:lnTo>
                      <a:pt x="312" y="572"/>
                    </a:lnTo>
                    <a:lnTo>
                      <a:pt x="304" y="560"/>
                    </a:lnTo>
                    <a:lnTo>
                      <a:pt x="312" y="546"/>
                    </a:lnTo>
                    <a:lnTo>
                      <a:pt x="316" y="540"/>
                    </a:lnTo>
                    <a:lnTo>
                      <a:pt x="304" y="540"/>
                    </a:lnTo>
                    <a:lnTo>
                      <a:pt x="302" y="528"/>
                    </a:lnTo>
                    <a:lnTo>
                      <a:pt x="312" y="516"/>
                    </a:lnTo>
                    <a:lnTo>
                      <a:pt x="318" y="516"/>
                    </a:lnTo>
                    <a:lnTo>
                      <a:pt x="336" y="520"/>
                    </a:lnTo>
                    <a:lnTo>
                      <a:pt x="342" y="522"/>
                    </a:lnTo>
                    <a:lnTo>
                      <a:pt x="346" y="522"/>
                    </a:lnTo>
                    <a:lnTo>
                      <a:pt x="348" y="520"/>
                    </a:lnTo>
                    <a:lnTo>
                      <a:pt x="344" y="500"/>
                    </a:lnTo>
                    <a:lnTo>
                      <a:pt x="344" y="478"/>
                    </a:lnTo>
                    <a:lnTo>
                      <a:pt x="356" y="466"/>
                    </a:lnTo>
                    <a:lnTo>
                      <a:pt x="352" y="456"/>
                    </a:lnTo>
                    <a:lnTo>
                      <a:pt x="330" y="456"/>
                    </a:lnTo>
                    <a:lnTo>
                      <a:pt x="310" y="444"/>
                    </a:lnTo>
                    <a:lnTo>
                      <a:pt x="296" y="436"/>
                    </a:lnTo>
                    <a:lnTo>
                      <a:pt x="318" y="434"/>
                    </a:lnTo>
                    <a:lnTo>
                      <a:pt x="342" y="442"/>
                    </a:lnTo>
                    <a:lnTo>
                      <a:pt x="344" y="430"/>
                    </a:lnTo>
                    <a:lnTo>
                      <a:pt x="330" y="414"/>
                    </a:lnTo>
                    <a:lnTo>
                      <a:pt x="320" y="410"/>
                    </a:lnTo>
                    <a:lnTo>
                      <a:pt x="304" y="400"/>
                    </a:lnTo>
                    <a:lnTo>
                      <a:pt x="296" y="412"/>
                    </a:lnTo>
                    <a:lnTo>
                      <a:pt x="274" y="414"/>
                    </a:lnTo>
                    <a:lnTo>
                      <a:pt x="274" y="398"/>
                    </a:lnTo>
                    <a:lnTo>
                      <a:pt x="288" y="378"/>
                    </a:lnTo>
                    <a:lnTo>
                      <a:pt x="264" y="332"/>
                    </a:lnTo>
                    <a:lnTo>
                      <a:pt x="238" y="306"/>
                    </a:lnTo>
                    <a:lnTo>
                      <a:pt x="228" y="294"/>
                    </a:lnTo>
                    <a:lnTo>
                      <a:pt x="226" y="284"/>
                    </a:lnTo>
                    <a:lnTo>
                      <a:pt x="196" y="274"/>
                    </a:lnTo>
                    <a:lnTo>
                      <a:pt x="148" y="262"/>
                    </a:lnTo>
                    <a:lnTo>
                      <a:pt x="138" y="266"/>
                    </a:lnTo>
                    <a:lnTo>
                      <a:pt x="118" y="274"/>
                    </a:lnTo>
                    <a:lnTo>
                      <a:pt x="106" y="264"/>
                    </a:lnTo>
                    <a:lnTo>
                      <a:pt x="100" y="272"/>
                    </a:lnTo>
                    <a:lnTo>
                      <a:pt x="94" y="276"/>
                    </a:lnTo>
                    <a:lnTo>
                      <a:pt x="76" y="272"/>
                    </a:lnTo>
                    <a:lnTo>
                      <a:pt x="52" y="262"/>
                    </a:lnTo>
                    <a:lnTo>
                      <a:pt x="68" y="256"/>
                    </a:lnTo>
                    <a:lnTo>
                      <a:pt x="76" y="252"/>
                    </a:lnTo>
                    <a:lnTo>
                      <a:pt x="62" y="250"/>
                    </a:lnTo>
                    <a:lnTo>
                      <a:pt x="42" y="250"/>
                    </a:lnTo>
                    <a:lnTo>
                      <a:pt x="24" y="240"/>
                    </a:lnTo>
                    <a:lnTo>
                      <a:pt x="30" y="234"/>
                    </a:lnTo>
                    <a:lnTo>
                      <a:pt x="60" y="234"/>
                    </a:lnTo>
                    <a:lnTo>
                      <a:pt x="100" y="230"/>
                    </a:lnTo>
                    <a:lnTo>
                      <a:pt x="102" y="222"/>
                    </a:lnTo>
                    <a:lnTo>
                      <a:pt x="84" y="222"/>
                    </a:lnTo>
                    <a:lnTo>
                      <a:pt x="62" y="224"/>
                    </a:lnTo>
                    <a:lnTo>
                      <a:pt x="40" y="220"/>
                    </a:lnTo>
                    <a:lnTo>
                      <a:pt x="8" y="206"/>
                    </a:lnTo>
                    <a:lnTo>
                      <a:pt x="0" y="196"/>
                    </a:lnTo>
                    <a:lnTo>
                      <a:pt x="8" y="188"/>
                    </a:lnTo>
                    <a:lnTo>
                      <a:pt x="32" y="184"/>
                    </a:lnTo>
                    <a:lnTo>
                      <a:pt x="58" y="180"/>
                    </a:lnTo>
                    <a:lnTo>
                      <a:pt x="76" y="170"/>
                    </a:lnTo>
                    <a:lnTo>
                      <a:pt x="106" y="170"/>
                    </a:lnTo>
                    <a:lnTo>
                      <a:pt x="122" y="156"/>
                    </a:lnTo>
                    <a:lnTo>
                      <a:pt x="124" y="134"/>
                    </a:lnTo>
                    <a:lnTo>
                      <a:pt x="112" y="140"/>
                    </a:lnTo>
                    <a:lnTo>
                      <a:pt x="82" y="128"/>
                    </a:lnTo>
                    <a:lnTo>
                      <a:pt x="102" y="114"/>
                    </a:lnTo>
                    <a:lnTo>
                      <a:pt x="128" y="102"/>
                    </a:lnTo>
                    <a:lnTo>
                      <a:pt x="160" y="92"/>
                    </a:lnTo>
                    <a:lnTo>
                      <a:pt x="184" y="100"/>
                    </a:lnTo>
                    <a:lnTo>
                      <a:pt x="190" y="80"/>
                    </a:lnTo>
                    <a:lnTo>
                      <a:pt x="182" y="70"/>
                    </a:lnTo>
                    <a:lnTo>
                      <a:pt x="212" y="66"/>
                    </a:lnTo>
                    <a:lnTo>
                      <a:pt x="222" y="76"/>
                    </a:lnTo>
                    <a:lnTo>
                      <a:pt x="238" y="80"/>
                    </a:lnTo>
                    <a:lnTo>
                      <a:pt x="230" y="68"/>
                    </a:lnTo>
                    <a:lnTo>
                      <a:pt x="226" y="62"/>
                    </a:lnTo>
                    <a:lnTo>
                      <a:pt x="224" y="60"/>
                    </a:lnTo>
                    <a:lnTo>
                      <a:pt x="224" y="58"/>
                    </a:lnTo>
                    <a:lnTo>
                      <a:pt x="296" y="50"/>
                    </a:lnTo>
                    <a:lnTo>
                      <a:pt x="304" y="70"/>
                    </a:lnTo>
                    <a:lnTo>
                      <a:pt x="316" y="66"/>
                    </a:lnTo>
                    <a:lnTo>
                      <a:pt x="312" y="48"/>
                    </a:lnTo>
                    <a:lnTo>
                      <a:pt x="344" y="66"/>
                    </a:lnTo>
                    <a:lnTo>
                      <a:pt x="366" y="66"/>
                    </a:lnTo>
                    <a:lnTo>
                      <a:pt x="350" y="56"/>
                    </a:lnTo>
                    <a:lnTo>
                      <a:pt x="358" y="44"/>
                    </a:lnTo>
                    <a:lnTo>
                      <a:pt x="374" y="44"/>
                    </a:lnTo>
                    <a:lnTo>
                      <a:pt x="404" y="56"/>
                    </a:lnTo>
                    <a:lnTo>
                      <a:pt x="442" y="74"/>
                    </a:lnTo>
                    <a:lnTo>
                      <a:pt x="450" y="68"/>
                    </a:lnTo>
                    <a:lnTo>
                      <a:pt x="400" y="40"/>
                    </a:lnTo>
                    <a:lnTo>
                      <a:pt x="422" y="34"/>
                    </a:lnTo>
                    <a:lnTo>
                      <a:pt x="424" y="24"/>
                    </a:lnTo>
                    <a:lnTo>
                      <a:pt x="450" y="16"/>
                    </a:lnTo>
                    <a:lnTo>
                      <a:pt x="478" y="14"/>
                    </a:lnTo>
                    <a:lnTo>
                      <a:pt x="510" y="18"/>
                    </a:lnTo>
                    <a:lnTo>
                      <a:pt x="534" y="16"/>
                    </a:lnTo>
                    <a:lnTo>
                      <a:pt x="562" y="4"/>
                    </a:lnTo>
                    <a:lnTo>
                      <a:pt x="618" y="0"/>
                    </a:lnTo>
                    <a:lnTo>
                      <a:pt x="680" y="0"/>
                    </a:lnTo>
                    <a:lnTo>
                      <a:pt x="716" y="4"/>
                    </a:lnTo>
                    <a:lnTo>
                      <a:pt x="746" y="12"/>
                    </a:lnTo>
                    <a:lnTo>
                      <a:pt x="756" y="18"/>
                    </a:lnTo>
                    <a:lnTo>
                      <a:pt x="760" y="24"/>
                    </a:lnTo>
                    <a:lnTo>
                      <a:pt x="814" y="38"/>
                    </a:lnTo>
                    <a:lnTo>
                      <a:pt x="800" y="48"/>
                    </a:lnTo>
                    <a:lnTo>
                      <a:pt x="738" y="56"/>
                    </a:lnTo>
                    <a:lnTo>
                      <a:pt x="676" y="58"/>
                    </a:lnTo>
                    <a:lnTo>
                      <a:pt x="668" y="70"/>
                    </a:lnTo>
                    <a:lnTo>
                      <a:pt x="694" y="64"/>
                    </a:lnTo>
                    <a:lnTo>
                      <a:pt x="754" y="66"/>
                    </a:lnTo>
                    <a:lnTo>
                      <a:pt x="740" y="76"/>
                    </a:lnTo>
                    <a:lnTo>
                      <a:pt x="726" y="80"/>
                    </a:lnTo>
                    <a:lnTo>
                      <a:pt x="734" y="82"/>
                    </a:lnTo>
                    <a:lnTo>
                      <a:pt x="760" y="76"/>
                    </a:lnTo>
                    <a:lnTo>
                      <a:pt x="774" y="68"/>
                    </a:lnTo>
                    <a:lnTo>
                      <a:pt x="782" y="58"/>
                    </a:lnTo>
                    <a:lnTo>
                      <a:pt x="800" y="58"/>
                    </a:lnTo>
                    <a:lnTo>
                      <a:pt x="806" y="66"/>
                    </a:lnTo>
                    <a:lnTo>
                      <a:pt x="806" y="82"/>
                    </a:lnTo>
                    <a:lnTo>
                      <a:pt x="774" y="104"/>
                    </a:lnTo>
                    <a:lnTo>
                      <a:pt x="770" y="114"/>
                    </a:lnTo>
                    <a:lnTo>
                      <a:pt x="792" y="102"/>
                    </a:lnTo>
                    <a:lnTo>
                      <a:pt x="820" y="86"/>
                    </a:lnTo>
                    <a:lnTo>
                      <a:pt x="836" y="74"/>
                    </a:lnTo>
                    <a:lnTo>
                      <a:pt x="868" y="84"/>
                    </a:lnTo>
                    <a:lnTo>
                      <a:pt x="884" y="68"/>
                    </a:lnTo>
                    <a:lnTo>
                      <a:pt x="914" y="66"/>
                    </a:lnTo>
                    <a:lnTo>
                      <a:pt x="946" y="70"/>
                    </a:lnTo>
                    <a:lnTo>
                      <a:pt x="962" y="80"/>
                    </a:lnTo>
                    <a:lnTo>
                      <a:pt x="948" y="90"/>
                    </a:lnTo>
                    <a:lnTo>
                      <a:pt x="922" y="98"/>
                    </a:lnTo>
                    <a:lnTo>
                      <a:pt x="916" y="106"/>
                    </a:lnTo>
                    <a:lnTo>
                      <a:pt x="906" y="110"/>
                    </a:lnTo>
                    <a:lnTo>
                      <a:pt x="872" y="110"/>
                    </a:lnTo>
                    <a:lnTo>
                      <a:pt x="852" y="116"/>
                    </a:lnTo>
                    <a:lnTo>
                      <a:pt x="870" y="120"/>
                    </a:lnTo>
                    <a:lnTo>
                      <a:pt x="896" y="122"/>
                    </a:lnTo>
                    <a:lnTo>
                      <a:pt x="888" y="130"/>
                    </a:lnTo>
                    <a:lnTo>
                      <a:pt x="850" y="128"/>
                    </a:lnTo>
                    <a:lnTo>
                      <a:pt x="832" y="132"/>
                    </a:lnTo>
                    <a:lnTo>
                      <a:pt x="840" y="140"/>
                    </a:lnTo>
                    <a:lnTo>
                      <a:pt x="866" y="138"/>
                    </a:lnTo>
                    <a:lnTo>
                      <a:pt x="876" y="138"/>
                    </a:lnTo>
                    <a:lnTo>
                      <a:pt x="868" y="146"/>
                    </a:lnTo>
                    <a:lnTo>
                      <a:pt x="844" y="152"/>
                    </a:lnTo>
                    <a:lnTo>
                      <a:pt x="842" y="170"/>
                    </a:lnTo>
                    <a:lnTo>
                      <a:pt x="822" y="180"/>
                    </a:lnTo>
                    <a:lnTo>
                      <a:pt x="812" y="208"/>
                    </a:lnTo>
                    <a:lnTo>
                      <a:pt x="822" y="210"/>
                    </a:lnTo>
                    <a:lnTo>
                      <a:pt x="848" y="212"/>
                    </a:lnTo>
                    <a:lnTo>
                      <a:pt x="836" y="220"/>
                    </a:lnTo>
                    <a:lnTo>
                      <a:pt x="836" y="224"/>
                    </a:lnTo>
                    <a:lnTo>
                      <a:pt x="838" y="226"/>
                    </a:lnTo>
                    <a:lnTo>
                      <a:pt x="840" y="228"/>
                    </a:lnTo>
                    <a:lnTo>
                      <a:pt x="854" y="234"/>
                    </a:lnTo>
                    <a:lnTo>
                      <a:pt x="868" y="238"/>
                    </a:lnTo>
                    <a:lnTo>
                      <a:pt x="864" y="250"/>
                    </a:lnTo>
                    <a:lnTo>
                      <a:pt x="860" y="258"/>
                    </a:lnTo>
                    <a:lnTo>
                      <a:pt x="858" y="260"/>
                    </a:lnTo>
                    <a:lnTo>
                      <a:pt x="846" y="252"/>
                    </a:lnTo>
                    <a:lnTo>
                      <a:pt x="836" y="244"/>
                    </a:lnTo>
                    <a:lnTo>
                      <a:pt x="814" y="248"/>
                    </a:lnTo>
                    <a:lnTo>
                      <a:pt x="814" y="262"/>
                    </a:lnTo>
                    <a:lnTo>
                      <a:pt x="834" y="268"/>
                    </a:lnTo>
                    <a:lnTo>
                      <a:pt x="850" y="280"/>
                    </a:lnTo>
                    <a:lnTo>
                      <a:pt x="848" y="296"/>
                    </a:lnTo>
                    <a:lnTo>
                      <a:pt x="828" y="298"/>
                    </a:lnTo>
                    <a:lnTo>
                      <a:pt x="840" y="312"/>
                    </a:lnTo>
                    <a:lnTo>
                      <a:pt x="846" y="320"/>
                    </a:lnTo>
                    <a:lnTo>
                      <a:pt x="850" y="324"/>
                    </a:lnTo>
                    <a:lnTo>
                      <a:pt x="850" y="328"/>
                    </a:lnTo>
                    <a:lnTo>
                      <a:pt x="838" y="334"/>
                    </a:lnTo>
                    <a:lnTo>
                      <a:pt x="826" y="336"/>
                    </a:lnTo>
                    <a:lnTo>
                      <a:pt x="830" y="350"/>
                    </a:lnTo>
                    <a:lnTo>
                      <a:pt x="812" y="356"/>
                    </a:lnTo>
                    <a:lnTo>
                      <a:pt x="790" y="356"/>
                    </a:lnTo>
                    <a:lnTo>
                      <a:pt x="768" y="354"/>
                    </a:lnTo>
                    <a:lnTo>
                      <a:pt x="756" y="360"/>
                    </a:lnTo>
                    <a:lnTo>
                      <a:pt x="768" y="372"/>
                    </a:lnTo>
                    <a:lnTo>
                      <a:pt x="800" y="372"/>
                    </a:lnTo>
                    <a:lnTo>
                      <a:pt x="804" y="382"/>
                    </a:lnTo>
                    <a:lnTo>
                      <a:pt x="800" y="400"/>
                    </a:lnTo>
                    <a:lnTo>
                      <a:pt x="782" y="386"/>
                    </a:lnTo>
                    <a:lnTo>
                      <a:pt x="774" y="386"/>
                    </a:lnTo>
                    <a:lnTo>
                      <a:pt x="776" y="392"/>
                    </a:lnTo>
                    <a:lnTo>
                      <a:pt x="804" y="410"/>
                    </a:lnTo>
                    <a:lnTo>
                      <a:pt x="810" y="446"/>
                    </a:lnTo>
                    <a:lnTo>
                      <a:pt x="790" y="444"/>
                    </a:lnTo>
                    <a:lnTo>
                      <a:pt x="770" y="430"/>
                    </a:lnTo>
                    <a:lnTo>
                      <a:pt x="756" y="416"/>
                    </a:lnTo>
                    <a:lnTo>
                      <a:pt x="750" y="414"/>
                    </a:lnTo>
                    <a:lnTo>
                      <a:pt x="750" y="432"/>
                    </a:lnTo>
                    <a:lnTo>
                      <a:pt x="756" y="446"/>
                    </a:lnTo>
                    <a:lnTo>
                      <a:pt x="778" y="452"/>
                    </a:lnTo>
                    <a:lnTo>
                      <a:pt x="804" y="454"/>
                    </a:lnTo>
                    <a:lnTo>
                      <a:pt x="790" y="4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sp>
          <p:nvSpPr>
            <p:cNvPr id="105" name="Freeform 104"/>
            <p:cNvSpPr>
              <a:spLocks noChangeAspect="1"/>
            </p:cNvSpPr>
            <p:nvPr/>
          </p:nvSpPr>
          <p:spPr bwMode="auto">
            <a:xfrm>
              <a:off x="1601234" y="3581631"/>
              <a:ext cx="692744" cy="512088"/>
            </a:xfrm>
            <a:custGeom>
              <a:avLst/>
              <a:gdLst/>
              <a:ahLst/>
              <a:cxnLst>
                <a:cxn ang="0">
                  <a:pos x="76" y="18"/>
                </a:cxn>
                <a:cxn ang="0">
                  <a:pos x="146" y="18"/>
                </a:cxn>
                <a:cxn ang="0">
                  <a:pos x="196" y="38"/>
                </a:cxn>
                <a:cxn ang="0">
                  <a:pos x="226" y="62"/>
                </a:cxn>
                <a:cxn ang="0">
                  <a:pos x="258" y="58"/>
                </a:cxn>
                <a:cxn ang="0">
                  <a:pos x="282" y="96"/>
                </a:cxn>
                <a:cxn ang="0">
                  <a:pos x="318" y="116"/>
                </a:cxn>
                <a:cxn ang="0">
                  <a:pos x="308" y="152"/>
                </a:cxn>
                <a:cxn ang="0">
                  <a:pos x="312" y="192"/>
                </a:cxn>
                <a:cxn ang="0">
                  <a:pos x="338" y="234"/>
                </a:cxn>
                <a:cxn ang="0">
                  <a:pos x="376" y="244"/>
                </a:cxn>
                <a:cxn ang="0">
                  <a:pos x="424" y="220"/>
                </a:cxn>
                <a:cxn ang="0">
                  <a:pos x="442" y="192"/>
                </a:cxn>
                <a:cxn ang="0">
                  <a:pos x="482" y="194"/>
                </a:cxn>
                <a:cxn ang="0">
                  <a:pos x="470" y="220"/>
                </a:cxn>
                <a:cxn ang="0">
                  <a:pos x="464" y="246"/>
                </a:cxn>
                <a:cxn ang="0">
                  <a:pos x="452" y="246"/>
                </a:cxn>
                <a:cxn ang="0">
                  <a:pos x="416" y="254"/>
                </a:cxn>
                <a:cxn ang="0">
                  <a:pos x="424" y="272"/>
                </a:cxn>
                <a:cxn ang="0">
                  <a:pos x="412" y="282"/>
                </a:cxn>
                <a:cxn ang="0">
                  <a:pos x="402" y="288"/>
                </a:cxn>
                <a:cxn ang="0">
                  <a:pos x="392" y="300"/>
                </a:cxn>
                <a:cxn ang="0">
                  <a:pos x="364" y="280"/>
                </a:cxn>
                <a:cxn ang="0">
                  <a:pos x="338" y="284"/>
                </a:cxn>
                <a:cxn ang="0">
                  <a:pos x="298" y="276"/>
                </a:cxn>
                <a:cxn ang="0">
                  <a:pos x="254" y="260"/>
                </a:cxn>
                <a:cxn ang="0">
                  <a:pos x="218" y="240"/>
                </a:cxn>
                <a:cxn ang="0">
                  <a:pos x="186" y="212"/>
                </a:cxn>
                <a:cxn ang="0">
                  <a:pos x="192" y="186"/>
                </a:cxn>
                <a:cxn ang="0">
                  <a:pos x="156" y="146"/>
                </a:cxn>
                <a:cxn ang="0">
                  <a:pos x="126" y="120"/>
                </a:cxn>
                <a:cxn ang="0">
                  <a:pos x="100" y="86"/>
                </a:cxn>
                <a:cxn ang="0">
                  <a:pos x="72" y="48"/>
                </a:cxn>
                <a:cxn ang="0">
                  <a:pos x="50" y="20"/>
                </a:cxn>
                <a:cxn ang="0">
                  <a:pos x="40" y="38"/>
                </a:cxn>
                <a:cxn ang="0">
                  <a:pos x="64" y="76"/>
                </a:cxn>
                <a:cxn ang="0">
                  <a:pos x="90" y="108"/>
                </a:cxn>
                <a:cxn ang="0">
                  <a:pos x="106" y="146"/>
                </a:cxn>
                <a:cxn ang="0">
                  <a:pos x="120" y="156"/>
                </a:cxn>
                <a:cxn ang="0">
                  <a:pos x="108" y="158"/>
                </a:cxn>
                <a:cxn ang="0">
                  <a:pos x="84" y="134"/>
                </a:cxn>
                <a:cxn ang="0">
                  <a:pos x="72" y="108"/>
                </a:cxn>
                <a:cxn ang="0">
                  <a:pos x="48" y="98"/>
                </a:cxn>
                <a:cxn ang="0">
                  <a:pos x="42" y="84"/>
                </a:cxn>
                <a:cxn ang="0">
                  <a:pos x="46" y="74"/>
                </a:cxn>
                <a:cxn ang="0">
                  <a:pos x="30" y="56"/>
                </a:cxn>
                <a:cxn ang="0">
                  <a:pos x="12" y="24"/>
                </a:cxn>
              </a:cxnLst>
              <a:rect l="0" t="0" r="r" b="b"/>
              <a:pathLst>
                <a:path w="482" h="306">
                  <a:moveTo>
                    <a:pt x="0" y="2"/>
                  </a:moveTo>
                  <a:lnTo>
                    <a:pt x="32" y="0"/>
                  </a:lnTo>
                  <a:lnTo>
                    <a:pt x="76" y="18"/>
                  </a:lnTo>
                  <a:lnTo>
                    <a:pt x="92" y="24"/>
                  </a:lnTo>
                  <a:lnTo>
                    <a:pt x="138" y="24"/>
                  </a:lnTo>
                  <a:lnTo>
                    <a:pt x="146" y="18"/>
                  </a:lnTo>
                  <a:lnTo>
                    <a:pt x="166" y="14"/>
                  </a:lnTo>
                  <a:lnTo>
                    <a:pt x="186" y="30"/>
                  </a:lnTo>
                  <a:lnTo>
                    <a:pt x="196" y="38"/>
                  </a:lnTo>
                  <a:lnTo>
                    <a:pt x="198" y="54"/>
                  </a:lnTo>
                  <a:lnTo>
                    <a:pt x="214" y="64"/>
                  </a:lnTo>
                  <a:lnTo>
                    <a:pt x="226" y="62"/>
                  </a:lnTo>
                  <a:lnTo>
                    <a:pt x="228" y="52"/>
                  </a:lnTo>
                  <a:lnTo>
                    <a:pt x="236" y="48"/>
                  </a:lnTo>
                  <a:lnTo>
                    <a:pt x="258" y="58"/>
                  </a:lnTo>
                  <a:lnTo>
                    <a:pt x="264" y="72"/>
                  </a:lnTo>
                  <a:lnTo>
                    <a:pt x="274" y="84"/>
                  </a:lnTo>
                  <a:lnTo>
                    <a:pt x="282" y="96"/>
                  </a:lnTo>
                  <a:lnTo>
                    <a:pt x="290" y="108"/>
                  </a:lnTo>
                  <a:lnTo>
                    <a:pt x="306" y="114"/>
                  </a:lnTo>
                  <a:lnTo>
                    <a:pt x="318" y="116"/>
                  </a:lnTo>
                  <a:lnTo>
                    <a:pt x="314" y="124"/>
                  </a:lnTo>
                  <a:lnTo>
                    <a:pt x="310" y="136"/>
                  </a:lnTo>
                  <a:lnTo>
                    <a:pt x="308" y="152"/>
                  </a:lnTo>
                  <a:lnTo>
                    <a:pt x="308" y="162"/>
                  </a:lnTo>
                  <a:lnTo>
                    <a:pt x="308" y="174"/>
                  </a:lnTo>
                  <a:lnTo>
                    <a:pt x="312" y="192"/>
                  </a:lnTo>
                  <a:lnTo>
                    <a:pt x="322" y="210"/>
                  </a:lnTo>
                  <a:lnTo>
                    <a:pt x="330" y="222"/>
                  </a:lnTo>
                  <a:lnTo>
                    <a:pt x="338" y="234"/>
                  </a:lnTo>
                  <a:lnTo>
                    <a:pt x="348" y="240"/>
                  </a:lnTo>
                  <a:lnTo>
                    <a:pt x="360" y="244"/>
                  </a:lnTo>
                  <a:lnTo>
                    <a:pt x="376" y="244"/>
                  </a:lnTo>
                  <a:lnTo>
                    <a:pt x="396" y="240"/>
                  </a:lnTo>
                  <a:lnTo>
                    <a:pt x="416" y="236"/>
                  </a:lnTo>
                  <a:lnTo>
                    <a:pt x="424" y="220"/>
                  </a:lnTo>
                  <a:lnTo>
                    <a:pt x="424" y="210"/>
                  </a:lnTo>
                  <a:lnTo>
                    <a:pt x="428" y="200"/>
                  </a:lnTo>
                  <a:lnTo>
                    <a:pt x="442" y="192"/>
                  </a:lnTo>
                  <a:lnTo>
                    <a:pt x="452" y="192"/>
                  </a:lnTo>
                  <a:lnTo>
                    <a:pt x="470" y="192"/>
                  </a:lnTo>
                  <a:lnTo>
                    <a:pt x="482" y="194"/>
                  </a:lnTo>
                  <a:lnTo>
                    <a:pt x="478" y="206"/>
                  </a:lnTo>
                  <a:lnTo>
                    <a:pt x="472" y="214"/>
                  </a:lnTo>
                  <a:lnTo>
                    <a:pt x="470" y="220"/>
                  </a:lnTo>
                  <a:lnTo>
                    <a:pt x="468" y="232"/>
                  </a:lnTo>
                  <a:lnTo>
                    <a:pt x="468" y="244"/>
                  </a:lnTo>
                  <a:lnTo>
                    <a:pt x="464" y="246"/>
                  </a:lnTo>
                  <a:lnTo>
                    <a:pt x="460" y="240"/>
                  </a:lnTo>
                  <a:lnTo>
                    <a:pt x="456" y="242"/>
                  </a:lnTo>
                  <a:lnTo>
                    <a:pt x="452" y="246"/>
                  </a:lnTo>
                  <a:lnTo>
                    <a:pt x="446" y="252"/>
                  </a:lnTo>
                  <a:lnTo>
                    <a:pt x="434" y="252"/>
                  </a:lnTo>
                  <a:lnTo>
                    <a:pt x="416" y="254"/>
                  </a:lnTo>
                  <a:lnTo>
                    <a:pt x="414" y="258"/>
                  </a:lnTo>
                  <a:lnTo>
                    <a:pt x="416" y="266"/>
                  </a:lnTo>
                  <a:lnTo>
                    <a:pt x="424" y="272"/>
                  </a:lnTo>
                  <a:lnTo>
                    <a:pt x="428" y="278"/>
                  </a:lnTo>
                  <a:lnTo>
                    <a:pt x="424" y="280"/>
                  </a:lnTo>
                  <a:lnTo>
                    <a:pt x="412" y="282"/>
                  </a:lnTo>
                  <a:lnTo>
                    <a:pt x="408" y="280"/>
                  </a:lnTo>
                  <a:lnTo>
                    <a:pt x="406" y="284"/>
                  </a:lnTo>
                  <a:lnTo>
                    <a:pt x="402" y="288"/>
                  </a:lnTo>
                  <a:lnTo>
                    <a:pt x="400" y="294"/>
                  </a:lnTo>
                  <a:lnTo>
                    <a:pt x="398" y="306"/>
                  </a:lnTo>
                  <a:lnTo>
                    <a:pt x="392" y="300"/>
                  </a:lnTo>
                  <a:lnTo>
                    <a:pt x="382" y="290"/>
                  </a:lnTo>
                  <a:lnTo>
                    <a:pt x="372" y="284"/>
                  </a:lnTo>
                  <a:lnTo>
                    <a:pt x="364" y="280"/>
                  </a:lnTo>
                  <a:lnTo>
                    <a:pt x="356" y="278"/>
                  </a:lnTo>
                  <a:lnTo>
                    <a:pt x="346" y="280"/>
                  </a:lnTo>
                  <a:lnTo>
                    <a:pt x="338" y="284"/>
                  </a:lnTo>
                  <a:lnTo>
                    <a:pt x="328" y="286"/>
                  </a:lnTo>
                  <a:lnTo>
                    <a:pt x="312" y="282"/>
                  </a:lnTo>
                  <a:lnTo>
                    <a:pt x="298" y="276"/>
                  </a:lnTo>
                  <a:lnTo>
                    <a:pt x="282" y="270"/>
                  </a:lnTo>
                  <a:lnTo>
                    <a:pt x="264" y="264"/>
                  </a:lnTo>
                  <a:lnTo>
                    <a:pt x="254" y="260"/>
                  </a:lnTo>
                  <a:lnTo>
                    <a:pt x="246" y="248"/>
                  </a:lnTo>
                  <a:lnTo>
                    <a:pt x="232" y="248"/>
                  </a:lnTo>
                  <a:lnTo>
                    <a:pt x="218" y="240"/>
                  </a:lnTo>
                  <a:lnTo>
                    <a:pt x="204" y="232"/>
                  </a:lnTo>
                  <a:lnTo>
                    <a:pt x="192" y="222"/>
                  </a:lnTo>
                  <a:lnTo>
                    <a:pt x="186" y="212"/>
                  </a:lnTo>
                  <a:lnTo>
                    <a:pt x="186" y="202"/>
                  </a:lnTo>
                  <a:lnTo>
                    <a:pt x="192" y="196"/>
                  </a:lnTo>
                  <a:lnTo>
                    <a:pt x="192" y="186"/>
                  </a:lnTo>
                  <a:lnTo>
                    <a:pt x="178" y="168"/>
                  </a:lnTo>
                  <a:lnTo>
                    <a:pt x="168" y="156"/>
                  </a:lnTo>
                  <a:lnTo>
                    <a:pt x="156" y="146"/>
                  </a:lnTo>
                  <a:lnTo>
                    <a:pt x="146" y="134"/>
                  </a:lnTo>
                  <a:lnTo>
                    <a:pt x="134" y="126"/>
                  </a:lnTo>
                  <a:lnTo>
                    <a:pt x="126" y="120"/>
                  </a:lnTo>
                  <a:lnTo>
                    <a:pt x="126" y="106"/>
                  </a:lnTo>
                  <a:lnTo>
                    <a:pt x="110" y="96"/>
                  </a:lnTo>
                  <a:lnTo>
                    <a:pt x="100" y="86"/>
                  </a:lnTo>
                  <a:lnTo>
                    <a:pt x="88" y="70"/>
                  </a:lnTo>
                  <a:lnTo>
                    <a:pt x="78" y="60"/>
                  </a:lnTo>
                  <a:lnTo>
                    <a:pt x="72" y="48"/>
                  </a:lnTo>
                  <a:lnTo>
                    <a:pt x="66" y="34"/>
                  </a:lnTo>
                  <a:lnTo>
                    <a:pt x="64" y="28"/>
                  </a:lnTo>
                  <a:lnTo>
                    <a:pt x="50" y="20"/>
                  </a:lnTo>
                  <a:lnTo>
                    <a:pt x="38" y="20"/>
                  </a:lnTo>
                  <a:lnTo>
                    <a:pt x="36" y="26"/>
                  </a:lnTo>
                  <a:lnTo>
                    <a:pt x="40" y="38"/>
                  </a:lnTo>
                  <a:lnTo>
                    <a:pt x="46" y="52"/>
                  </a:lnTo>
                  <a:lnTo>
                    <a:pt x="56" y="62"/>
                  </a:lnTo>
                  <a:lnTo>
                    <a:pt x="64" y="76"/>
                  </a:lnTo>
                  <a:lnTo>
                    <a:pt x="72" y="86"/>
                  </a:lnTo>
                  <a:lnTo>
                    <a:pt x="80" y="96"/>
                  </a:lnTo>
                  <a:lnTo>
                    <a:pt x="90" y="108"/>
                  </a:lnTo>
                  <a:lnTo>
                    <a:pt x="98" y="124"/>
                  </a:lnTo>
                  <a:lnTo>
                    <a:pt x="104" y="136"/>
                  </a:lnTo>
                  <a:lnTo>
                    <a:pt x="106" y="146"/>
                  </a:lnTo>
                  <a:lnTo>
                    <a:pt x="114" y="146"/>
                  </a:lnTo>
                  <a:lnTo>
                    <a:pt x="118" y="152"/>
                  </a:lnTo>
                  <a:lnTo>
                    <a:pt x="120" y="156"/>
                  </a:lnTo>
                  <a:lnTo>
                    <a:pt x="122" y="166"/>
                  </a:lnTo>
                  <a:lnTo>
                    <a:pt x="114" y="170"/>
                  </a:lnTo>
                  <a:lnTo>
                    <a:pt x="108" y="158"/>
                  </a:lnTo>
                  <a:lnTo>
                    <a:pt x="100" y="152"/>
                  </a:lnTo>
                  <a:lnTo>
                    <a:pt x="92" y="144"/>
                  </a:lnTo>
                  <a:lnTo>
                    <a:pt x="84" y="134"/>
                  </a:lnTo>
                  <a:lnTo>
                    <a:pt x="82" y="126"/>
                  </a:lnTo>
                  <a:lnTo>
                    <a:pt x="80" y="116"/>
                  </a:lnTo>
                  <a:lnTo>
                    <a:pt x="72" y="108"/>
                  </a:lnTo>
                  <a:lnTo>
                    <a:pt x="66" y="104"/>
                  </a:lnTo>
                  <a:lnTo>
                    <a:pt x="56" y="102"/>
                  </a:lnTo>
                  <a:lnTo>
                    <a:pt x="48" y="98"/>
                  </a:lnTo>
                  <a:lnTo>
                    <a:pt x="40" y="90"/>
                  </a:lnTo>
                  <a:lnTo>
                    <a:pt x="38" y="86"/>
                  </a:lnTo>
                  <a:lnTo>
                    <a:pt x="42" y="84"/>
                  </a:lnTo>
                  <a:lnTo>
                    <a:pt x="46" y="84"/>
                  </a:lnTo>
                  <a:lnTo>
                    <a:pt x="48" y="80"/>
                  </a:lnTo>
                  <a:lnTo>
                    <a:pt x="46" y="74"/>
                  </a:lnTo>
                  <a:lnTo>
                    <a:pt x="42" y="64"/>
                  </a:lnTo>
                  <a:lnTo>
                    <a:pt x="38" y="60"/>
                  </a:lnTo>
                  <a:lnTo>
                    <a:pt x="30" y="56"/>
                  </a:lnTo>
                  <a:lnTo>
                    <a:pt x="22" y="46"/>
                  </a:lnTo>
                  <a:lnTo>
                    <a:pt x="16" y="32"/>
                  </a:lnTo>
                  <a:lnTo>
                    <a:pt x="12" y="24"/>
                  </a:lnTo>
                  <a:lnTo>
                    <a:pt x="8" y="14"/>
                  </a:lnTo>
                  <a:lnTo>
                    <a:pt x="0" y="2"/>
                  </a:lnTo>
                  <a:close/>
                </a:path>
              </a:pathLst>
            </a:custGeom>
            <a:solidFill>
              <a:schemeClr val="accent1"/>
            </a:solidFill>
            <a:ln w="7938">
              <a:solidFill>
                <a:schemeClr val="bg1"/>
              </a:solidFill>
              <a:prstDash val="solid"/>
              <a:round/>
              <a:headEnd/>
              <a:tailEnd/>
            </a:ln>
          </p:spPr>
          <p:txBody>
            <a:bodyPr/>
            <a:lstStyle/>
            <a:p>
              <a:endParaRPr lang="en-US" dirty="0">
                <a:solidFill>
                  <a:srgbClr val="0F245F"/>
                </a:solidFill>
              </a:endParaRPr>
            </a:p>
          </p:txBody>
        </p:sp>
        <p:grpSp>
          <p:nvGrpSpPr>
            <p:cNvPr id="106" name="Group 105"/>
            <p:cNvGrpSpPr>
              <a:grpSpLocks noChangeAspect="1"/>
            </p:cNvGrpSpPr>
            <p:nvPr/>
          </p:nvGrpSpPr>
          <p:grpSpPr bwMode="auto">
            <a:xfrm>
              <a:off x="1060836" y="1493113"/>
              <a:ext cx="2012120" cy="1804024"/>
              <a:chOff x="464" y="783"/>
              <a:chExt cx="1400" cy="1078"/>
            </a:xfrm>
          </p:grpSpPr>
          <p:sp>
            <p:nvSpPr>
              <p:cNvPr id="357" name="Freeform 7"/>
              <p:cNvSpPr>
                <a:spLocks noChangeAspect="1"/>
              </p:cNvSpPr>
              <p:nvPr/>
            </p:nvSpPr>
            <p:spPr bwMode="auto">
              <a:xfrm>
                <a:off x="704" y="1087"/>
                <a:ext cx="166" cy="104"/>
              </a:xfrm>
              <a:custGeom>
                <a:avLst/>
                <a:gdLst/>
                <a:ahLst/>
                <a:cxnLst>
                  <a:cxn ang="0">
                    <a:pos x="20" y="6"/>
                  </a:cxn>
                  <a:cxn ang="0">
                    <a:pos x="20" y="14"/>
                  </a:cxn>
                  <a:cxn ang="0">
                    <a:pos x="28" y="22"/>
                  </a:cxn>
                  <a:cxn ang="0">
                    <a:pos x="28" y="28"/>
                  </a:cxn>
                  <a:cxn ang="0">
                    <a:pos x="24" y="34"/>
                  </a:cxn>
                  <a:cxn ang="0">
                    <a:pos x="20" y="44"/>
                  </a:cxn>
                  <a:cxn ang="0">
                    <a:pos x="12" y="54"/>
                  </a:cxn>
                  <a:cxn ang="0">
                    <a:pos x="8" y="68"/>
                  </a:cxn>
                  <a:cxn ang="0">
                    <a:pos x="0" y="76"/>
                  </a:cxn>
                  <a:cxn ang="0">
                    <a:pos x="12" y="80"/>
                  </a:cxn>
                  <a:cxn ang="0">
                    <a:pos x="20" y="84"/>
                  </a:cxn>
                  <a:cxn ang="0">
                    <a:pos x="32" y="92"/>
                  </a:cxn>
                  <a:cxn ang="0">
                    <a:pos x="42" y="104"/>
                  </a:cxn>
                  <a:cxn ang="0">
                    <a:pos x="54" y="100"/>
                  </a:cxn>
                  <a:cxn ang="0">
                    <a:pos x="68" y="92"/>
                  </a:cxn>
                  <a:cxn ang="0">
                    <a:pos x="80" y="92"/>
                  </a:cxn>
                  <a:cxn ang="0">
                    <a:pos x="86" y="82"/>
                  </a:cxn>
                  <a:cxn ang="0">
                    <a:pos x="90" y="72"/>
                  </a:cxn>
                  <a:cxn ang="0">
                    <a:pos x="102" y="66"/>
                  </a:cxn>
                  <a:cxn ang="0">
                    <a:pos x="106" y="58"/>
                  </a:cxn>
                  <a:cxn ang="0">
                    <a:pos x="120" y="50"/>
                  </a:cxn>
                  <a:cxn ang="0">
                    <a:pos x="140" y="40"/>
                  </a:cxn>
                  <a:cxn ang="0">
                    <a:pos x="166" y="32"/>
                  </a:cxn>
                  <a:cxn ang="0">
                    <a:pos x="158" y="26"/>
                  </a:cxn>
                  <a:cxn ang="0">
                    <a:pos x="142" y="16"/>
                  </a:cxn>
                  <a:cxn ang="0">
                    <a:pos x="128" y="8"/>
                  </a:cxn>
                  <a:cxn ang="0">
                    <a:pos x="114" y="10"/>
                  </a:cxn>
                  <a:cxn ang="0">
                    <a:pos x="106" y="16"/>
                  </a:cxn>
                  <a:cxn ang="0">
                    <a:pos x="94" y="14"/>
                  </a:cxn>
                  <a:cxn ang="0">
                    <a:pos x="74" y="6"/>
                  </a:cxn>
                  <a:cxn ang="0">
                    <a:pos x="72" y="0"/>
                  </a:cxn>
                  <a:cxn ang="0">
                    <a:pos x="54" y="0"/>
                  </a:cxn>
                  <a:cxn ang="0">
                    <a:pos x="52" y="6"/>
                  </a:cxn>
                  <a:cxn ang="0">
                    <a:pos x="34" y="4"/>
                  </a:cxn>
                  <a:cxn ang="0">
                    <a:pos x="20" y="6"/>
                  </a:cxn>
                </a:cxnLst>
                <a:rect l="0" t="0" r="r" b="b"/>
                <a:pathLst>
                  <a:path w="166" h="104">
                    <a:moveTo>
                      <a:pt x="20" y="6"/>
                    </a:moveTo>
                    <a:lnTo>
                      <a:pt x="20" y="14"/>
                    </a:lnTo>
                    <a:lnTo>
                      <a:pt x="28" y="22"/>
                    </a:lnTo>
                    <a:lnTo>
                      <a:pt x="28" y="28"/>
                    </a:lnTo>
                    <a:lnTo>
                      <a:pt x="24" y="34"/>
                    </a:lnTo>
                    <a:lnTo>
                      <a:pt x="20" y="44"/>
                    </a:lnTo>
                    <a:lnTo>
                      <a:pt x="12" y="54"/>
                    </a:lnTo>
                    <a:lnTo>
                      <a:pt x="8" y="68"/>
                    </a:lnTo>
                    <a:lnTo>
                      <a:pt x="0" y="76"/>
                    </a:lnTo>
                    <a:lnTo>
                      <a:pt x="12" y="80"/>
                    </a:lnTo>
                    <a:lnTo>
                      <a:pt x="20" y="84"/>
                    </a:lnTo>
                    <a:lnTo>
                      <a:pt x="32" y="92"/>
                    </a:lnTo>
                    <a:lnTo>
                      <a:pt x="42" y="104"/>
                    </a:lnTo>
                    <a:lnTo>
                      <a:pt x="54" y="100"/>
                    </a:lnTo>
                    <a:lnTo>
                      <a:pt x="68" y="92"/>
                    </a:lnTo>
                    <a:lnTo>
                      <a:pt x="80" y="92"/>
                    </a:lnTo>
                    <a:lnTo>
                      <a:pt x="86" y="82"/>
                    </a:lnTo>
                    <a:lnTo>
                      <a:pt x="90" y="72"/>
                    </a:lnTo>
                    <a:lnTo>
                      <a:pt x="102" y="66"/>
                    </a:lnTo>
                    <a:lnTo>
                      <a:pt x="106" y="58"/>
                    </a:lnTo>
                    <a:lnTo>
                      <a:pt x="120" y="50"/>
                    </a:lnTo>
                    <a:lnTo>
                      <a:pt x="140" y="40"/>
                    </a:lnTo>
                    <a:lnTo>
                      <a:pt x="166" y="32"/>
                    </a:lnTo>
                    <a:lnTo>
                      <a:pt x="158" y="26"/>
                    </a:lnTo>
                    <a:lnTo>
                      <a:pt x="142" y="16"/>
                    </a:lnTo>
                    <a:lnTo>
                      <a:pt x="128" y="8"/>
                    </a:lnTo>
                    <a:lnTo>
                      <a:pt x="114" y="10"/>
                    </a:lnTo>
                    <a:lnTo>
                      <a:pt x="106" y="16"/>
                    </a:lnTo>
                    <a:lnTo>
                      <a:pt x="94" y="14"/>
                    </a:lnTo>
                    <a:lnTo>
                      <a:pt x="74" y="6"/>
                    </a:lnTo>
                    <a:lnTo>
                      <a:pt x="72" y="0"/>
                    </a:lnTo>
                    <a:lnTo>
                      <a:pt x="54" y="0"/>
                    </a:lnTo>
                    <a:lnTo>
                      <a:pt x="52" y="6"/>
                    </a:lnTo>
                    <a:lnTo>
                      <a:pt x="34" y="4"/>
                    </a:lnTo>
                    <a:lnTo>
                      <a:pt x="2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58" name="Freeform 8"/>
              <p:cNvSpPr>
                <a:spLocks noChangeAspect="1"/>
              </p:cNvSpPr>
              <p:nvPr/>
            </p:nvSpPr>
            <p:spPr bwMode="auto">
              <a:xfrm>
                <a:off x="814" y="1125"/>
                <a:ext cx="284" cy="136"/>
              </a:xfrm>
              <a:custGeom>
                <a:avLst/>
                <a:gdLst/>
                <a:ahLst/>
                <a:cxnLst>
                  <a:cxn ang="0">
                    <a:pos x="104" y="82"/>
                  </a:cxn>
                  <a:cxn ang="0">
                    <a:pos x="52" y="78"/>
                  </a:cxn>
                  <a:cxn ang="0">
                    <a:pos x="10" y="74"/>
                  </a:cxn>
                  <a:cxn ang="0">
                    <a:pos x="30" y="62"/>
                  </a:cxn>
                  <a:cxn ang="0">
                    <a:pos x="56" y="54"/>
                  </a:cxn>
                  <a:cxn ang="0">
                    <a:pos x="34" y="56"/>
                  </a:cxn>
                  <a:cxn ang="0">
                    <a:pos x="14" y="52"/>
                  </a:cxn>
                  <a:cxn ang="0">
                    <a:pos x="0" y="42"/>
                  </a:cxn>
                  <a:cxn ang="0">
                    <a:pos x="12" y="30"/>
                  </a:cxn>
                  <a:cxn ang="0">
                    <a:pos x="26" y="14"/>
                  </a:cxn>
                  <a:cxn ang="0">
                    <a:pos x="74" y="0"/>
                  </a:cxn>
                  <a:cxn ang="0">
                    <a:pos x="74" y="12"/>
                  </a:cxn>
                  <a:cxn ang="0">
                    <a:pos x="84" y="22"/>
                  </a:cxn>
                  <a:cxn ang="0">
                    <a:pos x="106" y="12"/>
                  </a:cxn>
                  <a:cxn ang="0">
                    <a:pos x="118" y="24"/>
                  </a:cxn>
                  <a:cxn ang="0">
                    <a:pos x="128" y="26"/>
                  </a:cxn>
                  <a:cxn ang="0">
                    <a:pos x="144" y="18"/>
                  </a:cxn>
                  <a:cxn ang="0">
                    <a:pos x="142" y="10"/>
                  </a:cxn>
                  <a:cxn ang="0">
                    <a:pos x="162" y="26"/>
                  </a:cxn>
                  <a:cxn ang="0">
                    <a:pos x="172" y="48"/>
                  </a:cxn>
                  <a:cxn ang="0">
                    <a:pos x="176" y="34"/>
                  </a:cxn>
                  <a:cxn ang="0">
                    <a:pos x="170" y="4"/>
                  </a:cxn>
                  <a:cxn ang="0">
                    <a:pos x="192" y="4"/>
                  </a:cxn>
                  <a:cxn ang="0">
                    <a:pos x="216" y="24"/>
                  </a:cxn>
                  <a:cxn ang="0">
                    <a:pos x="230" y="52"/>
                  </a:cxn>
                  <a:cxn ang="0">
                    <a:pos x="228" y="66"/>
                  </a:cxn>
                  <a:cxn ang="0">
                    <a:pos x="248" y="82"/>
                  </a:cxn>
                  <a:cxn ang="0">
                    <a:pos x="268" y="90"/>
                  </a:cxn>
                  <a:cxn ang="0">
                    <a:pos x="280" y="104"/>
                  </a:cxn>
                  <a:cxn ang="0">
                    <a:pos x="254" y="106"/>
                  </a:cxn>
                  <a:cxn ang="0">
                    <a:pos x="268" y="116"/>
                  </a:cxn>
                  <a:cxn ang="0">
                    <a:pos x="262" y="128"/>
                  </a:cxn>
                  <a:cxn ang="0">
                    <a:pos x="216" y="128"/>
                  </a:cxn>
                  <a:cxn ang="0">
                    <a:pos x="202" y="122"/>
                  </a:cxn>
                  <a:cxn ang="0">
                    <a:pos x="184" y="122"/>
                  </a:cxn>
                  <a:cxn ang="0">
                    <a:pos x="152" y="134"/>
                  </a:cxn>
                  <a:cxn ang="0">
                    <a:pos x="84" y="130"/>
                  </a:cxn>
                  <a:cxn ang="0">
                    <a:pos x="40" y="118"/>
                  </a:cxn>
                  <a:cxn ang="0">
                    <a:pos x="30" y="92"/>
                  </a:cxn>
                  <a:cxn ang="0">
                    <a:pos x="80" y="88"/>
                  </a:cxn>
                  <a:cxn ang="0">
                    <a:pos x="110" y="90"/>
                  </a:cxn>
                </a:cxnLst>
                <a:rect l="0" t="0" r="r" b="b"/>
                <a:pathLst>
                  <a:path w="284" h="136">
                    <a:moveTo>
                      <a:pt x="110" y="90"/>
                    </a:moveTo>
                    <a:lnTo>
                      <a:pt x="104" y="82"/>
                    </a:lnTo>
                    <a:lnTo>
                      <a:pt x="86" y="76"/>
                    </a:lnTo>
                    <a:lnTo>
                      <a:pt x="52" y="78"/>
                    </a:lnTo>
                    <a:lnTo>
                      <a:pt x="28" y="80"/>
                    </a:lnTo>
                    <a:lnTo>
                      <a:pt x="10" y="74"/>
                    </a:lnTo>
                    <a:lnTo>
                      <a:pt x="14" y="62"/>
                    </a:lnTo>
                    <a:lnTo>
                      <a:pt x="30" y="62"/>
                    </a:lnTo>
                    <a:lnTo>
                      <a:pt x="46" y="58"/>
                    </a:lnTo>
                    <a:lnTo>
                      <a:pt x="56" y="54"/>
                    </a:lnTo>
                    <a:lnTo>
                      <a:pt x="46" y="52"/>
                    </a:lnTo>
                    <a:lnTo>
                      <a:pt x="34" y="56"/>
                    </a:lnTo>
                    <a:lnTo>
                      <a:pt x="20" y="56"/>
                    </a:lnTo>
                    <a:lnTo>
                      <a:pt x="14" y="52"/>
                    </a:lnTo>
                    <a:lnTo>
                      <a:pt x="0" y="50"/>
                    </a:lnTo>
                    <a:lnTo>
                      <a:pt x="0" y="42"/>
                    </a:lnTo>
                    <a:lnTo>
                      <a:pt x="8" y="36"/>
                    </a:lnTo>
                    <a:lnTo>
                      <a:pt x="12" y="30"/>
                    </a:lnTo>
                    <a:lnTo>
                      <a:pt x="10" y="22"/>
                    </a:lnTo>
                    <a:lnTo>
                      <a:pt x="26" y="14"/>
                    </a:lnTo>
                    <a:lnTo>
                      <a:pt x="50" y="4"/>
                    </a:lnTo>
                    <a:lnTo>
                      <a:pt x="74" y="0"/>
                    </a:lnTo>
                    <a:lnTo>
                      <a:pt x="76" y="8"/>
                    </a:lnTo>
                    <a:lnTo>
                      <a:pt x="74" y="12"/>
                    </a:lnTo>
                    <a:lnTo>
                      <a:pt x="70" y="18"/>
                    </a:lnTo>
                    <a:lnTo>
                      <a:pt x="84" y="22"/>
                    </a:lnTo>
                    <a:lnTo>
                      <a:pt x="90" y="8"/>
                    </a:lnTo>
                    <a:lnTo>
                      <a:pt x="106" y="12"/>
                    </a:lnTo>
                    <a:lnTo>
                      <a:pt x="122" y="18"/>
                    </a:lnTo>
                    <a:lnTo>
                      <a:pt x="118" y="24"/>
                    </a:lnTo>
                    <a:lnTo>
                      <a:pt x="120" y="28"/>
                    </a:lnTo>
                    <a:lnTo>
                      <a:pt x="128" y="26"/>
                    </a:lnTo>
                    <a:lnTo>
                      <a:pt x="142" y="26"/>
                    </a:lnTo>
                    <a:lnTo>
                      <a:pt x="144" y="18"/>
                    </a:lnTo>
                    <a:lnTo>
                      <a:pt x="136" y="12"/>
                    </a:lnTo>
                    <a:lnTo>
                      <a:pt x="142" y="10"/>
                    </a:lnTo>
                    <a:lnTo>
                      <a:pt x="154" y="16"/>
                    </a:lnTo>
                    <a:lnTo>
                      <a:pt x="162" y="26"/>
                    </a:lnTo>
                    <a:lnTo>
                      <a:pt x="166" y="38"/>
                    </a:lnTo>
                    <a:lnTo>
                      <a:pt x="172" y="48"/>
                    </a:lnTo>
                    <a:lnTo>
                      <a:pt x="182" y="44"/>
                    </a:lnTo>
                    <a:lnTo>
                      <a:pt x="176" y="34"/>
                    </a:lnTo>
                    <a:lnTo>
                      <a:pt x="172" y="16"/>
                    </a:lnTo>
                    <a:lnTo>
                      <a:pt x="170" y="4"/>
                    </a:lnTo>
                    <a:lnTo>
                      <a:pt x="178" y="0"/>
                    </a:lnTo>
                    <a:lnTo>
                      <a:pt x="192" y="4"/>
                    </a:lnTo>
                    <a:lnTo>
                      <a:pt x="206" y="12"/>
                    </a:lnTo>
                    <a:lnTo>
                      <a:pt x="216" y="24"/>
                    </a:lnTo>
                    <a:lnTo>
                      <a:pt x="222" y="40"/>
                    </a:lnTo>
                    <a:lnTo>
                      <a:pt x="230" y="52"/>
                    </a:lnTo>
                    <a:lnTo>
                      <a:pt x="230" y="60"/>
                    </a:lnTo>
                    <a:lnTo>
                      <a:pt x="228" y="66"/>
                    </a:lnTo>
                    <a:lnTo>
                      <a:pt x="238" y="78"/>
                    </a:lnTo>
                    <a:lnTo>
                      <a:pt x="248" y="82"/>
                    </a:lnTo>
                    <a:lnTo>
                      <a:pt x="260" y="84"/>
                    </a:lnTo>
                    <a:lnTo>
                      <a:pt x="268" y="90"/>
                    </a:lnTo>
                    <a:lnTo>
                      <a:pt x="284" y="100"/>
                    </a:lnTo>
                    <a:lnTo>
                      <a:pt x="280" y="104"/>
                    </a:lnTo>
                    <a:lnTo>
                      <a:pt x="264" y="104"/>
                    </a:lnTo>
                    <a:lnTo>
                      <a:pt x="254" y="106"/>
                    </a:lnTo>
                    <a:lnTo>
                      <a:pt x="256" y="112"/>
                    </a:lnTo>
                    <a:lnTo>
                      <a:pt x="268" y="116"/>
                    </a:lnTo>
                    <a:lnTo>
                      <a:pt x="272" y="126"/>
                    </a:lnTo>
                    <a:lnTo>
                      <a:pt x="262" y="128"/>
                    </a:lnTo>
                    <a:lnTo>
                      <a:pt x="240" y="130"/>
                    </a:lnTo>
                    <a:lnTo>
                      <a:pt x="216" y="128"/>
                    </a:lnTo>
                    <a:lnTo>
                      <a:pt x="212" y="122"/>
                    </a:lnTo>
                    <a:lnTo>
                      <a:pt x="202" y="122"/>
                    </a:lnTo>
                    <a:lnTo>
                      <a:pt x="196" y="108"/>
                    </a:lnTo>
                    <a:lnTo>
                      <a:pt x="184" y="122"/>
                    </a:lnTo>
                    <a:lnTo>
                      <a:pt x="168" y="126"/>
                    </a:lnTo>
                    <a:lnTo>
                      <a:pt x="152" y="134"/>
                    </a:lnTo>
                    <a:lnTo>
                      <a:pt x="90" y="136"/>
                    </a:lnTo>
                    <a:lnTo>
                      <a:pt x="84" y="130"/>
                    </a:lnTo>
                    <a:lnTo>
                      <a:pt x="82" y="118"/>
                    </a:lnTo>
                    <a:lnTo>
                      <a:pt x="40" y="118"/>
                    </a:lnTo>
                    <a:lnTo>
                      <a:pt x="22" y="100"/>
                    </a:lnTo>
                    <a:lnTo>
                      <a:pt x="30" y="92"/>
                    </a:lnTo>
                    <a:lnTo>
                      <a:pt x="48" y="90"/>
                    </a:lnTo>
                    <a:lnTo>
                      <a:pt x="80" y="88"/>
                    </a:lnTo>
                    <a:lnTo>
                      <a:pt x="98" y="90"/>
                    </a:lnTo>
                    <a:lnTo>
                      <a:pt x="110" y="9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59" name="Freeform 9"/>
              <p:cNvSpPr>
                <a:spLocks noChangeAspect="1"/>
              </p:cNvSpPr>
              <p:nvPr/>
            </p:nvSpPr>
            <p:spPr bwMode="auto">
              <a:xfrm>
                <a:off x="836" y="1011"/>
                <a:ext cx="190" cy="82"/>
              </a:xfrm>
              <a:custGeom>
                <a:avLst/>
                <a:gdLst/>
                <a:ahLst/>
                <a:cxnLst>
                  <a:cxn ang="0">
                    <a:pos x="98" y="56"/>
                  </a:cxn>
                  <a:cxn ang="0">
                    <a:pos x="80" y="56"/>
                  </a:cxn>
                  <a:cxn ang="0">
                    <a:pos x="58" y="56"/>
                  </a:cxn>
                  <a:cxn ang="0">
                    <a:pos x="62" y="48"/>
                  </a:cxn>
                  <a:cxn ang="0">
                    <a:pos x="52" y="50"/>
                  </a:cxn>
                  <a:cxn ang="0">
                    <a:pos x="48" y="58"/>
                  </a:cxn>
                  <a:cxn ang="0">
                    <a:pos x="30" y="62"/>
                  </a:cxn>
                  <a:cxn ang="0">
                    <a:pos x="20" y="58"/>
                  </a:cxn>
                  <a:cxn ang="0">
                    <a:pos x="2" y="56"/>
                  </a:cxn>
                  <a:cxn ang="0">
                    <a:pos x="0" y="48"/>
                  </a:cxn>
                  <a:cxn ang="0">
                    <a:pos x="18" y="46"/>
                  </a:cxn>
                  <a:cxn ang="0">
                    <a:pos x="4" y="42"/>
                  </a:cxn>
                  <a:cxn ang="0">
                    <a:pos x="10" y="36"/>
                  </a:cxn>
                  <a:cxn ang="0">
                    <a:pos x="34" y="34"/>
                  </a:cxn>
                  <a:cxn ang="0">
                    <a:pos x="16" y="30"/>
                  </a:cxn>
                  <a:cxn ang="0">
                    <a:pos x="18" y="24"/>
                  </a:cxn>
                  <a:cxn ang="0">
                    <a:pos x="26" y="20"/>
                  </a:cxn>
                  <a:cxn ang="0">
                    <a:pos x="34" y="16"/>
                  </a:cxn>
                  <a:cxn ang="0">
                    <a:pos x="50" y="14"/>
                  </a:cxn>
                  <a:cxn ang="0">
                    <a:pos x="58" y="22"/>
                  </a:cxn>
                  <a:cxn ang="0">
                    <a:pos x="66" y="20"/>
                  </a:cxn>
                  <a:cxn ang="0">
                    <a:pos x="74" y="20"/>
                  </a:cxn>
                  <a:cxn ang="0">
                    <a:pos x="88" y="28"/>
                  </a:cxn>
                  <a:cxn ang="0">
                    <a:pos x="98" y="36"/>
                  </a:cxn>
                  <a:cxn ang="0">
                    <a:pos x="98" y="40"/>
                  </a:cxn>
                  <a:cxn ang="0">
                    <a:pos x="98" y="42"/>
                  </a:cxn>
                  <a:cxn ang="0">
                    <a:pos x="100" y="44"/>
                  </a:cxn>
                  <a:cxn ang="0">
                    <a:pos x="136" y="44"/>
                  </a:cxn>
                  <a:cxn ang="0">
                    <a:pos x="136" y="38"/>
                  </a:cxn>
                  <a:cxn ang="0">
                    <a:pos x="118" y="34"/>
                  </a:cxn>
                  <a:cxn ang="0">
                    <a:pos x="130" y="28"/>
                  </a:cxn>
                  <a:cxn ang="0">
                    <a:pos x="128" y="24"/>
                  </a:cxn>
                  <a:cxn ang="0">
                    <a:pos x="116" y="20"/>
                  </a:cxn>
                  <a:cxn ang="0">
                    <a:pos x="122" y="10"/>
                  </a:cxn>
                  <a:cxn ang="0">
                    <a:pos x="130" y="0"/>
                  </a:cxn>
                  <a:cxn ang="0">
                    <a:pos x="140" y="2"/>
                  </a:cxn>
                  <a:cxn ang="0">
                    <a:pos x="142" y="8"/>
                  </a:cxn>
                  <a:cxn ang="0">
                    <a:pos x="148" y="16"/>
                  </a:cxn>
                  <a:cxn ang="0">
                    <a:pos x="146" y="22"/>
                  </a:cxn>
                  <a:cxn ang="0">
                    <a:pos x="148" y="30"/>
                  </a:cxn>
                  <a:cxn ang="0">
                    <a:pos x="162" y="34"/>
                  </a:cxn>
                  <a:cxn ang="0">
                    <a:pos x="168" y="34"/>
                  </a:cxn>
                  <a:cxn ang="0">
                    <a:pos x="172" y="28"/>
                  </a:cxn>
                  <a:cxn ang="0">
                    <a:pos x="184" y="28"/>
                  </a:cxn>
                  <a:cxn ang="0">
                    <a:pos x="190" y="34"/>
                  </a:cxn>
                  <a:cxn ang="0">
                    <a:pos x="190" y="48"/>
                  </a:cxn>
                  <a:cxn ang="0">
                    <a:pos x="182" y="58"/>
                  </a:cxn>
                  <a:cxn ang="0">
                    <a:pos x="168" y="64"/>
                  </a:cxn>
                  <a:cxn ang="0">
                    <a:pos x="148" y="58"/>
                  </a:cxn>
                  <a:cxn ang="0">
                    <a:pos x="134" y="64"/>
                  </a:cxn>
                  <a:cxn ang="0">
                    <a:pos x="114" y="66"/>
                  </a:cxn>
                  <a:cxn ang="0">
                    <a:pos x="96" y="76"/>
                  </a:cxn>
                  <a:cxn ang="0">
                    <a:pos x="74" y="82"/>
                  </a:cxn>
                  <a:cxn ang="0">
                    <a:pos x="58" y="78"/>
                  </a:cxn>
                  <a:cxn ang="0">
                    <a:pos x="50" y="70"/>
                  </a:cxn>
                  <a:cxn ang="0">
                    <a:pos x="62" y="64"/>
                  </a:cxn>
                  <a:cxn ang="0">
                    <a:pos x="80" y="64"/>
                  </a:cxn>
                  <a:cxn ang="0">
                    <a:pos x="96" y="62"/>
                  </a:cxn>
                  <a:cxn ang="0">
                    <a:pos x="98" y="56"/>
                  </a:cxn>
                </a:cxnLst>
                <a:rect l="0" t="0" r="r" b="b"/>
                <a:pathLst>
                  <a:path w="190" h="82">
                    <a:moveTo>
                      <a:pt x="98" y="56"/>
                    </a:moveTo>
                    <a:lnTo>
                      <a:pt x="80" y="56"/>
                    </a:lnTo>
                    <a:lnTo>
                      <a:pt x="58" y="56"/>
                    </a:lnTo>
                    <a:lnTo>
                      <a:pt x="62" y="48"/>
                    </a:lnTo>
                    <a:lnTo>
                      <a:pt x="52" y="50"/>
                    </a:lnTo>
                    <a:lnTo>
                      <a:pt x="48" y="58"/>
                    </a:lnTo>
                    <a:lnTo>
                      <a:pt x="30" y="62"/>
                    </a:lnTo>
                    <a:lnTo>
                      <a:pt x="20" y="58"/>
                    </a:lnTo>
                    <a:lnTo>
                      <a:pt x="2" y="56"/>
                    </a:lnTo>
                    <a:lnTo>
                      <a:pt x="0" y="48"/>
                    </a:lnTo>
                    <a:lnTo>
                      <a:pt x="18" y="46"/>
                    </a:lnTo>
                    <a:lnTo>
                      <a:pt x="4" y="42"/>
                    </a:lnTo>
                    <a:lnTo>
                      <a:pt x="10" y="36"/>
                    </a:lnTo>
                    <a:lnTo>
                      <a:pt x="34" y="34"/>
                    </a:lnTo>
                    <a:lnTo>
                      <a:pt x="16" y="30"/>
                    </a:lnTo>
                    <a:lnTo>
                      <a:pt x="18" y="24"/>
                    </a:lnTo>
                    <a:lnTo>
                      <a:pt x="26" y="20"/>
                    </a:lnTo>
                    <a:lnTo>
                      <a:pt x="34" y="16"/>
                    </a:lnTo>
                    <a:lnTo>
                      <a:pt x="50" y="14"/>
                    </a:lnTo>
                    <a:lnTo>
                      <a:pt x="58" y="22"/>
                    </a:lnTo>
                    <a:lnTo>
                      <a:pt x="66" y="20"/>
                    </a:lnTo>
                    <a:lnTo>
                      <a:pt x="74" y="20"/>
                    </a:lnTo>
                    <a:lnTo>
                      <a:pt x="88" y="28"/>
                    </a:lnTo>
                    <a:lnTo>
                      <a:pt x="98" y="36"/>
                    </a:lnTo>
                    <a:lnTo>
                      <a:pt x="98" y="40"/>
                    </a:lnTo>
                    <a:lnTo>
                      <a:pt x="98" y="42"/>
                    </a:lnTo>
                    <a:lnTo>
                      <a:pt x="100" y="44"/>
                    </a:lnTo>
                    <a:lnTo>
                      <a:pt x="136" y="44"/>
                    </a:lnTo>
                    <a:lnTo>
                      <a:pt x="136" y="38"/>
                    </a:lnTo>
                    <a:lnTo>
                      <a:pt x="118" y="34"/>
                    </a:lnTo>
                    <a:lnTo>
                      <a:pt x="130" y="28"/>
                    </a:lnTo>
                    <a:lnTo>
                      <a:pt x="128" y="24"/>
                    </a:lnTo>
                    <a:lnTo>
                      <a:pt x="116" y="20"/>
                    </a:lnTo>
                    <a:lnTo>
                      <a:pt x="122" y="10"/>
                    </a:lnTo>
                    <a:lnTo>
                      <a:pt x="130" y="0"/>
                    </a:lnTo>
                    <a:lnTo>
                      <a:pt x="140" y="2"/>
                    </a:lnTo>
                    <a:lnTo>
                      <a:pt x="142" y="8"/>
                    </a:lnTo>
                    <a:lnTo>
                      <a:pt x="148" y="16"/>
                    </a:lnTo>
                    <a:lnTo>
                      <a:pt x="146" y="22"/>
                    </a:lnTo>
                    <a:lnTo>
                      <a:pt x="148" y="30"/>
                    </a:lnTo>
                    <a:lnTo>
                      <a:pt x="162" y="34"/>
                    </a:lnTo>
                    <a:lnTo>
                      <a:pt x="168" y="34"/>
                    </a:lnTo>
                    <a:lnTo>
                      <a:pt x="172" y="28"/>
                    </a:lnTo>
                    <a:lnTo>
                      <a:pt x="184" y="28"/>
                    </a:lnTo>
                    <a:lnTo>
                      <a:pt x="190" y="34"/>
                    </a:lnTo>
                    <a:lnTo>
                      <a:pt x="190" y="48"/>
                    </a:lnTo>
                    <a:lnTo>
                      <a:pt x="182" y="58"/>
                    </a:lnTo>
                    <a:lnTo>
                      <a:pt x="168" y="64"/>
                    </a:lnTo>
                    <a:lnTo>
                      <a:pt x="148" y="58"/>
                    </a:lnTo>
                    <a:lnTo>
                      <a:pt x="134" y="64"/>
                    </a:lnTo>
                    <a:lnTo>
                      <a:pt x="114" y="66"/>
                    </a:lnTo>
                    <a:lnTo>
                      <a:pt x="96" y="76"/>
                    </a:lnTo>
                    <a:lnTo>
                      <a:pt x="74" y="82"/>
                    </a:lnTo>
                    <a:lnTo>
                      <a:pt x="58" y="78"/>
                    </a:lnTo>
                    <a:lnTo>
                      <a:pt x="50" y="70"/>
                    </a:lnTo>
                    <a:lnTo>
                      <a:pt x="62" y="64"/>
                    </a:lnTo>
                    <a:lnTo>
                      <a:pt x="80" y="64"/>
                    </a:lnTo>
                    <a:lnTo>
                      <a:pt x="96" y="62"/>
                    </a:lnTo>
                    <a:lnTo>
                      <a:pt x="98" y="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60" name="Freeform 10"/>
              <p:cNvSpPr>
                <a:spLocks noChangeAspect="1"/>
              </p:cNvSpPr>
              <p:nvPr/>
            </p:nvSpPr>
            <p:spPr bwMode="auto">
              <a:xfrm>
                <a:off x="1026" y="925"/>
                <a:ext cx="106" cy="56"/>
              </a:xfrm>
              <a:custGeom>
                <a:avLst/>
                <a:gdLst/>
                <a:ahLst/>
                <a:cxnLst>
                  <a:cxn ang="0">
                    <a:pos x="0" y="12"/>
                  </a:cxn>
                  <a:cxn ang="0">
                    <a:pos x="16" y="16"/>
                  </a:cxn>
                  <a:cxn ang="0">
                    <a:pos x="26" y="20"/>
                  </a:cxn>
                  <a:cxn ang="0">
                    <a:pos x="34" y="28"/>
                  </a:cxn>
                  <a:cxn ang="0">
                    <a:pos x="32" y="30"/>
                  </a:cxn>
                  <a:cxn ang="0">
                    <a:pos x="18" y="28"/>
                  </a:cxn>
                  <a:cxn ang="0">
                    <a:pos x="10" y="30"/>
                  </a:cxn>
                  <a:cxn ang="0">
                    <a:pos x="8" y="40"/>
                  </a:cxn>
                  <a:cxn ang="0">
                    <a:pos x="20" y="42"/>
                  </a:cxn>
                  <a:cxn ang="0">
                    <a:pos x="34" y="40"/>
                  </a:cxn>
                  <a:cxn ang="0">
                    <a:pos x="50" y="38"/>
                  </a:cxn>
                  <a:cxn ang="0">
                    <a:pos x="66" y="40"/>
                  </a:cxn>
                  <a:cxn ang="0">
                    <a:pos x="74" y="46"/>
                  </a:cxn>
                  <a:cxn ang="0">
                    <a:pos x="82" y="56"/>
                  </a:cxn>
                  <a:cxn ang="0">
                    <a:pos x="98" y="56"/>
                  </a:cxn>
                  <a:cxn ang="0">
                    <a:pos x="106" y="48"/>
                  </a:cxn>
                  <a:cxn ang="0">
                    <a:pos x="94" y="38"/>
                  </a:cxn>
                  <a:cxn ang="0">
                    <a:pos x="90" y="28"/>
                  </a:cxn>
                  <a:cxn ang="0">
                    <a:pos x="80" y="20"/>
                  </a:cxn>
                  <a:cxn ang="0">
                    <a:pos x="70" y="18"/>
                  </a:cxn>
                  <a:cxn ang="0">
                    <a:pos x="64" y="12"/>
                  </a:cxn>
                  <a:cxn ang="0">
                    <a:pos x="50" y="10"/>
                  </a:cxn>
                  <a:cxn ang="0">
                    <a:pos x="44" y="20"/>
                  </a:cxn>
                  <a:cxn ang="0">
                    <a:pos x="42" y="10"/>
                  </a:cxn>
                  <a:cxn ang="0">
                    <a:pos x="40" y="2"/>
                  </a:cxn>
                  <a:cxn ang="0">
                    <a:pos x="18" y="0"/>
                  </a:cxn>
                  <a:cxn ang="0">
                    <a:pos x="0" y="2"/>
                  </a:cxn>
                  <a:cxn ang="0">
                    <a:pos x="0" y="12"/>
                  </a:cxn>
                </a:cxnLst>
                <a:rect l="0" t="0" r="r" b="b"/>
                <a:pathLst>
                  <a:path w="106" h="56">
                    <a:moveTo>
                      <a:pt x="0" y="12"/>
                    </a:moveTo>
                    <a:lnTo>
                      <a:pt x="16" y="16"/>
                    </a:lnTo>
                    <a:lnTo>
                      <a:pt x="26" y="20"/>
                    </a:lnTo>
                    <a:lnTo>
                      <a:pt x="34" y="28"/>
                    </a:lnTo>
                    <a:lnTo>
                      <a:pt x="32" y="30"/>
                    </a:lnTo>
                    <a:lnTo>
                      <a:pt x="18" y="28"/>
                    </a:lnTo>
                    <a:lnTo>
                      <a:pt x="10" y="30"/>
                    </a:lnTo>
                    <a:lnTo>
                      <a:pt x="8" y="40"/>
                    </a:lnTo>
                    <a:lnTo>
                      <a:pt x="20" y="42"/>
                    </a:lnTo>
                    <a:lnTo>
                      <a:pt x="34" y="40"/>
                    </a:lnTo>
                    <a:lnTo>
                      <a:pt x="50" y="38"/>
                    </a:lnTo>
                    <a:lnTo>
                      <a:pt x="66" y="40"/>
                    </a:lnTo>
                    <a:lnTo>
                      <a:pt x="74" y="46"/>
                    </a:lnTo>
                    <a:lnTo>
                      <a:pt x="82" y="56"/>
                    </a:lnTo>
                    <a:lnTo>
                      <a:pt x="98" y="56"/>
                    </a:lnTo>
                    <a:lnTo>
                      <a:pt x="106" y="48"/>
                    </a:lnTo>
                    <a:lnTo>
                      <a:pt x="94" y="38"/>
                    </a:lnTo>
                    <a:lnTo>
                      <a:pt x="90" y="28"/>
                    </a:lnTo>
                    <a:lnTo>
                      <a:pt x="80" y="20"/>
                    </a:lnTo>
                    <a:lnTo>
                      <a:pt x="70" y="18"/>
                    </a:lnTo>
                    <a:lnTo>
                      <a:pt x="64" y="12"/>
                    </a:lnTo>
                    <a:lnTo>
                      <a:pt x="50" y="10"/>
                    </a:lnTo>
                    <a:lnTo>
                      <a:pt x="44" y="20"/>
                    </a:lnTo>
                    <a:lnTo>
                      <a:pt x="42" y="10"/>
                    </a:lnTo>
                    <a:lnTo>
                      <a:pt x="40" y="2"/>
                    </a:lnTo>
                    <a:lnTo>
                      <a:pt x="18" y="0"/>
                    </a:lnTo>
                    <a:lnTo>
                      <a:pt x="0" y="2"/>
                    </a:lnTo>
                    <a:lnTo>
                      <a:pt x="0" y="1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61" name="Freeform 11"/>
              <p:cNvSpPr>
                <a:spLocks noChangeAspect="1"/>
              </p:cNvSpPr>
              <p:nvPr/>
            </p:nvSpPr>
            <p:spPr bwMode="auto">
              <a:xfrm>
                <a:off x="1042" y="1017"/>
                <a:ext cx="112" cy="56"/>
              </a:xfrm>
              <a:custGeom>
                <a:avLst/>
                <a:gdLst/>
                <a:ahLst/>
                <a:cxnLst>
                  <a:cxn ang="0">
                    <a:pos x="104" y="52"/>
                  </a:cxn>
                  <a:cxn ang="0">
                    <a:pos x="92" y="54"/>
                  </a:cxn>
                  <a:cxn ang="0">
                    <a:pos x="70" y="56"/>
                  </a:cxn>
                  <a:cxn ang="0">
                    <a:pos x="66" y="44"/>
                  </a:cxn>
                  <a:cxn ang="0">
                    <a:pos x="74" y="36"/>
                  </a:cxn>
                  <a:cxn ang="0">
                    <a:pos x="68" y="36"/>
                  </a:cxn>
                  <a:cxn ang="0">
                    <a:pos x="58" y="34"/>
                  </a:cxn>
                  <a:cxn ang="0">
                    <a:pos x="48" y="34"/>
                  </a:cxn>
                  <a:cxn ang="0">
                    <a:pos x="36" y="38"/>
                  </a:cxn>
                  <a:cxn ang="0">
                    <a:pos x="26" y="34"/>
                  </a:cxn>
                  <a:cxn ang="0">
                    <a:pos x="8" y="20"/>
                  </a:cxn>
                  <a:cxn ang="0">
                    <a:pos x="0" y="4"/>
                  </a:cxn>
                  <a:cxn ang="0">
                    <a:pos x="8" y="0"/>
                  </a:cxn>
                  <a:cxn ang="0">
                    <a:pos x="18" y="6"/>
                  </a:cxn>
                  <a:cxn ang="0">
                    <a:pos x="26" y="14"/>
                  </a:cxn>
                  <a:cxn ang="0">
                    <a:pos x="40" y="26"/>
                  </a:cxn>
                  <a:cxn ang="0">
                    <a:pos x="48" y="24"/>
                  </a:cxn>
                  <a:cxn ang="0">
                    <a:pos x="40" y="16"/>
                  </a:cxn>
                  <a:cxn ang="0">
                    <a:pos x="40" y="10"/>
                  </a:cxn>
                  <a:cxn ang="0">
                    <a:pos x="48" y="8"/>
                  </a:cxn>
                  <a:cxn ang="0">
                    <a:pos x="58" y="16"/>
                  </a:cxn>
                  <a:cxn ang="0">
                    <a:pos x="70" y="26"/>
                  </a:cxn>
                  <a:cxn ang="0">
                    <a:pos x="74" y="20"/>
                  </a:cxn>
                  <a:cxn ang="0">
                    <a:pos x="68" y="12"/>
                  </a:cxn>
                  <a:cxn ang="0">
                    <a:pos x="62" y="4"/>
                  </a:cxn>
                  <a:cxn ang="0">
                    <a:pos x="64" y="0"/>
                  </a:cxn>
                  <a:cxn ang="0">
                    <a:pos x="78" y="2"/>
                  </a:cxn>
                  <a:cxn ang="0">
                    <a:pos x="84" y="8"/>
                  </a:cxn>
                  <a:cxn ang="0">
                    <a:pos x="92" y="4"/>
                  </a:cxn>
                  <a:cxn ang="0">
                    <a:pos x="104" y="4"/>
                  </a:cxn>
                  <a:cxn ang="0">
                    <a:pos x="108" y="10"/>
                  </a:cxn>
                  <a:cxn ang="0">
                    <a:pos x="110" y="28"/>
                  </a:cxn>
                  <a:cxn ang="0">
                    <a:pos x="112" y="36"/>
                  </a:cxn>
                  <a:cxn ang="0">
                    <a:pos x="104" y="40"/>
                  </a:cxn>
                  <a:cxn ang="0">
                    <a:pos x="104" y="52"/>
                  </a:cxn>
                </a:cxnLst>
                <a:rect l="0" t="0" r="r" b="b"/>
                <a:pathLst>
                  <a:path w="112" h="56">
                    <a:moveTo>
                      <a:pt x="104" y="52"/>
                    </a:moveTo>
                    <a:lnTo>
                      <a:pt x="92" y="54"/>
                    </a:lnTo>
                    <a:lnTo>
                      <a:pt x="70" y="56"/>
                    </a:lnTo>
                    <a:lnTo>
                      <a:pt x="66" y="44"/>
                    </a:lnTo>
                    <a:lnTo>
                      <a:pt x="74" y="36"/>
                    </a:lnTo>
                    <a:lnTo>
                      <a:pt x="68" y="36"/>
                    </a:lnTo>
                    <a:lnTo>
                      <a:pt x="58" y="34"/>
                    </a:lnTo>
                    <a:lnTo>
                      <a:pt x="48" y="34"/>
                    </a:lnTo>
                    <a:lnTo>
                      <a:pt x="36" y="38"/>
                    </a:lnTo>
                    <a:lnTo>
                      <a:pt x="26" y="34"/>
                    </a:lnTo>
                    <a:lnTo>
                      <a:pt x="8" y="20"/>
                    </a:lnTo>
                    <a:lnTo>
                      <a:pt x="0" y="4"/>
                    </a:lnTo>
                    <a:lnTo>
                      <a:pt x="8" y="0"/>
                    </a:lnTo>
                    <a:lnTo>
                      <a:pt x="18" y="6"/>
                    </a:lnTo>
                    <a:lnTo>
                      <a:pt x="26" y="14"/>
                    </a:lnTo>
                    <a:lnTo>
                      <a:pt x="40" y="26"/>
                    </a:lnTo>
                    <a:lnTo>
                      <a:pt x="48" y="24"/>
                    </a:lnTo>
                    <a:lnTo>
                      <a:pt x="40" y="16"/>
                    </a:lnTo>
                    <a:lnTo>
                      <a:pt x="40" y="10"/>
                    </a:lnTo>
                    <a:lnTo>
                      <a:pt x="48" y="8"/>
                    </a:lnTo>
                    <a:lnTo>
                      <a:pt x="58" y="16"/>
                    </a:lnTo>
                    <a:lnTo>
                      <a:pt x="70" y="26"/>
                    </a:lnTo>
                    <a:lnTo>
                      <a:pt x="74" y="20"/>
                    </a:lnTo>
                    <a:lnTo>
                      <a:pt x="68" y="12"/>
                    </a:lnTo>
                    <a:lnTo>
                      <a:pt x="62" y="4"/>
                    </a:lnTo>
                    <a:lnTo>
                      <a:pt x="64" y="0"/>
                    </a:lnTo>
                    <a:lnTo>
                      <a:pt x="78" y="2"/>
                    </a:lnTo>
                    <a:lnTo>
                      <a:pt x="84" y="8"/>
                    </a:lnTo>
                    <a:lnTo>
                      <a:pt x="92" y="4"/>
                    </a:lnTo>
                    <a:lnTo>
                      <a:pt x="104" y="4"/>
                    </a:lnTo>
                    <a:lnTo>
                      <a:pt x="108" y="10"/>
                    </a:lnTo>
                    <a:lnTo>
                      <a:pt x="110" y="28"/>
                    </a:lnTo>
                    <a:lnTo>
                      <a:pt x="112" y="36"/>
                    </a:lnTo>
                    <a:lnTo>
                      <a:pt x="104" y="40"/>
                    </a:lnTo>
                    <a:lnTo>
                      <a:pt x="104" y="5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62" name="Freeform 12"/>
              <p:cNvSpPr>
                <a:spLocks noChangeAspect="1"/>
              </p:cNvSpPr>
              <p:nvPr/>
            </p:nvSpPr>
            <p:spPr bwMode="auto">
              <a:xfrm>
                <a:off x="1168" y="1003"/>
                <a:ext cx="270" cy="84"/>
              </a:xfrm>
              <a:custGeom>
                <a:avLst/>
                <a:gdLst/>
                <a:ahLst/>
                <a:cxnLst>
                  <a:cxn ang="0">
                    <a:pos x="48" y="26"/>
                  </a:cxn>
                  <a:cxn ang="0">
                    <a:pos x="34" y="28"/>
                  </a:cxn>
                  <a:cxn ang="0">
                    <a:pos x="20" y="26"/>
                  </a:cxn>
                  <a:cxn ang="0">
                    <a:pos x="6" y="20"/>
                  </a:cxn>
                  <a:cxn ang="0">
                    <a:pos x="0" y="14"/>
                  </a:cxn>
                  <a:cxn ang="0">
                    <a:pos x="2" y="4"/>
                  </a:cxn>
                  <a:cxn ang="0">
                    <a:pos x="14" y="0"/>
                  </a:cxn>
                  <a:cxn ang="0">
                    <a:pos x="32" y="6"/>
                  </a:cxn>
                  <a:cxn ang="0">
                    <a:pos x="48" y="10"/>
                  </a:cxn>
                  <a:cxn ang="0">
                    <a:pos x="54" y="18"/>
                  </a:cxn>
                  <a:cxn ang="0">
                    <a:pos x="70" y="18"/>
                  </a:cxn>
                  <a:cxn ang="0">
                    <a:pos x="88" y="14"/>
                  </a:cxn>
                  <a:cxn ang="0">
                    <a:pos x="96" y="24"/>
                  </a:cxn>
                  <a:cxn ang="0">
                    <a:pos x="96" y="34"/>
                  </a:cxn>
                  <a:cxn ang="0">
                    <a:pos x="100" y="40"/>
                  </a:cxn>
                  <a:cxn ang="0">
                    <a:pos x="120" y="52"/>
                  </a:cxn>
                  <a:cxn ang="0">
                    <a:pos x="150" y="52"/>
                  </a:cxn>
                  <a:cxn ang="0">
                    <a:pos x="172" y="54"/>
                  </a:cxn>
                  <a:cxn ang="0">
                    <a:pos x="198" y="44"/>
                  </a:cxn>
                  <a:cxn ang="0">
                    <a:pos x="236" y="46"/>
                  </a:cxn>
                  <a:cxn ang="0">
                    <a:pos x="256" y="50"/>
                  </a:cxn>
                  <a:cxn ang="0">
                    <a:pos x="270" y="56"/>
                  </a:cxn>
                  <a:cxn ang="0">
                    <a:pos x="268" y="66"/>
                  </a:cxn>
                  <a:cxn ang="0">
                    <a:pos x="262" y="70"/>
                  </a:cxn>
                  <a:cxn ang="0">
                    <a:pos x="260" y="82"/>
                  </a:cxn>
                  <a:cxn ang="0">
                    <a:pos x="222" y="84"/>
                  </a:cxn>
                  <a:cxn ang="0">
                    <a:pos x="212" y="76"/>
                  </a:cxn>
                  <a:cxn ang="0">
                    <a:pos x="206" y="84"/>
                  </a:cxn>
                  <a:cxn ang="0">
                    <a:pos x="132" y="84"/>
                  </a:cxn>
                  <a:cxn ang="0">
                    <a:pos x="130" y="74"/>
                  </a:cxn>
                  <a:cxn ang="0">
                    <a:pos x="126" y="72"/>
                  </a:cxn>
                  <a:cxn ang="0">
                    <a:pos x="120" y="78"/>
                  </a:cxn>
                  <a:cxn ang="0">
                    <a:pos x="116" y="84"/>
                  </a:cxn>
                  <a:cxn ang="0">
                    <a:pos x="92" y="80"/>
                  </a:cxn>
                  <a:cxn ang="0">
                    <a:pos x="88" y="74"/>
                  </a:cxn>
                  <a:cxn ang="0">
                    <a:pos x="84" y="78"/>
                  </a:cxn>
                  <a:cxn ang="0">
                    <a:pos x="78" y="78"/>
                  </a:cxn>
                  <a:cxn ang="0">
                    <a:pos x="72" y="70"/>
                  </a:cxn>
                  <a:cxn ang="0">
                    <a:pos x="68" y="58"/>
                  </a:cxn>
                  <a:cxn ang="0">
                    <a:pos x="68" y="54"/>
                  </a:cxn>
                  <a:cxn ang="0">
                    <a:pos x="72" y="48"/>
                  </a:cxn>
                  <a:cxn ang="0">
                    <a:pos x="64" y="38"/>
                  </a:cxn>
                  <a:cxn ang="0">
                    <a:pos x="58" y="28"/>
                  </a:cxn>
                  <a:cxn ang="0">
                    <a:pos x="48" y="26"/>
                  </a:cxn>
                </a:cxnLst>
                <a:rect l="0" t="0" r="r" b="b"/>
                <a:pathLst>
                  <a:path w="270" h="84">
                    <a:moveTo>
                      <a:pt x="48" y="26"/>
                    </a:moveTo>
                    <a:lnTo>
                      <a:pt x="34" y="28"/>
                    </a:lnTo>
                    <a:lnTo>
                      <a:pt x="20" y="26"/>
                    </a:lnTo>
                    <a:lnTo>
                      <a:pt x="6" y="20"/>
                    </a:lnTo>
                    <a:lnTo>
                      <a:pt x="0" y="14"/>
                    </a:lnTo>
                    <a:lnTo>
                      <a:pt x="2" y="4"/>
                    </a:lnTo>
                    <a:lnTo>
                      <a:pt x="14" y="0"/>
                    </a:lnTo>
                    <a:lnTo>
                      <a:pt x="32" y="6"/>
                    </a:lnTo>
                    <a:lnTo>
                      <a:pt x="48" y="10"/>
                    </a:lnTo>
                    <a:lnTo>
                      <a:pt x="54" y="18"/>
                    </a:lnTo>
                    <a:lnTo>
                      <a:pt x="70" y="18"/>
                    </a:lnTo>
                    <a:lnTo>
                      <a:pt x="88" y="14"/>
                    </a:lnTo>
                    <a:lnTo>
                      <a:pt x="96" y="24"/>
                    </a:lnTo>
                    <a:lnTo>
                      <a:pt x="96" y="34"/>
                    </a:lnTo>
                    <a:lnTo>
                      <a:pt x="100" y="40"/>
                    </a:lnTo>
                    <a:lnTo>
                      <a:pt x="120" y="52"/>
                    </a:lnTo>
                    <a:lnTo>
                      <a:pt x="150" y="52"/>
                    </a:lnTo>
                    <a:lnTo>
                      <a:pt x="172" y="54"/>
                    </a:lnTo>
                    <a:lnTo>
                      <a:pt x="198" y="44"/>
                    </a:lnTo>
                    <a:lnTo>
                      <a:pt x="236" y="46"/>
                    </a:lnTo>
                    <a:lnTo>
                      <a:pt x="256" y="50"/>
                    </a:lnTo>
                    <a:lnTo>
                      <a:pt x="270" y="56"/>
                    </a:lnTo>
                    <a:lnTo>
                      <a:pt x="268" y="66"/>
                    </a:lnTo>
                    <a:lnTo>
                      <a:pt x="262" y="70"/>
                    </a:lnTo>
                    <a:lnTo>
                      <a:pt x="260" y="82"/>
                    </a:lnTo>
                    <a:lnTo>
                      <a:pt x="222" y="84"/>
                    </a:lnTo>
                    <a:lnTo>
                      <a:pt x="212" y="76"/>
                    </a:lnTo>
                    <a:lnTo>
                      <a:pt x="206" y="84"/>
                    </a:lnTo>
                    <a:lnTo>
                      <a:pt x="132" y="84"/>
                    </a:lnTo>
                    <a:lnTo>
                      <a:pt x="130" y="74"/>
                    </a:lnTo>
                    <a:lnTo>
                      <a:pt x="126" y="72"/>
                    </a:lnTo>
                    <a:lnTo>
                      <a:pt x="120" y="78"/>
                    </a:lnTo>
                    <a:lnTo>
                      <a:pt x="116" y="84"/>
                    </a:lnTo>
                    <a:lnTo>
                      <a:pt x="92" y="80"/>
                    </a:lnTo>
                    <a:lnTo>
                      <a:pt x="88" y="74"/>
                    </a:lnTo>
                    <a:lnTo>
                      <a:pt x="84" y="78"/>
                    </a:lnTo>
                    <a:lnTo>
                      <a:pt x="78" y="78"/>
                    </a:lnTo>
                    <a:lnTo>
                      <a:pt x="72" y="70"/>
                    </a:lnTo>
                    <a:lnTo>
                      <a:pt x="68" y="58"/>
                    </a:lnTo>
                    <a:lnTo>
                      <a:pt x="68" y="54"/>
                    </a:lnTo>
                    <a:lnTo>
                      <a:pt x="72" y="48"/>
                    </a:lnTo>
                    <a:lnTo>
                      <a:pt x="64" y="38"/>
                    </a:lnTo>
                    <a:lnTo>
                      <a:pt x="58" y="28"/>
                    </a:lnTo>
                    <a:lnTo>
                      <a:pt x="48" y="2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63" name="Freeform 13"/>
              <p:cNvSpPr>
                <a:spLocks noChangeAspect="1"/>
              </p:cNvSpPr>
              <p:nvPr/>
            </p:nvSpPr>
            <p:spPr bwMode="auto">
              <a:xfrm>
                <a:off x="1182" y="1101"/>
                <a:ext cx="90" cy="64"/>
              </a:xfrm>
              <a:custGeom>
                <a:avLst/>
                <a:gdLst/>
                <a:ahLst/>
                <a:cxnLst>
                  <a:cxn ang="0">
                    <a:pos x="8" y="2"/>
                  </a:cxn>
                  <a:cxn ang="0">
                    <a:pos x="0" y="14"/>
                  </a:cxn>
                  <a:cxn ang="0">
                    <a:pos x="4" y="36"/>
                  </a:cxn>
                  <a:cxn ang="0">
                    <a:pos x="8" y="50"/>
                  </a:cxn>
                  <a:cxn ang="0">
                    <a:pos x="12" y="62"/>
                  </a:cxn>
                  <a:cxn ang="0">
                    <a:pos x="24" y="64"/>
                  </a:cxn>
                  <a:cxn ang="0">
                    <a:pos x="34" y="52"/>
                  </a:cxn>
                  <a:cxn ang="0">
                    <a:pos x="30" y="42"/>
                  </a:cxn>
                  <a:cxn ang="0">
                    <a:pos x="42" y="40"/>
                  </a:cxn>
                  <a:cxn ang="0">
                    <a:pos x="60" y="40"/>
                  </a:cxn>
                  <a:cxn ang="0">
                    <a:pos x="78" y="18"/>
                  </a:cxn>
                  <a:cxn ang="0">
                    <a:pos x="90" y="2"/>
                  </a:cxn>
                  <a:cxn ang="0">
                    <a:pos x="60" y="2"/>
                  </a:cxn>
                  <a:cxn ang="0">
                    <a:pos x="42" y="0"/>
                  </a:cxn>
                  <a:cxn ang="0">
                    <a:pos x="20" y="0"/>
                  </a:cxn>
                  <a:cxn ang="0">
                    <a:pos x="8" y="2"/>
                  </a:cxn>
                </a:cxnLst>
                <a:rect l="0" t="0" r="r" b="b"/>
                <a:pathLst>
                  <a:path w="90" h="64">
                    <a:moveTo>
                      <a:pt x="8" y="2"/>
                    </a:moveTo>
                    <a:lnTo>
                      <a:pt x="0" y="14"/>
                    </a:lnTo>
                    <a:lnTo>
                      <a:pt x="4" y="36"/>
                    </a:lnTo>
                    <a:lnTo>
                      <a:pt x="8" y="50"/>
                    </a:lnTo>
                    <a:lnTo>
                      <a:pt x="12" y="62"/>
                    </a:lnTo>
                    <a:lnTo>
                      <a:pt x="24" y="64"/>
                    </a:lnTo>
                    <a:lnTo>
                      <a:pt x="34" y="52"/>
                    </a:lnTo>
                    <a:lnTo>
                      <a:pt x="30" y="42"/>
                    </a:lnTo>
                    <a:lnTo>
                      <a:pt x="42" y="40"/>
                    </a:lnTo>
                    <a:lnTo>
                      <a:pt x="60" y="40"/>
                    </a:lnTo>
                    <a:lnTo>
                      <a:pt x="78" y="18"/>
                    </a:lnTo>
                    <a:lnTo>
                      <a:pt x="90" y="2"/>
                    </a:lnTo>
                    <a:lnTo>
                      <a:pt x="60" y="2"/>
                    </a:lnTo>
                    <a:lnTo>
                      <a:pt x="42" y="0"/>
                    </a:lnTo>
                    <a:lnTo>
                      <a:pt x="20" y="0"/>
                    </a:lnTo>
                    <a:lnTo>
                      <a:pt x="8"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64" name="Freeform 14"/>
              <p:cNvSpPr>
                <a:spLocks noChangeAspect="1"/>
              </p:cNvSpPr>
              <p:nvPr/>
            </p:nvSpPr>
            <p:spPr bwMode="auto">
              <a:xfrm>
                <a:off x="1242" y="783"/>
                <a:ext cx="490" cy="252"/>
              </a:xfrm>
              <a:custGeom>
                <a:avLst/>
                <a:gdLst/>
                <a:ahLst/>
                <a:cxnLst>
                  <a:cxn ang="0">
                    <a:pos x="370" y="94"/>
                  </a:cxn>
                  <a:cxn ang="0">
                    <a:pos x="324" y="130"/>
                  </a:cxn>
                  <a:cxn ang="0">
                    <a:pos x="280" y="126"/>
                  </a:cxn>
                  <a:cxn ang="0">
                    <a:pos x="296" y="138"/>
                  </a:cxn>
                  <a:cxn ang="0">
                    <a:pos x="264" y="140"/>
                  </a:cxn>
                  <a:cxn ang="0">
                    <a:pos x="254" y="148"/>
                  </a:cxn>
                  <a:cxn ang="0">
                    <a:pos x="254" y="154"/>
                  </a:cxn>
                  <a:cxn ang="0">
                    <a:pos x="268" y="170"/>
                  </a:cxn>
                  <a:cxn ang="0">
                    <a:pos x="260" y="184"/>
                  </a:cxn>
                  <a:cxn ang="0">
                    <a:pos x="220" y="206"/>
                  </a:cxn>
                  <a:cxn ang="0">
                    <a:pos x="164" y="216"/>
                  </a:cxn>
                  <a:cxn ang="0">
                    <a:pos x="206" y="232"/>
                  </a:cxn>
                  <a:cxn ang="0">
                    <a:pos x="224" y="236"/>
                  </a:cxn>
                  <a:cxn ang="0">
                    <a:pos x="172" y="252"/>
                  </a:cxn>
                  <a:cxn ang="0">
                    <a:pos x="138" y="238"/>
                  </a:cxn>
                  <a:cxn ang="0">
                    <a:pos x="88" y="244"/>
                  </a:cxn>
                  <a:cxn ang="0">
                    <a:pos x="62" y="244"/>
                  </a:cxn>
                  <a:cxn ang="0">
                    <a:pos x="42" y="224"/>
                  </a:cxn>
                  <a:cxn ang="0">
                    <a:pos x="80" y="212"/>
                  </a:cxn>
                  <a:cxn ang="0">
                    <a:pos x="88" y="196"/>
                  </a:cxn>
                  <a:cxn ang="0">
                    <a:pos x="132" y="212"/>
                  </a:cxn>
                  <a:cxn ang="0">
                    <a:pos x="140" y="194"/>
                  </a:cxn>
                  <a:cxn ang="0">
                    <a:pos x="108" y="194"/>
                  </a:cxn>
                  <a:cxn ang="0">
                    <a:pos x="106" y="180"/>
                  </a:cxn>
                  <a:cxn ang="0">
                    <a:pos x="68" y="176"/>
                  </a:cxn>
                  <a:cxn ang="0">
                    <a:pos x="114" y="160"/>
                  </a:cxn>
                  <a:cxn ang="0">
                    <a:pos x="160" y="158"/>
                  </a:cxn>
                  <a:cxn ang="0">
                    <a:pos x="114" y="138"/>
                  </a:cxn>
                  <a:cxn ang="0">
                    <a:pos x="86" y="114"/>
                  </a:cxn>
                  <a:cxn ang="0">
                    <a:pos x="144" y="120"/>
                  </a:cxn>
                  <a:cxn ang="0">
                    <a:pos x="166" y="126"/>
                  </a:cxn>
                  <a:cxn ang="0">
                    <a:pos x="168" y="104"/>
                  </a:cxn>
                  <a:cxn ang="0">
                    <a:pos x="208" y="86"/>
                  </a:cxn>
                  <a:cxn ang="0">
                    <a:pos x="226" y="68"/>
                  </a:cxn>
                  <a:cxn ang="0">
                    <a:pos x="162" y="96"/>
                  </a:cxn>
                  <a:cxn ang="0">
                    <a:pos x="128" y="100"/>
                  </a:cxn>
                  <a:cxn ang="0">
                    <a:pos x="98" y="82"/>
                  </a:cxn>
                  <a:cxn ang="0">
                    <a:pos x="62" y="78"/>
                  </a:cxn>
                  <a:cxn ang="0">
                    <a:pos x="48" y="66"/>
                  </a:cxn>
                  <a:cxn ang="0">
                    <a:pos x="32" y="66"/>
                  </a:cxn>
                  <a:cxn ang="0">
                    <a:pos x="20" y="56"/>
                  </a:cxn>
                  <a:cxn ang="0">
                    <a:pos x="36" y="50"/>
                  </a:cxn>
                  <a:cxn ang="0">
                    <a:pos x="80" y="46"/>
                  </a:cxn>
                  <a:cxn ang="0">
                    <a:pos x="102" y="28"/>
                  </a:cxn>
                  <a:cxn ang="0">
                    <a:pos x="168" y="40"/>
                  </a:cxn>
                  <a:cxn ang="0">
                    <a:pos x="164" y="18"/>
                  </a:cxn>
                  <a:cxn ang="0">
                    <a:pos x="216" y="10"/>
                  </a:cxn>
                  <a:cxn ang="0">
                    <a:pos x="254" y="22"/>
                  </a:cxn>
                  <a:cxn ang="0">
                    <a:pos x="278" y="4"/>
                  </a:cxn>
                  <a:cxn ang="0">
                    <a:pos x="298" y="2"/>
                  </a:cxn>
                  <a:cxn ang="0">
                    <a:pos x="350" y="2"/>
                  </a:cxn>
                  <a:cxn ang="0">
                    <a:pos x="388" y="16"/>
                  </a:cxn>
                  <a:cxn ang="0">
                    <a:pos x="452" y="14"/>
                  </a:cxn>
                  <a:cxn ang="0">
                    <a:pos x="482" y="40"/>
                  </a:cxn>
                  <a:cxn ang="0">
                    <a:pos x="376" y="62"/>
                  </a:cxn>
                  <a:cxn ang="0">
                    <a:pos x="398" y="70"/>
                  </a:cxn>
                </a:cxnLst>
                <a:rect l="0" t="0" r="r" b="b"/>
                <a:pathLst>
                  <a:path w="490" h="252">
                    <a:moveTo>
                      <a:pt x="434" y="68"/>
                    </a:moveTo>
                    <a:lnTo>
                      <a:pt x="412" y="76"/>
                    </a:lnTo>
                    <a:lnTo>
                      <a:pt x="396" y="86"/>
                    </a:lnTo>
                    <a:lnTo>
                      <a:pt x="370" y="94"/>
                    </a:lnTo>
                    <a:lnTo>
                      <a:pt x="352" y="108"/>
                    </a:lnTo>
                    <a:lnTo>
                      <a:pt x="340" y="108"/>
                    </a:lnTo>
                    <a:lnTo>
                      <a:pt x="336" y="120"/>
                    </a:lnTo>
                    <a:lnTo>
                      <a:pt x="324" y="130"/>
                    </a:lnTo>
                    <a:lnTo>
                      <a:pt x="308" y="134"/>
                    </a:lnTo>
                    <a:lnTo>
                      <a:pt x="300" y="128"/>
                    </a:lnTo>
                    <a:lnTo>
                      <a:pt x="286" y="124"/>
                    </a:lnTo>
                    <a:lnTo>
                      <a:pt x="280" y="126"/>
                    </a:lnTo>
                    <a:lnTo>
                      <a:pt x="288" y="130"/>
                    </a:lnTo>
                    <a:lnTo>
                      <a:pt x="296" y="132"/>
                    </a:lnTo>
                    <a:lnTo>
                      <a:pt x="296" y="136"/>
                    </a:lnTo>
                    <a:lnTo>
                      <a:pt x="296" y="138"/>
                    </a:lnTo>
                    <a:lnTo>
                      <a:pt x="294" y="138"/>
                    </a:lnTo>
                    <a:lnTo>
                      <a:pt x="286" y="138"/>
                    </a:lnTo>
                    <a:lnTo>
                      <a:pt x="276" y="142"/>
                    </a:lnTo>
                    <a:lnTo>
                      <a:pt x="264" y="140"/>
                    </a:lnTo>
                    <a:lnTo>
                      <a:pt x="246" y="138"/>
                    </a:lnTo>
                    <a:lnTo>
                      <a:pt x="234" y="142"/>
                    </a:lnTo>
                    <a:lnTo>
                      <a:pt x="240" y="148"/>
                    </a:lnTo>
                    <a:lnTo>
                      <a:pt x="254" y="148"/>
                    </a:lnTo>
                    <a:lnTo>
                      <a:pt x="272" y="148"/>
                    </a:lnTo>
                    <a:lnTo>
                      <a:pt x="276" y="154"/>
                    </a:lnTo>
                    <a:lnTo>
                      <a:pt x="268" y="154"/>
                    </a:lnTo>
                    <a:lnTo>
                      <a:pt x="254" y="154"/>
                    </a:lnTo>
                    <a:lnTo>
                      <a:pt x="256" y="160"/>
                    </a:lnTo>
                    <a:lnTo>
                      <a:pt x="272" y="162"/>
                    </a:lnTo>
                    <a:lnTo>
                      <a:pt x="272" y="168"/>
                    </a:lnTo>
                    <a:lnTo>
                      <a:pt x="268" y="170"/>
                    </a:lnTo>
                    <a:lnTo>
                      <a:pt x="250" y="168"/>
                    </a:lnTo>
                    <a:lnTo>
                      <a:pt x="254" y="174"/>
                    </a:lnTo>
                    <a:lnTo>
                      <a:pt x="266" y="180"/>
                    </a:lnTo>
                    <a:lnTo>
                      <a:pt x="260" y="184"/>
                    </a:lnTo>
                    <a:lnTo>
                      <a:pt x="258" y="188"/>
                    </a:lnTo>
                    <a:lnTo>
                      <a:pt x="254" y="192"/>
                    </a:lnTo>
                    <a:lnTo>
                      <a:pt x="224" y="194"/>
                    </a:lnTo>
                    <a:lnTo>
                      <a:pt x="220" y="206"/>
                    </a:lnTo>
                    <a:lnTo>
                      <a:pt x="210" y="212"/>
                    </a:lnTo>
                    <a:lnTo>
                      <a:pt x="186" y="212"/>
                    </a:lnTo>
                    <a:lnTo>
                      <a:pt x="166" y="208"/>
                    </a:lnTo>
                    <a:lnTo>
                      <a:pt x="164" y="216"/>
                    </a:lnTo>
                    <a:lnTo>
                      <a:pt x="180" y="220"/>
                    </a:lnTo>
                    <a:lnTo>
                      <a:pt x="202" y="220"/>
                    </a:lnTo>
                    <a:lnTo>
                      <a:pt x="204" y="226"/>
                    </a:lnTo>
                    <a:lnTo>
                      <a:pt x="206" y="232"/>
                    </a:lnTo>
                    <a:lnTo>
                      <a:pt x="214" y="226"/>
                    </a:lnTo>
                    <a:lnTo>
                      <a:pt x="218" y="222"/>
                    </a:lnTo>
                    <a:lnTo>
                      <a:pt x="222" y="226"/>
                    </a:lnTo>
                    <a:lnTo>
                      <a:pt x="224" y="236"/>
                    </a:lnTo>
                    <a:lnTo>
                      <a:pt x="218" y="240"/>
                    </a:lnTo>
                    <a:lnTo>
                      <a:pt x="204" y="244"/>
                    </a:lnTo>
                    <a:lnTo>
                      <a:pt x="188" y="250"/>
                    </a:lnTo>
                    <a:lnTo>
                      <a:pt x="172" y="252"/>
                    </a:lnTo>
                    <a:lnTo>
                      <a:pt x="172" y="244"/>
                    </a:lnTo>
                    <a:lnTo>
                      <a:pt x="162" y="240"/>
                    </a:lnTo>
                    <a:lnTo>
                      <a:pt x="150" y="242"/>
                    </a:lnTo>
                    <a:lnTo>
                      <a:pt x="138" y="238"/>
                    </a:lnTo>
                    <a:lnTo>
                      <a:pt x="132" y="244"/>
                    </a:lnTo>
                    <a:lnTo>
                      <a:pt x="124" y="238"/>
                    </a:lnTo>
                    <a:lnTo>
                      <a:pt x="120" y="244"/>
                    </a:lnTo>
                    <a:lnTo>
                      <a:pt x="88" y="244"/>
                    </a:lnTo>
                    <a:lnTo>
                      <a:pt x="82" y="238"/>
                    </a:lnTo>
                    <a:lnTo>
                      <a:pt x="72" y="244"/>
                    </a:lnTo>
                    <a:lnTo>
                      <a:pt x="68" y="240"/>
                    </a:lnTo>
                    <a:lnTo>
                      <a:pt x="62" y="244"/>
                    </a:lnTo>
                    <a:lnTo>
                      <a:pt x="56" y="236"/>
                    </a:lnTo>
                    <a:lnTo>
                      <a:pt x="46" y="244"/>
                    </a:lnTo>
                    <a:lnTo>
                      <a:pt x="38" y="236"/>
                    </a:lnTo>
                    <a:lnTo>
                      <a:pt x="42" y="224"/>
                    </a:lnTo>
                    <a:lnTo>
                      <a:pt x="56" y="220"/>
                    </a:lnTo>
                    <a:lnTo>
                      <a:pt x="72" y="220"/>
                    </a:lnTo>
                    <a:lnTo>
                      <a:pt x="84" y="220"/>
                    </a:lnTo>
                    <a:lnTo>
                      <a:pt x="80" y="212"/>
                    </a:lnTo>
                    <a:lnTo>
                      <a:pt x="70" y="212"/>
                    </a:lnTo>
                    <a:lnTo>
                      <a:pt x="62" y="204"/>
                    </a:lnTo>
                    <a:lnTo>
                      <a:pt x="62" y="196"/>
                    </a:lnTo>
                    <a:lnTo>
                      <a:pt x="88" y="196"/>
                    </a:lnTo>
                    <a:lnTo>
                      <a:pt x="94" y="204"/>
                    </a:lnTo>
                    <a:lnTo>
                      <a:pt x="102" y="210"/>
                    </a:lnTo>
                    <a:lnTo>
                      <a:pt x="120" y="212"/>
                    </a:lnTo>
                    <a:lnTo>
                      <a:pt x="132" y="212"/>
                    </a:lnTo>
                    <a:lnTo>
                      <a:pt x="146" y="202"/>
                    </a:lnTo>
                    <a:lnTo>
                      <a:pt x="152" y="190"/>
                    </a:lnTo>
                    <a:lnTo>
                      <a:pt x="148" y="188"/>
                    </a:lnTo>
                    <a:lnTo>
                      <a:pt x="140" y="194"/>
                    </a:lnTo>
                    <a:lnTo>
                      <a:pt x="132" y="202"/>
                    </a:lnTo>
                    <a:lnTo>
                      <a:pt x="122" y="206"/>
                    </a:lnTo>
                    <a:lnTo>
                      <a:pt x="104" y="200"/>
                    </a:lnTo>
                    <a:lnTo>
                      <a:pt x="108" y="194"/>
                    </a:lnTo>
                    <a:lnTo>
                      <a:pt x="118" y="186"/>
                    </a:lnTo>
                    <a:lnTo>
                      <a:pt x="116" y="182"/>
                    </a:lnTo>
                    <a:lnTo>
                      <a:pt x="114" y="174"/>
                    </a:lnTo>
                    <a:lnTo>
                      <a:pt x="106" y="180"/>
                    </a:lnTo>
                    <a:lnTo>
                      <a:pt x="100" y="186"/>
                    </a:lnTo>
                    <a:lnTo>
                      <a:pt x="88" y="182"/>
                    </a:lnTo>
                    <a:lnTo>
                      <a:pt x="76" y="184"/>
                    </a:lnTo>
                    <a:lnTo>
                      <a:pt x="68" y="176"/>
                    </a:lnTo>
                    <a:lnTo>
                      <a:pt x="78" y="166"/>
                    </a:lnTo>
                    <a:lnTo>
                      <a:pt x="86" y="162"/>
                    </a:lnTo>
                    <a:lnTo>
                      <a:pt x="104" y="162"/>
                    </a:lnTo>
                    <a:lnTo>
                      <a:pt x="114" y="160"/>
                    </a:lnTo>
                    <a:lnTo>
                      <a:pt x="126" y="162"/>
                    </a:lnTo>
                    <a:lnTo>
                      <a:pt x="138" y="166"/>
                    </a:lnTo>
                    <a:lnTo>
                      <a:pt x="150" y="166"/>
                    </a:lnTo>
                    <a:lnTo>
                      <a:pt x="160" y="158"/>
                    </a:lnTo>
                    <a:lnTo>
                      <a:pt x="154" y="156"/>
                    </a:lnTo>
                    <a:lnTo>
                      <a:pt x="142" y="158"/>
                    </a:lnTo>
                    <a:lnTo>
                      <a:pt x="126" y="154"/>
                    </a:lnTo>
                    <a:lnTo>
                      <a:pt x="114" y="138"/>
                    </a:lnTo>
                    <a:lnTo>
                      <a:pt x="106" y="130"/>
                    </a:lnTo>
                    <a:lnTo>
                      <a:pt x="94" y="130"/>
                    </a:lnTo>
                    <a:lnTo>
                      <a:pt x="86" y="128"/>
                    </a:lnTo>
                    <a:lnTo>
                      <a:pt x="86" y="114"/>
                    </a:lnTo>
                    <a:lnTo>
                      <a:pt x="90" y="106"/>
                    </a:lnTo>
                    <a:lnTo>
                      <a:pt x="108" y="112"/>
                    </a:lnTo>
                    <a:lnTo>
                      <a:pt x="130" y="110"/>
                    </a:lnTo>
                    <a:lnTo>
                      <a:pt x="144" y="120"/>
                    </a:lnTo>
                    <a:lnTo>
                      <a:pt x="156" y="128"/>
                    </a:lnTo>
                    <a:lnTo>
                      <a:pt x="166" y="134"/>
                    </a:lnTo>
                    <a:lnTo>
                      <a:pt x="180" y="130"/>
                    </a:lnTo>
                    <a:lnTo>
                      <a:pt x="166" y="126"/>
                    </a:lnTo>
                    <a:lnTo>
                      <a:pt x="156" y="118"/>
                    </a:lnTo>
                    <a:lnTo>
                      <a:pt x="140" y="110"/>
                    </a:lnTo>
                    <a:lnTo>
                      <a:pt x="146" y="104"/>
                    </a:lnTo>
                    <a:lnTo>
                      <a:pt x="168" y="104"/>
                    </a:lnTo>
                    <a:lnTo>
                      <a:pt x="194" y="102"/>
                    </a:lnTo>
                    <a:lnTo>
                      <a:pt x="206" y="94"/>
                    </a:lnTo>
                    <a:lnTo>
                      <a:pt x="216" y="88"/>
                    </a:lnTo>
                    <a:lnTo>
                      <a:pt x="208" y="86"/>
                    </a:lnTo>
                    <a:lnTo>
                      <a:pt x="216" y="80"/>
                    </a:lnTo>
                    <a:lnTo>
                      <a:pt x="224" y="74"/>
                    </a:lnTo>
                    <a:lnTo>
                      <a:pt x="232" y="70"/>
                    </a:lnTo>
                    <a:lnTo>
                      <a:pt x="226" y="68"/>
                    </a:lnTo>
                    <a:lnTo>
                      <a:pt x="206" y="76"/>
                    </a:lnTo>
                    <a:lnTo>
                      <a:pt x="196" y="86"/>
                    </a:lnTo>
                    <a:lnTo>
                      <a:pt x="182" y="96"/>
                    </a:lnTo>
                    <a:lnTo>
                      <a:pt x="162" y="96"/>
                    </a:lnTo>
                    <a:lnTo>
                      <a:pt x="144" y="98"/>
                    </a:lnTo>
                    <a:lnTo>
                      <a:pt x="138" y="92"/>
                    </a:lnTo>
                    <a:lnTo>
                      <a:pt x="132" y="92"/>
                    </a:lnTo>
                    <a:lnTo>
                      <a:pt x="128" y="100"/>
                    </a:lnTo>
                    <a:lnTo>
                      <a:pt x="110" y="102"/>
                    </a:lnTo>
                    <a:lnTo>
                      <a:pt x="84" y="98"/>
                    </a:lnTo>
                    <a:lnTo>
                      <a:pt x="90" y="88"/>
                    </a:lnTo>
                    <a:lnTo>
                      <a:pt x="98" y="82"/>
                    </a:lnTo>
                    <a:lnTo>
                      <a:pt x="104" y="76"/>
                    </a:lnTo>
                    <a:lnTo>
                      <a:pt x="96" y="72"/>
                    </a:lnTo>
                    <a:lnTo>
                      <a:pt x="80" y="78"/>
                    </a:lnTo>
                    <a:lnTo>
                      <a:pt x="62" y="78"/>
                    </a:lnTo>
                    <a:lnTo>
                      <a:pt x="38" y="80"/>
                    </a:lnTo>
                    <a:lnTo>
                      <a:pt x="26" y="76"/>
                    </a:lnTo>
                    <a:lnTo>
                      <a:pt x="34" y="72"/>
                    </a:lnTo>
                    <a:lnTo>
                      <a:pt x="48" y="66"/>
                    </a:lnTo>
                    <a:lnTo>
                      <a:pt x="60" y="64"/>
                    </a:lnTo>
                    <a:lnTo>
                      <a:pt x="52" y="62"/>
                    </a:lnTo>
                    <a:lnTo>
                      <a:pt x="40" y="62"/>
                    </a:lnTo>
                    <a:lnTo>
                      <a:pt x="32" y="66"/>
                    </a:lnTo>
                    <a:lnTo>
                      <a:pt x="20" y="70"/>
                    </a:lnTo>
                    <a:lnTo>
                      <a:pt x="22" y="64"/>
                    </a:lnTo>
                    <a:lnTo>
                      <a:pt x="28" y="60"/>
                    </a:lnTo>
                    <a:lnTo>
                      <a:pt x="20" y="56"/>
                    </a:lnTo>
                    <a:lnTo>
                      <a:pt x="14" y="60"/>
                    </a:lnTo>
                    <a:lnTo>
                      <a:pt x="0" y="60"/>
                    </a:lnTo>
                    <a:lnTo>
                      <a:pt x="12" y="50"/>
                    </a:lnTo>
                    <a:lnTo>
                      <a:pt x="36" y="50"/>
                    </a:lnTo>
                    <a:lnTo>
                      <a:pt x="46" y="46"/>
                    </a:lnTo>
                    <a:lnTo>
                      <a:pt x="54" y="42"/>
                    </a:lnTo>
                    <a:lnTo>
                      <a:pt x="72" y="42"/>
                    </a:lnTo>
                    <a:lnTo>
                      <a:pt x="80" y="46"/>
                    </a:lnTo>
                    <a:lnTo>
                      <a:pt x="94" y="46"/>
                    </a:lnTo>
                    <a:lnTo>
                      <a:pt x="106" y="46"/>
                    </a:lnTo>
                    <a:lnTo>
                      <a:pt x="98" y="36"/>
                    </a:lnTo>
                    <a:lnTo>
                      <a:pt x="102" y="28"/>
                    </a:lnTo>
                    <a:lnTo>
                      <a:pt x="118" y="28"/>
                    </a:lnTo>
                    <a:lnTo>
                      <a:pt x="130" y="34"/>
                    </a:lnTo>
                    <a:lnTo>
                      <a:pt x="148" y="38"/>
                    </a:lnTo>
                    <a:lnTo>
                      <a:pt x="168" y="40"/>
                    </a:lnTo>
                    <a:lnTo>
                      <a:pt x="156" y="32"/>
                    </a:lnTo>
                    <a:lnTo>
                      <a:pt x="146" y="26"/>
                    </a:lnTo>
                    <a:lnTo>
                      <a:pt x="150" y="20"/>
                    </a:lnTo>
                    <a:lnTo>
                      <a:pt x="164" y="18"/>
                    </a:lnTo>
                    <a:lnTo>
                      <a:pt x="170" y="14"/>
                    </a:lnTo>
                    <a:lnTo>
                      <a:pt x="184" y="14"/>
                    </a:lnTo>
                    <a:lnTo>
                      <a:pt x="198" y="8"/>
                    </a:lnTo>
                    <a:lnTo>
                      <a:pt x="216" y="10"/>
                    </a:lnTo>
                    <a:lnTo>
                      <a:pt x="228" y="14"/>
                    </a:lnTo>
                    <a:lnTo>
                      <a:pt x="236" y="18"/>
                    </a:lnTo>
                    <a:lnTo>
                      <a:pt x="246" y="26"/>
                    </a:lnTo>
                    <a:lnTo>
                      <a:pt x="254" y="22"/>
                    </a:lnTo>
                    <a:lnTo>
                      <a:pt x="246" y="14"/>
                    </a:lnTo>
                    <a:lnTo>
                      <a:pt x="238" y="6"/>
                    </a:lnTo>
                    <a:lnTo>
                      <a:pt x="236" y="0"/>
                    </a:lnTo>
                    <a:lnTo>
                      <a:pt x="278" y="4"/>
                    </a:lnTo>
                    <a:lnTo>
                      <a:pt x="284" y="12"/>
                    </a:lnTo>
                    <a:lnTo>
                      <a:pt x="304" y="18"/>
                    </a:lnTo>
                    <a:lnTo>
                      <a:pt x="296" y="10"/>
                    </a:lnTo>
                    <a:lnTo>
                      <a:pt x="298" y="2"/>
                    </a:lnTo>
                    <a:lnTo>
                      <a:pt x="318" y="4"/>
                    </a:lnTo>
                    <a:lnTo>
                      <a:pt x="326" y="10"/>
                    </a:lnTo>
                    <a:lnTo>
                      <a:pt x="330" y="4"/>
                    </a:lnTo>
                    <a:lnTo>
                      <a:pt x="350" y="2"/>
                    </a:lnTo>
                    <a:lnTo>
                      <a:pt x="366" y="6"/>
                    </a:lnTo>
                    <a:lnTo>
                      <a:pt x="406" y="8"/>
                    </a:lnTo>
                    <a:lnTo>
                      <a:pt x="404" y="12"/>
                    </a:lnTo>
                    <a:lnTo>
                      <a:pt x="388" y="16"/>
                    </a:lnTo>
                    <a:lnTo>
                      <a:pt x="388" y="20"/>
                    </a:lnTo>
                    <a:lnTo>
                      <a:pt x="410" y="14"/>
                    </a:lnTo>
                    <a:lnTo>
                      <a:pt x="434" y="14"/>
                    </a:lnTo>
                    <a:lnTo>
                      <a:pt x="452" y="14"/>
                    </a:lnTo>
                    <a:lnTo>
                      <a:pt x="460" y="26"/>
                    </a:lnTo>
                    <a:lnTo>
                      <a:pt x="484" y="26"/>
                    </a:lnTo>
                    <a:lnTo>
                      <a:pt x="490" y="36"/>
                    </a:lnTo>
                    <a:lnTo>
                      <a:pt x="482" y="40"/>
                    </a:lnTo>
                    <a:lnTo>
                      <a:pt x="458" y="48"/>
                    </a:lnTo>
                    <a:lnTo>
                      <a:pt x="442" y="56"/>
                    </a:lnTo>
                    <a:lnTo>
                      <a:pt x="382" y="58"/>
                    </a:lnTo>
                    <a:lnTo>
                      <a:pt x="376" y="62"/>
                    </a:lnTo>
                    <a:lnTo>
                      <a:pt x="398" y="64"/>
                    </a:lnTo>
                    <a:lnTo>
                      <a:pt x="388" y="66"/>
                    </a:lnTo>
                    <a:lnTo>
                      <a:pt x="368" y="74"/>
                    </a:lnTo>
                    <a:lnTo>
                      <a:pt x="398" y="70"/>
                    </a:lnTo>
                    <a:lnTo>
                      <a:pt x="418" y="64"/>
                    </a:lnTo>
                    <a:lnTo>
                      <a:pt x="432" y="64"/>
                    </a:lnTo>
                    <a:lnTo>
                      <a:pt x="434" y="6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65" name="Freeform 15"/>
              <p:cNvSpPr>
                <a:spLocks noChangeAspect="1"/>
              </p:cNvSpPr>
              <p:nvPr/>
            </p:nvSpPr>
            <p:spPr bwMode="auto">
              <a:xfrm>
                <a:off x="1754" y="1671"/>
                <a:ext cx="110" cy="100"/>
              </a:xfrm>
              <a:custGeom>
                <a:avLst/>
                <a:gdLst/>
                <a:ahLst/>
                <a:cxnLst>
                  <a:cxn ang="0">
                    <a:pos x="30" y="36"/>
                  </a:cxn>
                  <a:cxn ang="0">
                    <a:pos x="40" y="20"/>
                  </a:cxn>
                  <a:cxn ang="0">
                    <a:pos x="54" y="6"/>
                  </a:cxn>
                  <a:cxn ang="0">
                    <a:pos x="66" y="0"/>
                  </a:cxn>
                  <a:cxn ang="0">
                    <a:pos x="62" y="8"/>
                  </a:cxn>
                  <a:cxn ang="0">
                    <a:pos x="58" y="20"/>
                  </a:cxn>
                  <a:cxn ang="0">
                    <a:pos x="62" y="34"/>
                  </a:cxn>
                  <a:cxn ang="0">
                    <a:pos x="72" y="44"/>
                  </a:cxn>
                  <a:cxn ang="0">
                    <a:pos x="82" y="38"/>
                  </a:cxn>
                  <a:cxn ang="0">
                    <a:pos x="86" y="44"/>
                  </a:cxn>
                  <a:cxn ang="0">
                    <a:pos x="94" y="46"/>
                  </a:cxn>
                  <a:cxn ang="0">
                    <a:pos x="90" y="54"/>
                  </a:cxn>
                  <a:cxn ang="0">
                    <a:pos x="100" y="64"/>
                  </a:cxn>
                  <a:cxn ang="0">
                    <a:pos x="106" y="66"/>
                  </a:cxn>
                  <a:cxn ang="0">
                    <a:pos x="108" y="74"/>
                  </a:cxn>
                  <a:cxn ang="0">
                    <a:pos x="110" y="86"/>
                  </a:cxn>
                  <a:cxn ang="0">
                    <a:pos x="106" y="96"/>
                  </a:cxn>
                  <a:cxn ang="0">
                    <a:pos x="92" y="100"/>
                  </a:cxn>
                  <a:cxn ang="0">
                    <a:pos x="86" y="90"/>
                  </a:cxn>
                  <a:cxn ang="0">
                    <a:pos x="78" y="82"/>
                  </a:cxn>
                  <a:cxn ang="0">
                    <a:pos x="72" y="88"/>
                  </a:cxn>
                  <a:cxn ang="0">
                    <a:pos x="70" y="94"/>
                  </a:cxn>
                  <a:cxn ang="0">
                    <a:pos x="60" y="90"/>
                  </a:cxn>
                  <a:cxn ang="0">
                    <a:pos x="58" y="78"/>
                  </a:cxn>
                  <a:cxn ang="0">
                    <a:pos x="30" y="82"/>
                  </a:cxn>
                  <a:cxn ang="0">
                    <a:pos x="0" y="80"/>
                  </a:cxn>
                  <a:cxn ang="0">
                    <a:pos x="2" y="66"/>
                  </a:cxn>
                  <a:cxn ang="0">
                    <a:pos x="16" y="52"/>
                  </a:cxn>
                  <a:cxn ang="0">
                    <a:pos x="22" y="44"/>
                  </a:cxn>
                  <a:cxn ang="0">
                    <a:pos x="30" y="36"/>
                  </a:cxn>
                </a:cxnLst>
                <a:rect l="0" t="0" r="r" b="b"/>
                <a:pathLst>
                  <a:path w="110" h="100">
                    <a:moveTo>
                      <a:pt x="30" y="36"/>
                    </a:moveTo>
                    <a:lnTo>
                      <a:pt x="40" y="20"/>
                    </a:lnTo>
                    <a:lnTo>
                      <a:pt x="54" y="6"/>
                    </a:lnTo>
                    <a:lnTo>
                      <a:pt x="66" y="0"/>
                    </a:lnTo>
                    <a:lnTo>
                      <a:pt x="62" y="8"/>
                    </a:lnTo>
                    <a:lnTo>
                      <a:pt x="58" y="20"/>
                    </a:lnTo>
                    <a:lnTo>
                      <a:pt x="62" y="34"/>
                    </a:lnTo>
                    <a:lnTo>
                      <a:pt x="72" y="44"/>
                    </a:lnTo>
                    <a:lnTo>
                      <a:pt x="82" y="38"/>
                    </a:lnTo>
                    <a:lnTo>
                      <a:pt x="86" y="44"/>
                    </a:lnTo>
                    <a:lnTo>
                      <a:pt x="94" y="46"/>
                    </a:lnTo>
                    <a:lnTo>
                      <a:pt x="90" y="54"/>
                    </a:lnTo>
                    <a:lnTo>
                      <a:pt x="100" y="64"/>
                    </a:lnTo>
                    <a:lnTo>
                      <a:pt x="106" y="66"/>
                    </a:lnTo>
                    <a:lnTo>
                      <a:pt x="108" y="74"/>
                    </a:lnTo>
                    <a:lnTo>
                      <a:pt x="110" y="86"/>
                    </a:lnTo>
                    <a:lnTo>
                      <a:pt x="106" y="96"/>
                    </a:lnTo>
                    <a:lnTo>
                      <a:pt x="92" y="100"/>
                    </a:lnTo>
                    <a:lnTo>
                      <a:pt x="86" y="90"/>
                    </a:lnTo>
                    <a:lnTo>
                      <a:pt x="78" y="82"/>
                    </a:lnTo>
                    <a:lnTo>
                      <a:pt x="72" y="88"/>
                    </a:lnTo>
                    <a:lnTo>
                      <a:pt x="70" y="94"/>
                    </a:lnTo>
                    <a:lnTo>
                      <a:pt x="60" y="90"/>
                    </a:lnTo>
                    <a:lnTo>
                      <a:pt x="58" y="78"/>
                    </a:lnTo>
                    <a:lnTo>
                      <a:pt x="30" y="82"/>
                    </a:lnTo>
                    <a:lnTo>
                      <a:pt x="0" y="80"/>
                    </a:lnTo>
                    <a:lnTo>
                      <a:pt x="2" y="66"/>
                    </a:lnTo>
                    <a:lnTo>
                      <a:pt x="16" y="52"/>
                    </a:lnTo>
                    <a:lnTo>
                      <a:pt x="22" y="44"/>
                    </a:lnTo>
                    <a:lnTo>
                      <a:pt x="30"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66" name="Freeform 16"/>
              <p:cNvSpPr>
                <a:spLocks noChangeAspect="1"/>
              </p:cNvSpPr>
              <p:nvPr/>
            </p:nvSpPr>
            <p:spPr bwMode="auto">
              <a:xfrm>
                <a:off x="464" y="1171"/>
                <a:ext cx="1350" cy="690"/>
              </a:xfrm>
              <a:custGeom>
                <a:avLst/>
                <a:gdLst/>
                <a:ahLst/>
                <a:cxnLst>
                  <a:cxn ang="0">
                    <a:pos x="1210" y="602"/>
                  </a:cxn>
                  <a:cxn ang="0">
                    <a:pos x="1278" y="596"/>
                  </a:cxn>
                  <a:cxn ang="0">
                    <a:pos x="1258" y="630"/>
                  </a:cxn>
                  <a:cxn ang="0">
                    <a:pos x="1188" y="656"/>
                  </a:cxn>
                  <a:cxn ang="0">
                    <a:pos x="1214" y="620"/>
                  </a:cxn>
                  <a:cxn ang="0">
                    <a:pos x="1160" y="612"/>
                  </a:cxn>
                  <a:cxn ang="0">
                    <a:pos x="1118" y="612"/>
                  </a:cxn>
                  <a:cxn ang="0">
                    <a:pos x="1014" y="652"/>
                  </a:cxn>
                  <a:cxn ang="0">
                    <a:pos x="980" y="668"/>
                  </a:cxn>
                  <a:cxn ang="0">
                    <a:pos x="920" y="688"/>
                  </a:cxn>
                  <a:cxn ang="0">
                    <a:pos x="940" y="648"/>
                  </a:cxn>
                  <a:cxn ang="0">
                    <a:pos x="962" y="622"/>
                  </a:cxn>
                  <a:cxn ang="0">
                    <a:pos x="892" y="590"/>
                  </a:cxn>
                  <a:cxn ang="0">
                    <a:pos x="844" y="554"/>
                  </a:cxn>
                  <a:cxn ang="0">
                    <a:pos x="786" y="568"/>
                  </a:cxn>
                  <a:cxn ang="0">
                    <a:pos x="722" y="544"/>
                  </a:cxn>
                  <a:cxn ang="0">
                    <a:pos x="250" y="516"/>
                  </a:cxn>
                  <a:cxn ang="0">
                    <a:pos x="208" y="486"/>
                  </a:cxn>
                  <a:cxn ang="0">
                    <a:pos x="194" y="448"/>
                  </a:cxn>
                  <a:cxn ang="0">
                    <a:pos x="180" y="420"/>
                  </a:cxn>
                  <a:cxn ang="0">
                    <a:pos x="136" y="372"/>
                  </a:cxn>
                  <a:cxn ang="0">
                    <a:pos x="58" y="330"/>
                  </a:cxn>
                  <a:cxn ang="0">
                    <a:pos x="18" y="64"/>
                  </a:cxn>
                  <a:cxn ang="0">
                    <a:pos x="138" y="60"/>
                  </a:cxn>
                  <a:cxn ang="0">
                    <a:pos x="230" y="64"/>
                  </a:cxn>
                  <a:cxn ang="0">
                    <a:pos x="328" y="66"/>
                  </a:cxn>
                  <a:cxn ang="0">
                    <a:pos x="410" y="110"/>
                  </a:cxn>
                  <a:cxn ang="0">
                    <a:pos x="528" y="142"/>
                  </a:cxn>
                  <a:cxn ang="0">
                    <a:pos x="600" y="112"/>
                  </a:cxn>
                  <a:cxn ang="0">
                    <a:pos x="676" y="106"/>
                  </a:cxn>
                  <a:cxn ang="0">
                    <a:pos x="716" y="134"/>
                  </a:cxn>
                  <a:cxn ang="0">
                    <a:pos x="740" y="64"/>
                  </a:cxn>
                  <a:cxn ang="0">
                    <a:pos x="718" y="12"/>
                  </a:cxn>
                  <a:cxn ang="0">
                    <a:pos x="776" y="48"/>
                  </a:cxn>
                  <a:cxn ang="0">
                    <a:pos x="812" y="98"/>
                  </a:cxn>
                  <a:cxn ang="0">
                    <a:pos x="834" y="112"/>
                  </a:cxn>
                  <a:cxn ang="0">
                    <a:pos x="886" y="74"/>
                  </a:cxn>
                  <a:cxn ang="0">
                    <a:pos x="940" y="94"/>
                  </a:cxn>
                  <a:cxn ang="0">
                    <a:pos x="916" y="152"/>
                  </a:cxn>
                  <a:cxn ang="0">
                    <a:pos x="870" y="156"/>
                  </a:cxn>
                  <a:cxn ang="0">
                    <a:pos x="816" y="172"/>
                  </a:cxn>
                  <a:cxn ang="0">
                    <a:pos x="830" y="210"/>
                  </a:cxn>
                  <a:cxn ang="0">
                    <a:pos x="778" y="222"/>
                  </a:cxn>
                  <a:cxn ang="0">
                    <a:pos x="736" y="336"/>
                  </a:cxn>
                  <a:cxn ang="0">
                    <a:pos x="800" y="374"/>
                  </a:cxn>
                  <a:cxn ang="0">
                    <a:pos x="904" y="418"/>
                  </a:cxn>
                  <a:cxn ang="0">
                    <a:pos x="944" y="484"/>
                  </a:cxn>
                  <a:cxn ang="0">
                    <a:pos x="984" y="462"/>
                  </a:cxn>
                  <a:cxn ang="0">
                    <a:pos x="1020" y="372"/>
                  </a:cxn>
                  <a:cxn ang="0">
                    <a:pos x="1004" y="304"/>
                  </a:cxn>
                  <a:cxn ang="0">
                    <a:pos x="1044" y="258"/>
                  </a:cxn>
                  <a:cxn ang="0">
                    <a:pos x="1134" y="290"/>
                  </a:cxn>
                  <a:cxn ang="0">
                    <a:pos x="1168" y="352"/>
                  </a:cxn>
                  <a:cxn ang="0">
                    <a:pos x="1228" y="328"/>
                  </a:cxn>
                  <a:cxn ang="0">
                    <a:pos x="1256" y="398"/>
                  </a:cxn>
                  <a:cxn ang="0">
                    <a:pos x="1318" y="430"/>
                  </a:cxn>
                  <a:cxn ang="0">
                    <a:pos x="1284" y="458"/>
                  </a:cxn>
                  <a:cxn ang="0">
                    <a:pos x="1348" y="458"/>
                  </a:cxn>
                  <a:cxn ang="0">
                    <a:pos x="1286" y="524"/>
                  </a:cxn>
                  <a:cxn ang="0">
                    <a:pos x="1152" y="548"/>
                  </a:cxn>
                  <a:cxn ang="0">
                    <a:pos x="1116" y="590"/>
                  </a:cxn>
                  <a:cxn ang="0">
                    <a:pos x="1202" y="548"/>
                  </a:cxn>
                </a:cxnLst>
                <a:rect l="0" t="0" r="r" b="b"/>
                <a:pathLst>
                  <a:path w="1350" h="690">
                    <a:moveTo>
                      <a:pt x="1218" y="562"/>
                    </a:moveTo>
                    <a:lnTo>
                      <a:pt x="1214" y="568"/>
                    </a:lnTo>
                    <a:lnTo>
                      <a:pt x="1204" y="570"/>
                    </a:lnTo>
                    <a:lnTo>
                      <a:pt x="1208" y="580"/>
                    </a:lnTo>
                    <a:lnTo>
                      <a:pt x="1204" y="588"/>
                    </a:lnTo>
                    <a:lnTo>
                      <a:pt x="1206" y="594"/>
                    </a:lnTo>
                    <a:lnTo>
                      <a:pt x="1210" y="602"/>
                    </a:lnTo>
                    <a:lnTo>
                      <a:pt x="1222" y="610"/>
                    </a:lnTo>
                    <a:lnTo>
                      <a:pt x="1236" y="614"/>
                    </a:lnTo>
                    <a:lnTo>
                      <a:pt x="1254" y="614"/>
                    </a:lnTo>
                    <a:lnTo>
                      <a:pt x="1262" y="612"/>
                    </a:lnTo>
                    <a:lnTo>
                      <a:pt x="1266" y="604"/>
                    </a:lnTo>
                    <a:lnTo>
                      <a:pt x="1270" y="596"/>
                    </a:lnTo>
                    <a:lnTo>
                      <a:pt x="1278" y="596"/>
                    </a:lnTo>
                    <a:lnTo>
                      <a:pt x="1278" y="604"/>
                    </a:lnTo>
                    <a:lnTo>
                      <a:pt x="1284" y="608"/>
                    </a:lnTo>
                    <a:lnTo>
                      <a:pt x="1284" y="616"/>
                    </a:lnTo>
                    <a:lnTo>
                      <a:pt x="1274" y="616"/>
                    </a:lnTo>
                    <a:lnTo>
                      <a:pt x="1268" y="616"/>
                    </a:lnTo>
                    <a:lnTo>
                      <a:pt x="1262" y="626"/>
                    </a:lnTo>
                    <a:lnTo>
                      <a:pt x="1258" y="630"/>
                    </a:lnTo>
                    <a:lnTo>
                      <a:pt x="1246" y="634"/>
                    </a:lnTo>
                    <a:lnTo>
                      <a:pt x="1230" y="640"/>
                    </a:lnTo>
                    <a:lnTo>
                      <a:pt x="1220" y="640"/>
                    </a:lnTo>
                    <a:lnTo>
                      <a:pt x="1212" y="648"/>
                    </a:lnTo>
                    <a:lnTo>
                      <a:pt x="1204" y="656"/>
                    </a:lnTo>
                    <a:lnTo>
                      <a:pt x="1198" y="662"/>
                    </a:lnTo>
                    <a:lnTo>
                      <a:pt x="1188" y="656"/>
                    </a:lnTo>
                    <a:lnTo>
                      <a:pt x="1186" y="648"/>
                    </a:lnTo>
                    <a:lnTo>
                      <a:pt x="1190" y="640"/>
                    </a:lnTo>
                    <a:lnTo>
                      <a:pt x="1202" y="632"/>
                    </a:lnTo>
                    <a:lnTo>
                      <a:pt x="1214" y="628"/>
                    </a:lnTo>
                    <a:lnTo>
                      <a:pt x="1216" y="626"/>
                    </a:lnTo>
                    <a:lnTo>
                      <a:pt x="1216" y="624"/>
                    </a:lnTo>
                    <a:lnTo>
                      <a:pt x="1214" y="620"/>
                    </a:lnTo>
                    <a:lnTo>
                      <a:pt x="1210" y="618"/>
                    </a:lnTo>
                    <a:lnTo>
                      <a:pt x="1198" y="624"/>
                    </a:lnTo>
                    <a:lnTo>
                      <a:pt x="1188" y="628"/>
                    </a:lnTo>
                    <a:lnTo>
                      <a:pt x="1172" y="632"/>
                    </a:lnTo>
                    <a:lnTo>
                      <a:pt x="1168" y="626"/>
                    </a:lnTo>
                    <a:lnTo>
                      <a:pt x="1162" y="620"/>
                    </a:lnTo>
                    <a:lnTo>
                      <a:pt x="1160" y="612"/>
                    </a:lnTo>
                    <a:lnTo>
                      <a:pt x="1162" y="596"/>
                    </a:lnTo>
                    <a:lnTo>
                      <a:pt x="1160" y="588"/>
                    </a:lnTo>
                    <a:lnTo>
                      <a:pt x="1146" y="584"/>
                    </a:lnTo>
                    <a:lnTo>
                      <a:pt x="1138" y="580"/>
                    </a:lnTo>
                    <a:lnTo>
                      <a:pt x="1130" y="588"/>
                    </a:lnTo>
                    <a:lnTo>
                      <a:pt x="1122" y="602"/>
                    </a:lnTo>
                    <a:lnTo>
                      <a:pt x="1118" y="612"/>
                    </a:lnTo>
                    <a:lnTo>
                      <a:pt x="1118" y="618"/>
                    </a:lnTo>
                    <a:lnTo>
                      <a:pt x="1112" y="626"/>
                    </a:lnTo>
                    <a:lnTo>
                      <a:pt x="1100" y="632"/>
                    </a:lnTo>
                    <a:lnTo>
                      <a:pt x="1042" y="632"/>
                    </a:lnTo>
                    <a:lnTo>
                      <a:pt x="1026" y="644"/>
                    </a:lnTo>
                    <a:lnTo>
                      <a:pt x="1020" y="648"/>
                    </a:lnTo>
                    <a:lnTo>
                      <a:pt x="1014" y="652"/>
                    </a:lnTo>
                    <a:lnTo>
                      <a:pt x="1002" y="652"/>
                    </a:lnTo>
                    <a:lnTo>
                      <a:pt x="986" y="652"/>
                    </a:lnTo>
                    <a:lnTo>
                      <a:pt x="980" y="656"/>
                    </a:lnTo>
                    <a:lnTo>
                      <a:pt x="972" y="660"/>
                    </a:lnTo>
                    <a:lnTo>
                      <a:pt x="974" y="664"/>
                    </a:lnTo>
                    <a:lnTo>
                      <a:pt x="982" y="664"/>
                    </a:lnTo>
                    <a:lnTo>
                      <a:pt x="980" y="668"/>
                    </a:lnTo>
                    <a:lnTo>
                      <a:pt x="982" y="672"/>
                    </a:lnTo>
                    <a:lnTo>
                      <a:pt x="964" y="674"/>
                    </a:lnTo>
                    <a:lnTo>
                      <a:pt x="948" y="678"/>
                    </a:lnTo>
                    <a:lnTo>
                      <a:pt x="940" y="680"/>
                    </a:lnTo>
                    <a:lnTo>
                      <a:pt x="932" y="686"/>
                    </a:lnTo>
                    <a:lnTo>
                      <a:pt x="924" y="690"/>
                    </a:lnTo>
                    <a:lnTo>
                      <a:pt x="920" y="688"/>
                    </a:lnTo>
                    <a:lnTo>
                      <a:pt x="920" y="680"/>
                    </a:lnTo>
                    <a:lnTo>
                      <a:pt x="922" y="678"/>
                    </a:lnTo>
                    <a:lnTo>
                      <a:pt x="922" y="670"/>
                    </a:lnTo>
                    <a:lnTo>
                      <a:pt x="928" y="668"/>
                    </a:lnTo>
                    <a:lnTo>
                      <a:pt x="936" y="666"/>
                    </a:lnTo>
                    <a:lnTo>
                      <a:pt x="938" y="656"/>
                    </a:lnTo>
                    <a:lnTo>
                      <a:pt x="940" y="648"/>
                    </a:lnTo>
                    <a:lnTo>
                      <a:pt x="946" y="642"/>
                    </a:lnTo>
                    <a:lnTo>
                      <a:pt x="948" y="636"/>
                    </a:lnTo>
                    <a:lnTo>
                      <a:pt x="952" y="636"/>
                    </a:lnTo>
                    <a:lnTo>
                      <a:pt x="958" y="642"/>
                    </a:lnTo>
                    <a:lnTo>
                      <a:pt x="966" y="640"/>
                    </a:lnTo>
                    <a:lnTo>
                      <a:pt x="968" y="632"/>
                    </a:lnTo>
                    <a:lnTo>
                      <a:pt x="962" y="622"/>
                    </a:lnTo>
                    <a:lnTo>
                      <a:pt x="954" y="614"/>
                    </a:lnTo>
                    <a:lnTo>
                      <a:pt x="942" y="610"/>
                    </a:lnTo>
                    <a:lnTo>
                      <a:pt x="930" y="608"/>
                    </a:lnTo>
                    <a:lnTo>
                      <a:pt x="914" y="608"/>
                    </a:lnTo>
                    <a:lnTo>
                      <a:pt x="902" y="606"/>
                    </a:lnTo>
                    <a:lnTo>
                      <a:pt x="896" y="600"/>
                    </a:lnTo>
                    <a:lnTo>
                      <a:pt x="892" y="590"/>
                    </a:lnTo>
                    <a:lnTo>
                      <a:pt x="888" y="578"/>
                    </a:lnTo>
                    <a:lnTo>
                      <a:pt x="886" y="574"/>
                    </a:lnTo>
                    <a:lnTo>
                      <a:pt x="874" y="574"/>
                    </a:lnTo>
                    <a:lnTo>
                      <a:pt x="870" y="566"/>
                    </a:lnTo>
                    <a:lnTo>
                      <a:pt x="864" y="558"/>
                    </a:lnTo>
                    <a:lnTo>
                      <a:pt x="854" y="558"/>
                    </a:lnTo>
                    <a:lnTo>
                      <a:pt x="844" y="554"/>
                    </a:lnTo>
                    <a:lnTo>
                      <a:pt x="836" y="554"/>
                    </a:lnTo>
                    <a:lnTo>
                      <a:pt x="828" y="560"/>
                    </a:lnTo>
                    <a:lnTo>
                      <a:pt x="818" y="566"/>
                    </a:lnTo>
                    <a:lnTo>
                      <a:pt x="810" y="572"/>
                    </a:lnTo>
                    <a:lnTo>
                      <a:pt x="804" y="570"/>
                    </a:lnTo>
                    <a:lnTo>
                      <a:pt x="794" y="570"/>
                    </a:lnTo>
                    <a:lnTo>
                      <a:pt x="786" y="568"/>
                    </a:lnTo>
                    <a:lnTo>
                      <a:pt x="782" y="568"/>
                    </a:lnTo>
                    <a:lnTo>
                      <a:pt x="772" y="564"/>
                    </a:lnTo>
                    <a:lnTo>
                      <a:pt x="748" y="560"/>
                    </a:lnTo>
                    <a:lnTo>
                      <a:pt x="736" y="556"/>
                    </a:lnTo>
                    <a:lnTo>
                      <a:pt x="732" y="552"/>
                    </a:lnTo>
                    <a:lnTo>
                      <a:pt x="730" y="544"/>
                    </a:lnTo>
                    <a:lnTo>
                      <a:pt x="722" y="544"/>
                    </a:lnTo>
                    <a:lnTo>
                      <a:pt x="720" y="552"/>
                    </a:lnTo>
                    <a:lnTo>
                      <a:pt x="290" y="552"/>
                    </a:lnTo>
                    <a:lnTo>
                      <a:pt x="282" y="542"/>
                    </a:lnTo>
                    <a:lnTo>
                      <a:pt x="272" y="532"/>
                    </a:lnTo>
                    <a:lnTo>
                      <a:pt x="266" y="536"/>
                    </a:lnTo>
                    <a:lnTo>
                      <a:pt x="256" y="526"/>
                    </a:lnTo>
                    <a:lnTo>
                      <a:pt x="250" y="516"/>
                    </a:lnTo>
                    <a:lnTo>
                      <a:pt x="244" y="520"/>
                    </a:lnTo>
                    <a:lnTo>
                      <a:pt x="232" y="512"/>
                    </a:lnTo>
                    <a:lnTo>
                      <a:pt x="214" y="510"/>
                    </a:lnTo>
                    <a:lnTo>
                      <a:pt x="218" y="500"/>
                    </a:lnTo>
                    <a:lnTo>
                      <a:pt x="216" y="494"/>
                    </a:lnTo>
                    <a:lnTo>
                      <a:pt x="208" y="494"/>
                    </a:lnTo>
                    <a:lnTo>
                      <a:pt x="208" y="486"/>
                    </a:lnTo>
                    <a:lnTo>
                      <a:pt x="206" y="478"/>
                    </a:lnTo>
                    <a:lnTo>
                      <a:pt x="202" y="472"/>
                    </a:lnTo>
                    <a:lnTo>
                      <a:pt x="196" y="470"/>
                    </a:lnTo>
                    <a:lnTo>
                      <a:pt x="188" y="474"/>
                    </a:lnTo>
                    <a:lnTo>
                      <a:pt x="190" y="466"/>
                    </a:lnTo>
                    <a:lnTo>
                      <a:pt x="196" y="456"/>
                    </a:lnTo>
                    <a:lnTo>
                      <a:pt x="194" y="448"/>
                    </a:lnTo>
                    <a:lnTo>
                      <a:pt x="188" y="452"/>
                    </a:lnTo>
                    <a:lnTo>
                      <a:pt x="180" y="458"/>
                    </a:lnTo>
                    <a:lnTo>
                      <a:pt x="172" y="458"/>
                    </a:lnTo>
                    <a:lnTo>
                      <a:pt x="172" y="446"/>
                    </a:lnTo>
                    <a:lnTo>
                      <a:pt x="174" y="438"/>
                    </a:lnTo>
                    <a:lnTo>
                      <a:pt x="174" y="432"/>
                    </a:lnTo>
                    <a:lnTo>
                      <a:pt x="180" y="420"/>
                    </a:lnTo>
                    <a:lnTo>
                      <a:pt x="178" y="410"/>
                    </a:lnTo>
                    <a:lnTo>
                      <a:pt x="174" y="408"/>
                    </a:lnTo>
                    <a:lnTo>
                      <a:pt x="172" y="400"/>
                    </a:lnTo>
                    <a:lnTo>
                      <a:pt x="158" y="392"/>
                    </a:lnTo>
                    <a:lnTo>
                      <a:pt x="150" y="386"/>
                    </a:lnTo>
                    <a:lnTo>
                      <a:pt x="146" y="384"/>
                    </a:lnTo>
                    <a:lnTo>
                      <a:pt x="136" y="372"/>
                    </a:lnTo>
                    <a:lnTo>
                      <a:pt x="126" y="354"/>
                    </a:lnTo>
                    <a:lnTo>
                      <a:pt x="118" y="346"/>
                    </a:lnTo>
                    <a:lnTo>
                      <a:pt x="100" y="326"/>
                    </a:lnTo>
                    <a:lnTo>
                      <a:pt x="88" y="314"/>
                    </a:lnTo>
                    <a:lnTo>
                      <a:pt x="70" y="322"/>
                    </a:lnTo>
                    <a:lnTo>
                      <a:pt x="68" y="328"/>
                    </a:lnTo>
                    <a:lnTo>
                      <a:pt x="58" y="330"/>
                    </a:lnTo>
                    <a:lnTo>
                      <a:pt x="46" y="320"/>
                    </a:lnTo>
                    <a:lnTo>
                      <a:pt x="34" y="310"/>
                    </a:lnTo>
                    <a:lnTo>
                      <a:pt x="26" y="300"/>
                    </a:lnTo>
                    <a:lnTo>
                      <a:pt x="10" y="306"/>
                    </a:lnTo>
                    <a:lnTo>
                      <a:pt x="0" y="302"/>
                    </a:lnTo>
                    <a:lnTo>
                      <a:pt x="0" y="62"/>
                    </a:lnTo>
                    <a:lnTo>
                      <a:pt x="18" y="64"/>
                    </a:lnTo>
                    <a:lnTo>
                      <a:pt x="48" y="76"/>
                    </a:lnTo>
                    <a:lnTo>
                      <a:pt x="84" y="86"/>
                    </a:lnTo>
                    <a:lnTo>
                      <a:pt x="82" y="72"/>
                    </a:lnTo>
                    <a:lnTo>
                      <a:pt x="100" y="62"/>
                    </a:lnTo>
                    <a:lnTo>
                      <a:pt x="110" y="68"/>
                    </a:lnTo>
                    <a:lnTo>
                      <a:pt x="116" y="72"/>
                    </a:lnTo>
                    <a:lnTo>
                      <a:pt x="138" y="60"/>
                    </a:lnTo>
                    <a:lnTo>
                      <a:pt x="162" y="48"/>
                    </a:lnTo>
                    <a:lnTo>
                      <a:pt x="178" y="48"/>
                    </a:lnTo>
                    <a:lnTo>
                      <a:pt x="180" y="56"/>
                    </a:lnTo>
                    <a:lnTo>
                      <a:pt x="192" y="58"/>
                    </a:lnTo>
                    <a:lnTo>
                      <a:pt x="208" y="38"/>
                    </a:lnTo>
                    <a:lnTo>
                      <a:pt x="218" y="46"/>
                    </a:lnTo>
                    <a:lnTo>
                      <a:pt x="230" y="64"/>
                    </a:lnTo>
                    <a:lnTo>
                      <a:pt x="244" y="66"/>
                    </a:lnTo>
                    <a:lnTo>
                      <a:pt x="256" y="50"/>
                    </a:lnTo>
                    <a:lnTo>
                      <a:pt x="262" y="52"/>
                    </a:lnTo>
                    <a:lnTo>
                      <a:pt x="270" y="70"/>
                    </a:lnTo>
                    <a:lnTo>
                      <a:pt x="282" y="62"/>
                    </a:lnTo>
                    <a:lnTo>
                      <a:pt x="302" y="56"/>
                    </a:lnTo>
                    <a:lnTo>
                      <a:pt x="328" y="66"/>
                    </a:lnTo>
                    <a:lnTo>
                      <a:pt x="352" y="72"/>
                    </a:lnTo>
                    <a:lnTo>
                      <a:pt x="382" y="82"/>
                    </a:lnTo>
                    <a:lnTo>
                      <a:pt x="404" y="84"/>
                    </a:lnTo>
                    <a:lnTo>
                      <a:pt x="422" y="92"/>
                    </a:lnTo>
                    <a:lnTo>
                      <a:pt x="424" y="100"/>
                    </a:lnTo>
                    <a:lnTo>
                      <a:pt x="412" y="102"/>
                    </a:lnTo>
                    <a:lnTo>
                      <a:pt x="410" y="110"/>
                    </a:lnTo>
                    <a:lnTo>
                      <a:pt x="426" y="118"/>
                    </a:lnTo>
                    <a:lnTo>
                      <a:pt x="456" y="116"/>
                    </a:lnTo>
                    <a:lnTo>
                      <a:pt x="478" y="114"/>
                    </a:lnTo>
                    <a:lnTo>
                      <a:pt x="486" y="110"/>
                    </a:lnTo>
                    <a:lnTo>
                      <a:pt x="504" y="120"/>
                    </a:lnTo>
                    <a:lnTo>
                      <a:pt x="520" y="130"/>
                    </a:lnTo>
                    <a:lnTo>
                      <a:pt x="528" y="142"/>
                    </a:lnTo>
                    <a:lnTo>
                      <a:pt x="534" y="138"/>
                    </a:lnTo>
                    <a:lnTo>
                      <a:pt x="530" y="120"/>
                    </a:lnTo>
                    <a:lnTo>
                      <a:pt x="526" y="110"/>
                    </a:lnTo>
                    <a:lnTo>
                      <a:pt x="536" y="104"/>
                    </a:lnTo>
                    <a:lnTo>
                      <a:pt x="560" y="94"/>
                    </a:lnTo>
                    <a:lnTo>
                      <a:pt x="578" y="104"/>
                    </a:lnTo>
                    <a:lnTo>
                      <a:pt x="600" y="112"/>
                    </a:lnTo>
                    <a:lnTo>
                      <a:pt x="622" y="116"/>
                    </a:lnTo>
                    <a:lnTo>
                      <a:pt x="646" y="116"/>
                    </a:lnTo>
                    <a:lnTo>
                      <a:pt x="668" y="116"/>
                    </a:lnTo>
                    <a:lnTo>
                      <a:pt x="688" y="118"/>
                    </a:lnTo>
                    <a:lnTo>
                      <a:pt x="694" y="112"/>
                    </a:lnTo>
                    <a:lnTo>
                      <a:pt x="688" y="108"/>
                    </a:lnTo>
                    <a:lnTo>
                      <a:pt x="676" y="106"/>
                    </a:lnTo>
                    <a:lnTo>
                      <a:pt x="678" y="98"/>
                    </a:lnTo>
                    <a:lnTo>
                      <a:pt x="684" y="96"/>
                    </a:lnTo>
                    <a:lnTo>
                      <a:pt x="696" y="100"/>
                    </a:lnTo>
                    <a:lnTo>
                      <a:pt x="708" y="112"/>
                    </a:lnTo>
                    <a:lnTo>
                      <a:pt x="704" y="116"/>
                    </a:lnTo>
                    <a:lnTo>
                      <a:pt x="710" y="126"/>
                    </a:lnTo>
                    <a:lnTo>
                      <a:pt x="716" y="134"/>
                    </a:lnTo>
                    <a:lnTo>
                      <a:pt x="724" y="134"/>
                    </a:lnTo>
                    <a:lnTo>
                      <a:pt x="724" y="120"/>
                    </a:lnTo>
                    <a:lnTo>
                      <a:pt x="722" y="108"/>
                    </a:lnTo>
                    <a:lnTo>
                      <a:pt x="742" y="102"/>
                    </a:lnTo>
                    <a:lnTo>
                      <a:pt x="752" y="90"/>
                    </a:lnTo>
                    <a:lnTo>
                      <a:pt x="750" y="78"/>
                    </a:lnTo>
                    <a:lnTo>
                      <a:pt x="740" y="64"/>
                    </a:lnTo>
                    <a:lnTo>
                      <a:pt x="722" y="60"/>
                    </a:lnTo>
                    <a:lnTo>
                      <a:pt x="708" y="52"/>
                    </a:lnTo>
                    <a:lnTo>
                      <a:pt x="704" y="44"/>
                    </a:lnTo>
                    <a:lnTo>
                      <a:pt x="712" y="32"/>
                    </a:lnTo>
                    <a:lnTo>
                      <a:pt x="704" y="26"/>
                    </a:lnTo>
                    <a:lnTo>
                      <a:pt x="708" y="12"/>
                    </a:lnTo>
                    <a:lnTo>
                      <a:pt x="718" y="12"/>
                    </a:lnTo>
                    <a:lnTo>
                      <a:pt x="722" y="4"/>
                    </a:lnTo>
                    <a:lnTo>
                      <a:pt x="732" y="0"/>
                    </a:lnTo>
                    <a:lnTo>
                      <a:pt x="750" y="4"/>
                    </a:lnTo>
                    <a:lnTo>
                      <a:pt x="762" y="20"/>
                    </a:lnTo>
                    <a:lnTo>
                      <a:pt x="764" y="26"/>
                    </a:lnTo>
                    <a:lnTo>
                      <a:pt x="774" y="40"/>
                    </a:lnTo>
                    <a:lnTo>
                      <a:pt x="776" y="48"/>
                    </a:lnTo>
                    <a:lnTo>
                      <a:pt x="770" y="54"/>
                    </a:lnTo>
                    <a:lnTo>
                      <a:pt x="774" y="64"/>
                    </a:lnTo>
                    <a:lnTo>
                      <a:pt x="786" y="62"/>
                    </a:lnTo>
                    <a:lnTo>
                      <a:pt x="794" y="64"/>
                    </a:lnTo>
                    <a:lnTo>
                      <a:pt x="796" y="80"/>
                    </a:lnTo>
                    <a:lnTo>
                      <a:pt x="802" y="94"/>
                    </a:lnTo>
                    <a:lnTo>
                      <a:pt x="812" y="98"/>
                    </a:lnTo>
                    <a:lnTo>
                      <a:pt x="820" y="92"/>
                    </a:lnTo>
                    <a:lnTo>
                      <a:pt x="814" y="82"/>
                    </a:lnTo>
                    <a:lnTo>
                      <a:pt x="820" y="74"/>
                    </a:lnTo>
                    <a:lnTo>
                      <a:pt x="832" y="78"/>
                    </a:lnTo>
                    <a:lnTo>
                      <a:pt x="842" y="90"/>
                    </a:lnTo>
                    <a:lnTo>
                      <a:pt x="836" y="100"/>
                    </a:lnTo>
                    <a:lnTo>
                      <a:pt x="834" y="112"/>
                    </a:lnTo>
                    <a:lnTo>
                      <a:pt x="844" y="120"/>
                    </a:lnTo>
                    <a:lnTo>
                      <a:pt x="858" y="126"/>
                    </a:lnTo>
                    <a:lnTo>
                      <a:pt x="866" y="120"/>
                    </a:lnTo>
                    <a:lnTo>
                      <a:pt x="874" y="106"/>
                    </a:lnTo>
                    <a:lnTo>
                      <a:pt x="876" y="90"/>
                    </a:lnTo>
                    <a:lnTo>
                      <a:pt x="888" y="82"/>
                    </a:lnTo>
                    <a:lnTo>
                      <a:pt x="886" y="74"/>
                    </a:lnTo>
                    <a:lnTo>
                      <a:pt x="880" y="62"/>
                    </a:lnTo>
                    <a:lnTo>
                      <a:pt x="882" y="56"/>
                    </a:lnTo>
                    <a:lnTo>
                      <a:pt x="900" y="58"/>
                    </a:lnTo>
                    <a:lnTo>
                      <a:pt x="922" y="66"/>
                    </a:lnTo>
                    <a:lnTo>
                      <a:pt x="936" y="76"/>
                    </a:lnTo>
                    <a:lnTo>
                      <a:pt x="946" y="90"/>
                    </a:lnTo>
                    <a:lnTo>
                      <a:pt x="940" y="94"/>
                    </a:lnTo>
                    <a:lnTo>
                      <a:pt x="932" y="96"/>
                    </a:lnTo>
                    <a:lnTo>
                      <a:pt x="934" y="106"/>
                    </a:lnTo>
                    <a:lnTo>
                      <a:pt x="940" y="114"/>
                    </a:lnTo>
                    <a:lnTo>
                      <a:pt x="946" y="126"/>
                    </a:lnTo>
                    <a:lnTo>
                      <a:pt x="938" y="136"/>
                    </a:lnTo>
                    <a:lnTo>
                      <a:pt x="926" y="146"/>
                    </a:lnTo>
                    <a:lnTo>
                      <a:pt x="916" y="152"/>
                    </a:lnTo>
                    <a:lnTo>
                      <a:pt x="902" y="144"/>
                    </a:lnTo>
                    <a:lnTo>
                      <a:pt x="898" y="152"/>
                    </a:lnTo>
                    <a:lnTo>
                      <a:pt x="890" y="156"/>
                    </a:lnTo>
                    <a:lnTo>
                      <a:pt x="878" y="144"/>
                    </a:lnTo>
                    <a:lnTo>
                      <a:pt x="868" y="144"/>
                    </a:lnTo>
                    <a:lnTo>
                      <a:pt x="864" y="150"/>
                    </a:lnTo>
                    <a:lnTo>
                      <a:pt x="870" y="156"/>
                    </a:lnTo>
                    <a:lnTo>
                      <a:pt x="864" y="166"/>
                    </a:lnTo>
                    <a:lnTo>
                      <a:pt x="856" y="174"/>
                    </a:lnTo>
                    <a:lnTo>
                      <a:pt x="846" y="176"/>
                    </a:lnTo>
                    <a:lnTo>
                      <a:pt x="834" y="174"/>
                    </a:lnTo>
                    <a:lnTo>
                      <a:pt x="822" y="166"/>
                    </a:lnTo>
                    <a:lnTo>
                      <a:pt x="812" y="164"/>
                    </a:lnTo>
                    <a:lnTo>
                      <a:pt x="816" y="172"/>
                    </a:lnTo>
                    <a:lnTo>
                      <a:pt x="822" y="178"/>
                    </a:lnTo>
                    <a:lnTo>
                      <a:pt x="834" y="180"/>
                    </a:lnTo>
                    <a:lnTo>
                      <a:pt x="842" y="182"/>
                    </a:lnTo>
                    <a:lnTo>
                      <a:pt x="854" y="182"/>
                    </a:lnTo>
                    <a:lnTo>
                      <a:pt x="848" y="192"/>
                    </a:lnTo>
                    <a:lnTo>
                      <a:pt x="840" y="204"/>
                    </a:lnTo>
                    <a:lnTo>
                      <a:pt x="830" y="210"/>
                    </a:lnTo>
                    <a:lnTo>
                      <a:pt x="820" y="212"/>
                    </a:lnTo>
                    <a:lnTo>
                      <a:pt x="812" y="212"/>
                    </a:lnTo>
                    <a:lnTo>
                      <a:pt x="804" y="208"/>
                    </a:lnTo>
                    <a:lnTo>
                      <a:pt x="804" y="218"/>
                    </a:lnTo>
                    <a:lnTo>
                      <a:pt x="784" y="220"/>
                    </a:lnTo>
                    <a:lnTo>
                      <a:pt x="772" y="216"/>
                    </a:lnTo>
                    <a:lnTo>
                      <a:pt x="778" y="222"/>
                    </a:lnTo>
                    <a:lnTo>
                      <a:pt x="794" y="228"/>
                    </a:lnTo>
                    <a:lnTo>
                      <a:pt x="796" y="238"/>
                    </a:lnTo>
                    <a:lnTo>
                      <a:pt x="778" y="242"/>
                    </a:lnTo>
                    <a:lnTo>
                      <a:pt x="758" y="260"/>
                    </a:lnTo>
                    <a:lnTo>
                      <a:pt x="740" y="290"/>
                    </a:lnTo>
                    <a:lnTo>
                      <a:pt x="734" y="332"/>
                    </a:lnTo>
                    <a:lnTo>
                      <a:pt x="736" y="336"/>
                    </a:lnTo>
                    <a:lnTo>
                      <a:pt x="738" y="342"/>
                    </a:lnTo>
                    <a:lnTo>
                      <a:pt x="748" y="342"/>
                    </a:lnTo>
                    <a:lnTo>
                      <a:pt x="756" y="344"/>
                    </a:lnTo>
                    <a:lnTo>
                      <a:pt x="760" y="352"/>
                    </a:lnTo>
                    <a:lnTo>
                      <a:pt x="768" y="378"/>
                    </a:lnTo>
                    <a:lnTo>
                      <a:pt x="782" y="374"/>
                    </a:lnTo>
                    <a:lnTo>
                      <a:pt x="800" y="374"/>
                    </a:lnTo>
                    <a:lnTo>
                      <a:pt x="814" y="380"/>
                    </a:lnTo>
                    <a:lnTo>
                      <a:pt x="830" y="382"/>
                    </a:lnTo>
                    <a:lnTo>
                      <a:pt x="846" y="398"/>
                    </a:lnTo>
                    <a:lnTo>
                      <a:pt x="864" y="408"/>
                    </a:lnTo>
                    <a:lnTo>
                      <a:pt x="886" y="416"/>
                    </a:lnTo>
                    <a:lnTo>
                      <a:pt x="896" y="416"/>
                    </a:lnTo>
                    <a:lnTo>
                      <a:pt x="904" y="418"/>
                    </a:lnTo>
                    <a:lnTo>
                      <a:pt x="916" y="420"/>
                    </a:lnTo>
                    <a:lnTo>
                      <a:pt x="928" y="420"/>
                    </a:lnTo>
                    <a:lnTo>
                      <a:pt x="932" y="442"/>
                    </a:lnTo>
                    <a:lnTo>
                      <a:pt x="932" y="456"/>
                    </a:lnTo>
                    <a:lnTo>
                      <a:pt x="932" y="462"/>
                    </a:lnTo>
                    <a:lnTo>
                      <a:pt x="932" y="470"/>
                    </a:lnTo>
                    <a:lnTo>
                      <a:pt x="944" y="484"/>
                    </a:lnTo>
                    <a:lnTo>
                      <a:pt x="956" y="498"/>
                    </a:lnTo>
                    <a:lnTo>
                      <a:pt x="962" y="502"/>
                    </a:lnTo>
                    <a:lnTo>
                      <a:pt x="970" y="506"/>
                    </a:lnTo>
                    <a:lnTo>
                      <a:pt x="984" y="498"/>
                    </a:lnTo>
                    <a:lnTo>
                      <a:pt x="988" y="490"/>
                    </a:lnTo>
                    <a:lnTo>
                      <a:pt x="990" y="482"/>
                    </a:lnTo>
                    <a:lnTo>
                      <a:pt x="984" y="462"/>
                    </a:lnTo>
                    <a:lnTo>
                      <a:pt x="980" y="448"/>
                    </a:lnTo>
                    <a:lnTo>
                      <a:pt x="972" y="428"/>
                    </a:lnTo>
                    <a:lnTo>
                      <a:pt x="980" y="424"/>
                    </a:lnTo>
                    <a:lnTo>
                      <a:pt x="1002" y="418"/>
                    </a:lnTo>
                    <a:lnTo>
                      <a:pt x="1012" y="406"/>
                    </a:lnTo>
                    <a:lnTo>
                      <a:pt x="1022" y="394"/>
                    </a:lnTo>
                    <a:lnTo>
                      <a:pt x="1020" y="372"/>
                    </a:lnTo>
                    <a:lnTo>
                      <a:pt x="1010" y="354"/>
                    </a:lnTo>
                    <a:lnTo>
                      <a:pt x="998" y="346"/>
                    </a:lnTo>
                    <a:lnTo>
                      <a:pt x="988" y="340"/>
                    </a:lnTo>
                    <a:lnTo>
                      <a:pt x="990" y="334"/>
                    </a:lnTo>
                    <a:lnTo>
                      <a:pt x="996" y="328"/>
                    </a:lnTo>
                    <a:lnTo>
                      <a:pt x="1006" y="316"/>
                    </a:lnTo>
                    <a:lnTo>
                      <a:pt x="1004" y="304"/>
                    </a:lnTo>
                    <a:lnTo>
                      <a:pt x="1002" y="292"/>
                    </a:lnTo>
                    <a:lnTo>
                      <a:pt x="1006" y="274"/>
                    </a:lnTo>
                    <a:lnTo>
                      <a:pt x="996" y="264"/>
                    </a:lnTo>
                    <a:lnTo>
                      <a:pt x="1000" y="250"/>
                    </a:lnTo>
                    <a:lnTo>
                      <a:pt x="1018" y="250"/>
                    </a:lnTo>
                    <a:lnTo>
                      <a:pt x="1034" y="256"/>
                    </a:lnTo>
                    <a:lnTo>
                      <a:pt x="1044" y="258"/>
                    </a:lnTo>
                    <a:lnTo>
                      <a:pt x="1058" y="256"/>
                    </a:lnTo>
                    <a:lnTo>
                      <a:pt x="1064" y="248"/>
                    </a:lnTo>
                    <a:lnTo>
                      <a:pt x="1076" y="256"/>
                    </a:lnTo>
                    <a:lnTo>
                      <a:pt x="1090" y="266"/>
                    </a:lnTo>
                    <a:lnTo>
                      <a:pt x="1098" y="278"/>
                    </a:lnTo>
                    <a:lnTo>
                      <a:pt x="1112" y="286"/>
                    </a:lnTo>
                    <a:lnTo>
                      <a:pt x="1134" y="290"/>
                    </a:lnTo>
                    <a:lnTo>
                      <a:pt x="1130" y="300"/>
                    </a:lnTo>
                    <a:lnTo>
                      <a:pt x="1130" y="314"/>
                    </a:lnTo>
                    <a:lnTo>
                      <a:pt x="1136" y="328"/>
                    </a:lnTo>
                    <a:lnTo>
                      <a:pt x="1136" y="336"/>
                    </a:lnTo>
                    <a:lnTo>
                      <a:pt x="1148" y="338"/>
                    </a:lnTo>
                    <a:lnTo>
                      <a:pt x="1156" y="346"/>
                    </a:lnTo>
                    <a:lnTo>
                      <a:pt x="1168" y="352"/>
                    </a:lnTo>
                    <a:lnTo>
                      <a:pt x="1182" y="340"/>
                    </a:lnTo>
                    <a:lnTo>
                      <a:pt x="1196" y="328"/>
                    </a:lnTo>
                    <a:lnTo>
                      <a:pt x="1196" y="316"/>
                    </a:lnTo>
                    <a:lnTo>
                      <a:pt x="1204" y="306"/>
                    </a:lnTo>
                    <a:lnTo>
                      <a:pt x="1210" y="300"/>
                    </a:lnTo>
                    <a:lnTo>
                      <a:pt x="1218" y="312"/>
                    </a:lnTo>
                    <a:lnTo>
                      <a:pt x="1228" y="328"/>
                    </a:lnTo>
                    <a:lnTo>
                      <a:pt x="1242" y="346"/>
                    </a:lnTo>
                    <a:lnTo>
                      <a:pt x="1244" y="354"/>
                    </a:lnTo>
                    <a:lnTo>
                      <a:pt x="1254" y="360"/>
                    </a:lnTo>
                    <a:lnTo>
                      <a:pt x="1256" y="372"/>
                    </a:lnTo>
                    <a:lnTo>
                      <a:pt x="1260" y="384"/>
                    </a:lnTo>
                    <a:lnTo>
                      <a:pt x="1254" y="390"/>
                    </a:lnTo>
                    <a:lnTo>
                      <a:pt x="1256" y="398"/>
                    </a:lnTo>
                    <a:lnTo>
                      <a:pt x="1272" y="408"/>
                    </a:lnTo>
                    <a:lnTo>
                      <a:pt x="1274" y="412"/>
                    </a:lnTo>
                    <a:lnTo>
                      <a:pt x="1274" y="418"/>
                    </a:lnTo>
                    <a:lnTo>
                      <a:pt x="1284" y="422"/>
                    </a:lnTo>
                    <a:lnTo>
                      <a:pt x="1298" y="426"/>
                    </a:lnTo>
                    <a:lnTo>
                      <a:pt x="1310" y="430"/>
                    </a:lnTo>
                    <a:lnTo>
                      <a:pt x="1318" y="430"/>
                    </a:lnTo>
                    <a:lnTo>
                      <a:pt x="1314" y="438"/>
                    </a:lnTo>
                    <a:lnTo>
                      <a:pt x="1300" y="444"/>
                    </a:lnTo>
                    <a:lnTo>
                      <a:pt x="1292" y="448"/>
                    </a:lnTo>
                    <a:lnTo>
                      <a:pt x="1280" y="454"/>
                    </a:lnTo>
                    <a:lnTo>
                      <a:pt x="1282" y="456"/>
                    </a:lnTo>
                    <a:lnTo>
                      <a:pt x="1282" y="458"/>
                    </a:lnTo>
                    <a:lnTo>
                      <a:pt x="1284" y="458"/>
                    </a:lnTo>
                    <a:lnTo>
                      <a:pt x="1300" y="450"/>
                    </a:lnTo>
                    <a:lnTo>
                      <a:pt x="1314" y="444"/>
                    </a:lnTo>
                    <a:lnTo>
                      <a:pt x="1324" y="442"/>
                    </a:lnTo>
                    <a:lnTo>
                      <a:pt x="1328" y="452"/>
                    </a:lnTo>
                    <a:lnTo>
                      <a:pt x="1330" y="452"/>
                    </a:lnTo>
                    <a:lnTo>
                      <a:pt x="1336" y="452"/>
                    </a:lnTo>
                    <a:lnTo>
                      <a:pt x="1348" y="458"/>
                    </a:lnTo>
                    <a:lnTo>
                      <a:pt x="1350" y="474"/>
                    </a:lnTo>
                    <a:lnTo>
                      <a:pt x="1348" y="488"/>
                    </a:lnTo>
                    <a:lnTo>
                      <a:pt x="1340" y="496"/>
                    </a:lnTo>
                    <a:lnTo>
                      <a:pt x="1330" y="502"/>
                    </a:lnTo>
                    <a:lnTo>
                      <a:pt x="1310" y="502"/>
                    </a:lnTo>
                    <a:lnTo>
                      <a:pt x="1302" y="512"/>
                    </a:lnTo>
                    <a:lnTo>
                      <a:pt x="1286" y="524"/>
                    </a:lnTo>
                    <a:lnTo>
                      <a:pt x="1264" y="528"/>
                    </a:lnTo>
                    <a:lnTo>
                      <a:pt x="1238" y="524"/>
                    </a:lnTo>
                    <a:lnTo>
                      <a:pt x="1218" y="524"/>
                    </a:lnTo>
                    <a:lnTo>
                      <a:pt x="1190" y="526"/>
                    </a:lnTo>
                    <a:lnTo>
                      <a:pt x="1174" y="532"/>
                    </a:lnTo>
                    <a:lnTo>
                      <a:pt x="1166" y="544"/>
                    </a:lnTo>
                    <a:lnTo>
                      <a:pt x="1152" y="548"/>
                    </a:lnTo>
                    <a:lnTo>
                      <a:pt x="1138" y="560"/>
                    </a:lnTo>
                    <a:lnTo>
                      <a:pt x="1128" y="570"/>
                    </a:lnTo>
                    <a:lnTo>
                      <a:pt x="1114" y="586"/>
                    </a:lnTo>
                    <a:lnTo>
                      <a:pt x="1112" y="590"/>
                    </a:lnTo>
                    <a:lnTo>
                      <a:pt x="1110" y="592"/>
                    </a:lnTo>
                    <a:lnTo>
                      <a:pt x="1110" y="594"/>
                    </a:lnTo>
                    <a:lnTo>
                      <a:pt x="1116" y="590"/>
                    </a:lnTo>
                    <a:lnTo>
                      <a:pt x="1120" y="588"/>
                    </a:lnTo>
                    <a:lnTo>
                      <a:pt x="1134" y="572"/>
                    </a:lnTo>
                    <a:lnTo>
                      <a:pt x="1150" y="562"/>
                    </a:lnTo>
                    <a:lnTo>
                      <a:pt x="1168" y="554"/>
                    </a:lnTo>
                    <a:lnTo>
                      <a:pt x="1174" y="550"/>
                    </a:lnTo>
                    <a:lnTo>
                      <a:pt x="1184" y="546"/>
                    </a:lnTo>
                    <a:lnTo>
                      <a:pt x="1202" y="548"/>
                    </a:lnTo>
                    <a:lnTo>
                      <a:pt x="1214" y="552"/>
                    </a:lnTo>
                    <a:lnTo>
                      <a:pt x="1218" y="562"/>
                    </a:lnTo>
                    <a:close/>
                  </a:path>
                </a:pathLst>
              </a:custGeom>
              <a:solidFill>
                <a:schemeClr val="accent1"/>
              </a:solidFill>
              <a:ln w="7938">
                <a:solidFill>
                  <a:schemeClr val="bg1"/>
                </a:solidFill>
                <a:prstDash val="solid"/>
                <a:round/>
                <a:headEnd/>
                <a:tailEnd/>
              </a:ln>
            </p:spPr>
            <p:txBody>
              <a:bodyPr/>
              <a:lstStyle/>
              <a:p>
                <a:endParaRPr lang="en-US" dirty="0">
                  <a:solidFill>
                    <a:srgbClr val="0F245F"/>
                  </a:solidFill>
                </a:endParaRPr>
              </a:p>
            </p:txBody>
          </p:sp>
          <p:sp>
            <p:nvSpPr>
              <p:cNvPr id="367" name="Freeform 17"/>
              <p:cNvSpPr>
                <a:spLocks noChangeAspect="1"/>
              </p:cNvSpPr>
              <p:nvPr/>
            </p:nvSpPr>
            <p:spPr bwMode="auto">
              <a:xfrm>
                <a:off x="1004" y="1111"/>
                <a:ext cx="38" cy="28"/>
              </a:xfrm>
              <a:custGeom>
                <a:avLst/>
                <a:gdLst/>
                <a:ahLst/>
                <a:cxnLst>
                  <a:cxn ang="0">
                    <a:pos x="6" y="0"/>
                  </a:cxn>
                  <a:cxn ang="0">
                    <a:pos x="22" y="0"/>
                  </a:cxn>
                  <a:cxn ang="0">
                    <a:pos x="36" y="0"/>
                  </a:cxn>
                  <a:cxn ang="0">
                    <a:pos x="38" y="8"/>
                  </a:cxn>
                  <a:cxn ang="0">
                    <a:pos x="34" y="20"/>
                  </a:cxn>
                  <a:cxn ang="0">
                    <a:pos x="28" y="28"/>
                  </a:cxn>
                  <a:cxn ang="0">
                    <a:pos x="22" y="24"/>
                  </a:cxn>
                  <a:cxn ang="0">
                    <a:pos x="14" y="14"/>
                  </a:cxn>
                  <a:cxn ang="0">
                    <a:pos x="6" y="10"/>
                  </a:cxn>
                  <a:cxn ang="0">
                    <a:pos x="0" y="4"/>
                  </a:cxn>
                  <a:cxn ang="0">
                    <a:pos x="6" y="0"/>
                  </a:cxn>
                </a:cxnLst>
                <a:rect l="0" t="0" r="r" b="b"/>
                <a:pathLst>
                  <a:path w="38" h="28">
                    <a:moveTo>
                      <a:pt x="6" y="0"/>
                    </a:moveTo>
                    <a:lnTo>
                      <a:pt x="22" y="0"/>
                    </a:lnTo>
                    <a:lnTo>
                      <a:pt x="36" y="0"/>
                    </a:lnTo>
                    <a:lnTo>
                      <a:pt x="38" y="8"/>
                    </a:lnTo>
                    <a:lnTo>
                      <a:pt x="34" y="20"/>
                    </a:lnTo>
                    <a:lnTo>
                      <a:pt x="28" y="28"/>
                    </a:lnTo>
                    <a:lnTo>
                      <a:pt x="22" y="24"/>
                    </a:lnTo>
                    <a:lnTo>
                      <a:pt x="14" y="14"/>
                    </a:lnTo>
                    <a:lnTo>
                      <a:pt x="6" y="10"/>
                    </a:lnTo>
                    <a:lnTo>
                      <a:pt x="0" y="4"/>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68" name="Freeform 18"/>
              <p:cNvSpPr>
                <a:spLocks noChangeAspect="1"/>
              </p:cNvSpPr>
              <p:nvPr/>
            </p:nvSpPr>
            <p:spPr bwMode="auto">
              <a:xfrm>
                <a:off x="754" y="987"/>
                <a:ext cx="112" cy="58"/>
              </a:xfrm>
              <a:custGeom>
                <a:avLst/>
                <a:gdLst/>
                <a:ahLst/>
                <a:cxnLst>
                  <a:cxn ang="0">
                    <a:pos x="0" y="50"/>
                  </a:cxn>
                  <a:cxn ang="0">
                    <a:pos x="4" y="40"/>
                  </a:cxn>
                  <a:cxn ang="0">
                    <a:pos x="16" y="38"/>
                  </a:cxn>
                  <a:cxn ang="0">
                    <a:pos x="26" y="32"/>
                  </a:cxn>
                  <a:cxn ang="0">
                    <a:pos x="36" y="26"/>
                  </a:cxn>
                  <a:cxn ang="0">
                    <a:pos x="50" y="18"/>
                  </a:cxn>
                  <a:cxn ang="0">
                    <a:pos x="58" y="10"/>
                  </a:cxn>
                  <a:cxn ang="0">
                    <a:pos x="76" y="8"/>
                  </a:cxn>
                  <a:cxn ang="0">
                    <a:pos x="86" y="8"/>
                  </a:cxn>
                  <a:cxn ang="0">
                    <a:pos x="92" y="12"/>
                  </a:cxn>
                  <a:cxn ang="0">
                    <a:pos x="96" y="0"/>
                  </a:cxn>
                  <a:cxn ang="0">
                    <a:pos x="106" y="4"/>
                  </a:cxn>
                  <a:cxn ang="0">
                    <a:pos x="112" y="8"/>
                  </a:cxn>
                  <a:cxn ang="0">
                    <a:pos x="108" y="14"/>
                  </a:cxn>
                  <a:cxn ang="0">
                    <a:pos x="100" y="16"/>
                  </a:cxn>
                  <a:cxn ang="0">
                    <a:pos x="106" y="24"/>
                  </a:cxn>
                  <a:cxn ang="0">
                    <a:pos x="104" y="30"/>
                  </a:cxn>
                  <a:cxn ang="0">
                    <a:pos x="96" y="32"/>
                  </a:cxn>
                  <a:cxn ang="0">
                    <a:pos x="90" y="38"/>
                  </a:cxn>
                  <a:cxn ang="0">
                    <a:pos x="84" y="44"/>
                  </a:cxn>
                  <a:cxn ang="0">
                    <a:pos x="74" y="42"/>
                  </a:cxn>
                  <a:cxn ang="0">
                    <a:pos x="76" y="32"/>
                  </a:cxn>
                  <a:cxn ang="0">
                    <a:pos x="72" y="28"/>
                  </a:cxn>
                  <a:cxn ang="0">
                    <a:pos x="66" y="30"/>
                  </a:cxn>
                  <a:cxn ang="0">
                    <a:pos x="64" y="34"/>
                  </a:cxn>
                  <a:cxn ang="0">
                    <a:pos x="64" y="40"/>
                  </a:cxn>
                  <a:cxn ang="0">
                    <a:pos x="60" y="48"/>
                  </a:cxn>
                  <a:cxn ang="0">
                    <a:pos x="54" y="50"/>
                  </a:cxn>
                  <a:cxn ang="0">
                    <a:pos x="48" y="48"/>
                  </a:cxn>
                  <a:cxn ang="0">
                    <a:pos x="48" y="58"/>
                  </a:cxn>
                  <a:cxn ang="0">
                    <a:pos x="34" y="58"/>
                  </a:cxn>
                  <a:cxn ang="0">
                    <a:pos x="32" y="50"/>
                  </a:cxn>
                  <a:cxn ang="0">
                    <a:pos x="24" y="50"/>
                  </a:cxn>
                  <a:cxn ang="0">
                    <a:pos x="24" y="54"/>
                  </a:cxn>
                  <a:cxn ang="0">
                    <a:pos x="8" y="54"/>
                  </a:cxn>
                  <a:cxn ang="0">
                    <a:pos x="0" y="50"/>
                  </a:cxn>
                </a:cxnLst>
                <a:rect l="0" t="0" r="r" b="b"/>
                <a:pathLst>
                  <a:path w="112" h="58">
                    <a:moveTo>
                      <a:pt x="0" y="50"/>
                    </a:moveTo>
                    <a:lnTo>
                      <a:pt x="4" y="40"/>
                    </a:lnTo>
                    <a:lnTo>
                      <a:pt x="16" y="38"/>
                    </a:lnTo>
                    <a:lnTo>
                      <a:pt x="26" y="32"/>
                    </a:lnTo>
                    <a:lnTo>
                      <a:pt x="36" y="26"/>
                    </a:lnTo>
                    <a:lnTo>
                      <a:pt x="50" y="18"/>
                    </a:lnTo>
                    <a:lnTo>
                      <a:pt x="58" y="10"/>
                    </a:lnTo>
                    <a:lnTo>
                      <a:pt x="76" y="8"/>
                    </a:lnTo>
                    <a:lnTo>
                      <a:pt x="86" y="8"/>
                    </a:lnTo>
                    <a:lnTo>
                      <a:pt x="92" y="12"/>
                    </a:lnTo>
                    <a:lnTo>
                      <a:pt x="96" y="0"/>
                    </a:lnTo>
                    <a:lnTo>
                      <a:pt x="106" y="4"/>
                    </a:lnTo>
                    <a:lnTo>
                      <a:pt x="112" y="8"/>
                    </a:lnTo>
                    <a:lnTo>
                      <a:pt x="108" y="14"/>
                    </a:lnTo>
                    <a:lnTo>
                      <a:pt x="100" y="16"/>
                    </a:lnTo>
                    <a:lnTo>
                      <a:pt x="106" y="24"/>
                    </a:lnTo>
                    <a:lnTo>
                      <a:pt x="104" y="30"/>
                    </a:lnTo>
                    <a:lnTo>
                      <a:pt x="96" y="32"/>
                    </a:lnTo>
                    <a:lnTo>
                      <a:pt x="90" y="38"/>
                    </a:lnTo>
                    <a:lnTo>
                      <a:pt x="84" y="44"/>
                    </a:lnTo>
                    <a:lnTo>
                      <a:pt x="74" y="42"/>
                    </a:lnTo>
                    <a:lnTo>
                      <a:pt x="76" y="32"/>
                    </a:lnTo>
                    <a:lnTo>
                      <a:pt x="72" y="28"/>
                    </a:lnTo>
                    <a:lnTo>
                      <a:pt x="66" y="30"/>
                    </a:lnTo>
                    <a:lnTo>
                      <a:pt x="64" y="34"/>
                    </a:lnTo>
                    <a:lnTo>
                      <a:pt x="64" y="40"/>
                    </a:lnTo>
                    <a:lnTo>
                      <a:pt x="60" y="48"/>
                    </a:lnTo>
                    <a:lnTo>
                      <a:pt x="54" y="50"/>
                    </a:lnTo>
                    <a:lnTo>
                      <a:pt x="48" y="48"/>
                    </a:lnTo>
                    <a:lnTo>
                      <a:pt x="48" y="58"/>
                    </a:lnTo>
                    <a:lnTo>
                      <a:pt x="34" y="58"/>
                    </a:lnTo>
                    <a:lnTo>
                      <a:pt x="32" y="50"/>
                    </a:lnTo>
                    <a:lnTo>
                      <a:pt x="24" y="50"/>
                    </a:lnTo>
                    <a:lnTo>
                      <a:pt x="24" y="54"/>
                    </a:lnTo>
                    <a:lnTo>
                      <a:pt x="8" y="54"/>
                    </a:lnTo>
                    <a:lnTo>
                      <a:pt x="0" y="5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69" name="Freeform 19"/>
              <p:cNvSpPr>
                <a:spLocks noChangeAspect="1"/>
              </p:cNvSpPr>
              <p:nvPr/>
            </p:nvSpPr>
            <p:spPr bwMode="auto">
              <a:xfrm>
                <a:off x="808" y="1037"/>
                <a:ext cx="28" cy="20"/>
              </a:xfrm>
              <a:custGeom>
                <a:avLst/>
                <a:gdLst/>
                <a:ahLst/>
                <a:cxnLst>
                  <a:cxn ang="0">
                    <a:pos x="18" y="0"/>
                  </a:cxn>
                  <a:cxn ang="0">
                    <a:pos x="28" y="2"/>
                  </a:cxn>
                  <a:cxn ang="0">
                    <a:pos x="26" y="8"/>
                  </a:cxn>
                  <a:cxn ang="0">
                    <a:pos x="20" y="18"/>
                  </a:cxn>
                  <a:cxn ang="0">
                    <a:pos x="12" y="20"/>
                  </a:cxn>
                  <a:cxn ang="0">
                    <a:pos x="0" y="16"/>
                  </a:cxn>
                  <a:cxn ang="0">
                    <a:pos x="4" y="8"/>
                  </a:cxn>
                  <a:cxn ang="0">
                    <a:pos x="14" y="2"/>
                  </a:cxn>
                  <a:cxn ang="0">
                    <a:pos x="18" y="0"/>
                  </a:cxn>
                </a:cxnLst>
                <a:rect l="0" t="0" r="r" b="b"/>
                <a:pathLst>
                  <a:path w="28" h="20">
                    <a:moveTo>
                      <a:pt x="18" y="0"/>
                    </a:moveTo>
                    <a:lnTo>
                      <a:pt x="28" y="2"/>
                    </a:lnTo>
                    <a:lnTo>
                      <a:pt x="26" y="8"/>
                    </a:lnTo>
                    <a:lnTo>
                      <a:pt x="20" y="18"/>
                    </a:lnTo>
                    <a:lnTo>
                      <a:pt x="12" y="20"/>
                    </a:lnTo>
                    <a:lnTo>
                      <a:pt x="0" y="16"/>
                    </a:lnTo>
                    <a:lnTo>
                      <a:pt x="4" y="8"/>
                    </a:lnTo>
                    <a:lnTo>
                      <a:pt x="14" y="2"/>
                    </a:lnTo>
                    <a:lnTo>
                      <a:pt x="1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70" name="Freeform 20"/>
              <p:cNvSpPr>
                <a:spLocks noChangeAspect="1"/>
              </p:cNvSpPr>
              <p:nvPr/>
            </p:nvSpPr>
            <p:spPr bwMode="auto">
              <a:xfrm>
                <a:off x="904" y="971"/>
                <a:ext cx="56" cy="26"/>
              </a:xfrm>
              <a:custGeom>
                <a:avLst/>
                <a:gdLst/>
                <a:ahLst/>
                <a:cxnLst>
                  <a:cxn ang="0">
                    <a:pos x="0" y="6"/>
                  </a:cxn>
                  <a:cxn ang="0">
                    <a:pos x="14" y="0"/>
                  </a:cxn>
                  <a:cxn ang="0">
                    <a:pos x="32" y="0"/>
                  </a:cxn>
                  <a:cxn ang="0">
                    <a:pos x="54" y="0"/>
                  </a:cxn>
                  <a:cxn ang="0">
                    <a:pos x="56" y="6"/>
                  </a:cxn>
                  <a:cxn ang="0">
                    <a:pos x="44" y="8"/>
                  </a:cxn>
                  <a:cxn ang="0">
                    <a:pos x="40" y="12"/>
                  </a:cxn>
                  <a:cxn ang="0">
                    <a:pos x="50" y="12"/>
                  </a:cxn>
                  <a:cxn ang="0">
                    <a:pos x="50" y="18"/>
                  </a:cxn>
                  <a:cxn ang="0">
                    <a:pos x="44" y="24"/>
                  </a:cxn>
                  <a:cxn ang="0">
                    <a:pos x="32" y="24"/>
                  </a:cxn>
                  <a:cxn ang="0">
                    <a:pos x="22" y="24"/>
                  </a:cxn>
                  <a:cxn ang="0">
                    <a:pos x="16" y="26"/>
                  </a:cxn>
                  <a:cxn ang="0">
                    <a:pos x="4" y="20"/>
                  </a:cxn>
                  <a:cxn ang="0">
                    <a:pos x="0" y="6"/>
                  </a:cxn>
                </a:cxnLst>
                <a:rect l="0" t="0" r="r" b="b"/>
                <a:pathLst>
                  <a:path w="56" h="26">
                    <a:moveTo>
                      <a:pt x="0" y="6"/>
                    </a:moveTo>
                    <a:lnTo>
                      <a:pt x="14" y="0"/>
                    </a:lnTo>
                    <a:lnTo>
                      <a:pt x="32" y="0"/>
                    </a:lnTo>
                    <a:lnTo>
                      <a:pt x="54" y="0"/>
                    </a:lnTo>
                    <a:lnTo>
                      <a:pt x="56" y="6"/>
                    </a:lnTo>
                    <a:lnTo>
                      <a:pt x="44" y="8"/>
                    </a:lnTo>
                    <a:lnTo>
                      <a:pt x="40" y="12"/>
                    </a:lnTo>
                    <a:lnTo>
                      <a:pt x="50" y="12"/>
                    </a:lnTo>
                    <a:lnTo>
                      <a:pt x="50" y="18"/>
                    </a:lnTo>
                    <a:lnTo>
                      <a:pt x="44" y="24"/>
                    </a:lnTo>
                    <a:lnTo>
                      <a:pt x="32" y="24"/>
                    </a:lnTo>
                    <a:lnTo>
                      <a:pt x="22" y="24"/>
                    </a:lnTo>
                    <a:lnTo>
                      <a:pt x="16" y="26"/>
                    </a:lnTo>
                    <a:lnTo>
                      <a:pt x="4" y="20"/>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71" name="Freeform 21"/>
              <p:cNvSpPr>
                <a:spLocks noChangeAspect="1"/>
              </p:cNvSpPr>
              <p:nvPr/>
            </p:nvSpPr>
            <p:spPr bwMode="auto">
              <a:xfrm>
                <a:off x="904" y="947"/>
                <a:ext cx="64" cy="18"/>
              </a:xfrm>
              <a:custGeom>
                <a:avLst/>
                <a:gdLst/>
                <a:ahLst/>
                <a:cxnLst>
                  <a:cxn ang="0">
                    <a:pos x="8" y="12"/>
                  </a:cxn>
                  <a:cxn ang="0">
                    <a:pos x="24" y="6"/>
                  </a:cxn>
                  <a:cxn ang="0">
                    <a:pos x="42" y="0"/>
                  </a:cxn>
                  <a:cxn ang="0">
                    <a:pos x="56" y="2"/>
                  </a:cxn>
                  <a:cxn ang="0">
                    <a:pos x="64" y="8"/>
                  </a:cxn>
                  <a:cxn ang="0">
                    <a:pos x="62" y="14"/>
                  </a:cxn>
                  <a:cxn ang="0">
                    <a:pos x="52" y="16"/>
                  </a:cxn>
                  <a:cxn ang="0">
                    <a:pos x="34" y="16"/>
                  </a:cxn>
                  <a:cxn ang="0">
                    <a:pos x="14" y="18"/>
                  </a:cxn>
                  <a:cxn ang="0">
                    <a:pos x="0" y="18"/>
                  </a:cxn>
                  <a:cxn ang="0">
                    <a:pos x="8" y="12"/>
                  </a:cxn>
                </a:cxnLst>
                <a:rect l="0" t="0" r="r" b="b"/>
                <a:pathLst>
                  <a:path w="64" h="18">
                    <a:moveTo>
                      <a:pt x="8" y="12"/>
                    </a:moveTo>
                    <a:lnTo>
                      <a:pt x="24" y="6"/>
                    </a:lnTo>
                    <a:lnTo>
                      <a:pt x="42" y="0"/>
                    </a:lnTo>
                    <a:lnTo>
                      <a:pt x="56" y="2"/>
                    </a:lnTo>
                    <a:lnTo>
                      <a:pt x="64" y="8"/>
                    </a:lnTo>
                    <a:lnTo>
                      <a:pt x="62" y="14"/>
                    </a:lnTo>
                    <a:lnTo>
                      <a:pt x="52" y="16"/>
                    </a:lnTo>
                    <a:lnTo>
                      <a:pt x="34" y="16"/>
                    </a:lnTo>
                    <a:lnTo>
                      <a:pt x="14" y="18"/>
                    </a:lnTo>
                    <a:lnTo>
                      <a:pt x="0" y="18"/>
                    </a:lnTo>
                    <a:lnTo>
                      <a:pt x="8" y="1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72" name="Freeform 22"/>
              <p:cNvSpPr>
                <a:spLocks noChangeAspect="1"/>
              </p:cNvSpPr>
              <p:nvPr/>
            </p:nvSpPr>
            <p:spPr bwMode="auto">
              <a:xfrm>
                <a:off x="1074" y="1109"/>
                <a:ext cx="96" cy="78"/>
              </a:xfrm>
              <a:custGeom>
                <a:avLst/>
                <a:gdLst/>
                <a:ahLst/>
                <a:cxnLst>
                  <a:cxn ang="0">
                    <a:pos x="62" y="78"/>
                  </a:cxn>
                  <a:cxn ang="0">
                    <a:pos x="50" y="66"/>
                  </a:cxn>
                  <a:cxn ang="0">
                    <a:pos x="34" y="56"/>
                  </a:cxn>
                  <a:cxn ang="0">
                    <a:pos x="26" y="48"/>
                  </a:cxn>
                  <a:cxn ang="0">
                    <a:pos x="10" y="46"/>
                  </a:cxn>
                  <a:cxn ang="0">
                    <a:pos x="2" y="40"/>
                  </a:cxn>
                  <a:cxn ang="0">
                    <a:pos x="0" y="32"/>
                  </a:cxn>
                  <a:cxn ang="0">
                    <a:pos x="4" y="22"/>
                  </a:cxn>
                  <a:cxn ang="0">
                    <a:pos x="12" y="24"/>
                  </a:cxn>
                  <a:cxn ang="0">
                    <a:pos x="18" y="32"/>
                  </a:cxn>
                  <a:cxn ang="0">
                    <a:pos x="28" y="30"/>
                  </a:cxn>
                  <a:cxn ang="0">
                    <a:pos x="38" y="24"/>
                  </a:cxn>
                  <a:cxn ang="0">
                    <a:pos x="34" y="18"/>
                  </a:cxn>
                  <a:cxn ang="0">
                    <a:pos x="20" y="12"/>
                  </a:cxn>
                  <a:cxn ang="0">
                    <a:pos x="32" y="2"/>
                  </a:cxn>
                  <a:cxn ang="0">
                    <a:pos x="46" y="0"/>
                  </a:cxn>
                  <a:cxn ang="0">
                    <a:pos x="50" y="4"/>
                  </a:cxn>
                  <a:cxn ang="0">
                    <a:pos x="58" y="4"/>
                  </a:cxn>
                  <a:cxn ang="0">
                    <a:pos x="66" y="0"/>
                  </a:cxn>
                  <a:cxn ang="0">
                    <a:pos x="92" y="2"/>
                  </a:cxn>
                  <a:cxn ang="0">
                    <a:pos x="86" y="6"/>
                  </a:cxn>
                  <a:cxn ang="0">
                    <a:pos x="78" y="14"/>
                  </a:cxn>
                  <a:cxn ang="0">
                    <a:pos x="68" y="20"/>
                  </a:cxn>
                  <a:cxn ang="0">
                    <a:pos x="64" y="26"/>
                  </a:cxn>
                  <a:cxn ang="0">
                    <a:pos x="74" y="26"/>
                  </a:cxn>
                  <a:cxn ang="0">
                    <a:pos x="80" y="26"/>
                  </a:cxn>
                  <a:cxn ang="0">
                    <a:pos x="86" y="34"/>
                  </a:cxn>
                  <a:cxn ang="0">
                    <a:pos x="94" y="28"/>
                  </a:cxn>
                  <a:cxn ang="0">
                    <a:pos x="96" y="38"/>
                  </a:cxn>
                  <a:cxn ang="0">
                    <a:pos x="92" y="54"/>
                  </a:cxn>
                  <a:cxn ang="0">
                    <a:pos x="84" y="66"/>
                  </a:cxn>
                  <a:cxn ang="0">
                    <a:pos x="78" y="68"/>
                  </a:cxn>
                  <a:cxn ang="0">
                    <a:pos x="70" y="64"/>
                  </a:cxn>
                  <a:cxn ang="0">
                    <a:pos x="68" y="68"/>
                  </a:cxn>
                  <a:cxn ang="0">
                    <a:pos x="62" y="78"/>
                  </a:cxn>
                </a:cxnLst>
                <a:rect l="0" t="0" r="r" b="b"/>
                <a:pathLst>
                  <a:path w="96" h="78">
                    <a:moveTo>
                      <a:pt x="62" y="78"/>
                    </a:moveTo>
                    <a:lnTo>
                      <a:pt x="50" y="66"/>
                    </a:lnTo>
                    <a:lnTo>
                      <a:pt x="34" y="56"/>
                    </a:lnTo>
                    <a:lnTo>
                      <a:pt x="26" y="48"/>
                    </a:lnTo>
                    <a:lnTo>
                      <a:pt x="10" y="46"/>
                    </a:lnTo>
                    <a:lnTo>
                      <a:pt x="2" y="40"/>
                    </a:lnTo>
                    <a:lnTo>
                      <a:pt x="0" y="32"/>
                    </a:lnTo>
                    <a:lnTo>
                      <a:pt x="4" y="22"/>
                    </a:lnTo>
                    <a:lnTo>
                      <a:pt x="12" y="24"/>
                    </a:lnTo>
                    <a:lnTo>
                      <a:pt x="18" y="32"/>
                    </a:lnTo>
                    <a:lnTo>
                      <a:pt x="28" y="30"/>
                    </a:lnTo>
                    <a:lnTo>
                      <a:pt x="38" y="24"/>
                    </a:lnTo>
                    <a:lnTo>
                      <a:pt x="34" y="18"/>
                    </a:lnTo>
                    <a:lnTo>
                      <a:pt x="20" y="12"/>
                    </a:lnTo>
                    <a:lnTo>
                      <a:pt x="32" y="2"/>
                    </a:lnTo>
                    <a:lnTo>
                      <a:pt x="46" y="0"/>
                    </a:lnTo>
                    <a:lnTo>
                      <a:pt x="50" y="4"/>
                    </a:lnTo>
                    <a:lnTo>
                      <a:pt x="58" y="4"/>
                    </a:lnTo>
                    <a:lnTo>
                      <a:pt x="66" y="0"/>
                    </a:lnTo>
                    <a:lnTo>
                      <a:pt x="92" y="2"/>
                    </a:lnTo>
                    <a:lnTo>
                      <a:pt x="86" y="6"/>
                    </a:lnTo>
                    <a:lnTo>
                      <a:pt x="78" y="14"/>
                    </a:lnTo>
                    <a:lnTo>
                      <a:pt x="68" y="20"/>
                    </a:lnTo>
                    <a:lnTo>
                      <a:pt x="64" y="26"/>
                    </a:lnTo>
                    <a:lnTo>
                      <a:pt x="74" y="26"/>
                    </a:lnTo>
                    <a:lnTo>
                      <a:pt x="80" y="26"/>
                    </a:lnTo>
                    <a:lnTo>
                      <a:pt x="86" y="34"/>
                    </a:lnTo>
                    <a:lnTo>
                      <a:pt x="94" y="28"/>
                    </a:lnTo>
                    <a:lnTo>
                      <a:pt x="96" y="38"/>
                    </a:lnTo>
                    <a:lnTo>
                      <a:pt x="92" y="54"/>
                    </a:lnTo>
                    <a:lnTo>
                      <a:pt x="84" y="66"/>
                    </a:lnTo>
                    <a:lnTo>
                      <a:pt x="78" y="68"/>
                    </a:lnTo>
                    <a:lnTo>
                      <a:pt x="70" y="64"/>
                    </a:lnTo>
                    <a:lnTo>
                      <a:pt x="68" y="68"/>
                    </a:lnTo>
                    <a:lnTo>
                      <a:pt x="62" y="7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73" name="Freeform 23"/>
              <p:cNvSpPr>
                <a:spLocks noChangeAspect="1"/>
              </p:cNvSpPr>
              <p:nvPr/>
            </p:nvSpPr>
            <p:spPr bwMode="auto">
              <a:xfrm>
                <a:off x="1170" y="1047"/>
                <a:ext cx="46" cy="34"/>
              </a:xfrm>
              <a:custGeom>
                <a:avLst/>
                <a:gdLst/>
                <a:ahLst/>
                <a:cxnLst>
                  <a:cxn ang="0">
                    <a:pos x="46" y="34"/>
                  </a:cxn>
                  <a:cxn ang="0">
                    <a:pos x="28" y="32"/>
                  </a:cxn>
                  <a:cxn ang="0">
                    <a:pos x="12" y="30"/>
                  </a:cxn>
                  <a:cxn ang="0">
                    <a:pos x="0" y="22"/>
                  </a:cxn>
                  <a:cxn ang="0">
                    <a:pos x="8" y="12"/>
                  </a:cxn>
                  <a:cxn ang="0">
                    <a:pos x="18" y="6"/>
                  </a:cxn>
                  <a:cxn ang="0">
                    <a:pos x="26" y="0"/>
                  </a:cxn>
                  <a:cxn ang="0">
                    <a:pos x="34" y="6"/>
                  </a:cxn>
                  <a:cxn ang="0">
                    <a:pos x="44" y="14"/>
                  </a:cxn>
                  <a:cxn ang="0">
                    <a:pos x="46" y="22"/>
                  </a:cxn>
                  <a:cxn ang="0">
                    <a:pos x="46" y="34"/>
                  </a:cxn>
                </a:cxnLst>
                <a:rect l="0" t="0" r="r" b="b"/>
                <a:pathLst>
                  <a:path w="46" h="34">
                    <a:moveTo>
                      <a:pt x="46" y="34"/>
                    </a:moveTo>
                    <a:lnTo>
                      <a:pt x="28" y="32"/>
                    </a:lnTo>
                    <a:lnTo>
                      <a:pt x="12" y="30"/>
                    </a:lnTo>
                    <a:lnTo>
                      <a:pt x="0" y="22"/>
                    </a:lnTo>
                    <a:lnTo>
                      <a:pt x="8" y="12"/>
                    </a:lnTo>
                    <a:lnTo>
                      <a:pt x="18" y="6"/>
                    </a:lnTo>
                    <a:lnTo>
                      <a:pt x="26" y="0"/>
                    </a:lnTo>
                    <a:lnTo>
                      <a:pt x="34" y="6"/>
                    </a:lnTo>
                    <a:lnTo>
                      <a:pt x="44" y="14"/>
                    </a:lnTo>
                    <a:lnTo>
                      <a:pt x="46" y="22"/>
                    </a:lnTo>
                    <a:lnTo>
                      <a:pt x="46"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74" name="Freeform 24"/>
              <p:cNvSpPr>
                <a:spLocks noChangeAspect="1"/>
              </p:cNvSpPr>
              <p:nvPr/>
            </p:nvSpPr>
            <p:spPr bwMode="auto">
              <a:xfrm>
                <a:off x="1142" y="945"/>
                <a:ext cx="54" cy="32"/>
              </a:xfrm>
              <a:custGeom>
                <a:avLst/>
                <a:gdLst/>
                <a:ahLst/>
                <a:cxnLst>
                  <a:cxn ang="0">
                    <a:pos x="4" y="0"/>
                  </a:cxn>
                  <a:cxn ang="0">
                    <a:pos x="22" y="4"/>
                  </a:cxn>
                  <a:cxn ang="0">
                    <a:pos x="36" y="10"/>
                  </a:cxn>
                  <a:cxn ang="0">
                    <a:pos x="48" y="14"/>
                  </a:cxn>
                  <a:cxn ang="0">
                    <a:pos x="54" y="20"/>
                  </a:cxn>
                  <a:cxn ang="0">
                    <a:pos x="48" y="30"/>
                  </a:cxn>
                  <a:cxn ang="0">
                    <a:pos x="36" y="32"/>
                  </a:cxn>
                  <a:cxn ang="0">
                    <a:pos x="20" y="32"/>
                  </a:cxn>
                  <a:cxn ang="0">
                    <a:pos x="16" y="22"/>
                  </a:cxn>
                  <a:cxn ang="0">
                    <a:pos x="6" y="18"/>
                  </a:cxn>
                  <a:cxn ang="0">
                    <a:pos x="0" y="12"/>
                  </a:cxn>
                  <a:cxn ang="0">
                    <a:pos x="0" y="4"/>
                  </a:cxn>
                  <a:cxn ang="0">
                    <a:pos x="4" y="0"/>
                  </a:cxn>
                </a:cxnLst>
                <a:rect l="0" t="0" r="r" b="b"/>
                <a:pathLst>
                  <a:path w="54" h="32">
                    <a:moveTo>
                      <a:pt x="4" y="0"/>
                    </a:moveTo>
                    <a:lnTo>
                      <a:pt x="22" y="4"/>
                    </a:lnTo>
                    <a:lnTo>
                      <a:pt x="36" y="10"/>
                    </a:lnTo>
                    <a:lnTo>
                      <a:pt x="48" y="14"/>
                    </a:lnTo>
                    <a:lnTo>
                      <a:pt x="54" y="20"/>
                    </a:lnTo>
                    <a:lnTo>
                      <a:pt x="48" y="30"/>
                    </a:lnTo>
                    <a:lnTo>
                      <a:pt x="36" y="32"/>
                    </a:lnTo>
                    <a:lnTo>
                      <a:pt x="20" y="32"/>
                    </a:lnTo>
                    <a:lnTo>
                      <a:pt x="16" y="22"/>
                    </a:lnTo>
                    <a:lnTo>
                      <a:pt x="6" y="18"/>
                    </a:lnTo>
                    <a:lnTo>
                      <a:pt x="0" y="12"/>
                    </a:lnTo>
                    <a:lnTo>
                      <a:pt x="0" y="4"/>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75" name="Freeform 25"/>
              <p:cNvSpPr>
                <a:spLocks noChangeAspect="1"/>
              </p:cNvSpPr>
              <p:nvPr/>
            </p:nvSpPr>
            <p:spPr bwMode="auto">
              <a:xfrm>
                <a:off x="1166" y="853"/>
                <a:ext cx="182" cy="116"/>
              </a:xfrm>
              <a:custGeom>
                <a:avLst/>
                <a:gdLst/>
                <a:ahLst/>
                <a:cxnLst>
                  <a:cxn ang="0">
                    <a:pos x="116" y="110"/>
                  </a:cxn>
                  <a:cxn ang="0">
                    <a:pos x="102" y="104"/>
                  </a:cxn>
                  <a:cxn ang="0">
                    <a:pos x="96" y="112"/>
                  </a:cxn>
                  <a:cxn ang="0">
                    <a:pos x="66" y="110"/>
                  </a:cxn>
                  <a:cxn ang="0">
                    <a:pos x="78" y="102"/>
                  </a:cxn>
                  <a:cxn ang="0">
                    <a:pos x="62" y="96"/>
                  </a:cxn>
                  <a:cxn ang="0">
                    <a:pos x="40" y="86"/>
                  </a:cxn>
                  <a:cxn ang="0">
                    <a:pos x="70" y="82"/>
                  </a:cxn>
                  <a:cxn ang="0">
                    <a:pos x="96" y="80"/>
                  </a:cxn>
                  <a:cxn ang="0">
                    <a:pos x="78" y="72"/>
                  </a:cxn>
                  <a:cxn ang="0">
                    <a:pos x="50" y="74"/>
                  </a:cxn>
                  <a:cxn ang="0">
                    <a:pos x="24" y="74"/>
                  </a:cxn>
                  <a:cxn ang="0">
                    <a:pos x="0" y="44"/>
                  </a:cxn>
                  <a:cxn ang="0">
                    <a:pos x="14" y="48"/>
                  </a:cxn>
                  <a:cxn ang="0">
                    <a:pos x="36" y="42"/>
                  </a:cxn>
                  <a:cxn ang="0">
                    <a:pos x="16" y="38"/>
                  </a:cxn>
                  <a:cxn ang="0">
                    <a:pos x="24" y="28"/>
                  </a:cxn>
                  <a:cxn ang="0">
                    <a:pos x="42" y="26"/>
                  </a:cxn>
                  <a:cxn ang="0">
                    <a:pos x="24" y="18"/>
                  </a:cxn>
                  <a:cxn ang="0">
                    <a:pos x="34" y="10"/>
                  </a:cxn>
                  <a:cxn ang="0">
                    <a:pos x="58" y="10"/>
                  </a:cxn>
                  <a:cxn ang="0">
                    <a:pos x="42" y="4"/>
                  </a:cxn>
                  <a:cxn ang="0">
                    <a:pos x="70" y="2"/>
                  </a:cxn>
                  <a:cxn ang="0">
                    <a:pos x="118" y="34"/>
                  </a:cxn>
                  <a:cxn ang="0">
                    <a:pos x="126" y="48"/>
                  </a:cxn>
                  <a:cxn ang="0">
                    <a:pos x="138" y="34"/>
                  </a:cxn>
                  <a:cxn ang="0">
                    <a:pos x="142" y="46"/>
                  </a:cxn>
                  <a:cxn ang="0">
                    <a:pos x="152" y="58"/>
                  </a:cxn>
                  <a:cxn ang="0">
                    <a:pos x="164" y="66"/>
                  </a:cxn>
                  <a:cxn ang="0">
                    <a:pos x="176" y="68"/>
                  </a:cxn>
                  <a:cxn ang="0">
                    <a:pos x="178" y="80"/>
                  </a:cxn>
                  <a:cxn ang="0">
                    <a:pos x="162" y="82"/>
                  </a:cxn>
                  <a:cxn ang="0">
                    <a:pos x="140" y="98"/>
                  </a:cxn>
                  <a:cxn ang="0">
                    <a:pos x="144" y="82"/>
                  </a:cxn>
                  <a:cxn ang="0">
                    <a:pos x="134" y="92"/>
                  </a:cxn>
                  <a:cxn ang="0">
                    <a:pos x="136" y="102"/>
                  </a:cxn>
                  <a:cxn ang="0">
                    <a:pos x="136" y="108"/>
                  </a:cxn>
                  <a:cxn ang="0">
                    <a:pos x="128" y="106"/>
                  </a:cxn>
                  <a:cxn ang="0">
                    <a:pos x="124" y="116"/>
                  </a:cxn>
                </a:cxnLst>
                <a:rect l="0" t="0" r="r" b="b"/>
                <a:pathLst>
                  <a:path w="182" h="116">
                    <a:moveTo>
                      <a:pt x="124" y="116"/>
                    </a:moveTo>
                    <a:lnTo>
                      <a:pt x="116" y="110"/>
                    </a:lnTo>
                    <a:lnTo>
                      <a:pt x="108" y="100"/>
                    </a:lnTo>
                    <a:lnTo>
                      <a:pt x="102" y="104"/>
                    </a:lnTo>
                    <a:lnTo>
                      <a:pt x="104" y="110"/>
                    </a:lnTo>
                    <a:lnTo>
                      <a:pt x="96" y="112"/>
                    </a:lnTo>
                    <a:lnTo>
                      <a:pt x="84" y="116"/>
                    </a:lnTo>
                    <a:lnTo>
                      <a:pt x="66" y="110"/>
                    </a:lnTo>
                    <a:lnTo>
                      <a:pt x="64" y="100"/>
                    </a:lnTo>
                    <a:lnTo>
                      <a:pt x="78" y="102"/>
                    </a:lnTo>
                    <a:lnTo>
                      <a:pt x="76" y="98"/>
                    </a:lnTo>
                    <a:lnTo>
                      <a:pt x="62" y="96"/>
                    </a:lnTo>
                    <a:lnTo>
                      <a:pt x="56" y="98"/>
                    </a:lnTo>
                    <a:lnTo>
                      <a:pt x="40" y="86"/>
                    </a:lnTo>
                    <a:lnTo>
                      <a:pt x="52" y="82"/>
                    </a:lnTo>
                    <a:lnTo>
                      <a:pt x="70" y="82"/>
                    </a:lnTo>
                    <a:lnTo>
                      <a:pt x="84" y="82"/>
                    </a:lnTo>
                    <a:lnTo>
                      <a:pt x="96" y="80"/>
                    </a:lnTo>
                    <a:lnTo>
                      <a:pt x="90" y="74"/>
                    </a:lnTo>
                    <a:lnTo>
                      <a:pt x="78" y="72"/>
                    </a:lnTo>
                    <a:lnTo>
                      <a:pt x="62" y="72"/>
                    </a:lnTo>
                    <a:lnTo>
                      <a:pt x="50" y="74"/>
                    </a:lnTo>
                    <a:lnTo>
                      <a:pt x="34" y="72"/>
                    </a:lnTo>
                    <a:lnTo>
                      <a:pt x="24" y="74"/>
                    </a:lnTo>
                    <a:lnTo>
                      <a:pt x="6" y="54"/>
                    </a:lnTo>
                    <a:lnTo>
                      <a:pt x="0" y="44"/>
                    </a:lnTo>
                    <a:lnTo>
                      <a:pt x="8" y="44"/>
                    </a:lnTo>
                    <a:lnTo>
                      <a:pt x="14" y="48"/>
                    </a:lnTo>
                    <a:lnTo>
                      <a:pt x="30" y="50"/>
                    </a:lnTo>
                    <a:lnTo>
                      <a:pt x="36" y="42"/>
                    </a:lnTo>
                    <a:lnTo>
                      <a:pt x="24" y="40"/>
                    </a:lnTo>
                    <a:lnTo>
                      <a:pt x="16" y="38"/>
                    </a:lnTo>
                    <a:lnTo>
                      <a:pt x="14" y="28"/>
                    </a:lnTo>
                    <a:lnTo>
                      <a:pt x="24" y="28"/>
                    </a:lnTo>
                    <a:lnTo>
                      <a:pt x="36" y="30"/>
                    </a:lnTo>
                    <a:lnTo>
                      <a:pt x="42" y="26"/>
                    </a:lnTo>
                    <a:lnTo>
                      <a:pt x="34" y="22"/>
                    </a:lnTo>
                    <a:lnTo>
                      <a:pt x="24" y="18"/>
                    </a:lnTo>
                    <a:lnTo>
                      <a:pt x="26" y="10"/>
                    </a:lnTo>
                    <a:lnTo>
                      <a:pt x="34" y="10"/>
                    </a:lnTo>
                    <a:lnTo>
                      <a:pt x="42" y="12"/>
                    </a:lnTo>
                    <a:lnTo>
                      <a:pt x="58" y="10"/>
                    </a:lnTo>
                    <a:lnTo>
                      <a:pt x="56" y="6"/>
                    </a:lnTo>
                    <a:lnTo>
                      <a:pt x="42" y="4"/>
                    </a:lnTo>
                    <a:lnTo>
                      <a:pt x="46" y="0"/>
                    </a:lnTo>
                    <a:lnTo>
                      <a:pt x="70" y="2"/>
                    </a:lnTo>
                    <a:lnTo>
                      <a:pt x="98" y="30"/>
                    </a:lnTo>
                    <a:lnTo>
                      <a:pt x="118" y="34"/>
                    </a:lnTo>
                    <a:lnTo>
                      <a:pt x="118" y="42"/>
                    </a:lnTo>
                    <a:lnTo>
                      <a:pt x="126" y="48"/>
                    </a:lnTo>
                    <a:lnTo>
                      <a:pt x="130" y="38"/>
                    </a:lnTo>
                    <a:lnTo>
                      <a:pt x="138" y="34"/>
                    </a:lnTo>
                    <a:lnTo>
                      <a:pt x="144" y="36"/>
                    </a:lnTo>
                    <a:lnTo>
                      <a:pt x="142" y="46"/>
                    </a:lnTo>
                    <a:lnTo>
                      <a:pt x="150" y="52"/>
                    </a:lnTo>
                    <a:lnTo>
                      <a:pt x="152" y="58"/>
                    </a:lnTo>
                    <a:lnTo>
                      <a:pt x="150" y="68"/>
                    </a:lnTo>
                    <a:lnTo>
                      <a:pt x="164" y="66"/>
                    </a:lnTo>
                    <a:lnTo>
                      <a:pt x="172" y="68"/>
                    </a:lnTo>
                    <a:lnTo>
                      <a:pt x="176" y="68"/>
                    </a:lnTo>
                    <a:lnTo>
                      <a:pt x="182" y="74"/>
                    </a:lnTo>
                    <a:lnTo>
                      <a:pt x="178" y="80"/>
                    </a:lnTo>
                    <a:lnTo>
                      <a:pt x="172" y="84"/>
                    </a:lnTo>
                    <a:lnTo>
                      <a:pt x="162" y="82"/>
                    </a:lnTo>
                    <a:lnTo>
                      <a:pt x="156" y="84"/>
                    </a:lnTo>
                    <a:lnTo>
                      <a:pt x="140" y="98"/>
                    </a:lnTo>
                    <a:lnTo>
                      <a:pt x="140" y="92"/>
                    </a:lnTo>
                    <a:lnTo>
                      <a:pt x="144" y="82"/>
                    </a:lnTo>
                    <a:lnTo>
                      <a:pt x="138" y="82"/>
                    </a:lnTo>
                    <a:lnTo>
                      <a:pt x="134" y="92"/>
                    </a:lnTo>
                    <a:lnTo>
                      <a:pt x="134" y="96"/>
                    </a:lnTo>
                    <a:lnTo>
                      <a:pt x="136" y="102"/>
                    </a:lnTo>
                    <a:lnTo>
                      <a:pt x="136" y="106"/>
                    </a:lnTo>
                    <a:lnTo>
                      <a:pt x="136" y="108"/>
                    </a:lnTo>
                    <a:lnTo>
                      <a:pt x="134" y="110"/>
                    </a:lnTo>
                    <a:lnTo>
                      <a:pt x="128" y="106"/>
                    </a:lnTo>
                    <a:lnTo>
                      <a:pt x="126" y="104"/>
                    </a:lnTo>
                    <a:lnTo>
                      <a:pt x="124" y="1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76" name="Freeform 26"/>
              <p:cNvSpPr>
                <a:spLocks noChangeAspect="1"/>
              </p:cNvSpPr>
              <p:nvPr/>
            </p:nvSpPr>
            <p:spPr bwMode="auto">
              <a:xfrm>
                <a:off x="1108" y="897"/>
                <a:ext cx="26" cy="16"/>
              </a:xfrm>
              <a:custGeom>
                <a:avLst/>
                <a:gdLst/>
                <a:ahLst/>
                <a:cxnLst>
                  <a:cxn ang="0">
                    <a:pos x="8" y="0"/>
                  </a:cxn>
                  <a:cxn ang="0">
                    <a:pos x="18" y="0"/>
                  </a:cxn>
                  <a:cxn ang="0">
                    <a:pos x="26" y="6"/>
                  </a:cxn>
                  <a:cxn ang="0">
                    <a:pos x="26" y="16"/>
                  </a:cxn>
                  <a:cxn ang="0">
                    <a:pos x="18" y="16"/>
                  </a:cxn>
                  <a:cxn ang="0">
                    <a:pos x="14" y="12"/>
                  </a:cxn>
                  <a:cxn ang="0">
                    <a:pos x="4" y="12"/>
                  </a:cxn>
                  <a:cxn ang="0">
                    <a:pos x="0" y="4"/>
                  </a:cxn>
                  <a:cxn ang="0">
                    <a:pos x="8" y="0"/>
                  </a:cxn>
                </a:cxnLst>
                <a:rect l="0" t="0" r="r" b="b"/>
                <a:pathLst>
                  <a:path w="26" h="16">
                    <a:moveTo>
                      <a:pt x="8" y="0"/>
                    </a:moveTo>
                    <a:lnTo>
                      <a:pt x="18" y="0"/>
                    </a:lnTo>
                    <a:lnTo>
                      <a:pt x="26" y="6"/>
                    </a:lnTo>
                    <a:lnTo>
                      <a:pt x="26" y="16"/>
                    </a:lnTo>
                    <a:lnTo>
                      <a:pt x="18" y="16"/>
                    </a:lnTo>
                    <a:lnTo>
                      <a:pt x="14" y="12"/>
                    </a:lnTo>
                    <a:lnTo>
                      <a:pt x="4" y="12"/>
                    </a:lnTo>
                    <a:lnTo>
                      <a:pt x="0" y="4"/>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77" name="Freeform 27"/>
              <p:cNvSpPr>
                <a:spLocks noChangeAspect="1"/>
              </p:cNvSpPr>
              <p:nvPr/>
            </p:nvSpPr>
            <p:spPr bwMode="auto">
              <a:xfrm>
                <a:off x="1420" y="1113"/>
                <a:ext cx="70" cy="28"/>
              </a:xfrm>
              <a:custGeom>
                <a:avLst/>
                <a:gdLst/>
                <a:ahLst/>
                <a:cxnLst>
                  <a:cxn ang="0">
                    <a:pos x="4" y="0"/>
                  </a:cxn>
                  <a:cxn ang="0">
                    <a:pos x="22" y="0"/>
                  </a:cxn>
                  <a:cxn ang="0">
                    <a:pos x="42" y="2"/>
                  </a:cxn>
                  <a:cxn ang="0">
                    <a:pos x="62" y="12"/>
                  </a:cxn>
                  <a:cxn ang="0">
                    <a:pos x="70" y="22"/>
                  </a:cxn>
                  <a:cxn ang="0">
                    <a:pos x="60" y="24"/>
                  </a:cxn>
                  <a:cxn ang="0">
                    <a:pos x="46" y="24"/>
                  </a:cxn>
                  <a:cxn ang="0">
                    <a:pos x="32" y="24"/>
                  </a:cxn>
                  <a:cxn ang="0">
                    <a:pos x="26" y="28"/>
                  </a:cxn>
                  <a:cxn ang="0">
                    <a:pos x="14" y="26"/>
                  </a:cxn>
                  <a:cxn ang="0">
                    <a:pos x="10" y="16"/>
                  </a:cxn>
                  <a:cxn ang="0">
                    <a:pos x="0" y="10"/>
                  </a:cxn>
                  <a:cxn ang="0">
                    <a:pos x="0" y="0"/>
                  </a:cxn>
                  <a:cxn ang="0">
                    <a:pos x="4" y="0"/>
                  </a:cxn>
                </a:cxnLst>
                <a:rect l="0" t="0" r="r" b="b"/>
                <a:pathLst>
                  <a:path w="70" h="28">
                    <a:moveTo>
                      <a:pt x="4" y="0"/>
                    </a:moveTo>
                    <a:lnTo>
                      <a:pt x="22" y="0"/>
                    </a:lnTo>
                    <a:lnTo>
                      <a:pt x="42" y="2"/>
                    </a:lnTo>
                    <a:lnTo>
                      <a:pt x="62" y="12"/>
                    </a:lnTo>
                    <a:lnTo>
                      <a:pt x="70" y="22"/>
                    </a:lnTo>
                    <a:lnTo>
                      <a:pt x="60" y="24"/>
                    </a:lnTo>
                    <a:lnTo>
                      <a:pt x="46" y="24"/>
                    </a:lnTo>
                    <a:lnTo>
                      <a:pt x="32" y="24"/>
                    </a:lnTo>
                    <a:lnTo>
                      <a:pt x="26" y="28"/>
                    </a:lnTo>
                    <a:lnTo>
                      <a:pt x="14" y="26"/>
                    </a:lnTo>
                    <a:lnTo>
                      <a:pt x="10" y="16"/>
                    </a:lnTo>
                    <a:lnTo>
                      <a:pt x="0" y="10"/>
                    </a:lnTo>
                    <a:lnTo>
                      <a:pt x="0" y="0"/>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78" name="Freeform 28"/>
              <p:cNvSpPr>
                <a:spLocks noChangeAspect="1"/>
              </p:cNvSpPr>
              <p:nvPr/>
            </p:nvSpPr>
            <p:spPr bwMode="auto">
              <a:xfrm>
                <a:off x="1474" y="1269"/>
                <a:ext cx="36" cy="30"/>
              </a:xfrm>
              <a:custGeom>
                <a:avLst/>
                <a:gdLst/>
                <a:ahLst/>
                <a:cxnLst>
                  <a:cxn ang="0">
                    <a:pos x="36" y="4"/>
                  </a:cxn>
                  <a:cxn ang="0">
                    <a:pos x="36" y="10"/>
                  </a:cxn>
                  <a:cxn ang="0">
                    <a:pos x="34" y="20"/>
                  </a:cxn>
                  <a:cxn ang="0">
                    <a:pos x="26" y="26"/>
                  </a:cxn>
                  <a:cxn ang="0">
                    <a:pos x="14" y="30"/>
                  </a:cxn>
                  <a:cxn ang="0">
                    <a:pos x="0" y="26"/>
                  </a:cxn>
                  <a:cxn ang="0">
                    <a:pos x="2" y="12"/>
                  </a:cxn>
                  <a:cxn ang="0">
                    <a:pos x="6" y="4"/>
                  </a:cxn>
                  <a:cxn ang="0">
                    <a:pos x="12" y="2"/>
                  </a:cxn>
                  <a:cxn ang="0">
                    <a:pos x="24" y="0"/>
                  </a:cxn>
                  <a:cxn ang="0">
                    <a:pos x="36" y="4"/>
                  </a:cxn>
                </a:cxnLst>
                <a:rect l="0" t="0" r="r" b="b"/>
                <a:pathLst>
                  <a:path w="36" h="30">
                    <a:moveTo>
                      <a:pt x="36" y="4"/>
                    </a:moveTo>
                    <a:lnTo>
                      <a:pt x="36" y="10"/>
                    </a:lnTo>
                    <a:lnTo>
                      <a:pt x="34" y="20"/>
                    </a:lnTo>
                    <a:lnTo>
                      <a:pt x="26" y="26"/>
                    </a:lnTo>
                    <a:lnTo>
                      <a:pt x="14" y="30"/>
                    </a:lnTo>
                    <a:lnTo>
                      <a:pt x="0" y="26"/>
                    </a:lnTo>
                    <a:lnTo>
                      <a:pt x="2" y="12"/>
                    </a:lnTo>
                    <a:lnTo>
                      <a:pt x="6" y="4"/>
                    </a:lnTo>
                    <a:lnTo>
                      <a:pt x="12" y="2"/>
                    </a:lnTo>
                    <a:lnTo>
                      <a:pt x="24" y="0"/>
                    </a:lnTo>
                    <a:lnTo>
                      <a:pt x="36"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79" name="Freeform 29"/>
              <p:cNvSpPr>
                <a:spLocks noChangeAspect="1"/>
              </p:cNvSpPr>
              <p:nvPr/>
            </p:nvSpPr>
            <p:spPr bwMode="auto">
              <a:xfrm>
                <a:off x="1316" y="1335"/>
                <a:ext cx="110" cy="70"/>
              </a:xfrm>
              <a:custGeom>
                <a:avLst/>
                <a:gdLst/>
                <a:ahLst/>
                <a:cxnLst>
                  <a:cxn ang="0">
                    <a:pos x="18" y="16"/>
                  </a:cxn>
                  <a:cxn ang="0">
                    <a:pos x="18" y="6"/>
                  </a:cxn>
                  <a:cxn ang="0">
                    <a:pos x="28" y="0"/>
                  </a:cxn>
                  <a:cxn ang="0">
                    <a:pos x="40" y="0"/>
                  </a:cxn>
                  <a:cxn ang="0">
                    <a:pos x="40" y="8"/>
                  </a:cxn>
                  <a:cxn ang="0">
                    <a:pos x="42" y="12"/>
                  </a:cxn>
                  <a:cxn ang="0">
                    <a:pos x="52" y="14"/>
                  </a:cxn>
                  <a:cxn ang="0">
                    <a:pos x="54" y="16"/>
                  </a:cxn>
                  <a:cxn ang="0">
                    <a:pos x="56" y="20"/>
                  </a:cxn>
                  <a:cxn ang="0">
                    <a:pos x="62" y="22"/>
                  </a:cxn>
                  <a:cxn ang="0">
                    <a:pos x="70" y="30"/>
                  </a:cxn>
                  <a:cxn ang="0">
                    <a:pos x="84" y="32"/>
                  </a:cxn>
                  <a:cxn ang="0">
                    <a:pos x="86" y="38"/>
                  </a:cxn>
                  <a:cxn ang="0">
                    <a:pos x="88" y="46"/>
                  </a:cxn>
                  <a:cxn ang="0">
                    <a:pos x="98" y="46"/>
                  </a:cxn>
                  <a:cxn ang="0">
                    <a:pos x="108" y="48"/>
                  </a:cxn>
                  <a:cxn ang="0">
                    <a:pos x="110" y="52"/>
                  </a:cxn>
                  <a:cxn ang="0">
                    <a:pos x="110" y="56"/>
                  </a:cxn>
                  <a:cxn ang="0">
                    <a:pos x="108" y="56"/>
                  </a:cxn>
                  <a:cxn ang="0">
                    <a:pos x="106" y="60"/>
                  </a:cxn>
                  <a:cxn ang="0">
                    <a:pos x="102" y="60"/>
                  </a:cxn>
                  <a:cxn ang="0">
                    <a:pos x="100" y="62"/>
                  </a:cxn>
                  <a:cxn ang="0">
                    <a:pos x="90" y="60"/>
                  </a:cxn>
                  <a:cxn ang="0">
                    <a:pos x="84" y="58"/>
                  </a:cxn>
                  <a:cxn ang="0">
                    <a:pos x="76" y="52"/>
                  </a:cxn>
                  <a:cxn ang="0">
                    <a:pos x="68" y="46"/>
                  </a:cxn>
                  <a:cxn ang="0">
                    <a:pos x="64" y="42"/>
                  </a:cxn>
                  <a:cxn ang="0">
                    <a:pos x="60" y="44"/>
                  </a:cxn>
                  <a:cxn ang="0">
                    <a:pos x="58" y="48"/>
                  </a:cxn>
                  <a:cxn ang="0">
                    <a:pos x="52" y="56"/>
                  </a:cxn>
                  <a:cxn ang="0">
                    <a:pos x="40" y="68"/>
                  </a:cxn>
                  <a:cxn ang="0">
                    <a:pos x="24" y="70"/>
                  </a:cxn>
                  <a:cxn ang="0">
                    <a:pos x="26" y="56"/>
                  </a:cxn>
                  <a:cxn ang="0">
                    <a:pos x="14" y="56"/>
                  </a:cxn>
                  <a:cxn ang="0">
                    <a:pos x="10" y="56"/>
                  </a:cxn>
                  <a:cxn ang="0">
                    <a:pos x="6" y="62"/>
                  </a:cxn>
                  <a:cxn ang="0">
                    <a:pos x="0" y="56"/>
                  </a:cxn>
                  <a:cxn ang="0">
                    <a:pos x="6" y="48"/>
                  </a:cxn>
                  <a:cxn ang="0">
                    <a:pos x="16" y="38"/>
                  </a:cxn>
                  <a:cxn ang="0">
                    <a:pos x="16" y="26"/>
                  </a:cxn>
                  <a:cxn ang="0">
                    <a:pos x="18" y="22"/>
                  </a:cxn>
                  <a:cxn ang="0">
                    <a:pos x="18" y="16"/>
                  </a:cxn>
                </a:cxnLst>
                <a:rect l="0" t="0" r="r" b="b"/>
                <a:pathLst>
                  <a:path w="110" h="70">
                    <a:moveTo>
                      <a:pt x="18" y="16"/>
                    </a:moveTo>
                    <a:lnTo>
                      <a:pt x="18" y="6"/>
                    </a:lnTo>
                    <a:lnTo>
                      <a:pt x="28" y="0"/>
                    </a:lnTo>
                    <a:lnTo>
                      <a:pt x="40" y="0"/>
                    </a:lnTo>
                    <a:lnTo>
                      <a:pt x="40" y="8"/>
                    </a:lnTo>
                    <a:lnTo>
                      <a:pt x="42" y="12"/>
                    </a:lnTo>
                    <a:lnTo>
                      <a:pt x="52" y="14"/>
                    </a:lnTo>
                    <a:lnTo>
                      <a:pt x="54" y="16"/>
                    </a:lnTo>
                    <a:lnTo>
                      <a:pt x="56" y="20"/>
                    </a:lnTo>
                    <a:lnTo>
                      <a:pt x="62" y="22"/>
                    </a:lnTo>
                    <a:lnTo>
                      <a:pt x="70" y="30"/>
                    </a:lnTo>
                    <a:lnTo>
                      <a:pt x="84" y="32"/>
                    </a:lnTo>
                    <a:lnTo>
                      <a:pt x="86" y="38"/>
                    </a:lnTo>
                    <a:lnTo>
                      <a:pt x="88" y="46"/>
                    </a:lnTo>
                    <a:lnTo>
                      <a:pt x="98" y="46"/>
                    </a:lnTo>
                    <a:lnTo>
                      <a:pt x="108" y="48"/>
                    </a:lnTo>
                    <a:lnTo>
                      <a:pt x="110" y="52"/>
                    </a:lnTo>
                    <a:lnTo>
                      <a:pt x="110" y="56"/>
                    </a:lnTo>
                    <a:lnTo>
                      <a:pt x="108" y="56"/>
                    </a:lnTo>
                    <a:lnTo>
                      <a:pt x="106" y="60"/>
                    </a:lnTo>
                    <a:lnTo>
                      <a:pt x="102" y="60"/>
                    </a:lnTo>
                    <a:lnTo>
                      <a:pt x="100" y="62"/>
                    </a:lnTo>
                    <a:lnTo>
                      <a:pt x="90" y="60"/>
                    </a:lnTo>
                    <a:lnTo>
                      <a:pt x="84" y="58"/>
                    </a:lnTo>
                    <a:lnTo>
                      <a:pt x="76" y="52"/>
                    </a:lnTo>
                    <a:lnTo>
                      <a:pt x="68" y="46"/>
                    </a:lnTo>
                    <a:lnTo>
                      <a:pt x="64" y="42"/>
                    </a:lnTo>
                    <a:lnTo>
                      <a:pt x="60" y="44"/>
                    </a:lnTo>
                    <a:lnTo>
                      <a:pt x="58" y="48"/>
                    </a:lnTo>
                    <a:lnTo>
                      <a:pt x="52" y="56"/>
                    </a:lnTo>
                    <a:lnTo>
                      <a:pt x="40" y="68"/>
                    </a:lnTo>
                    <a:lnTo>
                      <a:pt x="24" y="70"/>
                    </a:lnTo>
                    <a:lnTo>
                      <a:pt x="26" y="56"/>
                    </a:lnTo>
                    <a:lnTo>
                      <a:pt x="14" y="56"/>
                    </a:lnTo>
                    <a:lnTo>
                      <a:pt x="10" y="56"/>
                    </a:lnTo>
                    <a:lnTo>
                      <a:pt x="6" y="62"/>
                    </a:lnTo>
                    <a:lnTo>
                      <a:pt x="0" y="56"/>
                    </a:lnTo>
                    <a:lnTo>
                      <a:pt x="6" y="48"/>
                    </a:lnTo>
                    <a:lnTo>
                      <a:pt x="16" y="38"/>
                    </a:lnTo>
                    <a:lnTo>
                      <a:pt x="16" y="26"/>
                    </a:lnTo>
                    <a:lnTo>
                      <a:pt x="18" y="22"/>
                    </a:lnTo>
                    <a:lnTo>
                      <a:pt x="18"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80" name="Freeform 30"/>
              <p:cNvSpPr>
                <a:spLocks noChangeAspect="1"/>
              </p:cNvSpPr>
              <p:nvPr/>
            </p:nvSpPr>
            <p:spPr bwMode="auto">
              <a:xfrm>
                <a:off x="1124" y="1227"/>
                <a:ext cx="68" cy="36"/>
              </a:xfrm>
              <a:custGeom>
                <a:avLst/>
                <a:gdLst/>
                <a:ahLst/>
                <a:cxnLst>
                  <a:cxn ang="0">
                    <a:pos x="6" y="26"/>
                  </a:cxn>
                  <a:cxn ang="0">
                    <a:pos x="0" y="24"/>
                  </a:cxn>
                  <a:cxn ang="0">
                    <a:pos x="10" y="16"/>
                  </a:cxn>
                  <a:cxn ang="0">
                    <a:pos x="18" y="10"/>
                  </a:cxn>
                  <a:cxn ang="0">
                    <a:pos x="20" y="0"/>
                  </a:cxn>
                  <a:cxn ang="0">
                    <a:pos x="28" y="2"/>
                  </a:cxn>
                  <a:cxn ang="0">
                    <a:pos x="38" y="6"/>
                  </a:cxn>
                  <a:cxn ang="0">
                    <a:pos x="48" y="14"/>
                  </a:cxn>
                  <a:cxn ang="0">
                    <a:pos x="60" y="18"/>
                  </a:cxn>
                  <a:cxn ang="0">
                    <a:pos x="66" y="24"/>
                  </a:cxn>
                  <a:cxn ang="0">
                    <a:pos x="68" y="32"/>
                  </a:cxn>
                  <a:cxn ang="0">
                    <a:pos x="64" y="34"/>
                  </a:cxn>
                  <a:cxn ang="0">
                    <a:pos x="56" y="36"/>
                  </a:cxn>
                  <a:cxn ang="0">
                    <a:pos x="44" y="36"/>
                  </a:cxn>
                  <a:cxn ang="0">
                    <a:pos x="28" y="34"/>
                  </a:cxn>
                  <a:cxn ang="0">
                    <a:pos x="18" y="30"/>
                  </a:cxn>
                  <a:cxn ang="0">
                    <a:pos x="6" y="26"/>
                  </a:cxn>
                </a:cxnLst>
                <a:rect l="0" t="0" r="r" b="b"/>
                <a:pathLst>
                  <a:path w="68" h="36">
                    <a:moveTo>
                      <a:pt x="6" y="26"/>
                    </a:moveTo>
                    <a:lnTo>
                      <a:pt x="0" y="24"/>
                    </a:lnTo>
                    <a:lnTo>
                      <a:pt x="10" y="16"/>
                    </a:lnTo>
                    <a:lnTo>
                      <a:pt x="18" y="10"/>
                    </a:lnTo>
                    <a:lnTo>
                      <a:pt x="20" y="0"/>
                    </a:lnTo>
                    <a:lnTo>
                      <a:pt x="28" y="2"/>
                    </a:lnTo>
                    <a:lnTo>
                      <a:pt x="38" y="6"/>
                    </a:lnTo>
                    <a:lnTo>
                      <a:pt x="48" y="14"/>
                    </a:lnTo>
                    <a:lnTo>
                      <a:pt x="60" y="18"/>
                    </a:lnTo>
                    <a:lnTo>
                      <a:pt x="66" y="24"/>
                    </a:lnTo>
                    <a:lnTo>
                      <a:pt x="68" y="32"/>
                    </a:lnTo>
                    <a:lnTo>
                      <a:pt x="64" y="34"/>
                    </a:lnTo>
                    <a:lnTo>
                      <a:pt x="56" y="36"/>
                    </a:lnTo>
                    <a:lnTo>
                      <a:pt x="44" y="36"/>
                    </a:lnTo>
                    <a:lnTo>
                      <a:pt x="28" y="34"/>
                    </a:lnTo>
                    <a:lnTo>
                      <a:pt x="18" y="30"/>
                    </a:lnTo>
                    <a:lnTo>
                      <a:pt x="6" y="2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81" name="Freeform 31"/>
              <p:cNvSpPr>
                <a:spLocks noChangeAspect="1"/>
              </p:cNvSpPr>
              <p:nvPr/>
            </p:nvSpPr>
            <p:spPr bwMode="auto">
              <a:xfrm>
                <a:off x="1274" y="1109"/>
                <a:ext cx="460" cy="328"/>
              </a:xfrm>
              <a:custGeom>
                <a:avLst/>
                <a:gdLst/>
                <a:ahLst/>
                <a:cxnLst>
                  <a:cxn ang="0">
                    <a:pos x="148" y="30"/>
                  </a:cxn>
                  <a:cxn ang="0">
                    <a:pos x="154" y="52"/>
                  </a:cxn>
                  <a:cxn ang="0">
                    <a:pos x="184" y="36"/>
                  </a:cxn>
                  <a:cxn ang="0">
                    <a:pos x="238" y="44"/>
                  </a:cxn>
                  <a:cxn ang="0">
                    <a:pos x="250" y="54"/>
                  </a:cxn>
                  <a:cxn ang="0">
                    <a:pos x="258" y="58"/>
                  </a:cxn>
                  <a:cxn ang="0">
                    <a:pos x="280" y="68"/>
                  </a:cxn>
                  <a:cxn ang="0">
                    <a:pos x="284" y="86"/>
                  </a:cxn>
                  <a:cxn ang="0">
                    <a:pos x="306" y="90"/>
                  </a:cxn>
                  <a:cxn ang="0">
                    <a:pos x="332" y="92"/>
                  </a:cxn>
                  <a:cxn ang="0">
                    <a:pos x="324" y="108"/>
                  </a:cxn>
                  <a:cxn ang="0">
                    <a:pos x="360" y="116"/>
                  </a:cxn>
                  <a:cxn ang="0">
                    <a:pos x="342" y="122"/>
                  </a:cxn>
                  <a:cxn ang="0">
                    <a:pos x="368" y="134"/>
                  </a:cxn>
                  <a:cxn ang="0">
                    <a:pos x="346" y="136"/>
                  </a:cxn>
                  <a:cxn ang="0">
                    <a:pos x="346" y="150"/>
                  </a:cxn>
                  <a:cxn ang="0">
                    <a:pos x="382" y="160"/>
                  </a:cxn>
                  <a:cxn ang="0">
                    <a:pos x="404" y="174"/>
                  </a:cxn>
                  <a:cxn ang="0">
                    <a:pos x="434" y="190"/>
                  </a:cxn>
                  <a:cxn ang="0">
                    <a:pos x="460" y="208"/>
                  </a:cxn>
                  <a:cxn ang="0">
                    <a:pos x="434" y="216"/>
                  </a:cxn>
                  <a:cxn ang="0">
                    <a:pos x="420" y="240"/>
                  </a:cxn>
                  <a:cxn ang="0">
                    <a:pos x="386" y="222"/>
                  </a:cxn>
                  <a:cxn ang="0">
                    <a:pos x="358" y="230"/>
                  </a:cxn>
                  <a:cxn ang="0">
                    <a:pos x="408" y="284"/>
                  </a:cxn>
                  <a:cxn ang="0">
                    <a:pos x="394" y="290"/>
                  </a:cxn>
                  <a:cxn ang="0">
                    <a:pos x="356" y="290"/>
                  </a:cxn>
                  <a:cxn ang="0">
                    <a:pos x="366" y="306"/>
                  </a:cxn>
                  <a:cxn ang="0">
                    <a:pos x="354" y="322"/>
                  </a:cxn>
                  <a:cxn ang="0">
                    <a:pos x="310" y="314"/>
                  </a:cxn>
                  <a:cxn ang="0">
                    <a:pos x="288" y="280"/>
                  </a:cxn>
                  <a:cxn ang="0">
                    <a:pos x="256" y="258"/>
                  </a:cxn>
                  <a:cxn ang="0">
                    <a:pos x="238" y="260"/>
                  </a:cxn>
                  <a:cxn ang="0">
                    <a:pos x="208" y="270"/>
                  </a:cxn>
                  <a:cxn ang="0">
                    <a:pos x="202" y="236"/>
                  </a:cxn>
                  <a:cxn ang="0">
                    <a:pos x="238" y="240"/>
                  </a:cxn>
                  <a:cxn ang="0">
                    <a:pos x="246" y="222"/>
                  </a:cxn>
                  <a:cxn ang="0">
                    <a:pos x="272" y="172"/>
                  </a:cxn>
                  <a:cxn ang="0">
                    <a:pos x="246" y="156"/>
                  </a:cxn>
                  <a:cxn ang="0">
                    <a:pos x="218" y="150"/>
                  </a:cxn>
                  <a:cxn ang="0">
                    <a:pos x="212" y="124"/>
                  </a:cxn>
                  <a:cxn ang="0">
                    <a:pos x="186" y="106"/>
                  </a:cxn>
                  <a:cxn ang="0">
                    <a:pos x="178" y="112"/>
                  </a:cxn>
                  <a:cxn ang="0">
                    <a:pos x="130" y="116"/>
                  </a:cxn>
                  <a:cxn ang="0">
                    <a:pos x="56" y="110"/>
                  </a:cxn>
                  <a:cxn ang="0">
                    <a:pos x="20" y="102"/>
                  </a:cxn>
                  <a:cxn ang="0">
                    <a:pos x="32" y="86"/>
                  </a:cxn>
                  <a:cxn ang="0">
                    <a:pos x="0" y="72"/>
                  </a:cxn>
                  <a:cxn ang="0">
                    <a:pos x="38" y="2"/>
                  </a:cxn>
                  <a:cxn ang="0">
                    <a:pos x="64" y="12"/>
                  </a:cxn>
                  <a:cxn ang="0">
                    <a:pos x="68" y="76"/>
                  </a:cxn>
                  <a:cxn ang="0">
                    <a:pos x="78" y="46"/>
                  </a:cxn>
                  <a:cxn ang="0">
                    <a:pos x="108" y="4"/>
                  </a:cxn>
                </a:cxnLst>
                <a:rect l="0" t="0" r="r" b="b"/>
                <a:pathLst>
                  <a:path w="460" h="328">
                    <a:moveTo>
                      <a:pt x="134" y="6"/>
                    </a:moveTo>
                    <a:lnTo>
                      <a:pt x="140" y="14"/>
                    </a:lnTo>
                    <a:lnTo>
                      <a:pt x="146" y="22"/>
                    </a:lnTo>
                    <a:lnTo>
                      <a:pt x="148" y="30"/>
                    </a:lnTo>
                    <a:lnTo>
                      <a:pt x="148" y="38"/>
                    </a:lnTo>
                    <a:lnTo>
                      <a:pt x="144" y="42"/>
                    </a:lnTo>
                    <a:lnTo>
                      <a:pt x="144" y="52"/>
                    </a:lnTo>
                    <a:lnTo>
                      <a:pt x="154" y="52"/>
                    </a:lnTo>
                    <a:lnTo>
                      <a:pt x="158" y="42"/>
                    </a:lnTo>
                    <a:lnTo>
                      <a:pt x="168" y="42"/>
                    </a:lnTo>
                    <a:lnTo>
                      <a:pt x="180" y="50"/>
                    </a:lnTo>
                    <a:lnTo>
                      <a:pt x="184" y="36"/>
                    </a:lnTo>
                    <a:lnTo>
                      <a:pt x="198" y="34"/>
                    </a:lnTo>
                    <a:lnTo>
                      <a:pt x="214" y="34"/>
                    </a:lnTo>
                    <a:lnTo>
                      <a:pt x="230" y="40"/>
                    </a:lnTo>
                    <a:lnTo>
                      <a:pt x="238" y="44"/>
                    </a:lnTo>
                    <a:lnTo>
                      <a:pt x="228" y="50"/>
                    </a:lnTo>
                    <a:lnTo>
                      <a:pt x="226" y="58"/>
                    </a:lnTo>
                    <a:lnTo>
                      <a:pt x="240" y="52"/>
                    </a:lnTo>
                    <a:lnTo>
                      <a:pt x="250" y="54"/>
                    </a:lnTo>
                    <a:lnTo>
                      <a:pt x="244" y="60"/>
                    </a:lnTo>
                    <a:lnTo>
                      <a:pt x="238" y="68"/>
                    </a:lnTo>
                    <a:lnTo>
                      <a:pt x="246" y="66"/>
                    </a:lnTo>
                    <a:lnTo>
                      <a:pt x="258" y="58"/>
                    </a:lnTo>
                    <a:lnTo>
                      <a:pt x="260" y="66"/>
                    </a:lnTo>
                    <a:lnTo>
                      <a:pt x="254" y="74"/>
                    </a:lnTo>
                    <a:lnTo>
                      <a:pt x="264" y="74"/>
                    </a:lnTo>
                    <a:lnTo>
                      <a:pt x="280" y="68"/>
                    </a:lnTo>
                    <a:lnTo>
                      <a:pt x="290" y="70"/>
                    </a:lnTo>
                    <a:lnTo>
                      <a:pt x="296" y="76"/>
                    </a:lnTo>
                    <a:lnTo>
                      <a:pt x="292" y="80"/>
                    </a:lnTo>
                    <a:lnTo>
                      <a:pt x="284" y="86"/>
                    </a:lnTo>
                    <a:lnTo>
                      <a:pt x="290" y="90"/>
                    </a:lnTo>
                    <a:lnTo>
                      <a:pt x="300" y="86"/>
                    </a:lnTo>
                    <a:lnTo>
                      <a:pt x="306" y="84"/>
                    </a:lnTo>
                    <a:lnTo>
                      <a:pt x="306" y="90"/>
                    </a:lnTo>
                    <a:lnTo>
                      <a:pt x="298" y="98"/>
                    </a:lnTo>
                    <a:lnTo>
                      <a:pt x="304" y="98"/>
                    </a:lnTo>
                    <a:lnTo>
                      <a:pt x="320" y="92"/>
                    </a:lnTo>
                    <a:lnTo>
                      <a:pt x="332" y="92"/>
                    </a:lnTo>
                    <a:lnTo>
                      <a:pt x="342" y="96"/>
                    </a:lnTo>
                    <a:lnTo>
                      <a:pt x="342" y="100"/>
                    </a:lnTo>
                    <a:lnTo>
                      <a:pt x="334" y="104"/>
                    </a:lnTo>
                    <a:lnTo>
                      <a:pt x="324" y="108"/>
                    </a:lnTo>
                    <a:lnTo>
                      <a:pt x="332" y="112"/>
                    </a:lnTo>
                    <a:lnTo>
                      <a:pt x="350" y="108"/>
                    </a:lnTo>
                    <a:lnTo>
                      <a:pt x="356" y="110"/>
                    </a:lnTo>
                    <a:lnTo>
                      <a:pt x="360" y="116"/>
                    </a:lnTo>
                    <a:lnTo>
                      <a:pt x="362" y="122"/>
                    </a:lnTo>
                    <a:lnTo>
                      <a:pt x="354" y="122"/>
                    </a:lnTo>
                    <a:lnTo>
                      <a:pt x="348" y="122"/>
                    </a:lnTo>
                    <a:lnTo>
                      <a:pt x="342" y="122"/>
                    </a:lnTo>
                    <a:lnTo>
                      <a:pt x="342" y="128"/>
                    </a:lnTo>
                    <a:lnTo>
                      <a:pt x="352" y="128"/>
                    </a:lnTo>
                    <a:lnTo>
                      <a:pt x="362" y="128"/>
                    </a:lnTo>
                    <a:lnTo>
                      <a:pt x="368" y="134"/>
                    </a:lnTo>
                    <a:lnTo>
                      <a:pt x="370" y="138"/>
                    </a:lnTo>
                    <a:lnTo>
                      <a:pt x="368" y="138"/>
                    </a:lnTo>
                    <a:lnTo>
                      <a:pt x="362" y="138"/>
                    </a:lnTo>
                    <a:lnTo>
                      <a:pt x="346" y="136"/>
                    </a:lnTo>
                    <a:lnTo>
                      <a:pt x="344" y="138"/>
                    </a:lnTo>
                    <a:lnTo>
                      <a:pt x="342" y="140"/>
                    </a:lnTo>
                    <a:lnTo>
                      <a:pt x="342" y="144"/>
                    </a:lnTo>
                    <a:lnTo>
                      <a:pt x="346" y="150"/>
                    </a:lnTo>
                    <a:lnTo>
                      <a:pt x="354" y="156"/>
                    </a:lnTo>
                    <a:lnTo>
                      <a:pt x="362" y="156"/>
                    </a:lnTo>
                    <a:lnTo>
                      <a:pt x="370" y="154"/>
                    </a:lnTo>
                    <a:lnTo>
                      <a:pt x="382" y="160"/>
                    </a:lnTo>
                    <a:lnTo>
                      <a:pt x="382" y="166"/>
                    </a:lnTo>
                    <a:lnTo>
                      <a:pt x="388" y="168"/>
                    </a:lnTo>
                    <a:lnTo>
                      <a:pt x="398" y="170"/>
                    </a:lnTo>
                    <a:lnTo>
                      <a:pt x="404" y="174"/>
                    </a:lnTo>
                    <a:lnTo>
                      <a:pt x="406" y="180"/>
                    </a:lnTo>
                    <a:lnTo>
                      <a:pt x="416" y="180"/>
                    </a:lnTo>
                    <a:lnTo>
                      <a:pt x="424" y="182"/>
                    </a:lnTo>
                    <a:lnTo>
                      <a:pt x="434" y="190"/>
                    </a:lnTo>
                    <a:lnTo>
                      <a:pt x="438" y="194"/>
                    </a:lnTo>
                    <a:lnTo>
                      <a:pt x="450" y="196"/>
                    </a:lnTo>
                    <a:lnTo>
                      <a:pt x="460" y="204"/>
                    </a:lnTo>
                    <a:lnTo>
                      <a:pt x="460" y="208"/>
                    </a:lnTo>
                    <a:lnTo>
                      <a:pt x="460" y="212"/>
                    </a:lnTo>
                    <a:lnTo>
                      <a:pt x="458" y="214"/>
                    </a:lnTo>
                    <a:lnTo>
                      <a:pt x="444" y="216"/>
                    </a:lnTo>
                    <a:lnTo>
                      <a:pt x="434" y="216"/>
                    </a:lnTo>
                    <a:lnTo>
                      <a:pt x="436" y="226"/>
                    </a:lnTo>
                    <a:lnTo>
                      <a:pt x="430" y="232"/>
                    </a:lnTo>
                    <a:lnTo>
                      <a:pt x="420" y="232"/>
                    </a:lnTo>
                    <a:lnTo>
                      <a:pt x="420" y="240"/>
                    </a:lnTo>
                    <a:lnTo>
                      <a:pt x="414" y="248"/>
                    </a:lnTo>
                    <a:lnTo>
                      <a:pt x="398" y="240"/>
                    </a:lnTo>
                    <a:lnTo>
                      <a:pt x="390" y="230"/>
                    </a:lnTo>
                    <a:lnTo>
                      <a:pt x="386" y="222"/>
                    </a:lnTo>
                    <a:lnTo>
                      <a:pt x="364" y="208"/>
                    </a:lnTo>
                    <a:lnTo>
                      <a:pt x="356" y="212"/>
                    </a:lnTo>
                    <a:lnTo>
                      <a:pt x="360" y="222"/>
                    </a:lnTo>
                    <a:lnTo>
                      <a:pt x="358" y="230"/>
                    </a:lnTo>
                    <a:lnTo>
                      <a:pt x="364" y="244"/>
                    </a:lnTo>
                    <a:lnTo>
                      <a:pt x="376" y="256"/>
                    </a:lnTo>
                    <a:lnTo>
                      <a:pt x="394" y="270"/>
                    </a:lnTo>
                    <a:lnTo>
                      <a:pt x="408" y="284"/>
                    </a:lnTo>
                    <a:lnTo>
                      <a:pt x="406" y="290"/>
                    </a:lnTo>
                    <a:lnTo>
                      <a:pt x="400" y="288"/>
                    </a:lnTo>
                    <a:lnTo>
                      <a:pt x="396" y="288"/>
                    </a:lnTo>
                    <a:lnTo>
                      <a:pt x="394" y="290"/>
                    </a:lnTo>
                    <a:lnTo>
                      <a:pt x="400" y="304"/>
                    </a:lnTo>
                    <a:lnTo>
                      <a:pt x="394" y="310"/>
                    </a:lnTo>
                    <a:lnTo>
                      <a:pt x="378" y="302"/>
                    </a:lnTo>
                    <a:lnTo>
                      <a:pt x="356" y="290"/>
                    </a:lnTo>
                    <a:lnTo>
                      <a:pt x="344" y="278"/>
                    </a:lnTo>
                    <a:lnTo>
                      <a:pt x="338" y="282"/>
                    </a:lnTo>
                    <a:lnTo>
                      <a:pt x="348" y="292"/>
                    </a:lnTo>
                    <a:lnTo>
                      <a:pt x="366" y="306"/>
                    </a:lnTo>
                    <a:lnTo>
                      <a:pt x="370" y="312"/>
                    </a:lnTo>
                    <a:lnTo>
                      <a:pt x="374" y="320"/>
                    </a:lnTo>
                    <a:lnTo>
                      <a:pt x="378" y="328"/>
                    </a:lnTo>
                    <a:lnTo>
                      <a:pt x="354" y="322"/>
                    </a:lnTo>
                    <a:lnTo>
                      <a:pt x="334" y="314"/>
                    </a:lnTo>
                    <a:lnTo>
                      <a:pt x="320" y="304"/>
                    </a:lnTo>
                    <a:lnTo>
                      <a:pt x="312" y="304"/>
                    </a:lnTo>
                    <a:lnTo>
                      <a:pt x="310" y="314"/>
                    </a:lnTo>
                    <a:lnTo>
                      <a:pt x="296" y="298"/>
                    </a:lnTo>
                    <a:lnTo>
                      <a:pt x="290" y="290"/>
                    </a:lnTo>
                    <a:lnTo>
                      <a:pt x="294" y="286"/>
                    </a:lnTo>
                    <a:lnTo>
                      <a:pt x="288" y="280"/>
                    </a:lnTo>
                    <a:lnTo>
                      <a:pt x="280" y="282"/>
                    </a:lnTo>
                    <a:lnTo>
                      <a:pt x="272" y="274"/>
                    </a:lnTo>
                    <a:lnTo>
                      <a:pt x="262" y="264"/>
                    </a:lnTo>
                    <a:lnTo>
                      <a:pt x="256" y="258"/>
                    </a:lnTo>
                    <a:lnTo>
                      <a:pt x="244" y="254"/>
                    </a:lnTo>
                    <a:lnTo>
                      <a:pt x="238" y="250"/>
                    </a:lnTo>
                    <a:lnTo>
                      <a:pt x="238" y="258"/>
                    </a:lnTo>
                    <a:lnTo>
                      <a:pt x="238" y="260"/>
                    </a:lnTo>
                    <a:lnTo>
                      <a:pt x="236" y="262"/>
                    </a:lnTo>
                    <a:lnTo>
                      <a:pt x="224" y="262"/>
                    </a:lnTo>
                    <a:lnTo>
                      <a:pt x="218" y="266"/>
                    </a:lnTo>
                    <a:lnTo>
                      <a:pt x="208" y="270"/>
                    </a:lnTo>
                    <a:lnTo>
                      <a:pt x="194" y="268"/>
                    </a:lnTo>
                    <a:lnTo>
                      <a:pt x="186" y="258"/>
                    </a:lnTo>
                    <a:lnTo>
                      <a:pt x="188" y="246"/>
                    </a:lnTo>
                    <a:lnTo>
                      <a:pt x="202" y="236"/>
                    </a:lnTo>
                    <a:lnTo>
                      <a:pt x="214" y="238"/>
                    </a:lnTo>
                    <a:lnTo>
                      <a:pt x="226" y="242"/>
                    </a:lnTo>
                    <a:lnTo>
                      <a:pt x="232" y="246"/>
                    </a:lnTo>
                    <a:lnTo>
                      <a:pt x="238" y="240"/>
                    </a:lnTo>
                    <a:lnTo>
                      <a:pt x="246" y="236"/>
                    </a:lnTo>
                    <a:lnTo>
                      <a:pt x="258" y="232"/>
                    </a:lnTo>
                    <a:lnTo>
                      <a:pt x="254" y="228"/>
                    </a:lnTo>
                    <a:lnTo>
                      <a:pt x="246" y="222"/>
                    </a:lnTo>
                    <a:lnTo>
                      <a:pt x="254" y="210"/>
                    </a:lnTo>
                    <a:lnTo>
                      <a:pt x="268" y="202"/>
                    </a:lnTo>
                    <a:lnTo>
                      <a:pt x="280" y="190"/>
                    </a:lnTo>
                    <a:lnTo>
                      <a:pt x="272" y="172"/>
                    </a:lnTo>
                    <a:lnTo>
                      <a:pt x="264" y="160"/>
                    </a:lnTo>
                    <a:lnTo>
                      <a:pt x="256" y="160"/>
                    </a:lnTo>
                    <a:lnTo>
                      <a:pt x="254" y="152"/>
                    </a:lnTo>
                    <a:lnTo>
                      <a:pt x="246" y="156"/>
                    </a:lnTo>
                    <a:lnTo>
                      <a:pt x="240" y="148"/>
                    </a:lnTo>
                    <a:lnTo>
                      <a:pt x="240" y="142"/>
                    </a:lnTo>
                    <a:lnTo>
                      <a:pt x="228" y="142"/>
                    </a:lnTo>
                    <a:lnTo>
                      <a:pt x="218" y="150"/>
                    </a:lnTo>
                    <a:lnTo>
                      <a:pt x="210" y="142"/>
                    </a:lnTo>
                    <a:lnTo>
                      <a:pt x="222" y="134"/>
                    </a:lnTo>
                    <a:lnTo>
                      <a:pt x="218" y="128"/>
                    </a:lnTo>
                    <a:lnTo>
                      <a:pt x="212" y="124"/>
                    </a:lnTo>
                    <a:lnTo>
                      <a:pt x="202" y="114"/>
                    </a:lnTo>
                    <a:lnTo>
                      <a:pt x="196" y="120"/>
                    </a:lnTo>
                    <a:lnTo>
                      <a:pt x="190" y="112"/>
                    </a:lnTo>
                    <a:lnTo>
                      <a:pt x="186" y="106"/>
                    </a:lnTo>
                    <a:lnTo>
                      <a:pt x="178" y="98"/>
                    </a:lnTo>
                    <a:lnTo>
                      <a:pt x="172" y="100"/>
                    </a:lnTo>
                    <a:lnTo>
                      <a:pt x="176" y="106"/>
                    </a:lnTo>
                    <a:lnTo>
                      <a:pt x="178" y="112"/>
                    </a:lnTo>
                    <a:lnTo>
                      <a:pt x="172" y="116"/>
                    </a:lnTo>
                    <a:lnTo>
                      <a:pt x="158" y="116"/>
                    </a:lnTo>
                    <a:lnTo>
                      <a:pt x="136" y="110"/>
                    </a:lnTo>
                    <a:lnTo>
                      <a:pt x="130" y="116"/>
                    </a:lnTo>
                    <a:lnTo>
                      <a:pt x="118" y="118"/>
                    </a:lnTo>
                    <a:lnTo>
                      <a:pt x="90" y="114"/>
                    </a:lnTo>
                    <a:lnTo>
                      <a:pt x="74" y="110"/>
                    </a:lnTo>
                    <a:lnTo>
                      <a:pt x="56" y="110"/>
                    </a:lnTo>
                    <a:lnTo>
                      <a:pt x="48" y="104"/>
                    </a:lnTo>
                    <a:lnTo>
                      <a:pt x="40" y="100"/>
                    </a:lnTo>
                    <a:lnTo>
                      <a:pt x="32" y="106"/>
                    </a:lnTo>
                    <a:lnTo>
                      <a:pt x="20" y="102"/>
                    </a:lnTo>
                    <a:lnTo>
                      <a:pt x="8" y="94"/>
                    </a:lnTo>
                    <a:lnTo>
                      <a:pt x="8" y="84"/>
                    </a:lnTo>
                    <a:lnTo>
                      <a:pt x="16" y="84"/>
                    </a:lnTo>
                    <a:lnTo>
                      <a:pt x="32" y="86"/>
                    </a:lnTo>
                    <a:lnTo>
                      <a:pt x="38" y="82"/>
                    </a:lnTo>
                    <a:lnTo>
                      <a:pt x="32" y="76"/>
                    </a:lnTo>
                    <a:lnTo>
                      <a:pt x="16" y="78"/>
                    </a:lnTo>
                    <a:lnTo>
                      <a:pt x="0" y="72"/>
                    </a:lnTo>
                    <a:lnTo>
                      <a:pt x="0" y="50"/>
                    </a:lnTo>
                    <a:lnTo>
                      <a:pt x="8" y="30"/>
                    </a:lnTo>
                    <a:lnTo>
                      <a:pt x="20" y="14"/>
                    </a:lnTo>
                    <a:lnTo>
                      <a:pt x="38" y="2"/>
                    </a:lnTo>
                    <a:lnTo>
                      <a:pt x="52" y="0"/>
                    </a:lnTo>
                    <a:lnTo>
                      <a:pt x="82" y="2"/>
                    </a:lnTo>
                    <a:lnTo>
                      <a:pt x="76" y="8"/>
                    </a:lnTo>
                    <a:lnTo>
                      <a:pt x="64" y="12"/>
                    </a:lnTo>
                    <a:lnTo>
                      <a:pt x="54" y="28"/>
                    </a:lnTo>
                    <a:lnTo>
                      <a:pt x="54" y="40"/>
                    </a:lnTo>
                    <a:lnTo>
                      <a:pt x="54" y="50"/>
                    </a:lnTo>
                    <a:lnTo>
                      <a:pt x="68" y="76"/>
                    </a:lnTo>
                    <a:lnTo>
                      <a:pt x="82" y="72"/>
                    </a:lnTo>
                    <a:lnTo>
                      <a:pt x="76" y="64"/>
                    </a:lnTo>
                    <a:lnTo>
                      <a:pt x="66" y="50"/>
                    </a:lnTo>
                    <a:lnTo>
                      <a:pt x="78" y="46"/>
                    </a:lnTo>
                    <a:lnTo>
                      <a:pt x="70" y="38"/>
                    </a:lnTo>
                    <a:lnTo>
                      <a:pt x="72" y="26"/>
                    </a:lnTo>
                    <a:lnTo>
                      <a:pt x="84" y="16"/>
                    </a:lnTo>
                    <a:lnTo>
                      <a:pt x="108" y="4"/>
                    </a:lnTo>
                    <a:lnTo>
                      <a:pt x="122" y="2"/>
                    </a:lnTo>
                    <a:lnTo>
                      <a:pt x="134"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82" name="Freeform 32"/>
              <p:cNvSpPr>
                <a:spLocks noChangeAspect="1"/>
              </p:cNvSpPr>
              <p:nvPr/>
            </p:nvSpPr>
            <p:spPr bwMode="auto">
              <a:xfrm>
                <a:off x="1364" y="1409"/>
                <a:ext cx="36" cy="22"/>
              </a:xfrm>
              <a:custGeom>
                <a:avLst/>
                <a:gdLst/>
                <a:ahLst/>
                <a:cxnLst>
                  <a:cxn ang="0">
                    <a:pos x="34" y="0"/>
                  </a:cxn>
                  <a:cxn ang="0">
                    <a:pos x="22" y="0"/>
                  </a:cxn>
                  <a:cxn ang="0">
                    <a:pos x="8" y="6"/>
                  </a:cxn>
                  <a:cxn ang="0">
                    <a:pos x="4" y="10"/>
                  </a:cxn>
                  <a:cxn ang="0">
                    <a:pos x="2" y="12"/>
                  </a:cxn>
                  <a:cxn ang="0">
                    <a:pos x="0" y="14"/>
                  </a:cxn>
                  <a:cxn ang="0">
                    <a:pos x="6" y="18"/>
                  </a:cxn>
                  <a:cxn ang="0">
                    <a:pos x="10" y="22"/>
                  </a:cxn>
                  <a:cxn ang="0">
                    <a:pos x="22" y="18"/>
                  </a:cxn>
                  <a:cxn ang="0">
                    <a:pos x="30" y="12"/>
                  </a:cxn>
                  <a:cxn ang="0">
                    <a:pos x="36" y="4"/>
                  </a:cxn>
                  <a:cxn ang="0">
                    <a:pos x="34" y="0"/>
                  </a:cxn>
                </a:cxnLst>
                <a:rect l="0" t="0" r="r" b="b"/>
                <a:pathLst>
                  <a:path w="36" h="22">
                    <a:moveTo>
                      <a:pt x="34" y="0"/>
                    </a:moveTo>
                    <a:lnTo>
                      <a:pt x="22" y="0"/>
                    </a:lnTo>
                    <a:lnTo>
                      <a:pt x="8" y="6"/>
                    </a:lnTo>
                    <a:lnTo>
                      <a:pt x="4" y="10"/>
                    </a:lnTo>
                    <a:lnTo>
                      <a:pt x="2" y="12"/>
                    </a:lnTo>
                    <a:lnTo>
                      <a:pt x="0" y="14"/>
                    </a:lnTo>
                    <a:lnTo>
                      <a:pt x="6" y="18"/>
                    </a:lnTo>
                    <a:lnTo>
                      <a:pt x="10" y="22"/>
                    </a:lnTo>
                    <a:lnTo>
                      <a:pt x="22" y="18"/>
                    </a:lnTo>
                    <a:lnTo>
                      <a:pt x="30" y="12"/>
                    </a:lnTo>
                    <a:lnTo>
                      <a:pt x="36" y="4"/>
                    </a:lnTo>
                    <a:lnTo>
                      <a:pt x="3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83" name="Freeform 33"/>
              <p:cNvSpPr>
                <a:spLocks noChangeAspect="1"/>
              </p:cNvSpPr>
              <p:nvPr/>
            </p:nvSpPr>
            <p:spPr bwMode="auto">
              <a:xfrm>
                <a:off x="1426" y="1423"/>
                <a:ext cx="18" cy="22"/>
              </a:xfrm>
              <a:custGeom>
                <a:avLst/>
                <a:gdLst/>
                <a:ahLst/>
                <a:cxnLst>
                  <a:cxn ang="0">
                    <a:pos x="8" y="0"/>
                  </a:cxn>
                  <a:cxn ang="0">
                    <a:pos x="2" y="6"/>
                  </a:cxn>
                  <a:cxn ang="0">
                    <a:pos x="0" y="14"/>
                  </a:cxn>
                  <a:cxn ang="0">
                    <a:pos x="8" y="22"/>
                  </a:cxn>
                  <a:cxn ang="0">
                    <a:pos x="18" y="10"/>
                  </a:cxn>
                  <a:cxn ang="0">
                    <a:pos x="16" y="2"/>
                  </a:cxn>
                  <a:cxn ang="0">
                    <a:pos x="8" y="0"/>
                  </a:cxn>
                </a:cxnLst>
                <a:rect l="0" t="0" r="r" b="b"/>
                <a:pathLst>
                  <a:path w="18" h="22">
                    <a:moveTo>
                      <a:pt x="8" y="0"/>
                    </a:moveTo>
                    <a:lnTo>
                      <a:pt x="2" y="6"/>
                    </a:lnTo>
                    <a:lnTo>
                      <a:pt x="0" y="14"/>
                    </a:lnTo>
                    <a:lnTo>
                      <a:pt x="8" y="22"/>
                    </a:lnTo>
                    <a:lnTo>
                      <a:pt x="18" y="10"/>
                    </a:lnTo>
                    <a:lnTo>
                      <a:pt x="16"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84" name="Freeform 34"/>
              <p:cNvSpPr>
                <a:spLocks noChangeAspect="1"/>
              </p:cNvSpPr>
              <p:nvPr/>
            </p:nvSpPr>
            <p:spPr bwMode="auto">
              <a:xfrm>
                <a:off x="876" y="971"/>
                <a:ext cx="22" cy="14"/>
              </a:xfrm>
              <a:custGeom>
                <a:avLst/>
                <a:gdLst/>
                <a:ahLst/>
                <a:cxnLst>
                  <a:cxn ang="0">
                    <a:pos x="8" y="0"/>
                  </a:cxn>
                  <a:cxn ang="0">
                    <a:pos x="16" y="2"/>
                  </a:cxn>
                  <a:cxn ang="0">
                    <a:pos x="22" y="8"/>
                  </a:cxn>
                  <a:cxn ang="0">
                    <a:pos x="20" y="12"/>
                  </a:cxn>
                  <a:cxn ang="0">
                    <a:pos x="10" y="14"/>
                  </a:cxn>
                  <a:cxn ang="0">
                    <a:pos x="2" y="8"/>
                  </a:cxn>
                  <a:cxn ang="0">
                    <a:pos x="0" y="2"/>
                  </a:cxn>
                  <a:cxn ang="0">
                    <a:pos x="8" y="0"/>
                  </a:cxn>
                </a:cxnLst>
                <a:rect l="0" t="0" r="r" b="b"/>
                <a:pathLst>
                  <a:path w="22" h="14">
                    <a:moveTo>
                      <a:pt x="8" y="0"/>
                    </a:moveTo>
                    <a:lnTo>
                      <a:pt x="16" y="2"/>
                    </a:lnTo>
                    <a:lnTo>
                      <a:pt x="22" y="8"/>
                    </a:lnTo>
                    <a:lnTo>
                      <a:pt x="20" y="12"/>
                    </a:lnTo>
                    <a:lnTo>
                      <a:pt x="10" y="14"/>
                    </a:lnTo>
                    <a:lnTo>
                      <a:pt x="2" y="8"/>
                    </a:lnTo>
                    <a:lnTo>
                      <a:pt x="0"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85" name="Freeform 35"/>
              <p:cNvSpPr>
                <a:spLocks noChangeAspect="1"/>
              </p:cNvSpPr>
              <p:nvPr/>
            </p:nvSpPr>
            <p:spPr bwMode="auto">
              <a:xfrm>
                <a:off x="1516" y="1271"/>
                <a:ext cx="20" cy="16"/>
              </a:xfrm>
              <a:custGeom>
                <a:avLst/>
                <a:gdLst/>
                <a:ahLst/>
                <a:cxnLst>
                  <a:cxn ang="0">
                    <a:pos x="8" y="0"/>
                  </a:cxn>
                  <a:cxn ang="0">
                    <a:pos x="16" y="6"/>
                  </a:cxn>
                  <a:cxn ang="0">
                    <a:pos x="20" y="12"/>
                  </a:cxn>
                  <a:cxn ang="0">
                    <a:pos x="16" y="16"/>
                  </a:cxn>
                  <a:cxn ang="0">
                    <a:pos x="6" y="14"/>
                  </a:cxn>
                  <a:cxn ang="0">
                    <a:pos x="0" y="10"/>
                  </a:cxn>
                  <a:cxn ang="0">
                    <a:pos x="0" y="2"/>
                  </a:cxn>
                  <a:cxn ang="0">
                    <a:pos x="8" y="0"/>
                  </a:cxn>
                </a:cxnLst>
                <a:rect l="0" t="0" r="r" b="b"/>
                <a:pathLst>
                  <a:path w="20" h="16">
                    <a:moveTo>
                      <a:pt x="8" y="0"/>
                    </a:moveTo>
                    <a:lnTo>
                      <a:pt x="16" y="6"/>
                    </a:lnTo>
                    <a:lnTo>
                      <a:pt x="20" y="12"/>
                    </a:lnTo>
                    <a:lnTo>
                      <a:pt x="16" y="16"/>
                    </a:lnTo>
                    <a:lnTo>
                      <a:pt x="6" y="14"/>
                    </a:lnTo>
                    <a:lnTo>
                      <a:pt x="0" y="10"/>
                    </a:lnTo>
                    <a:lnTo>
                      <a:pt x="0"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86" name="Freeform 36"/>
              <p:cNvSpPr>
                <a:spLocks noChangeAspect="1"/>
              </p:cNvSpPr>
              <p:nvPr/>
            </p:nvSpPr>
            <p:spPr bwMode="auto">
              <a:xfrm>
                <a:off x="1682" y="1705"/>
                <a:ext cx="38" cy="18"/>
              </a:xfrm>
              <a:custGeom>
                <a:avLst/>
                <a:gdLst/>
                <a:ahLst/>
                <a:cxnLst>
                  <a:cxn ang="0">
                    <a:pos x="0" y="2"/>
                  </a:cxn>
                  <a:cxn ang="0">
                    <a:pos x="8" y="8"/>
                  </a:cxn>
                  <a:cxn ang="0">
                    <a:pos x="18" y="14"/>
                  </a:cxn>
                  <a:cxn ang="0">
                    <a:pos x="34" y="18"/>
                  </a:cxn>
                  <a:cxn ang="0">
                    <a:pos x="38" y="12"/>
                  </a:cxn>
                  <a:cxn ang="0">
                    <a:pos x="30" y="6"/>
                  </a:cxn>
                  <a:cxn ang="0">
                    <a:pos x="22" y="2"/>
                  </a:cxn>
                  <a:cxn ang="0">
                    <a:pos x="14" y="0"/>
                  </a:cxn>
                  <a:cxn ang="0">
                    <a:pos x="8" y="0"/>
                  </a:cxn>
                  <a:cxn ang="0">
                    <a:pos x="0" y="2"/>
                  </a:cxn>
                </a:cxnLst>
                <a:rect l="0" t="0" r="r" b="b"/>
                <a:pathLst>
                  <a:path w="38" h="18">
                    <a:moveTo>
                      <a:pt x="0" y="2"/>
                    </a:moveTo>
                    <a:lnTo>
                      <a:pt x="8" y="8"/>
                    </a:lnTo>
                    <a:lnTo>
                      <a:pt x="18" y="14"/>
                    </a:lnTo>
                    <a:lnTo>
                      <a:pt x="34" y="18"/>
                    </a:lnTo>
                    <a:lnTo>
                      <a:pt x="38" y="12"/>
                    </a:lnTo>
                    <a:lnTo>
                      <a:pt x="30" y="6"/>
                    </a:lnTo>
                    <a:lnTo>
                      <a:pt x="22" y="2"/>
                    </a:lnTo>
                    <a:lnTo>
                      <a:pt x="14" y="0"/>
                    </a:lnTo>
                    <a:lnTo>
                      <a:pt x="8" y="0"/>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87" name="Freeform 37"/>
              <p:cNvSpPr>
                <a:spLocks noChangeAspect="1"/>
              </p:cNvSpPr>
              <p:nvPr/>
            </p:nvSpPr>
            <p:spPr bwMode="auto">
              <a:xfrm>
                <a:off x="668" y="1685"/>
                <a:ext cx="72" cy="50"/>
              </a:xfrm>
              <a:custGeom>
                <a:avLst/>
                <a:gdLst/>
                <a:ahLst/>
                <a:cxnLst>
                  <a:cxn ang="0">
                    <a:pos x="0" y="0"/>
                  </a:cxn>
                  <a:cxn ang="0">
                    <a:pos x="12" y="2"/>
                  </a:cxn>
                  <a:cxn ang="0">
                    <a:pos x="24" y="6"/>
                  </a:cxn>
                  <a:cxn ang="0">
                    <a:pos x="32" y="10"/>
                  </a:cxn>
                  <a:cxn ang="0">
                    <a:pos x="42" y="16"/>
                  </a:cxn>
                  <a:cxn ang="0">
                    <a:pos x="50" y="26"/>
                  </a:cxn>
                  <a:cxn ang="0">
                    <a:pos x="56" y="30"/>
                  </a:cxn>
                  <a:cxn ang="0">
                    <a:pos x="66" y="36"/>
                  </a:cxn>
                  <a:cxn ang="0">
                    <a:pos x="70" y="42"/>
                  </a:cxn>
                  <a:cxn ang="0">
                    <a:pos x="72" y="46"/>
                  </a:cxn>
                  <a:cxn ang="0">
                    <a:pos x="66" y="48"/>
                  </a:cxn>
                  <a:cxn ang="0">
                    <a:pos x="56" y="50"/>
                  </a:cxn>
                  <a:cxn ang="0">
                    <a:pos x="46" y="46"/>
                  </a:cxn>
                  <a:cxn ang="0">
                    <a:pos x="46" y="38"/>
                  </a:cxn>
                  <a:cxn ang="0">
                    <a:pos x="40" y="38"/>
                  </a:cxn>
                  <a:cxn ang="0">
                    <a:pos x="34" y="32"/>
                  </a:cxn>
                  <a:cxn ang="0">
                    <a:pos x="28" y="24"/>
                  </a:cxn>
                  <a:cxn ang="0">
                    <a:pos x="22" y="24"/>
                  </a:cxn>
                  <a:cxn ang="0">
                    <a:pos x="20" y="18"/>
                  </a:cxn>
                  <a:cxn ang="0">
                    <a:pos x="14" y="18"/>
                  </a:cxn>
                  <a:cxn ang="0">
                    <a:pos x="6" y="14"/>
                  </a:cxn>
                  <a:cxn ang="0">
                    <a:pos x="0" y="10"/>
                  </a:cxn>
                  <a:cxn ang="0">
                    <a:pos x="0" y="0"/>
                  </a:cxn>
                </a:cxnLst>
                <a:rect l="0" t="0" r="r" b="b"/>
                <a:pathLst>
                  <a:path w="72" h="50">
                    <a:moveTo>
                      <a:pt x="0" y="0"/>
                    </a:moveTo>
                    <a:lnTo>
                      <a:pt x="12" y="2"/>
                    </a:lnTo>
                    <a:lnTo>
                      <a:pt x="24" y="6"/>
                    </a:lnTo>
                    <a:lnTo>
                      <a:pt x="32" y="10"/>
                    </a:lnTo>
                    <a:lnTo>
                      <a:pt x="42" y="16"/>
                    </a:lnTo>
                    <a:lnTo>
                      <a:pt x="50" y="26"/>
                    </a:lnTo>
                    <a:lnTo>
                      <a:pt x="56" y="30"/>
                    </a:lnTo>
                    <a:lnTo>
                      <a:pt x="66" y="36"/>
                    </a:lnTo>
                    <a:lnTo>
                      <a:pt x="70" y="42"/>
                    </a:lnTo>
                    <a:lnTo>
                      <a:pt x="72" y="46"/>
                    </a:lnTo>
                    <a:lnTo>
                      <a:pt x="66" y="48"/>
                    </a:lnTo>
                    <a:lnTo>
                      <a:pt x="56" y="50"/>
                    </a:lnTo>
                    <a:lnTo>
                      <a:pt x="46" y="46"/>
                    </a:lnTo>
                    <a:lnTo>
                      <a:pt x="46" y="38"/>
                    </a:lnTo>
                    <a:lnTo>
                      <a:pt x="40" y="38"/>
                    </a:lnTo>
                    <a:lnTo>
                      <a:pt x="34" y="32"/>
                    </a:lnTo>
                    <a:lnTo>
                      <a:pt x="28" y="24"/>
                    </a:lnTo>
                    <a:lnTo>
                      <a:pt x="22" y="24"/>
                    </a:lnTo>
                    <a:lnTo>
                      <a:pt x="20" y="18"/>
                    </a:lnTo>
                    <a:lnTo>
                      <a:pt x="14" y="18"/>
                    </a:lnTo>
                    <a:lnTo>
                      <a:pt x="6" y="14"/>
                    </a:lnTo>
                    <a:lnTo>
                      <a:pt x="0" y="10"/>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07" name="Group 38"/>
            <p:cNvGrpSpPr>
              <a:grpSpLocks noChangeAspect="1"/>
            </p:cNvGrpSpPr>
            <p:nvPr/>
          </p:nvGrpSpPr>
          <p:grpSpPr bwMode="auto">
            <a:xfrm>
              <a:off x="457200" y="2165857"/>
              <a:ext cx="2288068" cy="1807371"/>
              <a:chOff x="44" y="1185"/>
              <a:chExt cx="1592" cy="1080"/>
            </a:xfrm>
          </p:grpSpPr>
          <p:grpSp>
            <p:nvGrpSpPr>
              <p:cNvPr id="336" name="Group 39"/>
              <p:cNvGrpSpPr>
                <a:grpSpLocks noChangeAspect="1"/>
              </p:cNvGrpSpPr>
              <p:nvPr/>
            </p:nvGrpSpPr>
            <p:grpSpPr bwMode="auto">
              <a:xfrm>
                <a:off x="44" y="1185"/>
                <a:ext cx="594" cy="464"/>
                <a:chOff x="44" y="1185"/>
                <a:chExt cx="594" cy="464"/>
              </a:xfrm>
            </p:grpSpPr>
            <p:sp>
              <p:nvSpPr>
                <p:cNvPr id="345" name="Freeform 40"/>
                <p:cNvSpPr>
                  <a:spLocks noChangeAspect="1"/>
                </p:cNvSpPr>
                <p:nvPr/>
              </p:nvSpPr>
              <p:spPr bwMode="auto">
                <a:xfrm>
                  <a:off x="44" y="1185"/>
                  <a:ext cx="594" cy="414"/>
                </a:xfrm>
                <a:custGeom>
                  <a:avLst/>
                  <a:gdLst/>
                  <a:ahLst/>
                  <a:cxnLst>
                    <a:cxn ang="0">
                      <a:pos x="540" y="354"/>
                    </a:cxn>
                    <a:cxn ang="0">
                      <a:pos x="510" y="318"/>
                    </a:cxn>
                    <a:cxn ang="0">
                      <a:pos x="500" y="332"/>
                    </a:cxn>
                    <a:cxn ang="0">
                      <a:pos x="464" y="324"/>
                    </a:cxn>
                    <a:cxn ang="0">
                      <a:pos x="414" y="298"/>
                    </a:cxn>
                    <a:cxn ang="0">
                      <a:pos x="362" y="288"/>
                    </a:cxn>
                    <a:cxn ang="0">
                      <a:pos x="318" y="272"/>
                    </a:cxn>
                    <a:cxn ang="0">
                      <a:pos x="314" y="294"/>
                    </a:cxn>
                    <a:cxn ang="0">
                      <a:pos x="278" y="304"/>
                    </a:cxn>
                    <a:cxn ang="0">
                      <a:pos x="252" y="298"/>
                    </a:cxn>
                    <a:cxn ang="0">
                      <a:pos x="270" y="274"/>
                    </a:cxn>
                    <a:cxn ang="0">
                      <a:pos x="274" y="266"/>
                    </a:cxn>
                    <a:cxn ang="0">
                      <a:pos x="236" y="298"/>
                    </a:cxn>
                    <a:cxn ang="0">
                      <a:pos x="222" y="322"/>
                    </a:cxn>
                    <a:cxn ang="0">
                      <a:pos x="196" y="348"/>
                    </a:cxn>
                    <a:cxn ang="0">
                      <a:pos x="146" y="384"/>
                    </a:cxn>
                    <a:cxn ang="0">
                      <a:pos x="112" y="398"/>
                    </a:cxn>
                    <a:cxn ang="0">
                      <a:pos x="90" y="408"/>
                    </a:cxn>
                    <a:cxn ang="0">
                      <a:pos x="84" y="394"/>
                    </a:cxn>
                    <a:cxn ang="0">
                      <a:pos x="114" y="382"/>
                    </a:cxn>
                    <a:cxn ang="0">
                      <a:pos x="156" y="354"/>
                    </a:cxn>
                    <a:cxn ang="0">
                      <a:pos x="170" y="320"/>
                    </a:cxn>
                    <a:cxn ang="0">
                      <a:pos x="138" y="328"/>
                    </a:cxn>
                    <a:cxn ang="0">
                      <a:pos x="100" y="328"/>
                    </a:cxn>
                    <a:cxn ang="0">
                      <a:pos x="86" y="286"/>
                    </a:cxn>
                    <a:cxn ang="0">
                      <a:pos x="56" y="300"/>
                    </a:cxn>
                    <a:cxn ang="0">
                      <a:pos x="48" y="274"/>
                    </a:cxn>
                    <a:cxn ang="0">
                      <a:pos x="24" y="258"/>
                    </a:cxn>
                    <a:cxn ang="0">
                      <a:pos x="46" y="226"/>
                    </a:cxn>
                    <a:cxn ang="0">
                      <a:pos x="80" y="214"/>
                    </a:cxn>
                    <a:cxn ang="0">
                      <a:pos x="102" y="184"/>
                    </a:cxn>
                    <a:cxn ang="0">
                      <a:pos x="86" y="180"/>
                    </a:cxn>
                    <a:cxn ang="0">
                      <a:pos x="20" y="168"/>
                    </a:cxn>
                    <a:cxn ang="0">
                      <a:pos x="10" y="150"/>
                    </a:cxn>
                    <a:cxn ang="0">
                      <a:pos x="60" y="132"/>
                    </a:cxn>
                    <a:cxn ang="0">
                      <a:pos x="100" y="142"/>
                    </a:cxn>
                    <a:cxn ang="0">
                      <a:pos x="102" y="132"/>
                    </a:cxn>
                    <a:cxn ang="0">
                      <a:pos x="84" y="116"/>
                    </a:cxn>
                    <a:cxn ang="0">
                      <a:pos x="44" y="94"/>
                    </a:cxn>
                    <a:cxn ang="0">
                      <a:pos x="22" y="68"/>
                    </a:cxn>
                    <a:cxn ang="0">
                      <a:pos x="88" y="28"/>
                    </a:cxn>
                    <a:cxn ang="0">
                      <a:pos x="132" y="12"/>
                    </a:cxn>
                    <a:cxn ang="0">
                      <a:pos x="186" y="8"/>
                    </a:cxn>
                    <a:cxn ang="0">
                      <a:pos x="244" y="16"/>
                    </a:cxn>
                    <a:cxn ang="0">
                      <a:pos x="318" y="30"/>
                    </a:cxn>
                    <a:cxn ang="0">
                      <a:pos x="400" y="40"/>
                    </a:cxn>
                    <a:cxn ang="0">
                      <a:pos x="438" y="288"/>
                    </a:cxn>
                    <a:cxn ang="0">
                      <a:pos x="478" y="316"/>
                    </a:cxn>
                    <a:cxn ang="0">
                      <a:pos x="508" y="300"/>
                    </a:cxn>
                    <a:cxn ang="0">
                      <a:pos x="556" y="358"/>
                    </a:cxn>
                    <a:cxn ang="0">
                      <a:pos x="594" y="394"/>
                    </a:cxn>
                    <a:cxn ang="0">
                      <a:pos x="582" y="394"/>
                    </a:cxn>
                  </a:cxnLst>
                  <a:rect l="0" t="0" r="r" b="b"/>
                  <a:pathLst>
                    <a:path w="594" h="414">
                      <a:moveTo>
                        <a:pt x="568" y="384"/>
                      </a:moveTo>
                      <a:lnTo>
                        <a:pt x="552" y="370"/>
                      </a:lnTo>
                      <a:lnTo>
                        <a:pt x="542" y="362"/>
                      </a:lnTo>
                      <a:lnTo>
                        <a:pt x="540" y="354"/>
                      </a:lnTo>
                      <a:lnTo>
                        <a:pt x="530" y="342"/>
                      </a:lnTo>
                      <a:lnTo>
                        <a:pt x="522" y="336"/>
                      </a:lnTo>
                      <a:lnTo>
                        <a:pt x="518" y="330"/>
                      </a:lnTo>
                      <a:lnTo>
                        <a:pt x="510" y="318"/>
                      </a:lnTo>
                      <a:lnTo>
                        <a:pt x="506" y="322"/>
                      </a:lnTo>
                      <a:lnTo>
                        <a:pt x="510" y="334"/>
                      </a:lnTo>
                      <a:lnTo>
                        <a:pt x="506" y="338"/>
                      </a:lnTo>
                      <a:lnTo>
                        <a:pt x="500" y="332"/>
                      </a:lnTo>
                      <a:lnTo>
                        <a:pt x="496" y="328"/>
                      </a:lnTo>
                      <a:lnTo>
                        <a:pt x="492" y="336"/>
                      </a:lnTo>
                      <a:lnTo>
                        <a:pt x="480" y="332"/>
                      </a:lnTo>
                      <a:lnTo>
                        <a:pt x="464" y="324"/>
                      </a:lnTo>
                      <a:lnTo>
                        <a:pt x="440" y="310"/>
                      </a:lnTo>
                      <a:lnTo>
                        <a:pt x="438" y="302"/>
                      </a:lnTo>
                      <a:lnTo>
                        <a:pt x="426" y="304"/>
                      </a:lnTo>
                      <a:lnTo>
                        <a:pt x="414" y="298"/>
                      </a:lnTo>
                      <a:lnTo>
                        <a:pt x="400" y="296"/>
                      </a:lnTo>
                      <a:lnTo>
                        <a:pt x="378" y="296"/>
                      </a:lnTo>
                      <a:lnTo>
                        <a:pt x="368" y="296"/>
                      </a:lnTo>
                      <a:lnTo>
                        <a:pt x="362" y="288"/>
                      </a:lnTo>
                      <a:lnTo>
                        <a:pt x="348" y="286"/>
                      </a:lnTo>
                      <a:lnTo>
                        <a:pt x="344" y="280"/>
                      </a:lnTo>
                      <a:lnTo>
                        <a:pt x="332" y="274"/>
                      </a:lnTo>
                      <a:lnTo>
                        <a:pt x="318" y="272"/>
                      </a:lnTo>
                      <a:lnTo>
                        <a:pt x="306" y="272"/>
                      </a:lnTo>
                      <a:lnTo>
                        <a:pt x="306" y="280"/>
                      </a:lnTo>
                      <a:lnTo>
                        <a:pt x="310" y="286"/>
                      </a:lnTo>
                      <a:lnTo>
                        <a:pt x="314" y="294"/>
                      </a:lnTo>
                      <a:lnTo>
                        <a:pt x="310" y="296"/>
                      </a:lnTo>
                      <a:lnTo>
                        <a:pt x="294" y="296"/>
                      </a:lnTo>
                      <a:lnTo>
                        <a:pt x="286" y="298"/>
                      </a:lnTo>
                      <a:lnTo>
                        <a:pt x="278" y="304"/>
                      </a:lnTo>
                      <a:lnTo>
                        <a:pt x="268" y="312"/>
                      </a:lnTo>
                      <a:lnTo>
                        <a:pt x="256" y="316"/>
                      </a:lnTo>
                      <a:lnTo>
                        <a:pt x="250" y="308"/>
                      </a:lnTo>
                      <a:lnTo>
                        <a:pt x="252" y="298"/>
                      </a:lnTo>
                      <a:lnTo>
                        <a:pt x="256" y="290"/>
                      </a:lnTo>
                      <a:lnTo>
                        <a:pt x="258" y="280"/>
                      </a:lnTo>
                      <a:lnTo>
                        <a:pt x="262" y="276"/>
                      </a:lnTo>
                      <a:lnTo>
                        <a:pt x="270" y="274"/>
                      </a:lnTo>
                      <a:lnTo>
                        <a:pt x="280" y="272"/>
                      </a:lnTo>
                      <a:lnTo>
                        <a:pt x="284" y="264"/>
                      </a:lnTo>
                      <a:lnTo>
                        <a:pt x="286" y="260"/>
                      </a:lnTo>
                      <a:lnTo>
                        <a:pt x="274" y="266"/>
                      </a:lnTo>
                      <a:lnTo>
                        <a:pt x="264" y="268"/>
                      </a:lnTo>
                      <a:lnTo>
                        <a:pt x="244" y="282"/>
                      </a:lnTo>
                      <a:lnTo>
                        <a:pt x="236" y="290"/>
                      </a:lnTo>
                      <a:lnTo>
                        <a:pt x="236" y="298"/>
                      </a:lnTo>
                      <a:lnTo>
                        <a:pt x="230" y="304"/>
                      </a:lnTo>
                      <a:lnTo>
                        <a:pt x="220" y="306"/>
                      </a:lnTo>
                      <a:lnTo>
                        <a:pt x="216" y="314"/>
                      </a:lnTo>
                      <a:lnTo>
                        <a:pt x="222" y="322"/>
                      </a:lnTo>
                      <a:lnTo>
                        <a:pt x="224" y="326"/>
                      </a:lnTo>
                      <a:lnTo>
                        <a:pt x="218" y="332"/>
                      </a:lnTo>
                      <a:lnTo>
                        <a:pt x="208" y="340"/>
                      </a:lnTo>
                      <a:lnTo>
                        <a:pt x="196" y="348"/>
                      </a:lnTo>
                      <a:lnTo>
                        <a:pt x="176" y="360"/>
                      </a:lnTo>
                      <a:lnTo>
                        <a:pt x="154" y="372"/>
                      </a:lnTo>
                      <a:lnTo>
                        <a:pt x="148" y="378"/>
                      </a:lnTo>
                      <a:lnTo>
                        <a:pt x="146" y="384"/>
                      </a:lnTo>
                      <a:lnTo>
                        <a:pt x="134" y="390"/>
                      </a:lnTo>
                      <a:lnTo>
                        <a:pt x="130" y="394"/>
                      </a:lnTo>
                      <a:lnTo>
                        <a:pt x="116" y="394"/>
                      </a:lnTo>
                      <a:lnTo>
                        <a:pt x="112" y="398"/>
                      </a:lnTo>
                      <a:lnTo>
                        <a:pt x="104" y="402"/>
                      </a:lnTo>
                      <a:lnTo>
                        <a:pt x="98" y="398"/>
                      </a:lnTo>
                      <a:lnTo>
                        <a:pt x="94" y="400"/>
                      </a:lnTo>
                      <a:lnTo>
                        <a:pt x="90" y="408"/>
                      </a:lnTo>
                      <a:lnTo>
                        <a:pt x="84" y="412"/>
                      </a:lnTo>
                      <a:lnTo>
                        <a:pt x="76" y="410"/>
                      </a:lnTo>
                      <a:lnTo>
                        <a:pt x="78" y="402"/>
                      </a:lnTo>
                      <a:lnTo>
                        <a:pt x="84" y="394"/>
                      </a:lnTo>
                      <a:lnTo>
                        <a:pt x="90" y="390"/>
                      </a:lnTo>
                      <a:lnTo>
                        <a:pt x="100" y="388"/>
                      </a:lnTo>
                      <a:lnTo>
                        <a:pt x="110" y="388"/>
                      </a:lnTo>
                      <a:lnTo>
                        <a:pt x="114" y="382"/>
                      </a:lnTo>
                      <a:lnTo>
                        <a:pt x="124" y="378"/>
                      </a:lnTo>
                      <a:lnTo>
                        <a:pt x="140" y="366"/>
                      </a:lnTo>
                      <a:lnTo>
                        <a:pt x="150" y="356"/>
                      </a:lnTo>
                      <a:lnTo>
                        <a:pt x="156" y="354"/>
                      </a:lnTo>
                      <a:lnTo>
                        <a:pt x="160" y="342"/>
                      </a:lnTo>
                      <a:lnTo>
                        <a:pt x="160" y="332"/>
                      </a:lnTo>
                      <a:lnTo>
                        <a:pt x="168" y="328"/>
                      </a:lnTo>
                      <a:lnTo>
                        <a:pt x="170" y="320"/>
                      </a:lnTo>
                      <a:lnTo>
                        <a:pt x="160" y="322"/>
                      </a:lnTo>
                      <a:lnTo>
                        <a:pt x="148" y="328"/>
                      </a:lnTo>
                      <a:lnTo>
                        <a:pt x="142" y="322"/>
                      </a:lnTo>
                      <a:lnTo>
                        <a:pt x="138" y="328"/>
                      </a:lnTo>
                      <a:lnTo>
                        <a:pt x="134" y="330"/>
                      </a:lnTo>
                      <a:lnTo>
                        <a:pt x="126" y="322"/>
                      </a:lnTo>
                      <a:lnTo>
                        <a:pt x="110" y="320"/>
                      </a:lnTo>
                      <a:lnTo>
                        <a:pt x="100" y="328"/>
                      </a:lnTo>
                      <a:lnTo>
                        <a:pt x="90" y="330"/>
                      </a:lnTo>
                      <a:lnTo>
                        <a:pt x="88" y="304"/>
                      </a:lnTo>
                      <a:lnTo>
                        <a:pt x="86" y="296"/>
                      </a:lnTo>
                      <a:lnTo>
                        <a:pt x="86" y="286"/>
                      </a:lnTo>
                      <a:lnTo>
                        <a:pt x="80" y="286"/>
                      </a:lnTo>
                      <a:lnTo>
                        <a:pt x="78" y="296"/>
                      </a:lnTo>
                      <a:lnTo>
                        <a:pt x="74" y="300"/>
                      </a:lnTo>
                      <a:lnTo>
                        <a:pt x="56" y="300"/>
                      </a:lnTo>
                      <a:lnTo>
                        <a:pt x="48" y="292"/>
                      </a:lnTo>
                      <a:lnTo>
                        <a:pt x="40" y="280"/>
                      </a:lnTo>
                      <a:lnTo>
                        <a:pt x="42" y="274"/>
                      </a:lnTo>
                      <a:lnTo>
                        <a:pt x="48" y="274"/>
                      </a:lnTo>
                      <a:lnTo>
                        <a:pt x="40" y="268"/>
                      </a:lnTo>
                      <a:lnTo>
                        <a:pt x="40" y="260"/>
                      </a:lnTo>
                      <a:lnTo>
                        <a:pt x="36" y="268"/>
                      </a:lnTo>
                      <a:lnTo>
                        <a:pt x="24" y="258"/>
                      </a:lnTo>
                      <a:lnTo>
                        <a:pt x="30" y="246"/>
                      </a:lnTo>
                      <a:lnTo>
                        <a:pt x="34" y="242"/>
                      </a:lnTo>
                      <a:lnTo>
                        <a:pt x="46" y="234"/>
                      </a:lnTo>
                      <a:lnTo>
                        <a:pt x="46" y="226"/>
                      </a:lnTo>
                      <a:lnTo>
                        <a:pt x="50" y="220"/>
                      </a:lnTo>
                      <a:lnTo>
                        <a:pt x="58" y="220"/>
                      </a:lnTo>
                      <a:lnTo>
                        <a:pt x="72" y="222"/>
                      </a:lnTo>
                      <a:lnTo>
                        <a:pt x="80" y="214"/>
                      </a:lnTo>
                      <a:lnTo>
                        <a:pt x="88" y="210"/>
                      </a:lnTo>
                      <a:lnTo>
                        <a:pt x="110" y="208"/>
                      </a:lnTo>
                      <a:lnTo>
                        <a:pt x="108" y="194"/>
                      </a:lnTo>
                      <a:lnTo>
                        <a:pt x="102" y="184"/>
                      </a:lnTo>
                      <a:lnTo>
                        <a:pt x="108" y="178"/>
                      </a:lnTo>
                      <a:lnTo>
                        <a:pt x="104" y="174"/>
                      </a:lnTo>
                      <a:lnTo>
                        <a:pt x="94" y="174"/>
                      </a:lnTo>
                      <a:lnTo>
                        <a:pt x="86" y="180"/>
                      </a:lnTo>
                      <a:lnTo>
                        <a:pt x="76" y="186"/>
                      </a:lnTo>
                      <a:lnTo>
                        <a:pt x="22" y="184"/>
                      </a:lnTo>
                      <a:lnTo>
                        <a:pt x="14" y="176"/>
                      </a:lnTo>
                      <a:lnTo>
                        <a:pt x="20" y="168"/>
                      </a:lnTo>
                      <a:lnTo>
                        <a:pt x="20" y="164"/>
                      </a:lnTo>
                      <a:lnTo>
                        <a:pt x="4" y="164"/>
                      </a:lnTo>
                      <a:lnTo>
                        <a:pt x="0" y="156"/>
                      </a:lnTo>
                      <a:lnTo>
                        <a:pt x="10" y="150"/>
                      </a:lnTo>
                      <a:lnTo>
                        <a:pt x="22" y="140"/>
                      </a:lnTo>
                      <a:lnTo>
                        <a:pt x="36" y="136"/>
                      </a:lnTo>
                      <a:lnTo>
                        <a:pt x="52" y="130"/>
                      </a:lnTo>
                      <a:lnTo>
                        <a:pt x="60" y="132"/>
                      </a:lnTo>
                      <a:lnTo>
                        <a:pt x="62" y="140"/>
                      </a:lnTo>
                      <a:lnTo>
                        <a:pt x="72" y="146"/>
                      </a:lnTo>
                      <a:lnTo>
                        <a:pt x="88" y="144"/>
                      </a:lnTo>
                      <a:lnTo>
                        <a:pt x="100" y="142"/>
                      </a:lnTo>
                      <a:lnTo>
                        <a:pt x="114" y="136"/>
                      </a:lnTo>
                      <a:lnTo>
                        <a:pt x="118" y="130"/>
                      </a:lnTo>
                      <a:lnTo>
                        <a:pt x="108" y="128"/>
                      </a:lnTo>
                      <a:lnTo>
                        <a:pt x="102" y="132"/>
                      </a:lnTo>
                      <a:lnTo>
                        <a:pt x="88" y="130"/>
                      </a:lnTo>
                      <a:lnTo>
                        <a:pt x="88" y="122"/>
                      </a:lnTo>
                      <a:lnTo>
                        <a:pt x="92" y="118"/>
                      </a:lnTo>
                      <a:lnTo>
                        <a:pt x="84" y="116"/>
                      </a:lnTo>
                      <a:lnTo>
                        <a:pt x="66" y="120"/>
                      </a:lnTo>
                      <a:lnTo>
                        <a:pt x="60" y="108"/>
                      </a:lnTo>
                      <a:lnTo>
                        <a:pt x="50" y="100"/>
                      </a:lnTo>
                      <a:lnTo>
                        <a:pt x="44" y="94"/>
                      </a:lnTo>
                      <a:lnTo>
                        <a:pt x="38" y="90"/>
                      </a:lnTo>
                      <a:lnTo>
                        <a:pt x="26" y="90"/>
                      </a:lnTo>
                      <a:lnTo>
                        <a:pt x="20" y="82"/>
                      </a:lnTo>
                      <a:lnTo>
                        <a:pt x="22" y="68"/>
                      </a:lnTo>
                      <a:lnTo>
                        <a:pt x="58" y="64"/>
                      </a:lnTo>
                      <a:lnTo>
                        <a:pt x="70" y="54"/>
                      </a:lnTo>
                      <a:lnTo>
                        <a:pt x="74" y="42"/>
                      </a:lnTo>
                      <a:lnTo>
                        <a:pt x="88" y="28"/>
                      </a:lnTo>
                      <a:lnTo>
                        <a:pt x="104" y="28"/>
                      </a:lnTo>
                      <a:lnTo>
                        <a:pt x="120" y="20"/>
                      </a:lnTo>
                      <a:lnTo>
                        <a:pt x="128" y="20"/>
                      </a:lnTo>
                      <a:lnTo>
                        <a:pt x="132" y="12"/>
                      </a:lnTo>
                      <a:lnTo>
                        <a:pt x="158" y="10"/>
                      </a:lnTo>
                      <a:lnTo>
                        <a:pt x="176" y="0"/>
                      </a:lnTo>
                      <a:lnTo>
                        <a:pt x="190" y="2"/>
                      </a:lnTo>
                      <a:lnTo>
                        <a:pt x="186" y="8"/>
                      </a:lnTo>
                      <a:lnTo>
                        <a:pt x="190" y="14"/>
                      </a:lnTo>
                      <a:lnTo>
                        <a:pt x="204" y="8"/>
                      </a:lnTo>
                      <a:lnTo>
                        <a:pt x="212" y="12"/>
                      </a:lnTo>
                      <a:lnTo>
                        <a:pt x="244" y="16"/>
                      </a:lnTo>
                      <a:lnTo>
                        <a:pt x="244" y="22"/>
                      </a:lnTo>
                      <a:lnTo>
                        <a:pt x="268" y="24"/>
                      </a:lnTo>
                      <a:lnTo>
                        <a:pt x="296" y="24"/>
                      </a:lnTo>
                      <a:lnTo>
                        <a:pt x="318" y="30"/>
                      </a:lnTo>
                      <a:lnTo>
                        <a:pt x="344" y="36"/>
                      </a:lnTo>
                      <a:lnTo>
                        <a:pt x="364" y="40"/>
                      </a:lnTo>
                      <a:lnTo>
                        <a:pt x="394" y="36"/>
                      </a:lnTo>
                      <a:lnTo>
                        <a:pt x="400" y="40"/>
                      </a:lnTo>
                      <a:lnTo>
                        <a:pt x="420" y="48"/>
                      </a:lnTo>
                      <a:lnTo>
                        <a:pt x="420" y="288"/>
                      </a:lnTo>
                      <a:lnTo>
                        <a:pt x="430" y="292"/>
                      </a:lnTo>
                      <a:lnTo>
                        <a:pt x="438" y="288"/>
                      </a:lnTo>
                      <a:lnTo>
                        <a:pt x="446" y="286"/>
                      </a:lnTo>
                      <a:lnTo>
                        <a:pt x="454" y="296"/>
                      </a:lnTo>
                      <a:lnTo>
                        <a:pt x="470" y="308"/>
                      </a:lnTo>
                      <a:lnTo>
                        <a:pt x="478" y="316"/>
                      </a:lnTo>
                      <a:lnTo>
                        <a:pt x="488" y="314"/>
                      </a:lnTo>
                      <a:lnTo>
                        <a:pt x="490" y="308"/>
                      </a:lnTo>
                      <a:lnTo>
                        <a:pt x="498" y="304"/>
                      </a:lnTo>
                      <a:lnTo>
                        <a:pt x="508" y="300"/>
                      </a:lnTo>
                      <a:lnTo>
                        <a:pt x="520" y="312"/>
                      </a:lnTo>
                      <a:lnTo>
                        <a:pt x="530" y="322"/>
                      </a:lnTo>
                      <a:lnTo>
                        <a:pt x="546" y="338"/>
                      </a:lnTo>
                      <a:lnTo>
                        <a:pt x="556" y="358"/>
                      </a:lnTo>
                      <a:lnTo>
                        <a:pt x="566" y="370"/>
                      </a:lnTo>
                      <a:lnTo>
                        <a:pt x="578" y="378"/>
                      </a:lnTo>
                      <a:lnTo>
                        <a:pt x="592" y="386"/>
                      </a:lnTo>
                      <a:lnTo>
                        <a:pt x="594" y="394"/>
                      </a:lnTo>
                      <a:lnTo>
                        <a:pt x="590" y="410"/>
                      </a:lnTo>
                      <a:lnTo>
                        <a:pt x="576" y="414"/>
                      </a:lnTo>
                      <a:lnTo>
                        <a:pt x="580" y="404"/>
                      </a:lnTo>
                      <a:lnTo>
                        <a:pt x="582" y="394"/>
                      </a:lnTo>
                      <a:lnTo>
                        <a:pt x="576" y="392"/>
                      </a:lnTo>
                      <a:lnTo>
                        <a:pt x="570" y="386"/>
                      </a:lnTo>
                      <a:lnTo>
                        <a:pt x="568" y="384"/>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346" name="Freeform 41"/>
                <p:cNvSpPr>
                  <a:spLocks noChangeAspect="1"/>
                </p:cNvSpPr>
                <p:nvPr/>
              </p:nvSpPr>
              <p:spPr bwMode="auto">
                <a:xfrm>
                  <a:off x="250" y="1527"/>
                  <a:ext cx="38" cy="26"/>
                </a:xfrm>
                <a:custGeom>
                  <a:avLst/>
                  <a:gdLst/>
                  <a:ahLst/>
                  <a:cxnLst>
                    <a:cxn ang="0">
                      <a:pos x="28" y="2"/>
                    </a:cxn>
                    <a:cxn ang="0">
                      <a:pos x="20" y="4"/>
                    </a:cxn>
                    <a:cxn ang="0">
                      <a:pos x="14" y="6"/>
                    </a:cxn>
                    <a:cxn ang="0">
                      <a:pos x="14" y="14"/>
                    </a:cxn>
                    <a:cxn ang="0">
                      <a:pos x="8" y="12"/>
                    </a:cxn>
                    <a:cxn ang="0">
                      <a:pos x="4" y="8"/>
                    </a:cxn>
                    <a:cxn ang="0">
                      <a:pos x="0" y="12"/>
                    </a:cxn>
                    <a:cxn ang="0">
                      <a:pos x="2" y="20"/>
                    </a:cxn>
                    <a:cxn ang="0">
                      <a:pos x="8" y="26"/>
                    </a:cxn>
                    <a:cxn ang="0">
                      <a:pos x="26" y="24"/>
                    </a:cxn>
                    <a:cxn ang="0">
                      <a:pos x="32" y="16"/>
                    </a:cxn>
                    <a:cxn ang="0">
                      <a:pos x="38" y="10"/>
                    </a:cxn>
                    <a:cxn ang="0">
                      <a:pos x="34" y="0"/>
                    </a:cxn>
                    <a:cxn ang="0">
                      <a:pos x="28" y="2"/>
                    </a:cxn>
                  </a:cxnLst>
                  <a:rect l="0" t="0" r="r" b="b"/>
                  <a:pathLst>
                    <a:path w="38" h="26">
                      <a:moveTo>
                        <a:pt x="28" y="2"/>
                      </a:moveTo>
                      <a:lnTo>
                        <a:pt x="20" y="4"/>
                      </a:lnTo>
                      <a:lnTo>
                        <a:pt x="14" y="6"/>
                      </a:lnTo>
                      <a:lnTo>
                        <a:pt x="14" y="14"/>
                      </a:lnTo>
                      <a:lnTo>
                        <a:pt x="8" y="12"/>
                      </a:lnTo>
                      <a:lnTo>
                        <a:pt x="4" y="8"/>
                      </a:lnTo>
                      <a:lnTo>
                        <a:pt x="0" y="12"/>
                      </a:lnTo>
                      <a:lnTo>
                        <a:pt x="2" y="20"/>
                      </a:lnTo>
                      <a:lnTo>
                        <a:pt x="8" y="26"/>
                      </a:lnTo>
                      <a:lnTo>
                        <a:pt x="26" y="24"/>
                      </a:lnTo>
                      <a:lnTo>
                        <a:pt x="32" y="16"/>
                      </a:lnTo>
                      <a:lnTo>
                        <a:pt x="38" y="10"/>
                      </a:lnTo>
                      <a:lnTo>
                        <a:pt x="34" y="0"/>
                      </a:lnTo>
                      <a:lnTo>
                        <a:pt x="28" y="2"/>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347" name="Freeform 42"/>
                <p:cNvSpPr>
                  <a:spLocks noChangeAspect="1"/>
                </p:cNvSpPr>
                <p:nvPr/>
              </p:nvSpPr>
              <p:spPr bwMode="auto">
                <a:xfrm>
                  <a:off x="50" y="1473"/>
                  <a:ext cx="26" cy="16"/>
                </a:xfrm>
                <a:custGeom>
                  <a:avLst/>
                  <a:gdLst/>
                  <a:ahLst/>
                  <a:cxnLst>
                    <a:cxn ang="0">
                      <a:pos x="22" y="0"/>
                    </a:cxn>
                    <a:cxn ang="0">
                      <a:pos x="26" y="4"/>
                    </a:cxn>
                    <a:cxn ang="0">
                      <a:pos x="26" y="8"/>
                    </a:cxn>
                    <a:cxn ang="0">
                      <a:pos x="22" y="16"/>
                    </a:cxn>
                    <a:cxn ang="0">
                      <a:pos x="14" y="14"/>
                    </a:cxn>
                    <a:cxn ang="0">
                      <a:pos x="10" y="16"/>
                    </a:cxn>
                    <a:cxn ang="0">
                      <a:pos x="4" y="10"/>
                    </a:cxn>
                    <a:cxn ang="0">
                      <a:pos x="0" y="6"/>
                    </a:cxn>
                    <a:cxn ang="0">
                      <a:pos x="2" y="0"/>
                    </a:cxn>
                    <a:cxn ang="0">
                      <a:pos x="8" y="0"/>
                    </a:cxn>
                    <a:cxn ang="0">
                      <a:pos x="22" y="0"/>
                    </a:cxn>
                  </a:cxnLst>
                  <a:rect l="0" t="0" r="r" b="b"/>
                  <a:pathLst>
                    <a:path w="26" h="16">
                      <a:moveTo>
                        <a:pt x="22" y="0"/>
                      </a:moveTo>
                      <a:lnTo>
                        <a:pt x="26" y="4"/>
                      </a:lnTo>
                      <a:lnTo>
                        <a:pt x="26" y="8"/>
                      </a:lnTo>
                      <a:lnTo>
                        <a:pt x="22" y="16"/>
                      </a:lnTo>
                      <a:lnTo>
                        <a:pt x="14" y="14"/>
                      </a:lnTo>
                      <a:lnTo>
                        <a:pt x="10" y="16"/>
                      </a:lnTo>
                      <a:lnTo>
                        <a:pt x="4" y="10"/>
                      </a:lnTo>
                      <a:lnTo>
                        <a:pt x="0" y="6"/>
                      </a:lnTo>
                      <a:lnTo>
                        <a:pt x="2" y="0"/>
                      </a:lnTo>
                      <a:lnTo>
                        <a:pt x="8" y="0"/>
                      </a:lnTo>
                      <a:lnTo>
                        <a:pt x="22"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348" name="Freeform 43"/>
                <p:cNvSpPr>
                  <a:spLocks noChangeAspect="1"/>
                </p:cNvSpPr>
                <p:nvPr/>
              </p:nvSpPr>
              <p:spPr bwMode="auto">
                <a:xfrm>
                  <a:off x="540" y="1525"/>
                  <a:ext cx="24" cy="40"/>
                </a:xfrm>
                <a:custGeom>
                  <a:avLst/>
                  <a:gdLst/>
                  <a:ahLst/>
                  <a:cxnLst>
                    <a:cxn ang="0">
                      <a:pos x="0" y="0"/>
                    </a:cxn>
                    <a:cxn ang="0">
                      <a:pos x="10" y="2"/>
                    </a:cxn>
                    <a:cxn ang="0">
                      <a:pos x="16" y="6"/>
                    </a:cxn>
                    <a:cxn ang="0">
                      <a:pos x="18" y="20"/>
                    </a:cxn>
                    <a:cxn ang="0">
                      <a:pos x="24" y="30"/>
                    </a:cxn>
                    <a:cxn ang="0">
                      <a:pos x="24" y="40"/>
                    </a:cxn>
                    <a:cxn ang="0">
                      <a:pos x="16" y="32"/>
                    </a:cxn>
                    <a:cxn ang="0">
                      <a:pos x="8" y="22"/>
                    </a:cxn>
                    <a:cxn ang="0">
                      <a:pos x="4" y="16"/>
                    </a:cxn>
                    <a:cxn ang="0">
                      <a:pos x="0" y="8"/>
                    </a:cxn>
                    <a:cxn ang="0">
                      <a:pos x="0" y="0"/>
                    </a:cxn>
                  </a:cxnLst>
                  <a:rect l="0" t="0" r="r" b="b"/>
                  <a:pathLst>
                    <a:path w="24" h="40">
                      <a:moveTo>
                        <a:pt x="0" y="0"/>
                      </a:moveTo>
                      <a:lnTo>
                        <a:pt x="10" y="2"/>
                      </a:lnTo>
                      <a:lnTo>
                        <a:pt x="16" y="6"/>
                      </a:lnTo>
                      <a:lnTo>
                        <a:pt x="18" y="20"/>
                      </a:lnTo>
                      <a:lnTo>
                        <a:pt x="24" y="30"/>
                      </a:lnTo>
                      <a:lnTo>
                        <a:pt x="24" y="40"/>
                      </a:lnTo>
                      <a:lnTo>
                        <a:pt x="16" y="32"/>
                      </a:lnTo>
                      <a:lnTo>
                        <a:pt x="8" y="22"/>
                      </a:lnTo>
                      <a:lnTo>
                        <a:pt x="4" y="16"/>
                      </a:lnTo>
                      <a:lnTo>
                        <a:pt x="0" y="8"/>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349" name="Freeform 44"/>
                <p:cNvSpPr>
                  <a:spLocks noChangeAspect="1"/>
                </p:cNvSpPr>
                <p:nvPr/>
              </p:nvSpPr>
              <p:spPr bwMode="auto">
                <a:xfrm>
                  <a:off x="584" y="1565"/>
                  <a:ext cx="22" cy="38"/>
                </a:xfrm>
                <a:custGeom>
                  <a:avLst/>
                  <a:gdLst/>
                  <a:ahLst/>
                  <a:cxnLst>
                    <a:cxn ang="0">
                      <a:pos x="0" y="8"/>
                    </a:cxn>
                    <a:cxn ang="0">
                      <a:pos x="0" y="0"/>
                    </a:cxn>
                    <a:cxn ang="0">
                      <a:pos x="8" y="2"/>
                    </a:cxn>
                    <a:cxn ang="0">
                      <a:pos x="14" y="14"/>
                    </a:cxn>
                    <a:cxn ang="0">
                      <a:pos x="22" y="24"/>
                    </a:cxn>
                    <a:cxn ang="0">
                      <a:pos x="22" y="32"/>
                    </a:cxn>
                    <a:cxn ang="0">
                      <a:pos x="18" y="38"/>
                    </a:cxn>
                    <a:cxn ang="0">
                      <a:pos x="12" y="30"/>
                    </a:cxn>
                    <a:cxn ang="0">
                      <a:pos x="6" y="24"/>
                    </a:cxn>
                    <a:cxn ang="0">
                      <a:pos x="4" y="16"/>
                    </a:cxn>
                    <a:cxn ang="0">
                      <a:pos x="0" y="8"/>
                    </a:cxn>
                  </a:cxnLst>
                  <a:rect l="0" t="0" r="r" b="b"/>
                  <a:pathLst>
                    <a:path w="22" h="38">
                      <a:moveTo>
                        <a:pt x="0" y="8"/>
                      </a:moveTo>
                      <a:lnTo>
                        <a:pt x="0" y="0"/>
                      </a:lnTo>
                      <a:lnTo>
                        <a:pt x="8" y="2"/>
                      </a:lnTo>
                      <a:lnTo>
                        <a:pt x="14" y="14"/>
                      </a:lnTo>
                      <a:lnTo>
                        <a:pt x="22" y="24"/>
                      </a:lnTo>
                      <a:lnTo>
                        <a:pt x="22" y="32"/>
                      </a:lnTo>
                      <a:lnTo>
                        <a:pt x="18" y="38"/>
                      </a:lnTo>
                      <a:lnTo>
                        <a:pt x="12" y="30"/>
                      </a:lnTo>
                      <a:lnTo>
                        <a:pt x="6" y="24"/>
                      </a:lnTo>
                      <a:lnTo>
                        <a:pt x="4" y="16"/>
                      </a:lnTo>
                      <a:lnTo>
                        <a:pt x="0" y="8"/>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350" name="Freeform 45"/>
                <p:cNvSpPr>
                  <a:spLocks noChangeAspect="1"/>
                </p:cNvSpPr>
                <p:nvPr/>
              </p:nvSpPr>
              <p:spPr bwMode="auto">
                <a:xfrm>
                  <a:off x="588" y="1615"/>
                  <a:ext cx="26" cy="34"/>
                </a:xfrm>
                <a:custGeom>
                  <a:avLst/>
                  <a:gdLst/>
                  <a:ahLst/>
                  <a:cxnLst>
                    <a:cxn ang="0">
                      <a:pos x="0" y="0"/>
                    </a:cxn>
                    <a:cxn ang="0">
                      <a:pos x="10" y="4"/>
                    </a:cxn>
                    <a:cxn ang="0">
                      <a:pos x="18" y="4"/>
                    </a:cxn>
                    <a:cxn ang="0">
                      <a:pos x="20" y="8"/>
                    </a:cxn>
                    <a:cxn ang="0">
                      <a:pos x="18" y="16"/>
                    </a:cxn>
                    <a:cxn ang="0">
                      <a:pos x="22" y="22"/>
                    </a:cxn>
                    <a:cxn ang="0">
                      <a:pos x="26" y="34"/>
                    </a:cxn>
                    <a:cxn ang="0">
                      <a:pos x="18" y="32"/>
                    </a:cxn>
                    <a:cxn ang="0">
                      <a:pos x="8" y="20"/>
                    </a:cxn>
                    <a:cxn ang="0">
                      <a:pos x="2" y="12"/>
                    </a:cxn>
                    <a:cxn ang="0">
                      <a:pos x="0" y="0"/>
                    </a:cxn>
                  </a:cxnLst>
                  <a:rect l="0" t="0" r="r" b="b"/>
                  <a:pathLst>
                    <a:path w="26" h="34">
                      <a:moveTo>
                        <a:pt x="0" y="0"/>
                      </a:moveTo>
                      <a:lnTo>
                        <a:pt x="10" y="4"/>
                      </a:lnTo>
                      <a:lnTo>
                        <a:pt x="18" y="4"/>
                      </a:lnTo>
                      <a:lnTo>
                        <a:pt x="20" y="8"/>
                      </a:lnTo>
                      <a:lnTo>
                        <a:pt x="18" y="16"/>
                      </a:lnTo>
                      <a:lnTo>
                        <a:pt x="22" y="22"/>
                      </a:lnTo>
                      <a:lnTo>
                        <a:pt x="26" y="34"/>
                      </a:lnTo>
                      <a:lnTo>
                        <a:pt x="18" y="32"/>
                      </a:lnTo>
                      <a:lnTo>
                        <a:pt x="8" y="20"/>
                      </a:lnTo>
                      <a:lnTo>
                        <a:pt x="2" y="12"/>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351" name="Freeform 46"/>
                <p:cNvSpPr>
                  <a:spLocks noChangeAspect="1"/>
                </p:cNvSpPr>
                <p:nvPr/>
              </p:nvSpPr>
              <p:spPr bwMode="auto">
                <a:xfrm>
                  <a:off x="84" y="1591"/>
                  <a:ext cx="32" cy="20"/>
                </a:xfrm>
                <a:custGeom>
                  <a:avLst/>
                  <a:gdLst/>
                  <a:ahLst/>
                  <a:cxnLst>
                    <a:cxn ang="0">
                      <a:pos x="32" y="4"/>
                    </a:cxn>
                    <a:cxn ang="0">
                      <a:pos x="28" y="10"/>
                    </a:cxn>
                    <a:cxn ang="0">
                      <a:pos x="22" y="12"/>
                    </a:cxn>
                    <a:cxn ang="0">
                      <a:pos x="12" y="14"/>
                    </a:cxn>
                    <a:cxn ang="0">
                      <a:pos x="6" y="20"/>
                    </a:cxn>
                    <a:cxn ang="0">
                      <a:pos x="0" y="18"/>
                    </a:cxn>
                    <a:cxn ang="0">
                      <a:pos x="6" y="8"/>
                    </a:cxn>
                    <a:cxn ang="0">
                      <a:pos x="14" y="4"/>
                    </a:cxn>
                    <a:cxn ang="0">
                      <a:pos x="26" y="0"/>
                    </a:cxn>
                    <a:cxn ang="0">
                      <a:pos x="32" y="4"/>
                    </a:cxn>
                  </a:cxnLst>
                  <a:rect l="0" t="0" r="r" b="b"/>
                  <a:pathLst>
                    <a:path w="32" h="20">
                      <a:moveTo>
                        <a:pt x="32" y="4"/>
                      </a:moveTo>
                      <a:lnTo>
                        <a:pt x="28" y="10"/>
                      </a:lnTo>
                      <a:lnTo>
                        <a:pt x="22" y="12"/>
                      </a:lnTo>
                      <a:lnTo>
                        <a:pt x="12" y="14"/>
                      </a:lnTo>
                      <a:lnTo>
                        <a:pt x="6" y="20"/>
                      </a:lnTo>
                      <a:lnTo>
                        <a:pt x="0" y="18"/>
                      </a:lnTo>
                      <a:lnTo>
                        <a:pt x="6" y="8"/>
                      </a:lnTo>
                      <a:lnTo>
                        <a:pt x="14" y="4"/>
                      </a:lnTo>
                      <a:lnTo>
                        <a:pt x="26" y="0"/>
                      </a:lnTo>
                      <a:lnTo>
                        <a:pt x="32" y="4"/>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352" name="Freeform 47"/>
                <p:cNvSpPr>
                  <a:spLocks noChangeAspect="1"/>
                </p:cNvSpPr>
                <p:nvPr/>
              </p:nvSpPr>
              <p:spPr bwMode="auto">
                <a:xfrm>
                  <a:off x="560" y="1523"/>
                  <a:ext cx="16" cy="30"/>
                </a:xfrm>
                <a:custGeom>
                  <a:avLst/>
                  <a:gdLst/>
                  <a:ahLst/>
                  <a:cxnLst>
                    <a:cxn ang="0">
                      <a:pos x="0" y="0"/>
                    </a:cxn>
                    <a:cxn ang="0">
                      <a:pos x="10" y="4"/>
                    </a:cxn>
                    <a:cxn ang="0">
                      <a:pos x="16" y="16"/>
                    </a:cxn>
                    <a:cxn ang="0">
                      <a:pos x="14" y="24"/>
                    </a:cxn>
                    <a:cxn ang="0">
                      <a:pos x="10" y="30"/>
                    </a:cxn>
                    <a:cxn ang="0">
                      <a:pos x="4" y="22"/>
                    </a:cxn>
                    <a:cxn ang="0">
                      <a:pos x="4" y="16"/>
                    </a:cxn>
                    <a:cxn ang="0">
                      <a:pos x="0" y="8"/>
                    </a:cxn>
                    <a:cxn ang="0">
                      <a:pos x="0" y="0"/>
                    </a:cxn>
                  </a:cxnLst>
                  <a:rect l="0" t="0" r="r" b="b"/>
                  <a:pathLst>
                    <a:path w="16" h="30">
                      <a:moveTo>
                        <a:pt x="0" y="0"/>
                      </a:moveTo>
                      <a:lnTo>
                        <a:pt x="10" y="4"/>
                      </a:lnTo>
                      <a:lnTo>
                        <a:pt x="16" y="16"/>
                      </a:lnTo>
                      <a:lnTo>
                        <a:pt x="14" y="24"/>
                      </a:lnTo>
                      <a:lnTo>
                        <a:pt x="10" y="30"/>
                      </a:lnTo>
                      <a:lnTo>
                        <a:pt x="4" y="22"/>
                      </a:lnTo>
                      <a:lnTo>
                        <a:pt x="4" y="16"/>
                      </a:lnTo>
                      <a:lnTo>
                        <a:pt x="0" y="8"/>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353" name="Freeform 48"/>
                <p:cNvSpPr>
                  <a:spLocks noChangeAspect="1"/>
                </p:cNvSpPr>
                <p:nvPr/>
              </p:nvSpPr>
              <p:spPr bwMode="auto">
                <a:xfrm>
                  <a:off x="608" y="1575"/>
                  <a:ext cx="14" cy="20"/>
                </a:xfrm>
                <a:custGeom>
                  <a:avLst/>
                  <a:gdLst/>
                  <a:ahLst/>
                  <a:cxnLst>
                    <a:cxn ang="0">
                      <a:pos x="0" y="0"/>
                    </a:cxn>
                    <a:cxn ang="0">
                      <a:pos x="6" y="4"/>
                    </a:cxn>
                    <a:cxn ang="0">
                      <a:pos x="14" y="6"/>
                    </a:cxn>
                    <a:cxn ang="0">
                      <a:pos x="12" y="16"/>
                    </a:cxn>
                    <a:cxn ang="0">
                      <a:pos x="6" y="20"/>
                    </a:cxn>
                    <a:cxn ang="0">
                      <a:pos x="0" y="12"/>
                    </a:cxn>
                    <a:cxn ang="0">
                      <a:pos x="0" y="0"/>
                    </a:cxn>
                  </a:cxnLst>
                  <a:rect l="0" t="0" r="r" b="b"/>
                  <a:pathLst>
                    <a:path w="14" h="20">
                      <a:moveTo>
                        <a:pt x="0" y="0"/>
                      </a:moveTo>
                      <a:lnTo>
                        <a:pt x="6" y="4"/>
                      </a:lnTo>
                      <a:lnTo>
                        <a:pt x="14" y="6"/>
                      </a:lnTo>
                      <a:lnTo>
                        <a:pt x="12" y="16"/>
                      </a:lnTo>
                      <a:lnTo>
                        <a:pt x="6" y="20"/>
                      </a:lnTo>
                      <a:lnTo>
                        <a:pt x="0" y="12"/>
                      </a:lnTo>
                      <a:lnTo>
                        <a:pt x="0"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354" name="Freeform 49"/>
                <p:cNvSpPr>
                  <a:spLocks noChangeAspect="1"/>
                </p:cNvSpPr>
                <p:nvPr/>
              </p:nvSpPr>
              <p:spPr bwMode="auto">
                <a:xfrm>
                  <a:off x="560" y="1523"/>
                  <a:ext cx="16" cy="30"/>
                </a:xfrm>
                <a:custGeom>
                  <a:avLst/>
                  <a:gdLst/>
                  <a:ahLst/>
                  <a:cxnLst>
                    <a:cxn ang="0">
                      <a:pos x="0" y="0"/>
                    </a:cxn>
                    <a:cxn ang="0">
                      <a:pos x="10" y="4"/>
                    </a:cxn>
                    <a:cxn ang="0">
                      <a:pos x="16" y="16"/>
                    </a:cxn>
                    <a:cxn ang="0">
                      <a:pos x="14" y="24"/>
                    </a:cxn>
                    <a:cxn ang="0">
                      <a:pos x="10" y="30"/>
                    </a:cxn>
                    <a:cxn ang="0">
                      <a:pos x="4" y="22"/>
                    </a:cxn>
                    <a:cxn ang="0">
                      <a:pos x="4" y="16"/>
                    </a:cxn>
                    <a:cxn ang="0">
                      <a:pos x="0" y="8"/>
                    </a:cxn>
                    <a:cxn ang="0">
                      <a:pos x="0" y="0"/>
                    </a:cxn>
                  </a:cxnLst>
                  <a:rect l="0" t="0" r="r" b="b"/>
                  <a:pathLst>
                    <a:path w="16" h="30">
                      <a:moveTo>
                        <a:pt x="0" y="0"/>
                      </a:moveTo>
                      <a:lnTo>
                        <a:pt x="10" y="4"/>
                      </a:lnTo>
                      <a:lnTo>
                        <a:pt x="16" y="16"/>
                      </a:lnTo>
                      <a:lnTo>
                        <a:pt x="14" y="24"/>
                      </a:lnTo>
                      <a:lnTo>
                        <a:pt x="10" y="30"/>
                      </a:lnTo>
                      <a:lnTo>
                        <a:pt x="4" y="22"/>
                      </a:lnTo>
                      <a:lnTo>
                        <a:pt x="4" y="16"/>
                      </a:lnTo>
                      <a:lnTo>
                        <a:pt x="0" y="8"/>
                      </a:lnTo>
                      <a:lnTo>
                        <a:pt x="0" y="0"/>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355" name="Freeform 50"/>
                <p:cNvSpPr>
                  <a:spLocks noChangeAspect="1"/>
                </p:cNvSpPr>
                <p:nvPr/>
              </p:nvSpPr>
              <p:spPr bwMode="auto">
                <a:xfrm>
                  <a:off x="608" y="1575"/>
                  <a:ext cx="14" cy="20"/>
                </a:xfrm>
                <a:custGeom>
                  <a:avLst/>
                  <a:gdLst/>
                  <a:ahLst/>
                  <a:cxnLst>
                    <a:cxn ang="0">
                      <a:pos x="0" y="0"/>
                    </a:cxn>
                    <a:cxn ang="0">
                      <a:pos x="6" y="4"/>
                    </a:cxn>
                    <a:cxn ang="0">
                      <a:pos x="14" y="6"/>
                    </a:cxn>
                    <a:cxn ang="0">
                      <a:pos x="12" y="16"/>
                    </a:cxn>
                    <a:cxn ang="0">
                      <a:pos x="6" y="20"/>
                    </a:cxn>
                    <a:cxn ang="0">
                      <a:pos x="0" y="12"/>
                    </a:cxn>
                    <a:cxn ang="0">
                      <a:pos x="0" y="0"/>
                    </a:cxn>
                  </a:cxnLst>
                  <a:rect l="0" t="0" r="r" b="b"/>
                  <a:pathLst>
                    <a:path w="14" h="20">
                      <a:moveTo>
                        <a:pt x="0" y="0"/>
                      </a:moveTo>
                      <a:lnTo>
                        <a:pt x="6" y="4"/>
                      </a:lnTo>
                      <a:lnTo>
                        <a:pt x="14" y="6"/>
                      </a:lnTo>
                      <a:lnTo>
                        <a:pt x="12" y="16"/>
                      </a:lnTo>
                      <a:lnTo>
                        <a:pt x="6" y="20"/>
                      </a:lnTo>
                      <a:lnTo>
                        <a:pt x="0" y="12"/>
                      </a:lnTo>
                      <a:lnTo>
                        <a:pt x="0" y="0"/>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356" name="Freeform 51"/>
                <p:cNvSpPr>
                  <a:spLocks noChangeAspect="1"/>
                </p:cNvSpPr>
                <p:nvPr/>
              </p:nvSpPr>
              <p:spPr bwMode="auto">
                <a:xfrm>
                  <a:off x="576" y="1551"/>
                  <a:ext cx="14" cy="14"/>
                </a:xfrm>
                <a:custGeom>
                  <a:avLst/>
                  <a:gdLst/>
                  <a:ahLst/>
                  <a:cxnLst>
                    <a:cxn ang="0">
                      <a:pos x="4" y="0"/>
                    </a:cxn>
                    <a:cxn ang="0">
                      <a:pos x="8" y="0"/>
                    </a:cxn>
                    <a:cxn ang="0">
                      <a:pos x="14" y="6"/>
                    </a:cxn>
                    <a:cxn ang="0">
                      <a:pos x="8" y="10"/>
                    </a:cxn>
                    <a:cxn ang="0">
                      <a:pos x="2" y="14"/>
                    </a:cxn>
                    <a:cxn ang="0">
                      <a:pos x="0" y="6"/>
                    </a:cxn>
                    <a:cxn ang="0">
                      <a:pos x="4" y="0"/>
                    </a:cxn>
                  </a:cxnLst>
                  <a:rect l="0" t="0" r="r" b="b"/>
                  <a:pathLst>
                    <a:path w="14" h="14">
                      <a:moveTo>
                        <a:pt x="4" y="0"/>
                      </a:moveTo>
                      <a:lnTo>
                        <a:pt x="8" y="0"/>
                      </a:lnTo>
                      <a:lnTo>
                        <a:pt x="14" y="6"/>
                      </a:lnTo>
                      <a:lnTo>
                        <a:pt x="8" y="10"/>
                      </a:lnTo>
                      <a:lnTo>
                        <a:pt x="2" y="14"/>
                      </a:lnTo>
                      <a:lnTo>
                        <a:pt x="0" y="6"/>
                      </a:lnTo>
                      <a:lnTo>
                        <a:pt x="4"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grpSp>
          <p:sp>
            <p:nvSpPr>
              <p:cNvPr id="337" name="Freeform 52"/>
              <p:cNvSpPr>
                <a:spLocks noChangeAspect="1"/>
              </p:cNvSpPr>
              <p:nvPr/>
            </p:nvSpPr>
            <p:spPr bwMode="auto">
              <a:xfrm>
                <a:off x="724" y="1715"/>
                <a:ext cx="912" cy="448"/>
              </a:xfrm>
              <a:custGeom>
                <a:avLst/>
                <a:gdLst/>
                <a:ahLst/>
                <a:cxnLst>
                  <a:cxn ang="0">
                    <a:pos x="24" y="30"/>
                  </a:cxn>
                  <a:cxn ang="0">
                    <a:pos x="30" y="20"/>
                  </a:cxn>
                  <a:cxn ang="0">
                    <a:pos x="472" y="8"/>
                  </a:cxn>
                  <a:cxn ang="0">
                    <a:pos x="550" y="28"/>
                  </a:cxn>
                  <a:cxn ang="0">
                    <a:pos x="516" y="52"/>
                  </a:cxn>
                  <a:cxn ang="0">
                    <a:pos x="562" y="48"/>
                  </a:cxn>
                  <a:cxn ang="0">
                    <a:pos x="604" y="56"/>
                  </a:cxn>
                  <a:cxn ang="0">
                    <a:pos x="636" y="68"/>
                  </a:cxn>
                  <a:cxn ang="0">
                    <a:pos x="600" y="68"/>
                  </a:cxn>
                  <a:cxn ang="0">
                    <a:pos x="588" y="94"/>
                  </a:cxn>
                  <a:cxn ang="0">
                    <a:pos x="584" y="154"/>
                  </a:cxn>
                  <a:cxn ang="0">
                    <a:pos x="608" y="112"/>
                  </a:cxn>
                  <a:cxn ang="0">
                    <a:pos x="620" y="84"/>
                  </a:cxn>
                  <a:cxn ang="0">
                    <a:pos x="654" y="90"/>
                  </a:cxn>
                  <a:cxn ang="0">
                    <a:pos x="652" y="112"/>
                  </a:cxn>
                  <a:cxn ang="0">
                    <a:pos x="662" y="134"/>
                  </a:cxn>
                  <a:cxn ang="0">
                    <a:pos x="690" y="148"/>
                  </a:cxn>
                  <a:cxn ang="0">
                    <a:pos x="720" y="124"/>
                  </a:cxn>
                  <a:cxn ang="0">
                    <a:pos x="766" y="100"/>
                  </a:cxn>
                  <a:cxn ang="0">
                    <a:pos x="858" y="74"/>
                  </a:cxn>
                  <a:cxn ang="0">
                    <a:pos x="900" y="44"/>
                  </a:cxn>
                  <a:cxn ang="0">
                    <a:pos x="912" y="90"/>
                  </a:cxn>
                  <a:cxn ang="0">
                    <a:pos x="864" y="110"/>
                  </a:cxn>
                  <a:cxn ang="0">
                    <a:pos x="862" y="148"/>
                  </a:cxn>
                  <a:cxn ang="0">
                    <a:pos x="804" y="166"/>
                  </a:cxn>
                  <a:cxn ang="0">
                    <a:pos x="782" y="198"/>
                  </a:cxn>
                  <a:cxn ang="0">
                    <a:pos x="770" y="220"/>
                  </a:cxn>
                  <a:cxn ang="0">
                    <a:pos x="760" y="214"/>
                  </a:cxn>
                  <a:cxn ang="0">
                    <a:pos x="762" y="234"/>
                  </a:cxn>
                  <a:cxn ang="0">
                    <a:pos x="762" y="270"/>
                  </a:cxn>
                  <a:cxn ang="0">
                    <a:pos x="724" y="298"/>
                  </a:cxn>
                  <a:cxn ang="0">
                    <a:pos x="682" y="350"/>
                  </a:cxn>
                  <a:cxn ang="0">
                    <a:pos x="704" y="424"/>
                  </a:cxn>
                  <a:cxn ang="0">
                    <a:pos x="680" y="428"/>
                  </a:cxn>
                  <a:cxn ang="0">
                    <a:pos x="664" y="382"/>
                  </a:cxn>
                  <a:cxn ang="0">
                    <a:pos x="626" y="372"/>
                  </a:cxn>
                  <a:cxn ang="0">
                    <a:pos x="566" y="354"/>
                  </a:cxn>
                  <a:cxn ang="0">
                    <a:pos x="560" y="374"/>
                  </a:cxn>
                  <a:cxn ang="0">
                    <a:pos x="516" y="368"/>
                  </a:cxn>
                  <a:cxn ang="0">
                    <a:pos x="484" y="372"/>
                  </a:cxn>
                  <a:cxn ang="0">
                    <a:pos x="454" y="388"/>
                  </a:cxn>
                  <a:cxn ang="0">
                    <a:pos x="430" y="420"/>
                  </a:cxn>
                  <a:cxn ang="0">
                    <a:pos x="390" y="400"/>
                  </a:cxn>
                  <a:cxn ang="0">
                    <a:pos x="344" y="368"/>
                  </a:cxn>
                  <a:cxn ang="0">
                    <a:pos x="302" y="346"/>
                  </a:cxn>
                  <a:cxn ang="0">
                    <a:pos x="192" y="334"/>
                  </a:cxn>
                  <a:cxn ang="0">
                    <a:pos x="104" y="298"/>
                  </a:cxn>
                  <a:cxn ang="0">
                    <a:pos x="58" y="272"/>
                  </a:cxn>
                  <a:cxn ang="0">
                    <a:pos x="32" y="228"/>
                  </a:cxn>
                  <a:cxn ang="0">
                    <a:pos x="10" y="186"/>
                  </a:cxn>
                  <a:cxn ang="0">
                    <a:pos x="6" y="112"/>
                  </a:cxn>
                  <a:cxn ang="0">
                    <a:pos x="8" y="42"/>
                  </a:cxn>
                </a:cxnLst>
                <a:rect l="0" t="0" r="r" b="b"/>
                <a:pathLst>
                  <a:path w="912" h="448">
                    <a:moveTo>
                      <a:pt x="4" y="38"/>
                    </a:moveTo>
                    <a:lnTo>
                      <a:pt x="0" y="28"/>
                    </a:lnTo>
                    <a:lnTo>
                      <a:pt x="8" y="24"/>
                    </a:lnTo>
                    <a:lnTo>
                      <a:pt x="18" y="28"/>
                    </a:lnTo>
                    <a:lnTo>
                      <a:pt x="24" y="30"/>
                    </a:lnTo>
                    <a:lnTo>
                      <a:pt x="26" y="38"/>
                    </a:lnTo>
                    <a:lnTo>
                      <a:pt x="28" y="44"/>
                    </a:lnTo>
                    <a:lnTo>
                      <a:pt x="34" y="38"/>
                    </a:lnTo>
                    <a:lnTo>
                      <a:pt x="36" y="28"/>
                    </a:lnTo>
                    <a:lnTo>
                      <a:pt x="30" y="20"/>
                    </a:lnTo>
                    <a:lnTo>
                      <a:pt x="30" y="8"/>
                    </a:lnTo>
                    <a:lnTo>
                      <a:pt x="460" y="8"/>
                    </a:lnTo>
                    <a:lnTo>
                      <a:pt x="462" y="0"/>
                    </a:lnTo>
                    <a:lnTo>
                      <a:pt x="470" y="0"/>
                    </a:lnTo>
                    <a:lnTo>
                      <a:pt x="472" y="8"/>
                    </a:lnTo>
                    <a:lnTo>
                      <a:pt x="476" y="12"/>
                    </a:lnTo>
                    <a:lnTo>
                      <a:pt x="488" y="16"/>
                    </a:lnTo>
                    <a:lnTo>
                      <a:pt x="512" y="20"/>
                    </a:lnTo>
                    <a:lnTo>
                      <a:pt x="526" y="24"/>
                    </a:lnTo>
                    <a:lnTo>
                      <a:pt x="550" y="28"/>
                    </a:lnTo>
                    <a:lnTo>
                      <a:pt x="548" y="32"/>
                    </a:lnTo>
                    <a:lnTo>
                      <a:pt x="536" y="36"/>
                    </a:lnTo>
                    <a:lnTo>
                      <a:pt x="528" y="40"/>
                    </a:lnTo>
                    <a:lnTo>
                      <a:pt x="520" y="48"/>
                    </a:lnTo>
                    <a:lnTo>
                      <a:pt x="516" y="52"/>
                    </a:lnTo>
                    <a:lnTo>
                      <a:pt x="526" y="56"/>
                    </a:lnTo>
                    <a:lnTo>
                      <a:pt x="540" y="56"/>
                    </a:lnTo>
                    <a:lnTo>
                      <a:pt x="552" y="56"/>
                    </a:lnTo>
                    <a:lnTo>
                      <a:pt x="558" y="52"/>
                    </a:lnTo>
                    <a:lnTo>
                      <a:pt x="562" y="48"/>
                    </a:lnTo>
                    <a:lnTo>
                      <a:pt x="570" y="42"/>
                    </a:lnTo>
                    <a:lnTo>
                      <a:pt x="574" y="48"/>
                    </a:lnTo>
                    <a:lnTo>
                      <a:pt x="584" y="54"/>
                    </a:lnTo>
                    <a:lnTo>
                      <a:pt x="594" y="58"/>
                    </a:lnTo>
                    <a:lnTo>
                      <a:pt x="604" y="56"/>
                    </a:lnTo>
                    <a:lnTo>
                      <a:pt x="612" y="56"/>
                    </a:lnTo>
                    <a:lnTo>
                      <a:pt x="622" y="54"/>
                    </a:lnTo>
                    <a:lnTo>
                      <a:pt x="628" y="58"/>
                    </a:lnTo>
                    <a:lnTo>
                      <a:pt x="636" y="64"/>
                    </a:lnTo>
                    <a:lnTo>
                      <a:pt x="636" y="68"/>
                    </a:lnTo>
                    <a:lnTo>
                      <a:pt x="628" y="64"/>
                    </a:lnTo>
                    <a:lnTo>
                      <a:pt x="618" y="64"/>
                    </a:lnTo>
                    <a:lnTo>
                      <a:pt x="610" y="70"/>
                    </a:lnTo>
                    <a:lnTo>
                      <a:pt x="604" y="72"/>
                    </a:lnTo>
                    <a:lnTo>
                      <a:pt x="600" y="68"/>
                    </a:lnTo>
                    <a:lnTo>
                      <a:pt x="596" y="72"/>
                    </a:lnTo>
                    <a:lnTo>
                      <a:pt x="588" y="80"/>
                    </a:lnTo>
                    <a:lnTo>
                      <a:pt x="578" y="88"/>
                    </a:lnTo>
                    <a:lnTo>
                      <a:pt x="580" y="96"/>
                    </a:lnTo>
                    <a:lnTo>
                      <a:pt x="588" y="94"/>
                    </a:lnTo>
                    <a:lnTo>
                      <a:pt x="592" y="86"/>
                    </a:lnTo>
                    <a:lnTo>
                      <a:pt x="584" y="104"/>
                    </a:lnTo>
                    <a:lnTo>
                      <a:pt x="580" y="128"/>
                    </a:lnTo>
                    <a:lnTo>
                      <a:pt x="580" y="140"/>
                    </a:lnTo>
                    <a:lnTo>
                      <a:pt x="584" y="154"/>
                    </a:lnTo>
                    <a:lnTo>
                      <a:pt x="594" y="152"/>
                    </a:lnTo>
                    <a:lnTo>
                      <a:pt x="604" y="144"/>
                    </a:lnTo>
                    <a:lnTo>
                      <a:pt x="608" y="134"/>
                    </a:lnTo>
                    <a:lnTo>
                      <a:pt x="608" y="122"/>
                    </a:lnTo>
                    <a:lnTo>
                      <a:pt x="608" y="112"/>
                    </a:lnTo>
                    <a:lnTo>
                      <a:pt x="608" y="100"/>
                    </a:lnTo>
                    <a:lnTo>
                      <a:pt x="608" y="92"/>
                    </a:lnTo>
                    <a:lnTo>
                      <a:pt x="610" y="88"/>
                    </a:lnTo>
                    <a:lnTo>
                      <a:pt x="616" y="88"/>
                    </a:lnTo>
                    <a:lnTo>
                      <a:pt x="620" y="84"/>
                    </a:lnTo>
                    <a:lnTo>
                      <a:pt x="624" y="78"/>
                    </a:lnTo>
                    <a:lnTo>
                      <a:pt x="632" y="76"/>
                    </a:lnTo>
                    <a:lnTo>
                      <a:pt x="640" y="80"/>
                    </a:lnTo>
                    <a:lnTo>
                      <a:pt x="650" y="82"/>
                    </a:lnTo>
                    <a:lnTo>
                      <a:pt x="654" y="90"/>
                    </a:lnTo>
                    <a:lnTo>
                      <a:pt x="652" y="100"/>
                    </a:lnTo>
                    <a:lnTo>
                      <a:pt x="648" y="108"/>
                    </a:lnTo>
                    <a:lnTo>
                      <a:pt x="644" y="112"/>
                    </a:lnTo>
                    <a:lnTo>
                      <a:pt x="646" y="116"/>
                    </a:lnTo>
                    <a:lnTo>
                      <a:pt x="652" y="112"/>
                    </a:lnTo>
                    <a:lnTo>
                      <a:pt x="658" y="108"/>
                    </a:lnTo>
                    <a:lnTo>
                      <a:pt x="664" y="110"/>
                    </a:lnTo>
                    <a:lnTo>
                      <a:pt x="664" y="120"/>
                    </a:lnTo>
                    <a:lnTo>
                      <a:pt x="662" y="126"/>
                    </a:lnTo>
                    <a:lnTo>
                      <a:pt x="662" y="134"/>
                    </a:lnTo>
                    <a:lnTo>
                      <a:pt x="656" y="140"/>
                    </a:lnTo>
                    <a:lnTo>
                      <a:pt x="652" y="148"/>
                    </a:lnTo>
                    <a:lnTo>
                      <a:pt x="660" y="154"/>
                    </a:lnTo>
                    <a:lnTo>
                      <a:pt x="678" y="154"/>
                    </a:lnTo>
                    <a:lnTo>
                      <a:pt x="690" y="148"/>
                    </a:lnTo>
                    <a:lnTo>
                      <a:pt x="702" y="144"/>
                    </a:lnTo>
                    <a:lnTo>
                      <a:pt x="714" y="138"/>
                    </a:lnTo>
                    <a:lnTo>
                      <a:pt x="720" y="136"/>
                    </a:lnTo>
                    <a:lnTo>
                      <a:pt x="722" y="130"/>
                    </a:lnTo>
                    <a:lnTo>
                      <a:pt x="720" y="124"/>
                    </a:lnTo>
                    <a:lnTo>
                      <a:pt x="722" y="120"/>
                    </a:lnTo>
                    <a:lnTo>
                      <a:pt x="744" y="122"/>
                    </a:lnTo>
                    <a:lnTo>
                      <a:pt x="756" y="120"/>
                    </a:lnTo>
                    <a:lnTo>
                      <a:pt x="766" y="112"/>
                    </a:lnTo>
                    <a:lnTo>
                      <a:pt x="766" y="100"/>
                    </a:lnTo>
                    <a:lnTo>
                      <a:pt x="774" y="94"/>
                    </a:lnTo>
                    <a:lnTo>
                      <a:pt x="782" y="88"/>
                    </a:lnTo>
                    <a:lnTo>
                      <a:pt x="840" y="88"/>
                    </a:lnTo>
                    <a:lnTo>
                      <a:pt x="852" y="82"/>
                    </a:lnTo>
                    <a:lnTo>
                      <a:pt x="858" y="74"/>
                    </a:lnTo>
                    <a:lnTo>
                      <a:pt x="862" y="58"/>
                    </a:lnTo>
                    <a:lnTo>
                      <a:pt x="870" y="44"/>
                    </a:lnTo>
                    <a:lnTo>
                      <a:pt x="878" y="36"/>
                    </a:lnTo>
                    <a:lnTo>
                      <a:pt x="886" y="40"/>
                    </a:lnTo>
                    <a:lnTo>
                      <a:pt x="900" y="44"/>
                    </a:lnTo>
                    <a:lnTo>
                      <a:pt x="902" y="52"/>
                    </a:lnTo>
                    <a:lnTo>
                      <a:pt x="900" y="68"/>
                    </a:lnTo>
                    <a:lnTo>
                      <a:pt x="902" y="76"/>
                    </a:lnTo>
                    <a:lnTo>
                      <a:pt x="908" y="82"/>
                    </a:lnTo>
                    <a:lnTo>
                      <a:pt x="912" y="90"/>
                    </a:lnTo>
                    <a:lnTo>
                      <a:pt x="908" y="96"/>
                    </a:lnTo>
                    <a:lnTo>
                      <a:pt x="896" y="96"/>
                    </a:lnTo>
                    <a:lnTo>
                      <a:pt x="884" y="98"/>
                    </a:lnTo>
                    <a:lnTo>
                      <a:pt x="874" y="104"/>
                    </a:lnTo>
                    <a:lnTo>
                      <a:pt x="864" y="110"/>
                    </a:lnTo>
                    <a:lnTo>
                      <a:pt x="858" y="124"/>
                    </a:lnTo>
                    <a:lnTo>
                      <a:pt x="850" y="134"/>
                    </a:lnTo>
                    <a:lnTo>
                      <a:pt x="850" y="142"/>
                    </a:lnTo>
                    <a:lnTo>
                      <a:pt x="854" y="146"/>
                    </a:lnTo>
                    <a:lnTo>
                      <a:pt x="862" y="148"/>
                    </a:lnTo>
                    <a:lnTo>
                      <a:pt x="854" y="154"/>
                    </a:lnTo>
                    <a:lnTo>
                      <a:pt x="848" y="154"/>
                    </a:lnTo>
                    <a:lnTo>
                      <a:pt x="838" y="158"/>
                    </a:lnTo>
                    <a:lnTo>
                      <a:pt x="822" y="162"/>
                    </a:lnTo>
                    <a:lnTo>
                      <a:pt x="804" y="166"/>
                    </a:lnTo>
                    <a:lnTo>
                      <a:pt x="800" y="170"/>
                    </a:lnTo>
                    <a:lnTo>
                      <a:pt x="802" y="182"/>
                    </a:lnTo>
                    <a:lnTo>
                      <a:pt x="796" y="190"/>
                    </a:lnTo>
                    <a:lnTo>
                      <a:pt x="790" y="200"/>
                    </a:lnTo>
                    <a:lnTo>
                      <a:pt x="782" y="198"/>
                    </a:lnTo>
                    <a:lnTo>
                      <a:pt x="786" y="210"/>
                    </a:lnTo>
                    <a:lnTo>
                      <a:pt x="782" y="218"/>
                    </a:lnTo>
                    <a:lnTo>
                      <a:pt x="774" y="228"/>
                    </a:lnTo>
                    <a:lnTo>
                      <a:pt x="770" y="234"/>
                    </a:lnTo>
                    <a:lnTo>
                      <a:pt x="770" y="220"/>
                    </a:lnTo>
                    <a:lnTo>
                      <a:pt x="766" y="208"/>
                    </a:lnTo>
                    <a:lnTo>
                      <a:pt x="768" y="198"/>
                    </a:lnTo>
                    <a:lnTo>
                      <a:pt x="764" y="194"/>
                    </a:lnTo>
                    <a:lnTo>
                      <a:pt x="762" y="202"/>
                    </a:lnTo>
                    <a:lnTo>
                      <a:pt x="760" y="214"/>
                    </a:lnTo>
                    <a:lnTo>
                      <a:pt x="754" y="212"/>
                    </a:lnTo>
                    <a:lnTo>
                      <a:pt x="750" y="214"/>
                    </a:lnTo>
                    <a:lnTo>
                      <a:pt x="758" y="222"/>
                    </a:lnTo>
                    <a:lnTo>
                      <a:pt x="764" y="228"/>
                    </a:lnTo>
                    <a:lnTo>
                      <a:pt x="762" y="234"/>
                    </a:lnTo>
                    <a:lnTo>
                      <a:pt x="764" y="244"/>
                    </a:lnTo>
                    <a:lnTo>
                      <a:pt x="770" y="246"/>
                    </a:lnTo>
                    <a:lnTo>
                      <a:pt x="774" y="256"/>
                    </a:lnTo>
                    <a:lnTo>
                      <a:pt x="770" y="264"/>
                    </a:lnTo>
                    <a:lnTo>
                      <a:pt x="762" y="270"/>
                    </a:lnTo>
                    <a:lnTo>
                      <a:pt x="762" y="278"/>
                    </a:lnTo>
                    <a:lnTo>
                      <a:pt x="752" y="280"/>
                    </a:lnTo>
                    <a:lnTo>
                      <a:pt x="738" y="292"/>
                    </a:lnTo>
                    <a:lnTo>
                      <a:pt x="734" y="296"/>
                    </a:lnTo>
                    <a:lnTo>
                      <a:pt x="724" y="298"/>
                    </a:lnTo>
                    <a:lnTo>
                      <a:pt x="714" y="314"/>
                    </a:lnTo>
                    <a:lnTo>
                      <a:pt x="702" y="318"/>
                    </a:lnTo>
                    <a:lnTo>
                      <a:pt x="696" y="326"/>
                    </a:lnTo>
                    <a:lnTo>
                      <a:pt x="686" y="338"/>
                    </a:lnTo>
                    <a:lnTo>
                      <a:pt x="682" y="350"/>
                    </a:lnTo>
                    <a:lnTo>
                      <a:pt x="686" y="364"/>
                    </a:lnTo>
                    <a:lnTo>
                      <a:pt x="692" y="378"/>
                    </a:lnTo>
                    <a:lnTo>
                      <a:pt x="696" y="392"/>
                    </a:lnTo>
                    <a:lnTo>
                      <a:pt x="702" y="406"/>
                    </a:lnTo>
                    <a:lnTo>
                      <a:pt x="704" y="424"/>
                    </a:lnTo>
                    <a:lnTo>
                      <a:pt x="704" y="440"/>
                    </a:lnTo>
                    <a:lnTo>
                      <a:pt x="702" y="448"/>
                    </a:lnTo>
                    <a:lnTo>
                      <a:pt x="694" y="448"/>
                    </a:lnTo>
                    <a:lnTo>
                      <a:pt x="686" y="440"/>
                    </a:lnTo>
                    <a:lnTo>
                      <a:pt x="680" y="428"/>
                    </a:lnTo>
                    <a:lnTo>
                      <a:pt x="672" y="422"/>
                    </a:lnTo>
                    <a:lnTo>
                      <a:pt x="664" y="416"/>
                    </a:lnTo>
                    <a:lnTo>
                      <a:pt x="662" y="404"/>
                    </a:lnTo>
                    <a:lnTo>
                      <a:pt x="662" y="392"/>
                    </a:lnTo>
                    <a:lnTo>
                      <a:pt x="664" y="382"/>
                    </a:lnTo>
                    <a:lnTo>
                      <a:pt x="656" y="374"/>
                    </a:lnTo>
                    <a:lnTo>
                      <a:pt x="650" y="366"/>
                    </a:lnTo>
                    <a:lnTo>
                      <a:pt x="640" y="362"/>
                    </a:lnTo>
                    <a:lnTo>
                      <a:pt x="634" y="364"/>
                    </a:lnTo>
                    <a:lnTo>
                      <a:pt x="626" y="372"/>
                    </a:lnTo>
                    <a:lnTo>
                      <a:pt x="618" y="362"/>
                    </a:lnTo>
                    <a:lnTo>
                      <a:pt x="606" y="360"/>
                    </a:lnTo>
                    <a:lnTo>
                      <a:pt x="592" y="358"/>
                    </a:lnTo>
                    <a:lnTo>
                      <a:pt x="582" y="354"/>
                    </a:lnTo>
                    <a:lnTo>
                      <a:pt x="566" y="354"/>
                    </a:lnTo>
                    <a:lnTo>
                      <a:pt x="552" y="356"/>
                    </a:lnTo>
                    <a:lnTo>
                      <a:pt x="542" y="358"/>
                    </a:lnTo>
                    <a:lnTo>
                      <a:pt x="548" y="364"/>
                    </a:lnTo>
                    <a:lnTo>
                      <a:pt x="554" y="368"/>
                    </a:lnTo>
                    <a:lnTo>
                      <a:pt x="560" y="374"/>
                    </a:lnTo>
                    <a:lnTo>
                      <a:pt x="552" y="376"/>
                    </a:lnTo>
                    <a:lnTo>
                      <a:pt x="544" y="376"/>
                    </a:lnTo>
                    <a:lnTo>
                      <a:pt x="534" y="378"/>
                    </a:lnTo>
                    <a:lnTo>
                      <a:pt x="526" y="372"/>
                    </a:lnTo>
                    <a:lnTo>
                      <a:pt x="516" y="368"/>
                    </a:lnTo>
                    <a:lnTo>
                      <a:pt x="512" y="370"/>
                    </a:lnTo>
                    <a:lnTo>
                      <a:pt x="508" y="372"/>
                    </a:lnTo>
                    <a:lnTo>
                      <a:pt x="498" y="366"/>
                    </a:lnTo>
                    <a:lnTo>
                      <a:pt x="488" y="366"/>
                    </a:lnTo>
                    <a:lnTo>
                      <a:pt x="484" y="372"/>
                    </a:lnTo>
                    <a:lnTo>
                      <a:pt x="476" y="374"/>
                    </a:lnTo>
                    <a:lnTo>
                      <a:pt x="470" y="370"/>
                    </a:lnTo>
                    <a:lnTo>
                      <a:pt x="466" y="378"/>
                    </a:lnTo>
                    <a:lnTo>
                      <a:pt x="460" y="384"/>
                    </a:lnTo>
                    <a:lnTo>
                      <a:pt x="454" y="388"/>
                    </a:lnTo>
                    <a:lnTo>
                      <a:pt x="442" y="388"/>
                    </a:lnTo>
                    <a:lnTo>
                      <a:pt x="438" y="394"/>
                    </a:lnTo>
                    <a:lnTo>
                      <a:pt x="432" y="400"/>
                    </a:lnTo>
                    <a:lnTo>
                      <a:pt x="428" y="408"/>
                    </a:lnTo>
                    <a:lnTo>
                      <a:pt x="430" y="420"/>
                    </a:lnTo>
                    <a:lnTo>
                      <a:pt x="434" y="432"/>
                    </a:lnTo>
                    <a:lnTo>
                      <a:pt x="422" y="430"/>
                    </a:lnTo>
                    <a:lnTo>
                      <a:pt x="406" y="424"/>
                    </a:lnTo>
                    <a:lnTo>
                      <a:pt x="398" y="412"/>
                    </a:lnTo>
                    <a:lnTo>
                      <a:pt x="390" y="400"/>
                    </a:lnTo>
                    <a:lnTo>
                      <a:pt x="380" y="388"/>
                    </a:lnTo>
                    <a:lnTo>
                      <a:pt x="374" y="374"/>
                    </a:lnTo>
                    <a:lnTo>
                      <a:pt x="360" y="368"/>
                    </a:lnTo>
                    <a:lnTo>
                      <a:pt x="352" y="364"/>
                    </a:lnTo>
                    <a:lnTo>
                      <a:pt x="344" y="368"/>
                    </a:lnTo>
                    <a:lnTo>
                      <a:pt x="342" y="378"/>
                    </a:lnTo>
                    <a:lnTo>
                      <a:pt x="330" y="380"/>
                    </a:lnTo>
                    <a:lnTo>
                      <a:pt x="314" y="370"/>
                    </a:lnTo>
                    <a:lnTo>
                      <a:pt x="312" y="354"/>
                    </a:lnTo>
                    <a:lnTo>
                      <a:pt x="302" y="346"/>
                    </a:lnTo>
                    <a:lnTo>
                      <a:pt x="282" y="330"/>
                    </a:lnTo>
                    <a:lnTo>
                      <a:pt x="262" y="334"/>
                    </a:lnTo>
                    <a:lnTo>
                      <a:pt x="254" y="340"/>
                    </a:lnTo>
                    <a:lnTo>
                      <a:pt x="208" y="340"/>
                    </a:lnTo>
                    <a:lnTo>
                      <a:pt x="192" y="334"/>
                    </a:lnTo>
                    <a:lnTo>
                      <a:pt x="166" y="322"/>
                    </a:lnTo>
                    <a:lnTo>
                      <a:pt x="148" y="316"/>
                    </a:lnTo>
                    <a:lnTo>
                      <a:pt x="116" y="318"/>
                    </a:lnTo>
                    <a:lnTo>
                      <a:pt x="112" y="306"/>
                    </a:lnTo>
                    <a:lnTo>
                      <a:pt x="104" y="298"/>
                    </a:lnTo>
                    <a:lnTo>
                      <a:pt x="98" y="294"/>
                    </a:lnTo>
                    <a:lnTo>
                      <a:pt x="84" y="290"/>
                    </a:lnTo>
                    <a:lnTo>
                      <a:pt x="74" y="282"/>
                    </a:lnTo>
                    <a:lnTo>
                      <a:pt x="60" y="286"/>
                    </a:lnTo>
                    <a:lnTo>
                      <a:pt x="58" y="272"/>
                    </a:lnTo>
                    <a:lnTo>
                      <a:pt x="48" y="258"/>
                    </a:lnTo>
                    <a:lnTo>
                      <a:pt x="38" y="248"/>
                    </a:lnTo>
                    <a:lnTo>
                      <a:pt x="42" y="242"/>
                    </a:lnTo>
                    <a:lnTo>
                      <a:pt x="36" y="238"/>
                    </a:lnTo>
                    <a:lnTo>
                      <a:pt x="32" y="228"/>
                    </a:lnTo>
                    <a:lnTo>
                      <a:pt x="38" y="218"/>
                    </a:lnTo>
                    <a:lnTo>
                      <a:pt x="26" y="218"/>
                    </a:lnTo>
                    <a:lnTo>
                      <a:pt x="18" y="210"/>
                    </a:lnTo>
                    <a:lnTo>
                      <a:pt x="10" y="198"/>
                    </a:lnTo>
                    <a:lnTo>
                      <a:pt x="10" y="186"/>
                    </a:lnTo>
                    <a:lnTo>
                      <a:pt x="2" y="178"/>
                    </a:lnTo>
                    <a:lnTo>
                      <a:pt x="2" y="170"/>
                    </a:lnTo>
                    <a:lnTo>
                      <a:pt x="6" y="148"/>
                    </a:lnTo>
                    <a:lnTo>
                      <a:pt x="2" y="122"/>
                    </a:lnTo>
                    <a:lnTo>
                      <a:pt x="6" y="112"/>
                    </a:lnTo>
                    <a:lnTo>
                      <a:pt x="10" y="64"/>
                    </a:lnTo>
                    <a:lnTo>
                      <a:pt x="16" y="64"/>
                    </a:lnTo>
                    <a:lnTo>
                      <a:pt x="10" y="54"/>
                    </a:lnTo>
                    <a:lnTo>
                      <a:pt x="6" y="48"/>
                    </a:lnTo>
                    <a:lnTo>
                      <a:pt x="8" y="42"/>
                    </a:lnTo>
                    <a:lnTo>
                      <a:pt x="4" y="38"/>
                    </a:lnTo>
                    <a:close/>
                  </a:path>
                </a:pathLst>
              </a:custGeom>
              <a:solidFill>
                <a:schemeClr val="accent1"/>
              </a:solidFill>
              <a:ln w="7938">
                <a:solidFill>
                  <a:schemeClr val="bg1"/>
                </a:solidFill>
                <a:prstDash val="solid"/>
                <a:round/>
                <a:headEnd/>
                <a:tailEnd/>
              </a:ln>
            </p:spPr>
            <p:txBody>
              <a:bodyPr/>
              <a:lstStyle/>
              <a:p>
                <a:endParaRPr lang="en-US" dirty="0">
                  <a:solidFill>
                    <a:srgbClr val="0F245F"/>
                  </a:solidFill>
                </a:endParaRPr>
              </a:p>
            </p:txBody>
          </p:sp>
          <p:grpSp>
            <p:nvGrpSpPr>
              <p:cNvPr id="338" name="Group 53"/>
              <p:cNvGrpSpPr>
                <a:grpSpLocks noChangeAspect="1"/>
              </p:cNvGrpSpPr>
              <p:nvPr/>
            </p:nvGrpSpPr>
            <p:grpSpPr bwMode="auto">
              <a:xfrm>
                <a:off x="170" y="2211"/>
                <a:ext cx="76" cy="54"/>
                <a:chOff x="170" y="2211"/>
                <a:chExt cx="76" cy="54"/>
              </a:xfrm>
            </p:grpSpPr>
            <p:sp>
              <p:nvSpPr>
                <p:cNvPr id="339" name="Freeform 54"/>
                <p:cNvSpPr>
                  <a:spLocks noChangeAspect="1"/>
                </p:cNvSpPr>
                <p:nvPr/>
              </p:nvSpPr>
              <p:spPr bwMode="auto">
                <a:xfrm>
                  <a:off x="214" y="2231"/>
                  <a:ext cx="12" cy="10"/>
                </a:xfrm>
                <a:custGeom>
                  <a:avLst/>
                  <a:gdLst/>
                  <a:ahLst/>
                  <a:cxnLst>
                    <a:cxn ang="0">
                      <a:pos x="12" y="6"/>
                    </a:cxn>
                    <a:cxn ang="0">
                      <a:pos x="10" y="2"/>
                    </a:cxn>
                    <a:cxn ang="0">
                      <a:pos x="4" y="0"/>
                    </a:cxn>
                    <a:cxn ang="0">
                      <a:pos x="0" y="4"/>
                    </a:cxn>
                    <a:cxn ang="0">
                      <a:pos x="4" y="6"/>
                    </a:cxn>
                    <a:cxn ang="0">
                      <a:pos x="10" y="10"/>
                    </a:cxn>
                    <a:cxn ang="0">
                      <a:pos x="12" y="6"/>
                    </a:cxn>
                  </a:cxnLst>
                  <a:rect l="0" t="0" r="r" b="b"/>
                  <a:pathLst>
                    <a:path w="12" h="10">
                      <a:moveTo>
                        <a:pt x="12" y="6"/>
                      </a:moveTo>
                      <a:lnTo>
                        <a:pt x="10" y="2"/>
                      </a:lnTo>
                      <a:lnTo>
                        <a:pt x="4" y="0"/>
                      </a:lnTo>
                      <a:lnTo>
                        <a:pt x="0" y="4"/>
                      </a:lnTo>
                      <a:lnTo>
                        <a:pt x="4" y="6"/>
                      </a:lnTo>
                      <a:lnTo>
                        <a:pt x="10" y="10"/>
                      </a:lnTo>
                      <a:lnTo>
                        <a:pt x="12" y="6"/>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340" name="Freeform 55"/>
                <p:cNvSpPr>
                  <a:spLocks noChangeAspect="1"/>
                </p:cNvSpPr>
                <p:nvPr/>
              </p:nvSpPr>
              <p:spPr bwMode="auto">
                <a:xfrm>
                  <a:off x="230" y="2245"/>
                  <a:ext cx="16" cy="20"/>
                </a:xfrm>
                <a:custGeom>
                  <a:avLst/>
                  <a:gdLst/>
                  <a:ahLst/>
                  <a:cxnLst>
                    <a:cxn ang="0">
                      <a:pos x="16" y="14"/>
                    </a:cxn>
                    <a:cxn ang="0">
                      <a:pos x="8" y="16"/>
                    </a:cxn>
                    <a:cxn ang="0">
                      <a:pos x="4" y="20"/>
                    </a:cxn>
                    <a:cxn ang="0">
                      <a:pos x="0" y="12"/>
                    </a:cxn>
                    <a:cxn ang="0">
                      <a:pos x="0" y="6"/>
                    </a:cxn>
                    <a:cxn ang="0">
                      <a:pos x="4" y="0"/>
                    </a:cxn>
                    <a:cxn ang="0">
                      <a:pos x="8" y="2"/>
                    </a:cxn>
                    <a:cxn ang="0">
                      <a:pos x="14" y="6"/>
                    </a:cxn>
                    <a:cxn ang="0">
                      <a:pos x="16" y="14"/>
                    </a:cxn>
                  </a:cxnLst>
                  <a:rect l="0" t="0" r="r" b="b"/>
                  <a:pathLst>
                    <a:path w="16" h="20">
                      <a:moveTo>
                        <a:pt x="16" y="14"/>
                      </a:moveTo>
                      <a:lnTo>
                        <a:pt x="8" y="16"/>
                      </a:lnTo>
                      <a:lnTo>
                        <a:pt x="4" y="20"/>
                      </a:lnTo>
                      <a:lnTo>
                        <a:pt x="0" y="12"/>
                      </a:lnTo>
                      <a:lnTo>
                        <a:pt x="0" y="6"/>
                      </a:lnTo>
                      <a:lnTo>
                        <a:pt x="4" y="0"/>
                      </a:lnTo>
                      <a:lnTo>
                        <a:pt x="8" y="2"/>
                      </a:lnTo>
                      <a:lnTo>
                        <a:pt x="14" y="6"/>
                      </a:lnTo>
                      <a:lnTo>
                        <a:pt x="16" y="14"/>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341" name="Freeform 56"/>
                <p:cNvSpPr>
                  <a:spLocks noChangeAspect="1"/>
                </p:cNvSpPr>
                <p:nvPr/>
              </p:nvSpPr>
              <p:spPr bwMode="auto">
                <a:xfrm>
                  <a:off x="194" y="2219"/>
                  <a:ext cx="6" cy="8"/>
                </a:xfrm>
                <a:custGeom>
                  <a:avLst/>
                  <a:gdLst/>
                  <a:ahLst/>
                  <a:cxnLst>
                    <a:cxn ang="0">
                      <a:pos x="6" y="6"/>
                    </a:cxn>
                    <a:cxn ang="0">
                      <a:pos x="4" y="0"/>
                    </a:cxn>
                    <a:cxn ang="0">
                      <a:pos x="0" y="0"/>
                    </a:cxn>
                    <a:cxn ang="0">
                      <a:pos x="0" y="4"/>
                    </a:cxn>
                    <a:cxn ang="0">
                      <a:pos x="2" y="8"/>
                    </a:cxn>
                    <a:cxn ang="0">
                      <a:pos x="6" y="6"/>
                    </a:cxn>
                  </a:cxnLst>
                  <a:rect l="0" t="0" r="r" b="b"/>
                  <a:pathLst>
                    <a:path w="6" h="8">
                      <a:moveTo>
                        <a:pt x="6" y="6"/>
                      </a:moveTo>
                      <a:lnTo>
                        <a:pt x="4" y="0"/>
                      </a:lnTo>
                      <a:lnTo>
                        <a:pt x="0" y="0"/>
                      </a:lnTo>
                      <a:lnTo>
                        <a:pt x="0" y="4"/>
                      </a:lnTo>
                      <a:lnTo>
                        <a:pt x="2" y="8"/>
                      </a:lnTo>
                      <a:lnTo>
                        <a:pt x="6" y="6"/>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342" name="Freeform 57"/>
                <p:cNvSpPr>
                  <a:spLocks noChangeAspect="1"/>
                </p:cNvSpPr>
                <p:nvPr/>
              </p:nvSpPr>
              <p:spPr bwMode="auto">
                <a:xfrm>
                  <a:off x="194" y="2219"/>
                  <a:ext cx="6" cy="8"/>
                </a:xfrm>
                <a:custGeom>
                  <a:avLst/>
                  <a:gdLst/>
                  <a:ahLst/>
                  <a:cxnLst>
                    <a:cxn ang="0">
                      <a:pos x="6" y="6"/>
                    </a:cxn>
                    <a:cxn ang="0">
                      <a:pos x="4" y="0"/>
                    </a:cxn>
                    <a:cxn ang="0">
                      <a:pos x="0" y="0"/>
                    </a:cxn>
                    <a:cxn ang="0">
                      <a:pos x="0" y="4"/>
                    </a:cxn>
                    <a:cxn ang="0">
                      <a:pos x="2" y="8"/>
                    </a:cxn>
                    <a:cxn ang="0">
                      <a:pos x="6" y="6"/>
                    </a:cxn>
                  </a:cxnLst>
                  <a:rect l="0" t="0" r="r" b="b"/>
                  <a:pathLst>
                    <a:path w="6" h="8">
                      <a:moveTo>
                        <a:pt x="6" y="6"/>
                      </a:moveTo>
                      <a:lnTo>
                        <a:pt x="4" y="0"/>
                      </a:lnTo>
                      <a:lnTo>
                        <a:pt x="0" y="0"/>
                      </a:lnTo>
                      <a:lnTo>
                        <a:pt x="0" y="4"/>
                      </a:lnTo>
                      <a:lnTo>
                        <a:pt x="2" y="8"/>
                      </a:lnTo>
                      <a:lnTo>
                        <a:pt x="6" y="6"/>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sp>
              <p:nvSpPr>
                <p:cNvPr id="343" name="Freeform 58"/>
                <p:cNvSpPr>
                  <a:spLocks noChangeAspect="1"/>
                </p:cNvSpPr>
                <p:nvPr/>
              </p:nvSpPr>
              <p:spPr bwMode="auto">
                <a:xfrm>
                  <a:off x="170" y="2211"/>
                  <a:ext cx="6" cy="4"/>
                </a:xfrm>
                <a:custGeom>
                  <a:avLst/>
                  <a:gdLst/>
                  <a:ahLst/>
                  <a:cxnLst>
                    <a:cxn ang="0">
                      <a:pos x="4" y="0"/>
                    </a:cxn>
                    <a:cxn ang="0">
                      <a:pos x="0" y="0"/>
                    </a:cxn>
                    <a:cxn ang="0">
                      <a:pos x="2" y="4"/>
                    </a:cxn>
                    <a:cxn ang="0">
                      <a:pos x="6" y="4"/>
                    </a:cxn>
                    <a:cxn ang="0">
                      <a:pos x="4" y="0"/>
                    </a:cxn>
                  </a:cxnLst>
                  <a:rect l="0" t="0" r="r" b="b"/>
                  <a:pathLst>
                    <a:path w="6" h="4">
                      <a:moveTo>
                        <a:pt x="4" y="0"/>
                      </a:moveTo>
                      <a:lnTo>
                        <a:pt x="0" y="0"/>
                      </a:lnTo>
                      <a:lnTo>
                        <a:pt x="2" y="4"/>
                      </a:lnTo>
                      <a:lnTo>
                        <a:pt x="6" y="4"/>
                      </a:lnTo>
                      <a:lnTo>
                        <a:pt x="4" y="0"/>
                      </a:lnTo>
                      <a:close/>
                    </a:path>
                  </a:pathLst>
                </a:custGeom>
                <a:solidFill>
                  <a:srgbClr val="CECECE"/>
                </a:solidFill>
                <a:ln w="6350" cmpd="sng">
                  <a:solidFill>
                    <a:schemeClr val="bg1"/>
                  </a:solidFill>
                  <a:round/>
                  <a:headEnd/>
                  <a:tailEnd/>
                </a:ln>
              </p:spPr>
              <p:txBody>
                <a:bodyPr/>
                <a:lstStyle/>
                <a:p>
                  <a:endParaRPr lang="en-US" dirty="0">
                    <a:solidFill>
                      <a:srgbClr val="0F245F"/>
                    </a:solidFill>
                  </a:endParaRPr>
                </a:p>
              </p:txBody>
            </p:sp>
            <p:sp>
              <p:nvSpPr>
                <p:cNvPr id="344" name="Freeform 59"/>
                <p:cNvSpPr>
                  <a:spLocks noChangeAspect="1"/>
                </p:cNvSpPr>
                <p:nvPr/>
              </p:nvSpPr>
              <p:spPr bwMode="auto">
                <a:xfrm>
                  <a:off x="170" y="2211"/>
                  <a:ext cx="6" cy="4"/>
                </a:xfrm>
                <a:custGeom>
                  <a:avLst/>
                  <a:gdLst/>
                  <a:ahLst/>
                  <a:cxnLst>
                    <a:cxn ang="0">
                      <a:pos x="4" y="0"/>
                    </a:cxn>
                    <a:cxn ang="0">
                      <a:pos x="0" y="0"/>
                    </a:cxn>
                    <a:cxn ang="0">
                      <a:pos x="2" y="4"/>
                    </a:cxn>
                    <a:cxn ang="0">
                      <a:pos x="6" y="4"/>
                    </a:cxn>
                    <a:cxn ang="0">
                      <a:pos x="4" y="0"/>
                    </a:cxn>
                  </a:cxnLst>
                  <a:rect l="0" t="0" r="r" b="b"/>
                  <a:pathLst>
                    <a:path w="6" h="4">
                      <a:moveTo>
                        <a:pt x="4" y="0"/>
                      </a:moveTo>
                      <a:lnTo>
                        <a:pt x="0" y="0"/>
                      </a:lnTo>
                      <a:lnTo>
                        <a:pt x="2" y="4"/>
                      </a:lnTo>
                      <a:lnTo>
                        <a:pt x="6" y="4"/>
                      </a:lnTo>
                      <a:lnTo>
                        <a:pt x="4" y="0"/>
                      </a:lnTo>
                      <a:close/>
                    </a:path>
                  </a:pathLst>
                </a:custGeom>
                <a:solidFill>
                  <a:srgbClr val="CECECE"/>
                </a:solidFill>
                <a:ln w="6350" cmpd="sng">
                  <a:solidFill>
                    <a:schemeClr val="bg1"/>
                  </a:solidFill>
                  <a:prstDash val="solid"/>
                  <a:round/>
                  <a:headEnd/>
                  <a:tailEnd/>
                </a:ln>
              </p:spPr>
              <p:txBody>
                <a:bodyPr/>
                <a:lstStyle/>
                <a:p>
                  <a:endParaRPr lang="en-US" dirty="0">
                    <a:solidFill>
                      <a:srgbClr val="0F245F"/>
                    </a:solidFill>
                  </a:endParaRPr>
                </a:p>
              </p:txBody>
            </p:sp>
          </p:grpSp>
        </p:grpSp>
        <p:grpSp>
          <p:nvGrpSpPr>
            <p:cNvPr id="108" name="Group 60"/>
            <p:cNvGrpSpPr>
              <a:grpSpLocks noChangeAspect="1"/>
            </p:cNvGrpSpPr>
            <p:nvPr/>
          </p:nvGrpSpPr>
          <p:grpSpPr bwMode="auto">
            <a:xfrm>
              <a:off x="2173251" y="3584978"/>
              <a:ext cx="635255" cy="706214"/>
              <a:chOff x="1238" y="2033"/>
              <a:chExt cx="442" cy="422"/>
            </a:xfrm>
          </p:grpSpPr>
          <p:sp>
            <p:nvSpPr>
              <p:cNvPr id="322" name="Freeform 61"/>
              <p:cNvSpPr>
                <a:spLocks noChangeAspect="1"/>
              </p:cNvSpPr>
              <p:nvPr/>
            </p:nvSpPr>
            <p:spPr bwMode="auto">
              <a:xfrm>
                <a:off x="1238" y="2283"/>
                <a:ext cx="58" cy="64"/>
              </a:xfrm>
              <a:custGeom>
                <a:avLst/>
                <a:gdLst/>
                <a:ahLst/>
                <a:cxnLst>
                  <a:cxn ang="0">
                    <a:pos x="34" y="64"/>
                  </a:cxn>
                  <a:cxn ang="0">
                    <a:pos x="42" y="56"/>
                  </a:cxn>
                  <a:cxn ang="0">
                    <a:pos x="48" y="50"/>
                  </a:cxn>
                  <a:cxn ang="0">
                    <a:pos x="52" y="46"/>
                  </a:cxn>
                  <a:cxn ang="0">
                    <a:pos x="58" y="38"/>
                  </a:cxn>
                  <a:cxn ang="0">
                    <a:pos x="54" y="34"/>
                  </a:cxn>
                  <a:cxn ang="0">
                    <a:pos x="48" y="34"/>
                  </a:cxn>
                  <a:cxn ang="0">
                    <a:pos x="48" y="0"/>
                  </a:cxn>
                  <a:cxn ang="0">
                    <a:pos x="18" y="2"/>
                  </a:cxn>
                  <a:cxn ang="0">
                    <a:pos x="16" y="6"/>
                  </a:cxn>
                  <a:cxn ang="0">
                    <a:pos x="18" y="14"/>
                  </a:cxn>
                  <a:cxn ang="0">
                    <a:pos x="26" y="20"/>
                  </a:cxn>
                  <a:cxn ang="0">
                    <a:pos x="30" y="26"/>
                  </a:cxn>
                  <a:cxn ang="0">
                    <a:pos x="26" y="28"/>
                  </a:cxn>
                  <a:cxn ang="0">
                    <a:pos x="14" y="30"/>
                  </a:cxn>
                  <a:cxn ang="0">
                    <a:pos x="10" y="28"/>
                  </a:cxn>
                  <a:cxn ang="0">
                    <a:pos x="4" y="36"/>
                  </a:cxn>
                  <a:cxn ang="0">
                    <a:pos x="2" y="42"/>
                  </a:cxn>
                  <a:cxn ang="0">
                    <a:pos x="0" y="54"/>
                  </a:cxn>
                  <a:cxn ang="0">
                    <a:pos x="6" y="58"/>
                  </a:cxn>
                  <a:cxn ang="0">
                    <a:pos x="12" y="62"/>
                  </a:cxn>
                  <a:cxn ang="0">
                    <a:pos x="22" y="64"/>
                  </a:cxn>
                  <a:cxn ang="0">
                    <a:pos x="34" y="64"/>
                  </a:cxn>
                </a:cxnLst>
                <a:rect l="0" t="0" r="r" b="b"/>
                <a:pathLst>
                  <a:path w="58" h="64">
                    <a:moveTo>
                      <a:pt x="34" y="64"/>
                    </a:moveTo>
                    <a:lnTo>
                      <a:pt x="42" y="56"/>
                    </a:lnTo>
                    <a:lnTo>
                      <a:pt x="48" y="50"/>
                    </a:lnTo>
                    <a:lnTo>
                      <a:pt x="52" y="46"/>
                    </a:lnTo>
                    <a:lnTo>
                      <a:pt x="58" y="38"/>
                    </a:lnTo>
                    <a:lnTo>
                      <a:pt x="54" y="34"/>
                    </a:lnTo>
                    <a:lnTo>
                      <a:pt x="48" y="34"/>
                    </a:lnTo>
                    <a:lnTo>
                      <a:pt x="48" y="0"/>
                    </a:lnTo>
                    <a:lnTo>
                      <a:pt x="18" y="2"/>
                    </a:lnTo>
                    <a:lnTo>
                      <a:pt x="16" y="6"/>
                    </a:lnTo>
                    <a:lnTo>
                      <a:pt x="18" y="14"/>
                    </a:lnTo>
                    <a:lnTo>
                      <a:pt x="26" y="20"/>
                    </a:lnTo>
                    <a:lnTo>
                      <a:pt x="30" y="26"/>
                    </a:lnTo>
                    <a:lnTo>
                      <a:pt x="26" y="28"/>
                    </a:lnTo>
                    <a:lnTo>
                      <a:pt x="14" y="30"/>
                    </a:lnTo>
                    <a:lnTo>
                      <a:pt x="10" y="28"/>
                    </a:lnTo>
                    <a:lnTo>
                      <a:pt x="4" y="36"/>
                    </a:lnTo>
                    <a:lnTo>
                      <a:pt x="2" y="42"/>
                    </a:lnTo>
                    <a:lnTo>
                      <a:pt x="0" y="54"/>
                    </a:lnTo>
                    <a:lnTo>
                      <a:pt x="6" y="58"/>
                    </a:lnTo>
                    <a:lnTo>
                      <a:pt x="12" y="62"/>
                    </a:lnTo>
                    <a:lnTo>
                      <a:pt x="22" y="64"/>
                    </a:lnTo>
                    <a:lnTo>
                      <a:pt x="34" y="6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23" name="Freeform 62"/>
              <p:cNvSpPr>
                <a:spLocks noChangeAspect="1"/>
              </p:cNvSpPr>
              <p:nvPr/>
            </p:nvSpPr>
            <p:spPr bwMode="auto">
              <a:xfrm>
                <a:off x="1286" y="2273"/>
                <a:ext cx="12" cy="44"/>
              </a:xfrm>
              <a:custGeom>
                <a:avLst/>
                <a:gdLst/>
                <a:ahLst/>
                <a:cxnLst>
                  <a:cxn ang="0">
                    <a:pos x="10" y="0"/>
                  </a:cxn>
                  <a:cxn ang="0">
                    <a:pos x="12" y="6"/>
                  </a:cxn>
                  <a:cxn ang="0">
                    <a:pos x="10" y="12"/>
                  </a:cxn>
                  <a:cxn ang="0">
                    <a:pos x="10" y="26"/>
                  </a:cxn>
                  <a:cxn ang="0">
                    <a:pos x="10" y="34"/>
                  </a:cxn>
                  <a:cxn ang="0">
                    <a:pos x="6" y="38"/>
                  </a:cxn>
                  <a:cxn ang="0">
                    <a:pos x="0" y="44"/>
                  </a:cxn>
                  <a:cxn ang="0">
                    <a:pos x="0" y="10"/>
                  </a:cxn>
                  <a:cxn ang="0">
                    <a:pos x="6" y="4"/>
                  </a:cxn>
                  <a:cxn ang="0">
                    <a:pos x="10" y="0"/>
                  </a:cxn>
                </a:cxnLst>
                <a:rect l="0" t="0" r="r" b="b"/>
                <a:pathLst>
                  <a:path w="12" h="44">
                    <a:moveTo>
                      <a:pt x="10" y="0"/>
                    </a:moveTo>
                    <a:lnTo>
                      <a:pt x="12" y="6"/>
                    </a:lnTo>
                    <a:lnTo>
                      <a:pt x="10" y="12"/>
                    </a:lnTo>
                    <a:lnTo>
                      <a:pt x="10" y="26"/>
                    </a:lnTo>
                    <a:lnTo>
                      <a:pt x="10" y="34"/>
                    </a:lnTo>
                    <a:lnTo>
                      <a:pt x="6" y="38"/>
                    </a:lnTo>
                    <a:lnTo>
                      <a:pt x="0" y="44"/>
                    </a:lnTo>
                    <a:lnTo>
                      <a:pt x="0" y="10"/>
                    </a:lnTo>
                    <a:lnTo>
                      <a:pt x="6" y="4"/>
                    </a:lnTo>
                    <a:lnTo>
                      <a:pt x="1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24" name="Freeform 63"/>
              <p:cNvSpPr>
                <a:spLocks noChangeAspect="1"/>
              </p:cNvSpPr>
              <p:nvPr/>
            </p:nvSpPr>
            <p:spPr bwMode="auto">
              <a:xfrm>
                <a:off x="1272" y="2337"/>
                <a:ext cx="34" cy="22"/>
              </a:xfrm>
              <a:custGeom>
                <a:avLst/>
                <a:gdLst/>
                <a:ahLst/>
                <a:cxnLst>
                  <a:cxn ang="0">
                    <a:pos x="0" y="10"/>
                  </a:cxn>
                  <a:cxn ang="0">
                    <a:pos x="12" y="0"/>
                  </a:cxn>
                  <a:cxn ang="0">
                    <a:pos x="18" y="4"/>
                  </a:cxn>
                  <a:cxn ang="0">
                    <a:pos x="24" y="8"/>
                  </a:cxn>
                  <a:cxn ang="0">
                    <a:pos x="32" y="10"/>
                  </a:cxn>
                  <a:cxn ang="0">
                    <a:pos x="34" y="14"/>
                  </a:cxn>
                  <a:cxn ang="0">
                    <a:pos x="30" y="20"/>
                  </a:cxn>
                  <a:cxn ang="0">
                    <a:pos x="26" y="22"/>
                  </a:cxn>
                  <a:cxn ang="0">
                    <a:pos x="16" y="18"/>
                  </a:cxn>
                  <a:cxn ang="0">
                    <a:pos x="8" y="14"/>
                  </a:cxn>
                  <a:cxn ang="0">
                    <a:pos x="0" y="10"/>
                  </a:cxn>
                </a:cxnLst>
                <a:rect l="0" t="0" r="r" b="b"/>
                <a:pathLst>
                  <a:path w="34" h="22">
                    <a:moveTo>
                      <a:pt x="0" y="10"/>
                    </a:moveTo>
                    <a:lnTo>
                      <a:pt x="12" y="0"/>
                    </a:lnTo>
                    <a:lnTo>
                      <a:pt x="18" y="4"/>
                    </a:lnTo>
                    <a:lnTo>
                      <a:pt x="24" y="8"/>
                    </a:lnTo>
                    <a:lnTo>
                      <a:pt x="32" y="10"/>
                    </a:lnTo>
                    <a:lnTo>
                      <a:pt x="34" y="14"/>
                    </a:lnTo>
                    <a:lnTo>
                      <a:pt x="30" y="20"/>
                    </a:lnTo>
                    <a:lnTo>
                      <a:pt x="26" y="22"/>
                    </a:lnTo>
                    <a:lnTo>
                      <a:pt x="16" y="18"/>
                    </a:lnTo>
                    <a:lnTo>
                      <a:pt x="8" y="14"/>
                    </a:lnTo>
                    <a:lnTo>
                      <a:pt x="0" y="1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25" name="Freeform 64"/>
              <p:cNvSpPr>
                <a:spLocks noChangeAspect="1"/>
              </p:cNvSpPr>
              <p:nvPr/>
            </p:nvSpPr>
            <p:spPr bwMode="auto">
              <a:xfrm>
                <a:off x="1284" y="2315"/>
                <a:ext cx="96" cy="48"/>
              </a:xfrm>
              <a:custGeom>
                <a:avLst/>
                <a:gdLst/>
                <a:ahLst/>
                <a:cxnLst>
                  <a:cxn ang="0">
                    <a:pos x="12" y="6"/>
                  </a:cxn>
                  <a:cxn ang="0">
                    <a:pos x="26" y="2"/>
                  </a:cxn>
                  <a:cxn ang="0">
                    <a:pos x="34" y="2"/>
                  </a:cxn>
                  <a:cxn ang="0">
                    <a:pos x="42" y="4"/>
                  </a:cxn>
                  <a:cxn ang="0">
                    <a:pos x="52" y="2"/>
                  </a:cxn>
                  <a:cxn ang="0">
                    <a:pos x="64" y="0"/>
                  </a:cxn>
                  <a:cxn ang="0">
                    <a:pos x="74" y="0"/>
                  </a:cxn>
                  <a:cxn ang="0">
                    <a:pos x="80" y="0"/>
                  </a:cxn>
                  <a:cxn ang="0">
                    <a:pos x="84" y="4"/>
                  </a:cxn>
                  <a:cxn ang="0">
                    <a:pos x="96" y="12"/>
                  </a:cxn>
                  <a:cxn ang="0">
                    <a:pos x="94" y="16"/>
                  </a:cxn>
                  <a:cxn ang="0">
                    <a:pos x="88" y="18"/>
                  </a:cxn>
                  <a:cxn ang="0">
                    <a:pos x="80" y="18"/>
                  </a:cxn>
                  <a:cxn ang="0">
                    <a:pos x="70" y="18"/>
                  </a:cxn>
                  <a:cxn ang="0">
                    <a:pos x="64" y="22"/>
                  </a:cxn>
                  <a:cxn ang="0">
                    <a:pos x="56" y="30"/>
                  </a:cxn>
                  <a:cxn ang="0">
                    <a:pos x="48" y="32"/>
                  </a:cxn>
                  <a:cxn ang="0">
                    <a:pos x="42" y="34"/>
                  </a:cxn>
                  <a:cxn ang="0">
                    <a:pos x="40" y="42"/>
                  </a:cxn>
                  <a:cxn ang="0">
                    <a:pos x="36" y="46"/>
                  </a:cxn>
                  <a:cxn ang="0">
                    <a:pos x="30" y="48"/>
                  </a:cxn>
                  <a:cxn ang="0">
                    <a:pos x="30" y="42"/>
                  </a:cxn>
                  <a:cxn ang="0">
                    <a:pos x="28" y="36"/>
                  </a:cxn>
                  <a:cxn ang="0">
                    <a:pos x="22" y="36"/>
                  </a:cxn>
                  <a:cxn ang="0">
                    <a:pos x="20" y="32"/>
                  </a:cxn>
                  <a:cxn ang="0">
                    <a:pos x="6" y="26"/>
                  </a:cxn>
                  <a:cxn ang="0">
                    <a:pos x="0" y="22"/>
                  </a:cxn>
                  <a:cxn ang="0">
                    <a:pos x="12" y="6"/>
                  </a:cxn>
                </a:cxnLst>
                <a:rect l="0" t="0" r="r" b="b"/>
                <a:pathLst>
                  <a:path w="96" h="48">
                    <a:moveTo>
                      <a:pt x="12" y="6"/>
                    </a:moveTo>
                    <a:lnTo>
                      <a:pt x="26" y="2"/>
                    </a:lnTo>
                    <a:lnTo>
                      <a:pt x="34" y="2"/>
                    </a:lnTo>
                    <a:lnTo>
                      <a:pt x="42" y="4"/>
                    </a:lnTo>
                    <a:lnTo>
                      <a:pt x="52" y="2"/>
                    </a:lnTo>
                    <a:lnTo>
                      <a:pt x="64" y="0"/>
                    </a:lnTo>
                    <a:lnTo>
                      <a:pt x="74" y="0"/>
                    </a:lnTo>
                    <a:lnTo>
                      <a:pt x="80" y="0"/>
                    </a:lnTo>
                    <a:lnTo>
                      <a:pt x="84" y="4"/>
                    </a:lnTo>
                    <a:lnTo>
                      <a:pt x="96" y="12"/>
                    </a:lnTo>
                    <a:lnTo>
                      <a:pt x="94" y="16"/>
                    </a:lnTo>
                    <a:lnTo>
                      <a:pt x="88" y="18"/>
                    </a:lnTo>
                    <a:lnTo>
                      <a:pt x="80" y="18"/>
                    </a:lnTo>
                    <a:lnTo>
                      <a:pt x="70" y="18"/>
                    </a:lnTo>
                    <a:lnTo>
                      <a:pt x="64" y="22"/>
                    </a:lnTo>
                    <a:lnTo>
                      <a:pt x="56" y="30"/>
                    </a:lnTo>
                    <a:lnTo>
                      <a:pt x="48" y="32"/>
                    </a:lnTo>
                    <a:lnTo>
                      <a:pt x="42" y="34"/>
                    </a:lnTo>
                    <a:lnTo>
                      <a:pt x="40" y="42"/>
                    </a:lnTo>
                    <a:lnTo>
                      <a:pt x="36" y="46"/>
                    </a:lnTo>
                    <a:lnTo>
                      <a:pt x="30" y="48"/>
                    </a:lnTo>
                    <a:lnTo>
                      <a:pt x="30" y="42"/>
                    </a:lnTo>
                    <a:lnTo>
                      <a:pt x="28" y="36"/>
                    </a:lnTo>
                    <a:lnTo>
                      <a:pt x="22" y="36"/>
                    </a:lnTo>
                    <a:lnTo>
                      <a:pt x="20" y="32"/>
                    </a:lnTo>
                    <a:lnTo>
                      <a:pt x="6" y="26"/>
                    </a:lnTo>
                    <a:lnTo>
                      <a:pt x="0" y="22"/>
                    </a:lnTo>
                    <a:lnTo>
                      <a:pt x="12"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26" name="Freeform 65"/>
              <p:cNvSpPr>
                <a:spLocks noChangeAspect="1"/>
              </p:cNvSpPr>
              <p:nvPr/>
            </p:nvSpPr>
            <p:spPr bwMode="auto">
              <a:xfrm>
                <a:off x="1314" y="2331"/>
                <a:ext cx="64" cy="66"/>
              </a:xfrm>
              <a:custGeom>
                <a:avLst/>
                <a:gdLst/>
                <a:ahLst/>
                <a:cxnLst>
                  <a:cxn ang="0">
                    <a:pos x="54" y="66"/>
                  </a:cxn>
                  <a:cxn ang="0">
                    <a:pos x="44" y="62"/>
                  </a:cxn>
                  <a:cxn ang="0">
                    <a:pos x="26" y="60"/>
                  </a:cxn>
                  <a:cxn ang="0">
                    <a:pos x="14" y="50"/>
                  </a:cxn>
                  <a:cxn ang="0">
                    <a:pos x="6" y="42"/>
                  </a:cxn>
                  <a:cxn ang="0">
                    <a:pos x="0" y="32"/>
                  </a:cxn>
                  <a:cxn ang="0">
                    <a:pos x="10" y="26"/>
                  </a:cxn>
                  <a:cxn ang="0">
                    <a:pos x="12" y="18"/>
                  </a:cxn>
                  <a:cxn ang="0">
                    <a:pos x="26" y="14"/>
                  </a:cxn>
                  <a:cxn ang="0">
                    <a:pos x="34" y="6"/>
                  </a:cxn>
                  <a:cxn ang="0">
                    <a:pos x="40" y="2"/>
                  </a:cxn>
                  <a:cxn ang="0">
                    <a:pos x="50" y="2"/>
                  </a:cxn>
                  <a:cxn ang="0">
                    <a:pos x="58" y="2"/>
                  </a:cxn>
                  <a:cxn ang="0">
                    <a:pos x="64" y="0"/>
                  </a:cxn>
                  <a:cxn ang="0">
                    <a:pos x="64" y="6"/>
                  </a:cxn>
                  <a:cxn ang="0">
                    <a:pos x="62" y="18"/>
                  </a:cxn>
                  <a:cxn ang="0">
                    <a:pos x="58" y="30"/>
                  </a:cxn>
                  <a:cxn ang="0">
                    <a:pos x="56" y="42"/>
                  </a:cxn>
                  <a:cxn ang="0">
                    <a:pos x="56" y="52"/>
                  </a:cxn>
                  <a:cxn ang="0">
                    <a:pos x="54" y="66"/>
                  </a:cxn>
                </a:cxnLst>
                <a:rect l="0" t="0" r="r" b="b"/>
                <a:pathLst>
                  <a:path w="64" h="66">
                    <a:moveTo>
                      <a:pt x="54" y="66"/>
                    </a:moveTo>
                    <a:lnTo>
                      <a:pt x="44" y="62"/>
                    </a:lnTo>
                    <a:lnTo>
                      <a:pt x="26" y="60"/>
                    </a:lnTo>
                    <a:lnTo>
                      <a:pt x="14" y="50"/>
                    </a:lnTo>
                    <a:lnTo>
                      <a:pt x="6" y="42"/>
                    </a:lnTo>
                    <a:lnTo>
                      <a:pt x="0" y="32"/>
                    </a:lnTo>
                    <a:lnTo>
                      <a:pt x="10" y="26"/>
                    </a:lnTo>
                    <a:lnTo>
                      <a:pt x="12" y="18"/>
                    </a:lnTo>
                    <a:lnTo>
                      <a:pt x="26" y="14"/>
                    </a:lnTo>
                    <a:lnTo>
                      <a:pt x="34" y="6"/>
                    </a:lnTo>
                    <a:lnTo>
                      <a:pt x="40" y="2"/>
                    </a:lnTo>
                    <a:lnTo>
                      <a:pt x="50" y="2"/>
                    </a:lnTo>
                    <a:lnTo>
                      <a:pt x="58" y="2"/>
                    </a:lnTo>
                    <a:lnTo>
                      <a:pt x="64" y="0"/>
                    </a:lnTo>
                    <a:lnTo>
                      <a:pt x="64" y="6"/>
                    </a:lnTo>
                    <a:lnTo>
                      <a:pt x="62" y="18"/>
                    </a:lnTo>
                    <a:lnTo>
                      <a:pt x="58" y="30"/>
                    </a:lnTo>
                    <a:lnTo>
                      <a:pt x="56" y="42"/>
                    </a:lnTo>
                    <a:lnTo>
                      <a:pt x="56" y="52"/>
                    </a:lnTo>
                    <a:lnTo>
                      <a:pt x="54" y="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27" name="Freeform 66"/>
              <p:cNvSpPr>
                <a:spLocks noChangeAspect="1"/>
              </p:cNvSpPr>
              <p:nvPr/>
            </p:nvSpPr>
            <p:spPr bwMode="auto">
              <a:xfrm>
                <a:off x="1338" y="2391"/>
                <a:ext cx="50" cy="44"/>
              </a:xfrm>
              <a:custGeom>
                <a:avLst/>
                <a:gdLst/>
                <a:ahLst/>
                <a:cxnLst>
                  <a:cxn ang="0">
                    <a:pos x="18" y="20"/>
                  </a:cxn>
                  <a:cxn ang="0">
                    <a:pos x="12" y="16"/>
                  </a:cxn>
                  <a:cxn ang="0">
                    <a:pos x="10" y="22"/>
                  </a:cxn>
                  <a:cxn ang="0">
                    <a:pos x="8" y="24"/>
                  </a:cxn>
                  <a:cxn ang="0">
                    <a:pos x="2" y="20"/>
                  </a:cxn>
                  <a:cxn ang="0">
                    <a:pos x="0" y="16"/>
                  </a:cxn>
                  <a:cxn ang="0">
                    <a:pos x="0" y="10"/>
                  </a:cxn>
                  <a:cxn ang="0">
                    <a:pos x="2" y="6"/>
                  </a:cxn>
                  <a:cxn ang="0">
                    <a:pos x="2" y="0"/>
                  </a:cxn>
                  <a:cxn ang="0">
                    <a:pos x="18" y="2"/>
                  </a:cxn>
                  <a:cxn ang="0">
                    <a:pos x="30" y="6"/>
                  </a:cxn>
                  <a:cxn ang="0">
                    <a:pos x="34" y="10"/>
                  </a:cxn>
                  <a:cxn ang="0">
                    <a:pos x="42" y="18"/>
                  </a:cxn>
                  <a:cxn ang="0">
                    <a:pos x="48" y="24"/>
                  </a:cxn>
                  <a:cxn ang="0">
                    <a:pos x="50" y="28"/>
                  </a:cxn>
                  <a:cxn ang="0">
                    <a:pos x="46" y="30"/>
                  </a:cxn>
                  <a:cxn ang="0">
                    <a:pos x="44" y="36"/>
                  </a:cxn>
                  <a:cxn ang="0">
                    <a:pos x="42" y="42"/>
                  </a:cxn>
                  <a:cxn ang="0">
                    <a:pos x="38" y="44"/>
                  </a:cxn>
                  <a:cxn ang="0">
                    <a:pos x="34" y="32"/>
                  </a:cxn>
                  <a:cxn ang="0">
                    <a:pos x="28" y="26"/>
                  </a:cxn>
                  <a:cxn ang="0">
                    <a:pos x="24" y="24"/>
                  </a:cxn>
                  <a:cxn ang="0">
                    <a:pos x="18" y="20"/>
                  </a:cxn>
                </a:cxnLst>
                <a:rect l="0" t="0" r="r" b="b"/>
                <a:pathLst>
                  <a:path w="50" h="44">
                    <a:moveTo>
                      <a:pt x="18" y="20"/>
                    </a:moveTo>
                    <a:lnTo>
                      <a:pt x="12" y="16"/>
                    </a:lnTo>
                    <a:lnTo>
                      <a:pt x="10" y="22"/>
                    </a:lnTo>
                    <a:lnTo>
                      <a:pt x="8" y="24"/>
                    </a:lnTo>
                    <a:lnTo>
                      <a:pt x="2" y="20"/>
                    </a:lnTo>
                    <a:lnTo>
                      <a:pt x="0" y="16"/>
                    </a:lnTo>
                    <a:lnTo>
                      <a:pt x="0" y="10"/>
                    </a:lnTo>
                    <a:lnTo>
                      <a:pt x="2" y="6"/>
                    </a:lnTo>
                    <a:lnTo>
                      <a:pt x="2" y="0"/>
                    </a:lnTo>
                    <a:lnTo>
                      <a:pt x="18" y="2"/>
                    </a:lnTo>
                    <a:lnTo>
                      <a:pt x="30" y="6"/>
                    </a:lnTo>
                    <a:lnTo>
                      <a:pt x="34" y="10"/>
                    </a:lnTo>
                    <a:lnTo>
                      <a:pt x="42" y="18"/>
                    </a:lnTo>
                    <a:lnTo>
                      <a:pt x="48" y="24"/>
                    </a:lnTo>
                    <a:lnTo>
                      <a:pt x="50" y="28"/>
                    </a:lnTo>
                    <a:lnTo>
                      <a:pt x="46" y="30"/>
                    </a:lnTo>
                    <a:lnTo>
                      <a:pt x="44" y="36"/>
                    </a:lnTo>
                    <a:lnTo>
                      <a:pt x="42" y="42"/>
                    </a:lnTo>
                    <a:lnTo>
                      <a:pt x="38" y="44"/>
                    </a:lnTo>
                    <a:lnTo>
                      <a:pt x="34" y="32"/>
                    </a:lnTo>
                    <a:lnTo>
                      <a:pt x="28" y="26"/>
                    </a:lnTo>
                    <a:lnTo>
                      <a:pt x="24" y="24"/>
                    </a:lnTo>
                    <a:lnTo>
                      <a:pt x="18"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28" name="Freeform 67"/>
              <p:cNvSpPr>
                <a:spLocks noChangeAspect="1"/>
              </p:cNvSpPr>
              <p:nvPr/>
            </p:nvSpPr>
            <p:spPr bwMode="auto">
              <a:xfrm>
                <a:off x="1376" y="2417"/>
                <a:ext cx="102" cy="38"/>
              </a:xfrm>
              <a:custGeom>
                <a:avLst/>
                <a:gdLst/>
                <a:ahLst/>
                <a:cxnLst>
                  <a:cxn ang="0">
                    <a:pos x="88" y="34"/>
                  </a:cxn>
                  <a:cxn ang="0">
                    <a:pos x="82" y="32"/>
                  </a:cxn>
                  <a:cxn ang="0">
                    <a:pos x="80" y="28"/>
                  </a:cxn>
                  <a:cxn ang="0">
                    <a:pos x="80" y="22"/>
                  </a:cxn>
                  <a:cxn ang="0">
                    <a:pos x="80" y="16"/>
                  </a:cxn>
                  <a:cxn ang="0">
                    <a:pos x="78" y="12"/>
                  </a:cxn>
                  <a:cxn ang="0">
                    <a:pos x="72" y="10"/>
                  </a:cxn>
                  <a:cxn ang="0">
                    <a:pos x="66" y="10"/>
                  </a:cxn>
                  <a:cxn ang="0">
                    <a:pos x="62" y="12"/>
                  </a:cxn>
                  <a:cxn ang="0">
                    <a:pos x="60" y="16"/>
                  </a:cxn>
                  <a:cxn ang="0">
                    <a:pos x="52" y="18"/>
                  </a:cxn>
                  <a:cxn ang="0">
                    <a:pos x="48" y="22"/>
                  </a:cxn>
                  <a:cxn ang="0">
                    <a:pos x="50" y="26"/>
                  </a:cxn>
                  <a:cxn ang="0">
                    <a:pos x="52" y="30"/>
                  </a:cxn>
                  <a:cxn ang="0">
                    <a:pos x="52" y="36"/>
                  </a:cxn>
                  <a:cxn ang="0">
                    <a:pos x="44" y="38"/>
                  </a:cxn>
                  <a:cxn ang="0">
                    <a:pos x="38" y="32"/>
                  </a:cxn>
                  <a:cxn ang="0">
                    <a:pos x="32" y="26"/>
                  </a:cxn>
                  <a:cxn ang="0">
                    <a:pos x="26" y="22"/>
                  </a:cxn>
                  <a:cxn ang="0">
                    <a:pos x="18" y="20"/>
                  </a:cxn>
                  <a:cxn ang="0">
                    <a:pos x="14" y="18"/>
                  </a:cxn>
                  <a:cxn ang="0">
                    <a:pos x="8" y="20"/>
                  </a:cxn>
                  <a:cxn ang="0">
                    <a:pos x="0" y="18"/>
                  </a:cxn>
                  <a:cxn ang="0">
                    <a:pos x="4" y="14"/>
                  </a:cxn>
                  <a:cxn ang="0">
                    <a:pos x="6" y="8"/>
                  </a:cxn>
                  <a:cxn ang="0">
                    <a:pos x="12" y="2"/>
                  </a:cxn>
                  <a:cxn ang="0">
                    <a:pos x="18" y="4"/>
                  </a:cxn>
                  <a:cxn ang="0">
                    <a:pos x="22" y="8"/>
                  </a:cxn>
                  <a:cxn ang="0">
                    <a:pos x="30" y="12"/>
                  </a:cxn>
                  <a:cxn ang="0">
                    <a:pos x="38" y="12"/>
                  </a:cxn>
                  <a:cxn ang="0">
                    <a:pos x="44" y="10"/>
                  </a:cxn>
                  <a:cxn ang="0">
                    <a:pos x="52" y="6"/>
                  </a:cxn>
                  <a:cxn ang="0">
                    <a:pos x="62" y="2"/>
                  </a:cxn>
                  <a:cxn ang="0">
                    <a:pos x="72" y="0"/>
                  </a:cxn>
                  <a:cxn ang="0">
                    <a:pos x="82" y="2"/>
                  </a:cxn>
                  <a:cxn ang="0">
                    <a:pos x="88" y="6"/>
                  </a:cxn>
                  <a:cxn ang="0">
                    <a:pos x="94" y="10"/>
                  </a:cxn>
                  <a:cxn ang="0">
                    <a:pos x="98" y="16"/>
                  </a:cxn>
                  <a:cxn ang="0">
                    <a:pos x="102" y="20"/>
                  </a:cxn>
                  <a:cxn ang="0">
                    <a:pos x="100" y="26"/>
                  </a:cxn>
                  <a:cxn ang="0">
                    <a:pos x="94" y="30"/>
                  </a:cxn>
                  <a:cxn ang="0">
                    <a:pos x="88" y="34"/>
                  </a:cxn>
                </a:cxnLst>
                <a:rect l="0" t="0" r="r" b="b"/>
                <a:pathLst>
                  <a:path w="102" h="38">
                    <a:moveTo>
                      <a:pt x="88" y="34"/>
                    </a:moveTo>
                    <a:lnTo>
                      <a:pt x="82" y="32"/>
                    </a:lnTo>
                    <a:lnTo>
                      <a:pt x="80" y="28"/>
                    </a:lnTo>
                    <a:lnTo>
                      <a:pt x="80" y="22"/>
                    </a:lnTo>
                    <a:lnTo>
                      <a:pt x="80" y="16"/>
                    </a:lnTo>
                    <a:lnTo>
                      <a:pt x="78" y="12"/>
                    </a:lnTo>
                    <a:lnTo>
                      <a:pt x="72" y="10"/>
                    </a:lnTo>
                    <a:lnTo>
                      <a:pt x="66" y="10"/>
                    </a:lnTo>
                    <a:lnTo>
                      <a:pt x="62" y="12"/>
                    </a:lnTo>
                    <a:lnTo>
                      <a:pt x="60" y="16"/>
                    </a:lnTo>
                    <a:lnTo>
                      <a:pt x="52" y="18"/>
                    </a:lnTo>
                    <a:lnTo>
                      <a:pt x="48" y="22"/>
                    </a:lnTo>
                    <a:lnTo>
                      <a:pt x="50" y="26"/>
                    </a:lnTo>
                    <a:lnTo>
                      <a:pt x="52" y="30"/>
                    </a:lnTo>
                    <a:lnTo>
                      <a:pt x="52" y="36"/>
                    </a:lnTo>
                    <a:lnTo>
                      <a:pt x="44" y="38"/>
                    </a:lnTo>
                    <a:lnTo>
                      <a:pt x="38" y="32"/>
                    </a:lnTo>
                    <a:lnTo>
                      <a:pt x="32" y="26"/>
                    </a:lnTo>
                    <a:lnTo>
                      <a:pt x="26" y="22"/>
                    </a:lnTo>
                    <a:lnTo>
                      <a:pt x="18" y="20"/>
                    </a:lnTo>
                    <a:lnTo>
                      <a:pt x="14" y="18"/>
                    </a:lnTo>
                    <a:lnTo>
                      <a:pt x="8" y="20"/>
                    </a:lnTo>
                    <a:lnTo>
                      <a:pt x="0" y="18"/>
                    </a:lnTo>
                    <a:lnTo>
                      <a:pt x="4" y="14"/>
                    </a:lnTo>
                    <a:lnTo>
                      <a:pt x="6" y="8"/>
                    </a:lnTo>
                    <a:lnTo>
                      <a:pt x="12" y="2"/>
                    </a:lnTo>
                    <a:lnTo>
                      <a:pt x="18" y="4"/>
                    </a:lnTo>
                    <a:lnTo>
                      <a:pt x="22" y="8"/>
                    </a:lnTo>
                    <a:lnTo>
                      <a:pt x="30" y="12"/>
                    </a:lnTo>
                    <a:lnTo>
                      <a:pt x="38" y="12"/>
                    </a:lnTo>
                    <a:lnTo>
                      <a:pt x="44" y="10"/>
                    </a:lnTo>
                    <a:lnTo>
                      <a:pt x="52" y="6"/>
                    </a:lnTo>
                    <a:lnTo>
                      <a:pt x="62" y="2"/>
                    </a:lnTo>
                    <a:lnTo>
                      <a:pt x="72" y="0"/>
                    </a:lnTo>
                    <a:lnTo>
                      <a:pt x="82" y="2"/>
                    </a:lnTo>
                    <a:lnTo>
                      <a:pt x="88" y="6"/>
                    </a:lnTo>
                    <a:lnTo>
                      <a:pt x="94" y="10"/>
                    </a:lnTo>
                    <a:lnTo>
                      <a:pt x="98" y="16"/>
                    </a:lnTo>
                    <a:lnTo>
                      <a:pt x="102" y="20"/>
                    </a:lnTo>
                    <a:lnTo>
                      <a:pt x="100" y="26"/>
                    </a:lnTo>
                    <a:lnTo>
                      <a:pt x="94" y="30"/>
                    </a:lnTo>
                    <a:lnTo>
                      <a:pt x="88"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29" name="Freeform 68"/>
              <p:cNvSpPr>
                <a:spLocks noChangeAspect="1"/>
              </p:cNvSpPr>
              <p:nvPr/>
            </p:nvSpPr>
            <p:spPr bwMode="auto">
              <a:xfrm>
                <a:off x="1354" y="2195"/>
                <a:ext cx="166" cy="56"/>
              </a:xfrm>
              <a:custGeom>
                <a:avLst/>
                <a:gdLst/>
                <a:ahLst/>
                <a:cxnLst>
                  <a:cxn ang="0">
                    <a:pos x="148" y="56"/>
                  </a:cxn>
                  <a:cxn ang="0">
                    <a:pos x="140" y="52"/>
                  </a:cxn>
                  <a:cxn ang="0">
                    <a:pos x="130" y="52"/>
                  </a:cxn>
                  <a:cxn ang="0">
                    <a:pos x="124" y="56"/>
                  </a:cxn>
                  <a:cxn ang="0">
                    <a:pos x="116" y="54"/>
                  </a:cxn>
                  <a:cxn ang="0">
                    <a:pos x="118" y="46"/>
                  </a:cxn>
                  <a:cxn ang="0">
                    <a:pos x="116" y="40"/>
                  </a:cxn>
                  <a:cxn ang="0">
                    <a:pos x="104" y="40"/>
                  </a:cxn>
                  <a:cxn ang="0">
                    <a:pos x="100" y="32"/>
                  </a:cxn>
                  <a:cxn ang="0">
                    <a:pos x="94" y="30"/>
                  </a:cxn>
                  <a:cxn ang="0">
                    <a:pos x="80" y="26"/>
                  </a:cxn>
                  <a:cxn ang="0">
                    <a:pos x="76" y="22"/>
                  </a:cxn>
                  <a:cxn ang="0">
                    <a:pos x="62" y="18"/>
                  </a:cxn>
                  <a:cxn ang="0">
                    <a:pos x="48" y="16"/>
                  </a:cxn>
                  <a:cxn ang="0">
                    <a:pos x="44" y="12"/>
                  </a:cxn>
                  <a:cxn ang="0">
                    <a:pos x="34" y="10"/>
                  </a:cxn>
                  <a:cxn ang="0">
                    <a:pos x="28" y="14"/>
                  </a:cxn>
                  <a:cxn ang="0">
                    <a:pos x="20" y="18"/>
                  </a:cxn>
                  <a:cxn ang="0">
                    <a:pos x="12" y="22"/>
                  </a:cxn>
                  <a:cxn ang="0">
                    <a:pos x="0" y="22"/>
                  </a:cxn>
                  <a:cxn ang="0">
                    <a:pos x="2" y="16"/>
                  </a:cxn>
                  <a:cxn ang="0">
                    <a:pos x="10" y="6"/>
                  </a:cxn>
                  <a:cxn ang="0">
                    <a:pos x="26" y="2"/>
                  </a:cxn>
                  <a:cxn ang="0">
                    <a:pos x="40" y="0"/>
                  </a:cxn>
                  <a:cxn ang="0">
                    <a:pos x="58" y="0"/>
                  </a:cxn>
                  <a:cxn ang="0">
                    <a:pos x="74" y="4"/>
                  </a:cxn>
                  <a:cxn ang="0">
                    <a:pos x="88" y="10"/>
                  </a:cxn>
                  <a:cxn ang="0">
                    <a:pos x="104" y="14"/>
                  </a:cxn>
                  <a:cxn ang="0">
                    <a:pos x="110" y="20"/>
                  </a:cxn>
                  <a:cxn ang="0">
                    <a:pos x="116" y="24"/>
                  </a:cxn>
                  <a:cxn ang="0">
                    <a:pos x="130" y="30"/>
                  </a:cxn>
                  <a:cxn ang="0">
                    <a:pos x="142" y="34"/>
                  </a:cxn>
                  <a:cxn ang="0">
                    <a:pos x="154" y="40"/>
                  </a:cxn>
                  <a:cxn ang="0">
                    <a:pos x="166" y="46"/>
                  </a:cxn>
                  <a:cxn ang="0">
                    <a:pos x="160" y="50"/>
                  </a:cxn>
                  <a:cxn ang="0">
                    <a:pos x="152" y="52"/>
                  </a:cxn>
                  <a:cxn ang="0">
                    <a:pos x="150" y="56"/>
                  </a:cxn>
                  <a:cxn ang="0">
                    <a:pos x="148" y="56"/>
                  </a:cxn>
                </a:cxnLst>
                <a:rect l="0" t="0" r="r" b="b"/>
                <a:pathLst>
                  <a:path w="166" h="56">
                    <a:moveTo>
                      <a:pt x="148" y="56"/>
                    </a:moveTo>
                    <a:lnTo>
                      <a:pt x="140" y="52"/>
                    </a:lnTo>
                    <a:lnTo>
                      <a:pt x="130" y="52"/>
                    </a:lnTo>
                    <a:lnTo>
                      <a:pt x="124" y="56"/>
                    </a:lnTo>
                    <a:lnTo>
                      <a:pt x="116" y="54"/>
                    </a:lnTo>
                    <a:lnTo>
                      <a:pt x="118" y="46"/>
                    </a:lnTo>
                    <a:lnTo>
                      <a:pt x="116" y="40"/>
                    </a:lnTo>
                    <a:lnTo>
                      <a:pt x="104" y="40"/>
                    </a:lnTo>
                    <a:lnTo>
                      <a:pt x="100" y="32"/>
                    </a:lnTo>
                    <a:lnTo>
                      <a:pt x="94" y="30"/>
                    </a:lnTo>
                    <a:lnTo>
                      <a:pt x="80" y="26"/>
                    </a:lnTo>
                    <a:lnTo>
                      <a:pt x="76" y="22"/>
                    </a:lnTo>
                    <a:lnTo>
                      <a:pt x="62" y="18"/>
                    </a:lnTo>
                    <a:lnTo>
                      <a:pt x="48" y="16"/>
                    </a:lnTo>
                    <a:lnTo>
                      <a:pt x="44" y="12"/>
                    </a:lnTo>
                    <a:lnTo>
                      <a:pt x="34" y="10"/>
                    </a:lnTo>
                    <a:lnTo>
                      <a:pt x="28" y="14"/>
                    </a:lnTo>
                    <a:lnTo>
                      <a:pt x="20" y="18"/>
                    </a:lnTo>
                    <a:lnTo>
                      <a:pt x="12" y="22"/>
                    </a:lnTo>
                    <a:lnTo>
                      <a:pt x="0" y="22"/>
                    </a:lnTo>
                    <a:lnTo>
                      <a:pt x="2" y="16"/>
                    </a:lnTo>
                    <a:lnTo>
                      <a:pt x="10" y="6"/>
                    </a:lnTo>
                    <a:lnTo>
                      <a:pt x="26" y="2"/>
                    </a:lnTo>
                    <a:lnTo>
                      <a:pt x="40" y="0"/>
                    </a:lnTo>
                    <a:lnTo>
                      <a:pt x="58" y="0"/>
                    </a:lnTo>
                    <a:lnTo>
                      <a:pt x="74" y="4"/>
                    </a:lnTo>
                    <a:lnTo>
                      <a:pt x="88" y="10"/>
                    </a:lnTo>
                    <a:lnTo>
                      <a:pt x="104" y="14"/>
                    </a:lnTo>
                    <a:lnTo>
                      <a:pt x="110" y="20"/>
                    </a:lnTo>
                    <a:lnTo>
                      <a:pt x="116" y="24"/>
                    </a:lnTo>
                    <a:lnTo>
                      <a:pt x="130" y="30"/>
                    </a:lnTo>
                    <a:lnTo>
                      <a:pt x="142" y="34"/>
                    </a:lnTo>
                    <a:lnTo>
                      <a:pt x="154" y="40"/>
                    </a:lnTo>
                    <a:lnTo>
                      <a:pt x="166" y="46"/>
                    </a:lnTo>
                    <a:lnTo>
                      <a:pt x="160" y="50"/>
                    </a:lnTo>
                    <a:lnTo>
                      <a:pt x="152" y="52"/>
                    </a:lnTo>
                    <a:lnTo>
                      <a:pt x="150" y="56"/>
                    </a:lnTo>
                    <a:lnTo>
                      <a:pt x="148" y="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30" name="Freeform 69"/>
              <p:cNvSpPr>
                <a:spLocks noChangeAspect="1"/>
              </p:cNvSpPr>
              <p:nvPr/>
            </p:nvSpPr>
            <p:spPr bwMode="auto">
              <a:xfrm>
                <a:off x="1520" y="2247"/>
                <a:ext cx="44" cy="30"/>
              </a:xfrm>
              <a:custGeom>
                <a:avLst/>
                <a:gdLst/>
                <a:ahLst/>
                <a:cxnLst>
                  <a:cxn ang="0">
                    <a:pos x="0" y="28"/>
                  </a:cxn>
                  <a:cxn ang="0">
                    <a:pos x="16" y="30"/>
                  </a:cxn>
                  <a:cxn ang="0">
                    <a:pos x="32" y="30"/>
                  </a:cxn>
                  <a:cxn ang="0">
                    <a:pos x="40" y="30"/>
                  </a:cxn>
                  <a:cxn ang="0">
                    <a:pos x="40" y="24"/>
                  </a:cxn>
                  <a:cxn ang="0">
                    <a:pos x="36" y="20"/>
                  </a:cxn>
                  <a:cxn ang="0">
                    <a:pos x="42" y="18"/>
                  </a:cxn>
                  <a:cxn ang="0">
                    <a:pos x="44" y="14"/>
                  </a:cxn>
                  <a:cxn ang="0">
                    <a:pos x="42" y="4"/>
                  </a:cxn>
                  <a:cxn ang="0">
                    <a:pos x="32" y="2"/>
                  </a:cxn>
                  <a:cxn ang="0">
                    <a:pos x="24" y="0"/>
                  </a:cxn>
                  <a:cxn ang="0">
                    <a:pos x="16" y="2"/>
                  </a:cxn>
                  <a:cxn ang="0">
                    <a:pos x="22" y="6"/>
                  </a:cxn>
                  <a:cxn ang="0">
                    <a:pos x="28" y="14"/>
                  </a:cxn>
                  <a:cxn ang="0">
                    <a:pos x="28" y="20"/>
                  </a:cxn>
                  <a:cxn ang="0">
                    <a:pos x="20" y="20"/>
                  </a:cxn>
                  <a:cxn ang="0">
                    <a:pos x="14" y="18"/>
                  </a:cxn>
                  <a:cxn ang="0">
                    <a:pos x="6" y="20"/>
                  </a:cxn>
                  <a:cxn ang="0">
                    <a:pos x="0" y="20"/>
                  </a:cxn>
                  <a:cxn ang="0">
                    <a:pos x="0" y="28"/>
                  </a:cxn>
                </a:cxnLst>
                <a:rect l="0" t="0" r="r" b="b"/>
                <a:pathLst>
                  <a:path w="44" h="30">
                    <a:moveTo>
                      <a:pt x="0" y="28"/>
                    </a:moveTo>
                    <a:lnTo>
                      <a:pt x="16" y="30"/>
                    </a:lnTo>
                    <a:lnTo>
                      <a:pt x="32" y="30"/>
                    </a:lnTo>
                    <a:lnTo>
                      <a:pt x="40" y="30"/>
                    </a:lnTo>
                    <a:lnTo>
                      <a:pt x="40" y="24"/>
                    </a:lnTo>
                    <a:lnTo>
                      <a:pt x="36" y="20"/>
                    </a:lnTo>
                    <a:lnTo>
                      <a:pt x="42" y="18"/>
                    </a:lnTo>
                    <a:lnTo>
                      <a:pt x="44" y="14"/>
                    </a:lnTo>
                    <a:lnTo>
                      <a:pt x="42" y="4"/>
                    </a:lnTo>
                    <a:lnTo>
                      <a:pt x="32" y="2"/>
                    </a:lnTo>
                    <a:lnTo>
                      <a:pt x="24" y="0"/>
                    </a:lnTo>
                    <a:lnTo>
                      <a:pt x="16" y="2"/>
                    </a:lnTo>
                    <a:lnTo>
                      <a:pt x="22" y="6"/>
                    </a:lnTo>
                    <a:lnTo>
                      <a:pt x="28" y="14"/>
                    </a:lnTo>
                    <a:lnTo>
                      <a:pt x="28" y="20"/>
                    </a:lnTo>
                    <a:lnTo>
                      <a:pt x="20" y="20"/>
                    </a:lnTo>
                    <a:lnTo>
                      <a:pt x="14" y="18"/>
                    </a:lnTo>
                    <a:lnTo>
                      <a:pt x="6" y="20"/>
                    </a:lnTo>
                    <a:lnTo>
                      <a:pt x="0" y="20"/>
                    </a:lnTo>
                    <a:lnTo>
                      <a:pt x="0" y="2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31" name="Freeform 70"/>
              <p:cNvSpPr>
                <a:spLocks noChangeAspect="1"/>
              </p:cNvSpPr>
              <p:nvPr/>
            </p:nvSpPr>
            <p:spPr bwMode="auto">
              <a:xfrm>
                <a:off x="1458" y="2269"/>
                <a:ext cx="32" cy="18"/>
              </a:xfrm>
              <a:custGeom>
                <a:avLst/>
                <a:gdLst/>
                <a:ahLst/>
                <a:cxnLst>
                  <a:cxn ang="0">
                    <a:pos x="0" y="6"/>
                  </a:cxn>
                  <a:cxn ang="0">
                    <a:pos x="6" y="0"/>
                  </a:cxn>
                  <a:cxn ang="0">
                    <a:pos x="14" y="0"/>
                  </a:cxn>
                  <a:cxn ang="0">
                    <a:pos x="20" y="2"/>
                  </a:cxn>
                  <a:cxn ang="0">
                    <a:pos x="28" y="6"/>
                  </a:cxn>
                  <a:cxn ang="0">
                    <a:pos x="32" y="10"/>
                  </a:cxn>
                  <a:cxn ang="0">
                    <a:pos x="24" y="14"/>
                  </a:cxn>
                  <a:cxn ang="0">
                    <a:pos x="18" y="14"/>
                  </a:cxn>
                  <a:cxn ang="0">
                    <a:pos x="14" y="18"/>
                  </a:cxn>
                  <a:cxn ang="0">
                    <a:pos x="10" y="12"/>
                  </a:cxn>
                  <a:cxn ang="0">
                    <a:pos x="6" y="8"/>
                  </a:cxn>
                  <a:cxn ang="0">
                    <a:pos x="0" y="6"/>
                  </a:cxn>
                </a:cxnLst>
                <a:rect l="0" t="0" r="r" b="b"/>
                <a:pathLst>
                  <a:path w="32" h="18">
                    <a:moveTo>
                      <a:pt x="0" y="6"/>
                    </a:moveTo>
                    <a:lnTo>
                      <a:pt x="6" y="0"/>
                    </a:lnTo>
                    <a:lnTo>
                      <a:pt x="14" y="0"/>
                    </a:lnTo>
                    <a:lnTo>
                      <a:pt x="20" y="2"/>
                    </a:lnTo>
                    <a:lnTo>
                      <a:pt x="28" y="6"/>
                    </a:lnTo>
                    <a:lnTo>
                      <a:pt x="32" y="10"/>
                    </a:lnTo>
                    <a:lnTo>
                      <a:pt x="24" y="14"/>
                    </a:lnTo>
                    <a:lnTo>
                      <a:pt x="18" y="14"/>
                    </a:lnTo>
                    <a:lnTo>
                      <a:pt x="14" y="18"/>
                    </a:lnTo>
                    <a:lnTo>
                      <a:pt x="10" y="12"/>
                    </a:lnTo>
                    <a:lnTo>
                      <a:pt x="6" y="8"/>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32" name="Freeform 71"/>
              <p:cNvSpPr>
                <a:spLocks noChangeAspect="1"/>
              </p:cNvSpPr>
              <p:nvPr/>
            </p:nvSpPr>
            <p:spPr bwMode="auto">
              <a:xfrm>
                <a:off x="1556" y="2251"/>
                <a:ext cx="58" cy="36"/>
              </a:xfrm>
              <a:custGeom>
                <a:avLst/>
                <a:gdLst/>
                <a:ahLst/>
                <a:cxnLst>
                  <a:cxn ang="0">
                    <a:pos x="6" y="0"/>
                  </a:cxn>
                  <a:cxn ang="0">
                    <a:pos x="16" y="2"/>
                  </a:cxn>
                  <a:cxn ang="0">
                    <a:pos x="24" y="2"/>
                  </a:cxn>
                  <a:cxn ang="0">
                    <a:pos x="34" y="4"/>
                  </a:cxn>
                  <a:cxn ang="0">
                    <a:pos x="40" y="6"/>
                  </a:cxn>
                  <a:cxn ang="0">
                    <a:pos x="46" y="10"/>
                  </a:cxn>
                  <a:cxn ang="0">
                    <a:pos x="56" y="16"/>
                  </a:cxn>
                  <a:cxn ang="0">
                    <a:pos x="58" y="20"/>
                  </a:cxn>
                  <a:cxn ang="0">
                    <a:pos x="54" y="24"/>
                  </a:cxn>
                  <a:cxn ang="0">
                    <a:pos x="44" y="22"/>
                  </a:cxn>
                  <a:cxn ang="0">
                    <a:pos x="38" y="22"/>
                  </a:cxn>
                  <a:cxn ang="0">
                    <a:pos x="30" y="24"/>
                  </a:cxn>
                  <a:cxn ang="0">
                    <a:pos x="24" y="24"/>
                  </a:cxn>
                  <a:cxn ang="0">
                    <a:pos x="20" y="20"/>
                  </a:cxn>
                  <a:cxn ang="0">
                    <a:pos x="14" y="22"/>
                  </a:cxn>
                  <a:cxn ang="0">
                    <a:pos x="12" y="28"/>
                  </a:cxn>
                  <a:cxn ang="0">
                    <a:pos x="12" y="34"/>
                  </a:cxn>
                  <a:cxn ang="0">
                    <a:pos x="8" y="36"/>
                  </a:cxn>
                  <a:cxn ang="0">
                    <a:pos x="4" y="30"/>
                  </a:cxn>
                  <a:cxn ang="0">
                    <a:pos x="4" y="26"/>
                  </a:cxn>
                  <a:cxn ang="0">
                    <a:pos x="4" y="20"/>
                  </a:cxn>
                  <a:cxn ang="0">
                    <a:pos x="0" y="16"/>
                  </a:cxn>
                  <a:cxn ang="0">
                    <a:pos x="6" y="14"/>
                  </a:cxn>
                  <a:cxn ang="0">
                    <a:pos x="8" y="10"/>
                  </a:cxn>
                  <a:cxn ang="0">
                    <a:pos x="6" y="0"/>
                  </a:cxn>
                </a:cxnLst>
                <a:rect l="0" t="0" r="r" b="b"/>
                <a:pathLst>
                  <a:path w="58" h="36">
                    <a:moveTo>
                      <a:pt x="6" y="0"/>
                    </a:moveTo>
                    <a:lnTo>
                      <a:pt x="16" y="2"/>
                    </a:lnTo>
                    <a:lnTo>
                      <a:pt x="24" y="2"/>
                    </a:lnTo>
                    <a:lnTo>
                      <a:pt x="34" y="4"/>
                    </a:lnTo>
                    <a:lnTo>
                      <a:pt x="40" y="6"/>
                    </a:lnTo>
                    <a:lnTo>
                      <a:pt x="46" y="10"/>
                    </a:lnTo>
                    <a:lnTo>
                      <a:pt x="56" y="16"/>
                    </a:lnTo>
                    <a:lnTo>
                      <a:pt x="58" y="20"/>
                    </a:lnTo>
                    <a:lnTo>
                      <a:pt x="54" y="24"/>
                    </a:lnTo>
                    <a:lnTo>
                      <a:pt x="44" y="22"/>
                    </a:lnTo>
                    <a:lnTo>
                      <a:pt x="38" y="22"/>
                    </a:lnTo>
                    <a:lnTo>
                      <a:pt x="30" y="24"/>
                    </a:lnTo>
                    <a:lnTo>
                      <a:pt x="24" y="24"/>
                    </a:lnTo>
                    <a:lnTo>
                      <a:pt x="20" y="20"/>
                    </a:lnTo>
                    <a:lnTo>
                      <a:pt x="14" y="22"/>
                    </a:lnTo>
                    <a:lnTo>
                      <a:pt x="12" y="28"/>
                    </a:lnTo>
                    <a:lnTo>
                      <a:pt x="12" y="34"/>
                    </a:lnTo>
                    <a:lnTo>
                      <a:pt x="8" y="36"/>
                    </a:lnTo>
                    <a:lnTo>
                      <a:pt x="4" y="30"/>
                    </a:lnTo>
                    <a:lnTo>
                      <a:pt x="4" y="26"/>
                    </a:lnTo>
                    <a:lnTo>
                      <a:pt x="4" y="20"/>
                    </a:lnTo>
                    <a:lnTo>
                      <a:pt x="0" y="16"/>
                    </a:lnTo>
                    <a:lnTo>
                      <a:pt x="6" y="14"/>
                    </a:lnTo>
                    <a:lnTo>
                      <a:pt x="8" y="10"/>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33" name="Freeform 72"/>
              <p:cNvSpPr>
                <a:spLocks noChangeAspect="1"/>
              </p:cNvSpPr>
              <p:nvPr/>
            </p:nvSpPr>
            <p:spPr bwMode="auto">
              <a:xfrm>
                <a:off x="1632" y="2271"/>
                <a:ext cx="26" cy="10"/>
              </a:xfrm>
              <a:custGeom>
                <a:avLst/>
                <a:gdLst/>
                <a:ahLst/>
                <a:cxnLst>
                  <a:cxn ang="0">
                    <a:pos x="18" y="0"/>
                  </a:cxn>
                  <a:cxn ang="0">
                    <a:pos x="8" y="0"/>
                  </a:cxn>
                  <a:cxn ang="0">
                    <a:pos x="0" y="4"/>
                  </a:cxn>
                  <a:cxn ang="0">
                    <a:pos x="4" y="10"/>
                  </a:cxn>
                  <a:cxn ang="0">
                    <a:pos x="12" y="10"/>
                  </a:cxn>
                  <a:cxn ang="0">
                    <a:pos x="22" y="10"/>
                  </a:cxn>
                  <a:cxn ang="0">
                    <a:pos x="26" y="8"/>
                  </a:cxn>
                  <a:cxn ang="0">
                    <a:pos x="26" y="4"/>
                  </a:cxn>
                  <a:cxn ang="0">
                    <a:pos x="22" y="0"/>
                  </a:cxn>
                  <a:cxn ang="0">
                    <a:pos x="18" y="0"/>
                  </a:cxn>
                </a:cxnLst>
                <a:rect l="0" t="0" r="r" b="b"/>
                <a:pathLst>
                  <a:path w="26" h="10">
                    <a:moveTo>
                      <a:pt x="18" y="0"/>
                    </a:moveTo>
                    <a:lnTo>
                      <a:pt x="8" y="0"/>
                    </a:lnTo>
                    <a:lnTo>
                      <a:pt x="0" y="4"/>
                    </a:lnTo>
                    <a:lnTo>
                      <a:pt x="4" y="10"/>
                    </a:lnTo>
                    <a:lnTo>
                      <a:pt x="12" y="10"/>
                    </a:lnTo>
                    <a:lnTo>
                      <a:pt x="22" y="10"/>
                    </a:lnTo>
                    <a:lnTo>
                      <a:pt x="26" y="8"/>
                    </a:lnTo>
                    <a:lnTo>
                      <a:pt x="26" y="4"/>
                    </a:lnTo>
                    <a:lnTo>
                      <a:pt x="22" y="0"/>
                    </a:lnTo>
                    <a:lnTo>
                      <a:pt x="1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34" name="Freeform 73"/>
              <p:cNvSpPr>
                <a:spLocks noChangeAspect="1"/>
              </p:cNvSpPr>
              <p:nvPr/>
            </p:nvSpPr>
            <p:spPr bwMode="auto">
              <a:xfrm>
                <a:off x="1456" y="2161"/>
                <a:ext cx="12" cy="16"/>
              </a:xfrm>
              <a:custGeom>
                <a:avLst/>
                <a:gdLst/>
                <a:ahLst/>
                <a:cxnLst>
                  <a:cxn ang="0">
                    <a:pos x="8" y="4"/>
                  </a:cxn>
                  <a:cxn ang="0">
                    <a:pos x="2" y="0"/>
                  </a:cxn>
                  <a:cxn ang="0">
                    <a:pos x="0" y="8"/>
                  </a:cxn>
                  <a:cxn ang="0">
                    <a:pos x="6" y="12"/>
                  </a:cxn>
                  <a:cxn ang="0">
                    <a:pos x="10" y="16"/>
                  </a:cxn>
                  <a:cxn ang="0">
                    <a:pos x="12" y="10"/>
                  </a:cxn>
                  <a:cxn ang="0">
                    <a:pos x="8" y="4"/>
                  </a:cxn>
                </a:cxnLst>
                <a:rect l="0" t="0" r="r" b="b"/>
                <a:pathLst>
                  <a:path w="12" h="16">
                    <a:moveTo>
                      <a:pt x="8" y="4"/>
                    </a:moveTo>
                    <a:lnTo>
                      <a:pt x="2" y="0"/>
                    </a:lnTo>
                    <a:lnTo>
                      <a:pt x="0" y="8"/>
                    </a:lnTo>
                    <a:lnTo>
                      <a:pt x="6" y="12"/>
                    </a:lnTo>
                    <a:lnTo>
                      <a:pt x="10" y="16"/>
                    </a:lnTo>
                    <a:lnTo>
                      <a:pt x="12" y="10"/>
                    </a:lnTo>
                    <a:lnTo>
                      <a:pt x="8"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35" name="Freeform 74"/>
              <p:cNvSpPr>
                <a:spLocks noChangeAspect="1"/>
              </p:cNvSpPr>
              <p:nvPr/>
            </p:nvSpPr>
            <p:spPr bwMode="auto">
              <a:xfrm>
                <a:off x="1668" y="2033"/>
                <a:ext cx="12" cy="8"/>
              </a:xfrm>
              <a:custGeom>
                <a:avLst/>
                <a:gdLst/>
                <a:ahLst/>
                <a:cxnLst>
                  <a:cxn ang="0">
                    <a:pos x="6" y="0"/>
                  </a:cxn>
                  <a:cxn ang="0">
                    <a:pos x="2" y="2"/>
                  </a:cxn>
                  <a:cxn ang="0">
                    <a:pos x="0" y="8"/>
                  </a:cxn>
                  <a:cxn ang="0">
                    <a:pos x="8" y="8"/>
                  </a:cxn>
                  <a:cxn ang="0">
                    <a:pos x="12" y="8"/>
                  </a:cxn>
                  <a:cxn ang="0">
                    <a:pos x="6" y="0"/>
                  </a:cxn>
                </a:cxnLst>
                <a:rect l="0" t="0" r="r" b="b"/>
                <a:pathLst>
                  <a:path w="12" h="8">
                    <a:moveTo>
                      <a:pt x="6" y="0"/>
                    </a:moveTo>
                    <a:lnTo>
                      <a:pt x="2" y="2"/>
                    </a:lnTo>
                    <a:lnTo>
                      <a:pt x="0" y="8"/>
                    </a:lnTo>
                    <a:lnTo>
                      <a:pt x="8" y="8"/>
                    </a:lnTo>
                    <a:lnTo>
                      <a:pt x="12" y="8"/>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09" name="Group 75"/>
            <p:cNvGrpSpPr>
              <a:grpSpLocks noChangeAspect="1"/>
            </p:cNvGrpSpPr>
            <p:nvPr/>
          </p:nvGrpSpPr>
          <p:grpSpPr bwMode="auto">
            <a:xfrm>
              <a:off x="2420455" y="4150618"/>
              <a:ext cx="1057800" cy="1981414"/>
              <a:chOff x="1410" y="2371"/>
              <a:chExt cx="736" cy="1184"/>
            </a:xfrm>
          </p:grpSpPr>
          <p:sp>
            <p:nvSpPr>
              <p:cNvPr id="304" name="Freeform 76"/>
              <p:cNvSpPr>
                <a:spLocks noChangeAspect="1"/>
              </p:cNvSpPr>
              <p:nvPr/>
            </p:nvSpPr>
            <p:spPr bwMode="auto">
              <a:xfrm>
                <a:off x="1450" y="2371"/>
                <a:ext cx="186" cy="266"/>
              </a:xfrm>
              <a:custGeom>
                <a:avLst/>
                <a:gdLst/>
                <a:ahLst/>
                <a:cxnLst>
                  <a:cxn ang="0">
                    <a:pos x="30" y="72"/>
                  </a:cxn>
                  <a:cxn ang="0">
                    <a:pos x="34" y="58"/>
                  </a:cxn>
                  <a:cxn ang="0">
                    <a:pos x="50" y="42"/>
                  </a:cxn>
                  <a:cxn ang="0">
                    <a:pos x="54" y="28"/>
                  </a:cxn>
                  <a:cxn ang="0">
                    <a:pos x="74" y="20"/>
                  </a:cxn>
                  <a:cxn ang="0">
                    <a:pos x="88" y="16"/>
                  </a:cxn>
                  <a:cxn ang="0">
                    <a:pos x="104" y="6"/>
                  </a:cxn>
                  <a:cxn ang="0">
                    <a:pos x="116" y="0"/>
                  </a:cxn>
                  <a:cxn ang="0">
                    <a:pos x="118" y="10"/>
                  </a:cxn>
                  <a:cxn ang="0">
                    <a:pos x="106" y="18"/>
                  </a:cxn>
                  <a:cxn ang="0">
                    <a:pos x="92" y="34"/>
                  </a:cxn>
                  <a:cxn ang="0">
                    <a:pos x="92" y="54"/>
                  </a:cxn>
                  <a:cxn ang="0">
                    <a:pos x="100" y="64"/>
                  </a:cxn>
                  <a:cxn ang="0">
                    <a:pos x="102" y="82"/>
                  </a:cxn>
                  <a:cxn ang="0">
                    <a:pos x="136" y="84"/>
                  </a:cxn>
                  <a:cxn ang="0">
                    <a:pos x="176" y="96"/>
                  </a:cxn>
                  <a:cxn ang="0">
                    <a:pos x="176" y="110"/>
                  </a:cxn>
                  <a:cxn ang="0">
                    <a:pos x="176" y="128"/>
                  </a:cxn>
                  <a:cxn ang="0">
                    <a:pos x="178" y="136"/>
                  </a:cxn>
                  <a:cxn ang="0">
                    <a:pos x="180" y="150"/>
                  </a:cxn>
                  <a:cxn ang="0">
                    <a:pos x="184" y="162"/>
                  </a:cxn>
                  <a:cxn ang="0">
                    <a:pos x="178" y="168"/>
                  </a:cxn>
                  <a:cxn ang="0">
                    <a:pos x="168" y="170"/>
                  </a:cxn>
                  <a:cxn ang="0">
                    <a:pos x="140" y="172"/>
                  </a:cxn>
                  <a:cxn ang="0">
                    <a:pos x="138" y="176"/>
                  </a:cxn>
                  <a:cxn ang="0">
                    <a:pos x="146" y="180"/>
                  </a:cxn>
                  <a:cxn ang="0">
                    <a:pos x="152" y="188"/>
                  </a:cxn>
                  <a:cxn ang="0">
                    <a:pos x="142" y="186"/>
                  </a:cxn>
                  <a:cxn ang="0">
                    <a:pos x="140" y="200"/>
                  </a:cxn>
                  <a:cxn ang="0">
                    <a:pos x="148" y="220"/>
                  </a:cxn>
                  <a:cxn ang="0">
                    <a:pos x="144" y="252"/>
                  </a:cxn>
                  <a:cxn ang="0">
                    <a:pos x="132" y="262"/>
                  </a:cxn>
                  <a:cxn ang="0">
                    <a:pos x="136" y="246"/>
                  </a:cxn>
                  <a:cxn ang="0">
                    <a:pos x="132" y="234"/>
                  </a:cxn>
                  <a:cxn ang="0">
                    <a:pos x="86" y="224"/>
                  </a:cxn>
                  <a:cxn ang="0">
                    <a:pos x="64" y="200"/>
                  </a:cxn>
                  <a:cxn ang="0">
                    <a:pos x="38" y="192"/>
                  </a:cxn>
                  <a:cxn ang="0">
                    <a:pos x="16" y="186"/>
                  </a:cxn>
                  <a:cxn ang="0">
                    <a:pos x="4" y="168"/>
                  </a:cxn>
                  <a:cxn ang="0">
                    <a:pos x="12" y="158"/>
                  </a:cxn>
                  <a:cxn ang="0">
                    <a:pos x="24" y="138"/>
                  </a:cxn>
                  <a:cxn ang="0">
                    <a:pos x="24" y="110"/>
                  </a:cxn>
                  <a:cxn ang="0">
                    <a:pos x="20" y="90"/>
                  </a:cxn>
                  <a:cxn ang="0">
                    <a:pos x="26" y="72"/>
                  </a:cxn>
                </a:cxnLst>
                <a:rect l="0" t="0" r="r" b="b"/>
                <a:pathLst>
                  <a:path w="186" h="266">
                    <a:moveTo>
                      <a:pt x="28" y="66"/>
                    </a:moveTo>
                    <a:lnTo>
                      <a:pt x="30" y="72"/>
                    </a:lnTo>
                    <a:lnTo>
                      <a:pt x="34" y="68"/>
                    </a:lnTo>
                    <a:lnTo>
                      <a:pt x="34" y="58"/>
                    </a:lnTo>
                    <a:lnTo>
                      <a:pt x="44" y="50"/>
                    </a:lnTo>
                    <a:lnTo>
                      <a:pt x="50" y="42"/>
                    </a:lnTo>
                    <a:lnTo>
                      <a:pt x="52" y="36"/>
                    </a:lnTo>
                    <a:lnTo>
                      <a:pt x="54" y="28"/>
                    </a:lnTo>
                    <a:lnTo>
                      <a:pt x="68" y="20"/>
                    </a:lnTo>
                    <a:lnTo>
                      <a:pt x="74" y="20"/>
                    </a:lnTo>
                    <a:lnTo>
                      <a:pt x="78" y="16"/>
                    </a:lnTo>
                    <a:lnTo>
                      <a:pt x="88" y="16"/>
                    </a:lnTo>
                    <a:lnTo>
                      <a:pt x="96" y="12"/>
                    </a:lnTo>
                    <a:lnTo>
                      <a:pt x="104" y="6"/>
                    </a:lnTo>
                    <a:lnTo>
                      <a:pt x="110" y="0"/>
                    </a:lnTo>
                    <a:lnTo>
                      <a:pt x="116" y="0"/>
                    </a:lnTo>
                    <a:lnTo>
                      <a:pt x="120" y="2"/>
                    </a:lnTo>
                    <a:lnTo>
                      <a:pt x="118" y="10"/>
                    </a:lnTo>
                    <a:lnTo>
                      <a:pt x="112" y="14"/>
                    </a:lnTo>
                    <a:lnTo>
                      <a:pt x="106" y="18"/>
                    </a:lnTo>
                    <a:lnTo>
                      <a:pt x="96" y="26"/>
                    </a:lnTo>
                    <a:lnTo>
                      <a:pt x="92" y="34"/>
                    </a:lnTo>
                    <a:lnTo>
                      <a:pt x="90" y="48"/>
                    </a:lnTo>
                    <a:lnTo>
                      <a:pt x="92" y="54"/>
                    </a:lnTo>
                    <a:lnTo>
                      <a:pt x="96" y="60"/>
                    </a:lnTo>
                    <a:lnTo>
                      <a:pt x="100" y="64"/>
                    </a:lnTo>
                    <a:lnTo>
                      <a:pt x="102" y="68"/>
                    </a:lnTo>
                    <a:lnTo>
                      <a:pt x="102" y="82"/>
                    </a:lnTo>
                    <a:lnTo>
                      <a:pt x="108" y="86"/>
                    </a:lnTo>
                    <a:lnTo>
                      <a:pt x="136" y="84"/>
                    </a:lnTo>
                    <a:lnTo>
                      <a:pt x="148" y="98"/>
                    </a:lnTo>
                    <a:lnTo>
                      <a:pt x="176" y="96"/>
                    </a:lnTo>
                    <a:lnTo>
                      <a:pt x="182" y="102"/>
                    </a:lnTo>
                    <a:lnTo>
                      <a:pt x="176" y="110"/>
                    </a:lnTo>
                    <a:lnTo>
                      <a:pt x="176" y="120"/>
                    </a:lnTo>
                    <a:lnTo>
                      <a:pt x="176" y="128"/>
                    </a:lnTo>
                    <a:lnTo>
                      <a:pt x="176" y="136"/>
                    </a:lnTo>
                    <a:lnTo>
                      <a:pt x="178" y="136"/>
                    </a:lnTo>
                    <a:lnTo>
                      <a:pt x="180" y="138"/>
                    </a:lnTo>
                    <a:lnTo>
                      <a:pt x="180" y="150"/>
                    </a:lnTo>
                    <a:lnTo>
                      <a:pt x="180" y="160"/>
                    </a:lnTo>
                    <a:lnTo>
                      <a:pt x="184" y="162"/>
                    </a:lnTo>
                    <a:lnTo>
                      <a:pt x="186" y="172"/>
                    </a:lnTo>
                    <a:lnTo>
                      <a:pt x="178" y="168"/>
                    </a:lnTo>
                    <a:lnTo>
                      <a:pt x="174" y="168"/>
                    </a:lnTo>
                    <a:lnTo>
                      <a:pt x="168" y="170"/>
                    </a:lnTo>
                    <a:lnTo>
                      <a:pt x="150" y="170"/>
                    </a:lnTo>
                    <a:lnTo>
                      <a:pt x="140" y="172"/>
                    </a:lnTo>
                    <a:lnTo>
                      <a:pt x="140" y="174"/>
                    </a:lnTo>
                    <a:lnTo>
                      <a:pt x="138" y="176"/>
                    </a:lnTo>
                    <a:lnTo>
                      <a:pt x="140" y="178"/>
                    </a:lnTo>
                    <a:lnTo>
                      <a:pt x="146" y="180"/>
                    </a:lnTo>
                    <a:lnTo>
                      <a:pt x="152" y="182"/>
                    </a:lnTo>
                    <a:lnTo>
                      <a:pt x="152" y="188"/>
                    </a:lnTo>
                    <a:lnTo>
                      <a:pt x="146" y="186"/>
                    </a:lnTo>
                    <a:lnTo>
                      <a:pt x="142" y="186"/>
                    </a:lnTo>
                    <a:lnTo>
                      <a:pt x="140" y="188"/>
                    </a:lnTo>
                    <a:lnTo>
                      <a:pt x="140" y="200"/>
                    </a:lnTo>
                    <a:lnTo>
                      <a:pt x="146" y="208"/>
                    </a:lnTo>
                    <a:lnTo>
                      <a:pt x="148" y="220"/>
                    </a:lnTo>
                    <a:lnTo>
                      <a:pt x="146" y="234"/>
                    </a:lnTo>
                    <a:lnTo>
                      <a:pt x="144" y="252"/>
                    </a:lnTo>
                    <a:lnTo>
                      <a:pt x="138" y="266"/>
                    </a:lnTo>
                    <a:lnTo>
                      <a:pt x="132" y="262"/>
                    </a:lnTo>
                    <a:lnTo>
                      <a:pt x="132" y="252"/>
                    </a:lnTo>
                    <a:lnTo>
                      <a:pt x="136" y="246"/>
                    </a:lnTo>
                    <a:lnTo>
                      <a:pt x="134" y="240"/>
                    </a:lnTo>
                    <a:lnTo>
                      <a:pt x="132" y="234"/>
                    </a:lnTo>
                    <a:lnTo>
                      <a:pt x="90" y="232"/>
                    </a:lnTo>
                    <a:lnTo>
                      <a:pt x="86" y="224"/>
                    </a:lnTo>
                    <a:lnTo>
                      <a:pt x="74" y="212"/>
                    </a:lnTo>
                    <a:lnTo>
                      <a:pt x="64" y="200"/>
                    </a:lnTo>
                    <a:lnTo>
                      <a:pt x="50" y="196"/>
                    </a:lnTo>
                    <a:lnTo>
                      <a:pt x="38" y="192"/>
                    </a:lnTo>
                    <a:lnTo>
                      <a:pt x="26" y="192"/>
                    </a:lnTo>
                    <a:lnTo>
                      <a:pt x="16" y="186"/>
                    </a:lnTo>
                    <a:lnTo>
                      <a:pt x="0" y="176"/>
                    </a:lnTo>
                    <a:lnTo>
                      <a:pt x="4" y="168"/>
                    </a:lnTo>
                    <a:lnTo>
                      <a:pt x="4" y="158"/>
                    </a:lnTo>
                    <a:lnTo>
                      <a:pt x="12" y="158"/>
                    </a:lnTo>
                    <a:lnTo>
                      <a:pt x="20" y="152"/>
                    </a:lnTo>
                    <a:lnTo>
                      <a:pt x="24" y="138"/>
                    </a:lnTo>
                    <a:lnTo>
                      <a:pt x="24" y="124"/>
                    </a:lnTo>
                    <a:lnTo>
                      <a:pt x="24" y="110"/>
                    </a:lnTo>
                    <a:lnTo>
                      <a:pt x="22" y="96"/>
                    </a:lnTo>
                    <a:lnTo>
                      <a:pt x="20" y="90"/>
                    </a:lnTo>
                    <a:lnTo>
                      <a:pt x="14" y="80"/>
                    </a:lnTo>
                    <a:lnTo>
                      <a:pt x="26" y="72"/>
                    </a:lnTo>
                    <a:lnTo>
                      <a:pt x="28" y="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05" name="Freeform 77"/>
              <p:cNvSpPr>
                <a:spLocks noChangeAspect="1"/>
              </p:cNvSpPr>
              <p:nvPr/>
            </p:nvSpPr>
            <p:spPr bwMode="auto">
              <a:xfrm>
                <a:off x="1418" y="2547"/>
                <a:ext cx="88" cy="100"/>
              </a:xfrm>
              <a:custGeom>
                <a:avLst/>
                <a:gdLst/>
                <a:ahLst/>
                <a:cxnLst>
                  <a:cxn ang="0">
                    <a:pos x="26" y="100"/>
                  </a:cxn>
                  <a:cxn ang="0">
                    <a:pos x="20" y="94"/>
                  </a:cxn>
                  <a:cxn ang="0">
                    <a:pos x="8" y="88"/>
                  </a:cxn>
                  <a:cxn ang="0">
                    <a:pos x="8" y="76"/>
                  </a:cxn>
                  <a:cxn ang="0">
                    <a:pos x="14" y="72"/>
                  </a:cxn>
                  <a:cxn ang="0">
                    <a:pos x="18" y="64"/>
                  </a:cxn>
                  <a:cxn ang="0">
                    <a:pos x="18" y="58"/>
                  </a:cxn>
                  <a:cxn ang="0">
                    <a:pos x="14" y="58"/>
                  </a:cxn>
                  <a:cxn ang="0">
                    <a:pos x="10" y="62"/>
                  </a:cxn>
                  <a:cxn ang="0">
                    <a:pos x="6" y="62"/>
                  </a:cxn>
                  <a:cxn ang="0">
                    <a:pos x="0" y="58"/>
                  </a:cxn>
                  <a:cxn ang="0">
                    <a:pos x="0" y="48"/>
                  </a:cxn>
                  <a:cxn ang="0">
                    <a:pos x="2" y="38"/>
                  </a:cxn>
                  <a:cxn ang="0">
                    <a:pos x="6" y="26"/>
                  </a:cxn>
                  <a:cxn ang="0">
                    <a:pos x="10" y="18"/>
                  </a:cxn>
                  <a:cxn ang="0">
                    <a:pos x="14" y="12"/>
                  </a:cxn>
                  <a:cxn ang="0">
                    <a:pos x="22" y="6"/>
                  </a:cxn>
                  <a:cxn ang="0">
                    <a:pos x="32" y="0"/>
                  </a:cxn>
                  <a:cxn ang="0">
                    <a:pos x="58" y="16"/>
                  </a:cxn>
                  <a:cxn ang="0">
                    <a:pos x="70" y="16"/>
                  </a:cxn>
                  <a:cxn ang="0">
                    <a:pos x="88" y="22"/>
                  </a:cxn>
                  <a:cxn ang="0">
                    <a:pos x="86" y="30"/>
                  </a:cxn>
                  <a:cxn ang="0">
                    <a:pos x="86" y="40"/>
                  </a:cxn>
                  <a:cxn ang="0">
                    <a:pos x="82" y="48"/>
                  </a:cxn>
                  <a:cxn ang="0">
                    <a:pos x="76" y="56"/>
                  </a:cxn>
                  <a:cxn ang="0">
                    <a:pos x="68" y="62"/>
                  </a:cxn>
                  <a:cxn ang="0">
                    <a:pos x="52" y="68"/>
                  </a:cxn>
                  <a:cxn ang="0">
                    <a:pos x="46" y="74"/>
                  </a:cxn>
                  <a:cxn ang="0">
                    <a:pos x="40" y="82"/>
                  </a:cxn>
                  <a:cxn ang="0">
                    <a:pos x="36" y="92"/>
                  </a:cxn>
                  <a:cxn ang="0">
                    <a:pos x="26" y="100"/>
                  </a:cxn>
                </a:cxnLst>
                <a:rect l="0" t="0" r="r" b="b"/>
                <a:pathLst>
                  <a:path w="88" h="100">
                    <a:moveTo>
                      <a:pt x="26" y="100"/>
                    </a:moveTo>
                    <a:lnTo>
                      <a:pt x="20" y="94"/>
                    </a:lnTo>
                    <a:lnTo>
                      <a:pt x="8" y="88"/>
                    </a:lnTo>
                    <a:lnTo>
                      <a:pt x="8" y="76"/>
                    </a:lnTo>
                    <a:lnTo>
                      <a:pt x="14" y="72"/>
                    </a:lnTo>
                    <a:lnTo>
                      <a:pt x="18" y="64"/>
                    </a:lnTo>
                    <a:lnTo>
                      <a:pt x="18" y="58"/>
                    </a:lnTo>
                    <a:lnTo>
                      <a:pt x="14" y="58"/>
                    </a:lnTo>
                    <a:lnTo>
                      <a:pt x="10" y="62"/>
                    </a:lnTo>
                    <a:lnTo>
                      <a:pt x="6" y="62"/>
                    </a:lnTo>
                    <a:lnTo>
                      <a:pt x="0" y="58"/>
                    </a:lnTo>
                    <a:lnTo>
                      <a:pt x="0" y="48"/>
                    </a:lnTo>
                    <a:lnTo>
                      <a:pt x="2" y="38"/>
                    </a:lnTo>
                    <a:lnTo>
                      <a:pt x="6" y="26"/>
                    </a:lnTo>
                    <a:lnTo>
                      <a:pt x="10" y="18"/>
                    </a:lnTo>
                    <a:lnTo>
                      <a:pt x="14" y="12"/>
                    </a:lnTo>
                    <a:lnTo>
                      <a:pt x="22" y="6"/>
                    </a:lnTo>
                    <a:lnTo>
                      <a:pt x="32" y="0"/>
                    </a:lnTo>
                    <a:lnTo>
                      <a:pt x="58" y="16"/>
                    </a:lnTo>
                    <a:lnTo>
                      <a:pt x="70" y="16"/>
                    </a:lnTo>
                    <a:lnTo>
                      <a:pt x="88" y="22"/>
                    </a:lnTo>
                    <a:lnTo>
                      <a:pt x="86" y="30"/>
                    </a:lnTo>
                    <a:lnTo>
                      <a:pt x="86" y="40"/>
                    </a:lnTo>
                    <a:lnTo>
                      <a:pt x="82" y="48"/>
                    </a:lnTo>
                    <a:lnTo>
                      <a:pt x="76" y="56"/>
                    </a:lnTo>
                    <a:lnTo>
                      <a:pt x="68" y="62"/>
                    </a:lnTo>
                    <a:lnTo>
                      <a:pt x="52" y="68"/>
                    </a:lnTo>
                    <a:lnTo>
                      <a:pt x="46" y="74"/>
                    </a:lnTo>
                    <a:lnTo>
                      <a:pt x="40" y="82"/>
                    </a:lnTo>
                    <a:lnTo>
                      <a:pt x="36" y="92"/>
                    </a:lnTo>
                    <a:lnTo>
                      <a:pt x="26" y="10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06" name="Freeform 78"/>
              <p:cNvSpPr>
                <a:spLocks noChangeAspect="1"/>
              </p:cNvSpPr>
              <p:nvPr/>
            </p:nvSpPr>
            <p:spPr bwMode="auto">
              <a:xfrm>
                <a:off x="1716" y="2395"/>
                <a:ext cx="20" cy="16"/>
              </a:xfrm>
              <a:custGeom>
                <a:avLst/>
                <a:gdLst/>
                <a:ahLst/>
                <a:cxnLst>
                  <a:cxn ang="0">
                    <a:pos x="12" y="0"/>
                  </a:cxn>
                  <a:cxn ang="0">
                    <a:pos x="20" y="0"/>
                  </a:cxn>
                  <a:cxn ang="0">
                    <a:pos x="18" y="10"/>
                  </a:cxn>
                  <a:cxn ang="0">
                    <a:pos x="14" y="16"/>
                  </a:cxn>
                  <a:cxn ang="0">
                    <a:pos x="0" y="14"/>
                  </a:cxn>
                  <a:cxn ang="0">
                    <a:pos x="6" y="6"/>
                  </a:cxn>
                  <a:cxn ang="0">
                    <a:pos x="10" y="6"/>
                  </a:cxn>
                  <a:cxn ang="0">
                    <a:pos x="12" y="0"/>
                  </a:cxn>
                </a:cxnLst>
                <a:rect l="0" t="0" r="r" b="b"/>
                <a:pathLst>
                  <a:path w="20" h="16">
                    <a:moveTo>
                      <a:pt x="12" y="0"/>
                    </a:moveTo>
                    <a:lnTo>
                      <a:pt x="20" y="0"/>
                    </a:lnTo>
                    <a:lnTo>
                      <a:pt x="18" y="10"/>
                    </a:lnTo>
                    <a:lnTo>
                      <a:pt x="14" y="16"/>
                    </a:lnTo>
                    <a:lnTo>
                      <a:pt x="0" y="14"/>
                    </a:lnTo>
                    <a:lnTo>
                      <a:pt x="6" y="6"/>
                    </a:lnTo>
                    <a:lnTo>
                      <a:pt x="10" y="6"/>
                    </a:lnTo>
                    <a:lnTo>
                      <a:pt x="1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07" name="Freeform 79"/>
              <p:cNvSpPr>
                <a:spLocks noChangeAspect="1"/>
              </p:cNvSpPr>
              <p:nvPr/>
            </p:nvSpPr>
            <p:spPr bwMode="auto">
              <a:xfrm>
                <a:off x="1540" y="2373"/>
                <a:ext cx="210" cy="184"/>
              </a:xfrm>
              <a:custGeom>
                <a:avLst/>
                <a:gdLst/>
                <a:ahLst/>
                <a:cxnLst>
                  <a:cxn ang="0">
                    <a:pos x="46" y="8"/>
                  </a:cxn>
                  <a:cxn ang="0">
                    <a:pos x="50" y="0"/>
                  </a:cxn>
                  <a:cxn ang="0">
                    <a:pos x="52" y="12"/>
                  </a:cxn>
                  <a:cxn ang="0">
                    <a:pos x="70" y="16"/>
                  </a:cxn>
                  <a:cxn ang="0">
                    <a:pos x="80" y="24"/>
                  </a:cxn>
                  <a:cxn ang="0">
                    <a:pos x="108" y="28"/>
                  </a:cxn>
                  <a:cxn ang="0">
                    <a:pos x="138" y="32"/>
                  </a:cxn>
                  <a:cxn ang="0">
                    <a:pos x="156" y="26"/>
                  </a:cxn>
                  <a:cxn ang="0">
                    <a:pos x="174" y="28"/>
                  </a:cxn>
                  <a:cxn ang="0">
                    <a:pos x="162" y="32"/>
                  </a:cxn>
                  <a:cxn ang="0">
                    <a:pos x="176" y="40"/>
                  </a:cxn>
                  <a:cxn ang="0">
                    <a:pos x="192" y="46"/>
                  </a:cxn>
                  <a:cxn ang="0">
                    <a:pos x="188" y="56"/>
                  </a:cxn>
                  <a:cxn ang="0">
                    <a:pos x="196" y="60"/>
                  </a:cxn>
                  <a:cxn ang="0">
                    <a:pos x="210" y="62"/>
                  </a:cxn>
                  <a:cxn ang="0">
                    <a:pos x="200" y="76"/>
                  </a:cxn>
                  <a:cxn ang="0">
                    <a:pos x="192" y="90"/>
                  </a:cxn>
                  <a:cxn ang="0">
                    <a:pos x="190" y="104"/>
                  </a:cxn>
                  <a:cxn ang="0">
                    <a:pos x="196" y="116"/>
                  </a:cxn>
                  <a:cxn ang="0">
                    <a:pos x="180" y="130"/>
                  </a:cxn>
                  <a:cxn ang="0">
                    <a:pos x="164" y="136"/>
                  </a:cxn>
                  <a:cxn ang="0">
                    <a:pos x="148" y="134"/>
                  </a:cxn>
                  <a:cxn ang="0">
                    <a:pos x="134" y="132"/>
                  </a:cxn>
                  <a:cxn ang="0">
                    <a:pos x="142" y="148"/>
                  </a:cxn>
                  <a:cxn ang="0">
                    <a:pos x="154" y="156"/>
                  </a:cxn>
                  <a:cxn ang="0">
                    <a:pos x="152" y="166"/>
                  </a:cxn>
                  <a:cxn ang="0">
                    <a:pos x="140" y="168"/>
                  </a:cxn>
                  <a:cxn ang="0">
                    <a:pos x="116" y="184"/>
                  </a:cxn>
                  <a:cxn ang="0">
                    <a:pos x="98" y="174"/>
                  </a:cxn>
                  <a:cxn ang="0">
                    <a:pos x="94" y="160"/>
                  </a:cxn>
                  <a:cxn ang="0">
                    <a:pos x="90" y="136"/>
                  </a:cxn>
                  <a:cxn ang="0">
                    <a:pos x="86" y="108"/>
                  </a:cxn>
                  <a:cxn ang="0">
                    <a:pos x="86" y="94"/>
                  </a:cxn>
                  <a:cxn ang="0">
                    <a:pos x="46" y="82"/>
                  </a:cxn>
                  <a:cxn ang="0">
                    <a:pos x="12" y="80"/>
                  </a:cxn>
                  <a:cxn ang="0">
                    <a:pos x="0" y="46"/>
                  </a:cxn>
                  <a:cxn ang="0">
                    <a:pos x="8" y="22"/>
                  </a:cxn>
                  <a:cxn ang="0">
                    <a:pos x="22" y="16"/>
                  </a:cxn>
                  <a:cxn ang="0">
                    <a:pos x="22" y="30"/>
                  </a:cxn>
                  <a:cxn ang="0">
                    <a:pos x="18" y="46"/>
                  </a:cxn>
                  <a:cxn ang="0">
                    <a:pos x="30" y="48"/>
                  </a:cxn>
                  <a:cxn ang="0">
                    <a:pos x="30" y="32"/>
                  </a:cxn>
                  <a:cxn ang="0">
                    <a:pos x="32" y="20"/>
                  </a:cxn>
                  <a:cxn ang="0">
                    <a:pos x="44" y="14"/>
                  </a:cxn>
                </a:cxnLst>
                <a:rect l="0" t="0" r="r" b="b"/>
                <a:pathLst>
                  <a:path w="210" h="184">
                    <a:moveTo>
                      <a:pt x="44" y="14"/>
                    </a:moveTo>
                    <a:lnTo>
                      <a:pt x="46" y="8"/>
                    </a:lnTo>
                    <a:lnTo>
                      <a:pt x="46" y="2"/>
                    </a:lnTo>
                    <a:lnTo>
                      <a:pt x="50" y="0"/>
                    </a:lnTo>
                    <a:lnTo>
                      <a:pt x="52" y="4"/>
                    </a:lnTo>
                    <a:lnTo>
                      <a:pt x="52" y="12"/>
                    </a:lnTo>
                    <a:lnTo>
                      <a:pt x="60" y="14"/>
                    </a:lnTo>
                    <a:lnTo>
                      <a:pt x="70" y="16"/>
                    </a:lnTo>
                    <a:lnTo>
                      <a:pt x="76" y="22"/>
                    </a:lnTo>
                    <a:lnTo>
                      <a:pt x="80" y="24"/>
                    </a:lnTo>
                    <a:lnTo>
                      <a:pt x="98" y="28"/>
                    </a:lnTo>
                    <a:lnTo>
                      <a:pt x="108" y="28"/>
                    </a:lnTo>
                    <a:lnTo>
                      <a:pt x="126" y="36"/>
                    </a:lnTo>
                    <a:lnTo>
                      <a:pt x="138" y="32"/>
                    </a:lnTo>
                    <a:lnTo>
                      <a:pt x="146" y="28"/>
                    </a:lnTo>
                    <a:lnTo>
                      <a:pt x="156" y="26"/>
                    </a:lnTo>
                    <a:lnTo>
                      <a:pt x="164" y="28"/>
                    </a:lnTo>
                    <a:lnTo>
                      <a:pt x="174" y="28"/>
                    </a:lnTo>
                    <a:lnTo>
                      <a:pt x="170" y="30"/>
                    </a:lnTo>
                    <a:lnTo>
                      <a:pt x="162" y="32"/>
                    </a:lnTo>
                    <a:lnTo>
                      <a:pt x="164" y="40"/>
                    </a:lnTo>
                    <a:lnTo>
                      <a:pt x="176" y="40"/>
                    </a:lnTo>
                    <a:lnTo>
                      <a:pt x="188" y="42"/>
                    </a:lnTo>
                    <a:lnTo>
                      <a:pt x="192" y="46"/>
                    </a:lnTo>
                    <a:lnTo>
                      <a:pt x="192" y="52"/>
                    </a:lnTo>
                    <a:lnTo>
                      <a:pt x="188" y="56"/>
                    </a:lnTo>
                    <a:lnTo>
                      <a:pt x="188" y="62"/>
                    </a:lnTo>
                    <a:lnTo>
                      <a:pt x="196" y="60"/>
                    </a:lnTo>
                    <a:lnTo>
                      <a:pt x="202" y="58"/>
                    </a:lnTo>
                    <a:lnTo>
                      <a:pt x="210" y="62"/>
                    </a:lnTo>
                    <a:lnTo>
                      <a:pt x="204" y="70"/>
                    </a:lnTo>
                    <a:lnTo>
                      <a:pt x="200" y="76"/>
                    </a:lnTo>
                    <a:lnTo>
                      <a:pt x="202" y="84"/>
                    </a:lnTo>
                    <a:lnTo>
                      <a:pt x="192" y="90"/>
                    </a:lnTo>
                    <a:lnTo>
                      <a:pt x="188" y="96"/>
                    </a:lnTo>
                    <a:lnTo>
                      <a:pt x="190" y="104"/>
                    </a:lnTo>
                    <a:lnTo>
                      <a:pt x="194" y="110"/>
                    </a:lnTo>
                    <a:lnTo>
                      <a:pt x="196" y="116"/>
                    </a:lnTo>
                    <a:lnTo>
                      <a:pt x="192" y="126"/>
                    </a:lnTo>
                    <a:lnTo>
                      <a:pt x="180" y="130"/>
                    </a:lnTo>
                    <a:lnTo>
                      <a:pt x="170" y="132"/>
                    </a:lnTo>
                    <a:lnTo>
                      <a:pt x="164" y="136"/>
                    </a:lnTo>
                    <a:lnTo>
                      <a:pt x="158" y="136"/>
                    </a:lnTo>
                    <a:lnTo>
                      <a:pt x="148" y="134"/>
                    </a:lnTo>
                    <a:lnTo>
                      <a:pt x="140" y="130"/>
                    </a:lnTo>
                    <a:lnTo>
                      <a:pt x="134" y="132"/>
                    </a:lnTo>
                    <a:lnTo>
                      <a:pt x="140" y="138"/>
                    </a:lnTo>
                    <a:lnTo>
                      <a:pt x="142" y="148"/>
                    </a:lnTo>
                    <a:lnTo>
                      <a:pt x="148" y="156"/>
                    </a:lnTo>
                    <a:lnTo>
                      <a:pt x="154" y="156"/>
                    </a:lnTo>
                    <a:lnTo>
                      <a:pt x="154" y="160"/>
                    </a:lnTo>
                    <a:lnTo>
                      <a:pt x="152" y="166"/>
                    </a:lnTo>
                    <a:lnTo>
                      <a:pt x="146" y="166"/>
                    </a:lnTo>
                    <a:lnTo>
                      <a:pt x="140" y="168"/>
                    </a:lnTo>
                    <a:lnTo>
                      <a:pt x="130" y="180"/>
                    </a:lnTo>
                    <a:lnTo>
                      <a:pt x="116" y="184"/>
                    </a:lnTo>
                    <a:lnTo>
                      <a:pt x="106" y="182"/>
                    </a:lnTo>
                    <a:lnTo>
                      <a:pt x="98" y="174"/>
                    </a:lnTo>
                    <a:lnTo>
                      <a:pt x="96" y="170"/>
                    </a:lnTo>
                    <a:lnTo>
                      <a:pt x="94" y="160"/>
                    </a:lnTo>
                    <a:lnTo>
                      <a:pt x="90" y="158"/>
                    </a:lnTo>
                    <a:lnTo>
                      <a:pt x="90" y="136"/>
                    </a:lnTo>
                    <a:lnTo>
                      <a:pt x="86" y="134"/>
                    </a:lnTo>
                    <a:lnTo>
                      <a:pt x="86" y="108"/>
                    </a:lnTo>
                    <a:lnTo>
                      <a:pt x="92" y="100"/>
                    </a:lnTo>
                    <a:lnTo>
                      <a:pt x="86" y="94"/>
                    </a:lnTo>
                    <a:lnTo>
                      <a:pt x="58" y="96"/>
                    </a:lnTo>
                    <a:lnTo>
                      <a:pt x="46" y="82"/>
                    </a:lnTo>
                    <a:lnTo>
                      <a:pt x="18" y="84"/>
                    </a:lnTo>
                    <a:lnTo>
                      <a:pt x="12" y="80"/>
                    </a:lnTo>
                    <a:lnTo>
                      <a:pt x="12" y="66"/>
                    </a:lnTo>
                    <a:lnTo>
                      <a:pt x="0" y="46"/>
                    </a:lnTo>
                    <a:lnTo>
                      <a:pt x="2" y="32"/>
                    </a:lnTo>
                    <a:lnTo>
                      <a:pt x="8" y="22"/>
                    </a:lnTo>
                    <a:lnTo>
                      <a:pt x="18" y="14"/>
                    </a:lnTo>
                    <a:lnTo>
                      <a:pt x="22" y="16"/>
                    </a:lnTo>
                    <a:lnTo>
                      <a:pt x="22" y="20"/>
                    </a:lnTo>
                    <a:lnTo>
                      <a:pt x="22" y="30"/>
                    </a:lnTo>
                    <a:lnTo>
                      <a:pt x="16" y="34"/>
                    </a:lnTo>
                    <a:lnTo>
                      <a:pt x="18" y="46"/>
                    </a:lnTo>
                    <a:lnTo>
                      <a:pt x="22" y="52"/>
                    </a:lnTo>
                    <a:lnTo>
                      <a:pt x="30" y="48"/>
                    </a:lnTo>
                    <a:lnTo>
                      <a:pt x="34" y="40"/>
                    </a:lnTo>
                    <a:lnTo>
                      <a:pt x="30" y="32"/>
                    </a:lnTo>
                    <a:lnTo>
                      <a:pt x="28" y="26"/>
                    </a:lnTo>
                    <a:lnTo>
                      <a:pt x="32" y="20"/>
                    </a:lnTo>
                    <a:lnTo>
                      <a:pt x="38" y="18"/>
                    </a:lnTo>
                    <a:lnTo>
                      <a:pt x="44"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08" name="Freeform 80"/>
              <p:cNvSpPr>
                <a:spLocks noChangeAspect="1"/>
              </p:cNvSpPr>
              <p:nvPr/>
            </p:nvSpPr>
            <p:spPr bwMode="auto">
              <a:xfrm>
                <a:off x="1728" y="2435"/>
                <a:ext cx="70" cy="114"/>
              </a:xfrm>
              <a:custGeom>
                <a:avLst/>
                <a:gdLst/>
                <a:ahLst/>
                <a:cxnLst>
                  <a:cxn ang="0">
                    <a:pos x="42" y="30"/>
                  </a:cxn>
                  <a:cxn ang="0">
                    <a:pos x="50" y="24"/>
                  </a:cxn>
                  <a:cxn ang="0">
                    <a:pos x="58" y="30"/>
                  </a:cxn>
                  <a:cxn ang="0">
                    <a:pos x="66" y="40"/>
                  </a:cxn>
                  <a:cxn ang="0">
                    <a:pos x="64" y="48"/>
                  </a:cxn>
                  <a:cxn ang="0">
                    <a:pos x="60" y="54"/>
                  </a:cxn>
                  <a:cxn ang="0">
                    <a:pos x="54" y="62"/>
                  </a:cxn>
                  <a:cxn ang="0">
                    <a:pos x="52" y="72"/>
                  </a:cxn>
                  <a:cxn ang="0">
                    <a:pos x="56" y="76"/>
                  </a:cxn>
                  <a:cxn ang="0">
                    <a:pos x="60" y="82"/>
                  </a:cxn>
                  <a:cxn ang="0">
                    <a:pos x="64" y="86"/>
                  </a:cxn>
                  <a:cxn ang="0">
                    <a:pos x="66" y="90"/>
                  </a:cxn>
                  <a:cxn ang="0">
                    <a:pos x="70" y="100"/>
                  </a:cxn>
                  <a:cxn ang="0">
                    <a:pos x="66" y="104"/>
                  </a:cxn>
                  <a:cxn ang="0">
                    <a:pos x="58" y="108"/>
                  </a:cxn>
                  <a:cxn ang="0">
                    <a:pos x="52" y="112"/>
                  </a:cxn>
                  <a:cxn ang="0">
                    <a:pos x="42" y="114"/>
                  </a:cxn>
                  <a:cxn ang="0">
                    <a:pos x="34" y="114"/>
                  </a:cxn>
                  <a:cxn ang="0">
                    <a:pos x="26" y="106"/>
                  </a:cxn>
                  <a:cxn ang="0">
                    <a:pos x="20" y="98"/>
                  </a:cxn>
                  <a:cxn ang="0">
                    <a:pos x="20" y="90"/>
                  </a:cxn>
                  <a:cxn ang="0">
                    <a:pos x="20" y="78"/>
                  </a:cxn>
                  <a:cxn ang="0">
                    <a:pos x="26" y="72"/>
                  </a:cxn>
                  <a:cxn ang="0">
                    <a:pos x="22" y="62"/>
                  </a:cxn>
                  <a:cxn ang="0">
                    <a:pos x="18" y="50"/>
                  </a:cxn>
                  <a:cxn ang="0">
                    <a:pos x="6" y="50"/>
                  </a:cxn>
                  <a:cxn ang="0">
                    <a:pos x="2" y="42"/>
                  </a:cxn>
                  <a:cxn ang="0">
                    <a:pos x="0" y="34"/>
                  </a:cxn>
                  <a:cxn ang="0">
                    <a:pos x="4" y="28"/>
                  </a:cxn>
                  <a:cxn ang="0">
                    <a:pos x="14" y="22"/>
                  </a:cxn>
                  <a:cxn ang="0">
                    <a:pos x="12" y="14"/>
                  </a:cxn>
                  <a:cxn ang="0">
                    <a:pos x="16" y="8"/>
                  </a:cxn>
                  <a:cxn ang="0">
                    <a:pos x="22" y="0"/>
                  </a:cxn>
                  <a:cxn ang="0">
                    <a:pos x="28" y="2"/>
                  </a:cxn>
                  <a:cxn ang="0">
                    <a:pos x="34" y="6"/>
                  </a:cxn>
                  <a:cxn ang="0">
                    <a:pos x="42" y="12"/>
                  </a:cxn>
                  <a:cxn ang="0">
                    <a:pos x="44" y="16"/>
                  </a:cxn>
                  <a:cxn ang="0">
                    <a:pos x="44" y="22"/>
                  </a:cxn>
                  <a:cxn ang="0">
                    <a:pos x="42" y="30"/>
                  </a:cxn>
                </a:cxnLst>
                <a:rect l="0" t="0" r="r" b="b"/>
                <a:pathLst>
                  <a:path w="70" h="114">
                    <a:moveTo>
                      <a:pt x="42" y="30"/>
                    </a:moveTo>
                    <a:lnTo>
                      <a:pt x="50" y="24"/>
                    </a:lnTo>
                    <a:lnTo>
                      <a:pt x="58" y="30"/>
                    </a:lnTo>
                    <a:lnTo>
                      <a:pt x="66" y="40"/>
                    </a:lnTo>
                    <a:lnTo>
                      <a:pt x="64" y="48"/>
                    </a:lnTo>
                    <a:lnTo>
                      <a:pt x="60" y="54"/>
                    </a:lnTo>
                    <a:lnTo>
                      <a:pt x="54" y="62"/>
                    </a:lnTo>
                    <a:lnTo>
                      <a:pt x="52" y="72"/>
                    </a:lnTo>
                    <a:lnTo>
                      <a:pt x="56" y="76"/>
                    </a:lnTo>
                    <a:lnTo>
                      <a:pt x="60" y="82"/>
                    </a:lnTo>
                    <a:lnTo>
                      <a:pt x="64" y="86"/>
                    </a:lnTo>
                    <a:lnTo>
                      <a:pt x="66" y="90"/>
                    </a:lnTo>
                    <a:lnTo>
                      <a:pt x="70" y="100"/>
                    </a:lnTo>
                    <a:lnTo>
                      <a:pt x="66" y="104"/>
                    </a:lnTo>
                    <a:lnTo>
                      <a:pt x="58" y="108"/>
                    </a:lnTo>
                    <a:lnTo>
                      <a:pt x="52" y="112"/>
                    </a:lnTo>
                    <a:lnTo>
                      <a:pt x="42" y="114"/>
                    </a:lnTo>
                    <a:lnTo>
                      <a:pt x="34" y="114"/>
                    </a:lnTo>
                    <a:lnTo>
                      <a:pt x="26" y="106"/>
                    </a:lnTo>
                    <a:lnTo>
                      <a:pt x="20" y="98"/>
                    </a:lnTo>
                    <a:lnTo>
                      <a:pt x="20" y="90"/>
                    </a:lnTo>
                    <a:lnTo>
                      <a:pt x="20" y="78"/>
                    </a:lnTo>
                    <a:lnTo>
                      <a:pt x="26" y="72"/>
                    </a:lnTo>
                    <a:lnTo>
                      <a:pt x="22" y="62"/>
                    </a:lnTo>
                    <a:lnTo>
                      <a:pt x="18" y="50"/>
                    </a:lnTo>
                    <a:lnTo>
                      <a:pt x="6" y="50"/>
                    </a:lnTo>
                    <a:lnTo>
                      <a:pt x="2" y="42"/>
                    </a:lnTo>
                    <a:lnTo>
                      <a:pt x="0" y="34"/>
                    </a:lnTo>
                    <a:lnTo>
                      <a:pt x="4" y="28"/>
                    </a:lnTo>
                    <a:lnTo>
                      <a:pt x="14" y="22"/>
                    </a:lnTo>
                    <a:lnTo>
                      <a:pt x="12" y="14"/>
                    </a:lnTo>
                    <a:lnTo>
                      <a:pt x="16" y="8"/>
                    </a:lnTo>
                    <a:lnTo>
                      <a:pt x="22" y="0"/>
                    </a:lnTo>
                    <a:lnTo>
                      <a:pt x="28" y="2"/>
                    </a:lnTo>
                    <a:lnTo>
                      <a:pt x="34" y="6"/>
                    </a:lnTo>
                    <a:lnTo>
                      <a:pt x="42" y="12"/>
                    </a:lnTo>
                    <a:lnTo>
                      <a:pt x="44" y="16"/>
                    </a:lnTo>
                    <a:lnTo>
                      <a:pt x="44" y="22"/>
                    </a:lnTo>
                    <a:lnTo>
                      <a:pt x="42" y="3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09" name="Freeform 81"/>
              <p:cNvSpPr>
                <a:spLocks noChangeAspect="1"/>
              </p:cNvSpPr>
              <p:nvPr/>
            </p:nvSpPr>
            <p:spPr bwMode="auto">
              <a:xfrm>
                <a:off x="1834" y="2477"/>
                <a:ext cx="48" cy="60"/>
              </a:xfrm>
              <a:custGeom>
                <a:avLst/>
                <a:gdLst/>
                <a:ahLst/>
                <a:cxnLst>
                  <a:cxn ang="0">
                    <a:pos x="6" y="0"/>
                  </a:cxn>
                  <a:cxn ang="0">
                    <a:pos x="16" y="2"/>
                  </a:cxn>
                  <a:cxn ang="0">
                    <a:pos x="28" y="6"/>
                  </a:cxn>
                  <a:cxn ang="0">
                    <a:pos x="38" y="12"/>
                  </a:cxn>
                  <a:cxn ang="0">
                    <a:pos x="44" y="20"/>
                  </a:cxn>
                  <a:cxn ang="0">
                    <a:pos x="48" y="26"/>
                  </a:cxn>
                  <a:cxn ang="0">
                    <a:pos x="42" y="34"/>
                  </a:cxn>
                  <a:cxn ang="0">
                    <a:pos x="36" y="46"/>
                  </a:cxn>
                  <a:cxn ang="0">
                    <a:pos x="30" y="60"/>
                  </a:cxn>
                  <a:cxn ang="0">
                    <a:pos x="24" y="56"/>
                  </a:cxn>
                  <a:cxn ang="0">
                    <a:pos x="14" y="54"/>
                  </a:cxn>
                  <a:cxn ang="0">
                    <a:pos x="8" y="58"/>
                  </a:cxn>
                  <a:cxn ang="0">
                    <a:pos x="2" y="58"/>
                  </a:cxn>
                  <a:cxn ang="0">
                    <a:pos x="2" y="50"/>
                  </a:cxn>
                  <a:cxn ang="0">
                    <a:pos x="6" y="36"/>
                  </a:cxn>
                  <a:cxn ang="0">
                    <a:pos x="10" y="28"/>
                  </a:cxn>
                  <a:cxn ang="0">
                    <a:pos x="4" y="24"/>
                  </a:cxn>
                  <a:cxn ang="0">
                    <a:pos x="0" y="18"/>
                  </a:cxn>
                  <a:cxn ang="0">
                    <a:pos x="0" y="12"/>
                  </a:cxn>
                  <a:cxn ang="0">
                    <a:pos x="2" y="6"/>
                  </a:cxn>
                  <a:cxn ang="0">
                    <a:pos x="6" y="0"/>
                  </a:cxn>
                </a:cxnLst>
                <a:rect l="0" t="0" r="r" b="b"/>
                <a:pathLst>
                  <a:path w="48" h="60">
                    <a:moveTo>
                      <a:pt x="6" y="0"/>
                    </a:moveTo>
                    <a:lnTo>
                      <a:pt x="16" y="2"/>
                    </a:lnTo>
                    <a:lnTo>
                      <a:pt x="28" y="6"/>
                    </a:lnTo>
                    <a:lnTo>
                      <a:pt x="38" y="12"/>
                    </a:lnTo>
                    <a:lnTo>
                      <a:pt x="44" y="20"/>
                    </a:lnTo>
                    <a:lnTo>
                      <a:pt x="48" y="26"/>
                    </a:lnTo>
                    <a:lnTo>
                      <a:pt x="42" y="34"/>
                    </a:lnTo>
                    <a:lnTo>
                      <a:pt x="36" y="46"/>
                    </a:lnTo>
                    <a:lnTo>
                      <a:pt x="30" y="60"/>
                    </a:lnTo>
                    <a:lnTo>
                      <a:pt x="24" y="56"/>
                    </a:lnTo>
                    <a:lnTo>
                      <a:pt x="14" y="54"/>
                    </a:lnTo>
                    <a:lnTo>
                      <a:pt x="8" y="58"/>
                    </a:lnTo>
                    <a:lnTo>
                      <a:pt x="2" y="58"/>
                    </a:lnTo>
                    <a:lnTo>
                      <a:pt x="2" y="50"/>
                    </a:lnTo>
                    <a:lnTo>
                      <a:pt x="6" y="36"/>
                    </a:lnTo>
                    <a:lnTo>
                      <a:pt x="10" y="28"/>
                    </a:lnTo>
                    <a:lnTo>
                      <a:pt x="4" y="24"/>
                    </a:lnTo>
                    <a:lnTo>
                      <a:pt x="0" y="18"/>
                    </a:lnTo>
                    <a:lnTo>
                      <a:pt x="0" y="12"/>
                    </a:lnTo>
                    <a:lnTo>
                      <a:pt x="2" y="6"/>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10" name="Freeform 82"/>
              <p:cNvSpPr>
                <a:spLocks noChangeAspect="1"/>
              </p:cNvSpPr>
              <p:nvPr/>
            </p:nvSpPr>
            <p:spPr bwMode="auto">
              <a:xfrm>
                <a:off x="1780" y="2475"/>
                <a:ext cx="64" cy="64"/>
              </a:xfrm>
              <a:custGeom>
                <a:avLst/>
                <a:gdLst/>
                <a:ahLst/>
                <a:cxnLst>
                  <a:cxn ang="0">
                    <a:pos x="14" y="0"/>
                  </a:cxn>
                  <a:cxn ang="0">
                    <a:pos x="22" y="0"/>
                  </a:cxn>
                  <a:cxn ang="0">
                    <a:pos x="32" y="2"/>
                  </a:cxn>
                  <a:cxn ang="0">
                    <a:pos x="36" y="2"/>
                  </a:cxn>
                  <a:cxn ang="0">
                    <a:pos x="42" y="2"/>
                  </a:cxn>
                  <a:cxn ang="0">
                    <a:pos x="48" y="2"/>
                  </a:cxn>
                  <a:cxn ang="0">
                    <a:pos x="54" y="2"/>
                  </a:cxn>
                  <a:cxn ang="0">
                    <a:pos x="60" y="2"/>
                  </a:cxn>
                  <a:cxn ang="0">
                    <a:pos x="54" y="14"/>
                  </a:cxn>
                  <a:cxn ang="0">
                    <a:pos x="54" y="20"/>
                  </a:cxn>
                  <a:cxn ang="0">
                    <a:pos x="58" y="26"/>
                  </a:cxn>
                  <a:cxn ang="0">
                    <a:pos x="64" y="30"/>
                  </a:cxn>
                  <a:cxn ang="0">
                    <a:pos x="56" y="52"/>
                  </a:cxn>
                  <a:cxn ang="0">
                    <a:pos x="56" y="60"/>
                  </a:cxn>
                  <a:cxn ang="0">
                    <a:pos x="50" y="58"/>
                  </a:cxn>
                  <a:cxn ang="0">
                    <a:pos x="42" y="56"/>
                  </a:cxn>
                  <a:cxn ang="0">
                    <a:pos x="36" y="54"/>
                  </a:cxn>
                  <a:cxn ang="0">
                    <a:pos x="32" y="54"/>
                  </a:cxn>
                  <a:cxn ang="0">
                    <a:pos x="32" y="60"/>
                  </a:cxn>
                  <a:cxn ang="0">
                    <a:pos x="30" y="64"/>
                  </a:cxn>
                  <a:cxn ang="0">
                    <a:pos x="28" y="64"/>
                  </a:cxn>
                  <a:cxn ang="0">
                    <a:pos x="22" y="64"/>
                  </a:cxn>
                  <a:cxn ang="0">
                    <a:pos x="18" y="60"/>
                  </a:cxn>
                  <a:cxn ang="0">
                    <a:pos x="12" y="46"/>
                  </a:cxn>
                  <a:cxn ang="0">
                    <a:pos x="0" y="32"/>
                  </a:cxn>
                  <a:cxn ang="0">
                    <a:pos x="2" y="22"/>
                  </a:cxn>
                  <a:cxn ang="0">
                    <a:pos x="8" y="14"/>
                  </a:cxn>
                  <a:cxn ang="0">
                    <a:pos x="12" y="8"/>
                  </a:cxn>
                  <a:cxn ang="0">
                    <a:pos x="14" y="0"/>
                  </a:cxn>
                </a:cxnLst>
                <a:rect l="0" t="0" r="r" b="b"/>
                <a:pathLst>
                  <a:path w="64" h="64">
                    <a:moveTo>
                      <a:pt x="14" y="0"/>
                    </a:moveTo>
                    <a:lnTo>
                      <a:pt x="22" y="0"/>
                    </a:lnTo>
                    <a:lnTo>
                      <a:pt x="32" y="2"/>
                    </a:lnTo>
                    <a:lnTo>
                      <a:pt x="36" y="2"/>
                    </a:lnTo>
                    <a:lnTo>
                      <a:pt x="42" y="2"/>
                    </a:lnTo>
                    <a:lnTo>
                      <a:pt x="48" y="2"/>
                    </a:lnTo>
                    <a:lnTo>
                      <a:pt x="54" y="2"/>
                    </a:lnTo>
                    <a:lnTo>
                      <a:pt x="60" y="2"/>
                    </a:lnTo>
                    <a:lnTo>
                      <a:pt x="54" y="14"/>
                    </a:lnTo>
                    <a:lnTo>
                      <a:pt x="54" y="20"/>
                    </a:lnTo>
                    <a:lnTo>
                      <a:pt x="58" y="26"/>
                    </a:lnTo>
                    <a:lnTo>
                      <a:pt x="64" y="30"/>
                    </a:lnTo>
                    <a:lnTo>
                      <a:pt x="56" y="52"/>
                    </a:lnTo>
                    <a:lnTo>
                      <a:pt x="56" y="60"/>
                    </a:lnTo>
                    <a:lnTo>
                      <a:pt x="50" y="58"/>
                    </a:lnTo>
                    <a:lnTo>
                      <a:pt x="42" y="56"/>
                    </a:lnTo>
                    <a:lnTo>
                      <a:pt x="36" y="54"/>
                    </a:lnTo>
                    <a:lnTo>
                      <a:pt x="32" y="54"/>
                    </a:lnTo>
                    <a:lnTo>
                      <a:pt x="32" y="60"/>
                    </a:lnTo>
                    <a:lnTo>
                      <a:pt x="30" y="64"/>
                    </a:lnTo>
                    <a:lnTo>
                      <a:pt x="28" y="64"/>
                    </a:lnTo>
                    <a:lnTo>
                      <a:pt x="22" y="64"/>
                    </a:lnTo>
                    <a:lnTo>
                      <a:pt x="18" y="60"/>
                    </a:lnTo>
                    <a:lnTo>
                      <a:pt x="12" y="46"/>
                    </a:lnTo>
                    <a:lnTo>
                      <a:pt x="0" y="32"/>
                    </a:lnTo>
                    <a:lnTo>
                      <a:pt x="2" y="22"/>
                    </a:lnTo>
                    <a:lnTo>
                      <a:pt x="8" y="14"/>
                    </a:lnTo>
                    <a:lnTo>
                      <a:pt x="12" y="8"/>
                    </a:lnTo>
                    <a:lnTo>
                      <a:pt x="1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11" name="Freeform 83"/>
              <p:cNvSpPr>
                <a:spLocks noChangeAspect="1"/>
              </p:cNvSpPr>
              <p:nvPr/>
            </p:nvSpPr>
            <p:spPr bwMode="auto">
              <a:xfrm>
                <a:off x="1410" y="2569"/>
                <a:ext cx="198" cy="292"/>
              </a:xfrm>
              <a:custGeom>
                <a:avLst/>
                <a:gdLst/>
                <a:ahLst/>
                <a:cxnLst>
                  <a:cxn ang="0">
                    <a:pos x="6" y="60"/>
                  </a:cxn>
                  <a:cxn ang="0">
                    <a:pos x="16" y="54"/>
                  </a:cxn>
                  <a:cxn ang="0">
                    <a:pos x="24" y="68"/>
                  </a:cxn>
                  <a:cxn ang="0">
                    <a:pos x="44" y="70"/>
                  </a:cxn>
                  <a:cxn ang="0">
                    <a:pos x="54" y="52"/>
                  </a:cxn>
                  <a:cxn ang="0">
                    <a:pos x="72" y="40"/>
                  </a:cxn>
                  <a:cxn ang="0">
                    <a:pos x="84" y="34"/>
                  </a:cxn>
                  <a:cxn ang="0">
                    <a:pos x="94" y="18"/>
                  </a:cxn>
                  <a:cxn ang="0">
                    <a:pos x="104" y="2"/>
                  </a:cxn>
                  <a:cxn ang="0">
                    <a:pos x="114" y="14"/>
                  </a:cxn>
                  <a:cxn ang="0">
                    <a:pos x="126" y="26"/>
                  </a:cxn>
                  <a:cxn ang="0">
                    <a:pos x="172" y="36"/>
                  </a:cxn>
                  <a:cxn ang="0">
                    <a:pos x="176" y="48"/>
                  </a:cxn>
                  <a:cxn ang="0">
                    <a:pos x="172" y="64"/>
                  </a:cxn>
                  <a:cxn ang="0">
                    <a:pos x="172" y="68"/>
                  </a:cxn>
                  <a:cxn ang="0">
                    <a:pos x="142" y="76"/>
                  </a:cxn>
                  <a:cxn ang="0">
                    <a:pos x="130" y="98"/>
                  </a:cxn>
                  <a:cxn ang="0">
                    <a:pos x="116" y="116"/>
                  </a:cxn>
                  <a:cxn ang="0">
                    <a:pos x="124" y="138"/>
                  </a:cxn>
                  <a:cxn ang="0">
                    <a:pos x="144" y="158"/>
                  </a:cxn>
                  <a:cxn ang="0">
                    <a:pos x="162" y="156"/>
                  </a:cxn>
                  <a:cxn ang="0">
                    <a:pos x="172" y="154"/>
                  </a:cxn>
                  <a:cxn ang="0">
                    <a:pos x="170" y="172"/>
                  </a:cxn>
                  <a:cxn ang="0">
                    <a:pos x="188" y="174"/>
                  </a:cxn>
                  <a:cxn ang="0">
                    <a:pos x="198" y="208"/>
                  </a:cxn>
                  <a:cxn ang="0">
                    <a:pos x="196" y="228"/>
                  </a:cxn>
                  <a:cxn ang="0">
                    <a:pos x="190" y="240"/>
                  </a:cxn>
                  <a:cxn ang="0">
                    <a:pos x="192" y="256"/>
                  </a:cxn>
                  <a:cxn ang="0">
                    <a:pos x="194" y="268"/>
                  </a:cxn>
                  <a:cxn ang="0">
                    <a:pos x="184" y="282"/>
                  </a:cxn>
                  <a:cxn ang="0">
                    <a:pos x="174" y="292"/>
                  </a:cxn>
                  <a:cxn ang="0">
                    <a:pos x="140" y="268"/>
                  </a:cxn>
                  <a:cxn ang="0">
                    <a:pos x="100" y="248"/>
                  </a:cxn>
                  <a:cxn ang="0">
                    <a:pos x="76" y="222"/>
                  </a:cxn>
                  <a:cxn ang="0">
                    <a:pos x="72" y="198"/>
                  </a:cxn>
                  <a:cxn ang="0">
                    <a:pos x="56" y="172"/>
                  </a:cxn>
                  <a:cxn ang="0">
                    <a:pos x="36" y="132"/>
                  </a:cxn>
                  <a:cxn ang="0">
                    <a:pos x="16" y="102"/>
                  </a:cxn>
                  <a:cxn ang="0">
                    <a:pos x="6" y="84"/>
                  </a:cxn>
                  <a:cxn ang="0">
                    <a:pos x="2" y="68"/>
                  </a:cxn>
                </a:cxnLst>
                <a:rect l="0" t="0" r="r" b="b"/>
                <a:pathLst>
                  <a:path w="198" h="292">
                    <a:moveTo>
                      <a:pt x="2" y="68"/>
                    </a:moveTo>
                    <a:lnTo>
                      <a:pt x="6" y="60"/>
                    </a:lnTo>
                    <a:lnTo>
                      <a:pt x="10" y="54"/>
                    </a:lnTo>
                    <a:lnTo>
                      <a:pt x="16" y="54"/>
                    </a:lnTo>
                    <a:lnTo>
                      <a:pt x="16" y="66"/>
                    </a:lnTo>
                    <a:lnTo>
                      <a:pt x="24" y="68"/>
                    </a:lnTo>
                    <a:lnTo>
                      <a:pt x="34" y="78"/>
                    </a:lnTo>
                    <a:lnTo>
                      <a:pt x="44" y="70"/>
                    </a:lnTo>
                    <a:lnTo>
                      <a:pt x="48" y="60"/>
                    </a:lnTo>
                    <a:lnTo>
                      <a:pt x="54" y="52"/>
                    </a:lnTo>
                    <a:lnTo>
                      <a:pt x="60" y="46"/>
                    </a:lnTo>
                    <a:lnTo>
                      <a:pt x="72" y="40"/>
                    </a:lnTo>
                    <a:lnTo>
                      <a:pt x="80" y="36"/>
                    </a:lnTo>
                    <a:lnTo>
                      <a:pt x="84" y="34"/>
                    </a:lnTo>
                    <a:lnTo>
                      <a:pt x="90" y="26"/>
                    </a:lnTo>
                    <a:lnTo>
                      <a:pt x="94" y="18"/>
                    </a:lnTo>
                    <a:lnTo>
                      <a:pt x="96" y="0"/>
                    </a:lnTo>
                    <a:lnTo>
                      <a:pt x="104" y="2"/>
                    </a:lnTo>
                    <a:lnTo>
                      <a:pt x="110" y="10"/>
                    </a:lnTo>
                    <a:lnTo>
                      <a:pt x="114" y="14"/>
                    </a:lnTo>
                    <a:lnTo>
                      <a:pt x="120" y="20"/>
                    </a:lnTo>
                    <a:lnTo>
                      <a:pt x="126" y="26"/>
                    </a:lnTo>
                    <a:lnTo>
                      <a:pt x="130" y="34"/>
                    </a:lnTo>
                    <a:lnTo>
                      <a:pt x="172" y="36"/>
                    </a:lnTo>
                    <a:lnTo>
                      <a:pt x="174" y="42"/>
                    </a:lnTo>
                    <a:lnTo>
                      <a:pt x="176" y="48"/>
                    </a:lnTo>
                    <a:lnTo>
                      <a:pt x="172" y="54"/>
                    </a:lnTo>
                    <a:lnTo>
                      <a:pt x="172" y="64"/>
                    </a:lnTo>
                    <a:lnTo>
                      <a:pt x="178" y="68"/>
                    </a:lnTo>
                    <a:lnTo>
                      <a:pt x="172" y="68"/>
                    </a:lnTo>
                    <a:lnTo>
                      <a:pt x="156" y="70"/>
                    </a:lnTo>
                    <a:lnTo>
                      <a:pt x="142" y="76"/>
                    </a:lnTo>
                    <a:lnTo>
                      <a:pt x="132" y="88"/>
                    </a:lnTo>
                    <a:lnTo>
                      <a:pt x="130" y="98"/>
                    </a:lnTo>
                    <a:lnTo>
                      <a:pt x="124" y="104"/>
                    </a:lnTo>
                    <a:lnTo>
                      <a:pt x="116" y="116"/>
                    </a:lnTo>
                    <a:lnTo>
                      <a:pt x="120" y="126"/>
                    </a:lnTo>
                    <a:lnTo>
                      <a:pt x="124" y="138"/>
                    </a:lnTo>
                    <a:lnTo>
                      <a:pt x="134" y="148"/>
                    </a:lnTo>
                    <a:lnTo>
                      <a:pt x="144" y="158"/>
                    </a:lnTo>
                    <a:lnTo>
                      <a:pt x="152" y="160"/>
                    </a:lnTo>
                    <a:lnTo>
                      <a:pt x="162" y="156"/>
                    </a:lnTo>
                    <a:lnTo>
                      <a:pt x="170" y="148"/>
                    </a:lnTo>
                    <a:lnTo>
                      <a:pt x="172" y="154"/>
                    </a:lnTo>
                    <a:lnTo>
                      <a:pt x="168" y="166"/>
                    </a:lnTo>
                    <a:lnTo>
                      <a:pt x="170" y="172"/>
                    </a:lnTo>
                    <a:lnTo>
                      <a:pt x="176" y="172"/>
                    </a:lnTo>
                    <a:lnTo>
                      <a:pt x="188" y="174"/>
                    </a:lnTo>
                    <a:lnTo>
                      <a:pt x="198" y="200"/>
                    </a:lnTo>
                    <a:lnTo>
                      <a:pt x="198" y="208"/>
                    </a:lnTo>
                    <a:lnTo>
                      <a:pt x="196" y="222"/>
                    </a:lnTo>
                    <a:lnTo>
                      <a:pt x="196" y="228"/>
                    </a:lnTo>
                    <a:lnTo>
                      <a:pt x="194" y="230"/>
                    </a:lnTo>
                    <a:lnTo>
                      <a:pt x="190" y="240"/>
                    </a:lnTo>
                    <a:lnTo>
                      <a:pt x="188" y="250"/>
                    </a:lnTo>
                    <a:lnTo>
                      <a:pt x="192" y="256"/>
                    </a:lnTo>
                    <a:lnTo>
                      <a:pt x="198" y="262"/>
                    </a:lnTo>
                    <a:lnTo>
                      <a:pt x="194" y="268"/>
                    </a:lnTo>
                    <a:lnTo>
                      <a:pt x="186" y="276"/>
                    </a:lnTo>
                    <a:lnTo>
                      <a:pt x="184" y="282"/>
                    </a:lnTo>
                    <a:lnTo>
                      <a:pt x="180" y="290"/>
                    </a:lnTo>
                    <a:lnTo>
                      <a:pt x="174" y="292"/>
                    </a:lnTo>
                    <a:lnTo>
                      <a:pt x="158" y="278"/>
                    </a:lnTo>
                    <a:lnTo>
                      <a:pt x="140" y="268"/>
                    </a:lnTo>
                    <a:lnTo>
                      <a:pt x="118" y="258"/>
                    </a:lnTo>
                    <a:lnTo>
                      <a:pt x="100" y="248"/>
                    </a:lnTo>
                    <a:lnTo>
                      <a:pt x="90" y="236"/>
                    </a:lnTo>
                    <a:lnTo>
                      <a:pt x="76" y="222"/>
                    </a:lnTo>
                    <a:lnTo>
                      <a:pt x="82" y="214"/>
                    </a:lnTo>
                    <a:lnTo>
                      <a:pt x="72" y="198"/>
                    </a:lnTo>
                    <a:lnTo>
                      <a:pt x="64" y="186"/>
                    </a:lnTo>
                    <a:lnTo>
                      <a:pt x="56" y="172"/>
                    </a:lnTo>
                    <a:lnTo>
                      <a:pt x="48" y="152"/>
                    </a:lnTo>
                    <a:lnTo>
                      <a:pt x="36" y="132"/>
                    </a:lnTo>
                    <a:lnTo>
                      <a:pt x="26" y="112"/>
                    </a:lnTo>
                    <a:lnTo>
                      <a:pt x="16" y="102"/>
                    </a:lnTo>
                    <a:lnTo>
                      <a:pt x="4" y="96"/>
                    </a:lnTo>
                    <a:lnTo>
                      <a:pt x="6" y="84"/>
                    </a:lnTo>
                    <a:lnTo>
                      <a:pt x="0" y="78"/>
                    </a:lnTo>
                    <a:lnTo>
                      <a:pt x="2" y="6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12" name="Freeform 84"/>
              <p:cNvSpPr>
                <a:spLocks noChangeAspect="1"/>
              </p:cNvSpPr>
              <p:nvPr/>
            </p:nvSpPr>
            <p:spPr bwMode="auto">
              <a:xfrm>
                <a:off x="1598" y="2725"/>
                <a:ext cx="188" cy="214"/>
              </a:xfrm>
              <a:custGeom>
                <a:avLst/>
                <a:gdLst/>
                <a:ahLst/>
                <a:cxnLst>
                  <a:cxn ang="0">
                    <a:pos x="54" y="0"/>
                  </a:cxn>
                  <a:cxn ang="0">
                    <a:pos x="68" y="28"/>
                  </a:cxn>
                  <a:cxn ang="0">
                    <a:pos x="100" y="44"/>
                  </a:cxn>
                  <a:cxn ang="0">
                    <a:pos x="122" y="56"/>
                  </a:cxn>
                  <a:cxn ang="0">
                    <a:pos x="146" y="74"/>
                  </a:cxn>
                  <a:cxn ang="0">
                    <a:pos x="146" y="90"/>
                  </a:cxn>
                  <a:cxn ang="0">
                    <a:pos x="160" y="102"/>
                  </a:cxn>
                  <a:cxn ang="0">
                    <a:pos x="174" y="110"/>
                  </a:cxn>
                  <a:cxn ang="0">
                    <a:pos x="186" y="126"/>
                  </a:cxn>
                  <a:cxn ang="0">
                    <a:pos x="188" y="142"/>
                  </a:cxn>
                  <a:cxn ang="0">
                    <a:pos x="184" y="162"/>
                  </a:cxn>
                  <a:cxn ang="0">
                    <a:pos x="174" y="160"/>
                  </a:cxn>
                  <a:cxn ang="0">
                    <a:pos x="152" y="152"/>
                  </a:cxn>
                  <a:cxn ang="0">
                    <a:pos x="126" y="158"/>
                  </a:cxn>
                  <a:cxn ang="0">
                    <a:pos x="114" y="174"/>
                  </a:cxn>
                  <a:cxn ang="0">
                    <a:pos x="112" y="194"/>
                  </a:cxn>
                  <a:cxn ang="0">
                    <a:pos x="90" y="198"/>
                  </a:cxn>
                  <a:cxn ang="0">
                    <a:pos x="74" y="200"/>
                  </a:cxn>
                  <a:cxn ang="0">
                    <a:pos x="52" y="196"/>
                  </a:cxn>
                  <a:cxn ang="0">
                    <a:pos x="40" y="210"/>
                  </a:cxn>
                  <a:cxn ang="0">
                    <a:pos x="32" y="214"/>
                  </a:cxn>
                  <a:cxn ang="0">
                    <a:pos x="28" y="214"/>
                  </a:cxn>
                  <a:cxn ang="0">
                    <a:pos x="22" y="186"/>
                  </a:cxn>
                  <a:cxn ang="0">
                    <a:pos x="14" y="156"/>
                  </a:cxn>
                  <a:cxn ang="0">
                    <a:pos x="2" y="126"/>
                  </a:cxn>
                  <a:cxn ang="0">
                    <a:pos x="6" y="112"/>
                  </a:cxn>
                  <a:cxn ang="0">
                    <a:pos x="4" y="100"/>
                  </a:cxn>
                  <a:cxn ang="0">
                    <a:pos x="2" y="84"/>
                  </a:cxn>
                  <a:cxn ang="0">
                    <a:pos x="8" y="72"/>
                  </a:cxn>
                  <a:cxn ang="0">
                    <a:pos x="10" y="44"/>
                  </a:cxn>
                  <a:cxn ang="0">
                    <a:pos x="10" y="18"/>
                  </a:cxn>
                  <a:cxn ang="0">
                    <a:pos x="34" y="10"/>
                  </a:cxn>
                </a:cxnLst>
                <a:rect l="0" t="0" r="r" b="b"/>
                <a:pathLst>
                  <a:path w="188" h="214">
                    <a:moveTo>
                      <a:pt x="42" y="4"/>
                    </a:moveTo>
                    <a:lnTo>
                      <a:pt x="54" y="0"/>
                    </a:lnTo>
                    <a:lnTo>
                      <a:pt x="66" y="0"/>
                    </a:lnTo>
                    <a:lnTo>
                      <a:pt x="68" y="28"/>
                    </a:lnTo>
                    <a:lnTo>
                      <a:pt x="80" y="40"/>
                    </a:lnTo>
                    <a:lnTo>
                      <a:pt x="100" y="44"/>
                    </a:lnTo>
                    <a:lnTo>
                      <a:pt x="104" y="50"/>
                    </a:lnTo>
                    <a:lnTo>
                      <a:pt x="122" y="56"/>
                    </a:lnTo>
                    <a:lnTo>
                      <a:pt x="142" y="62"/>
                    </a:lnTo>
                    <a:lnTo>
                      <a:pt x="146" y="74"/>
                    </a:lnTo>
                    <a:lnTo>
                      <a:pt x="148" y="82"/>
                    </a:lnTo>
                    <a:lnTo>
                      <a:pt x="146" y="90"/>
                    </a:lnTo>
                    <a:lnTo>
                      <a:pt x="148" y="102"/>
                    </a:lnTo>
                    <a:lnTo>
                      <a:pt x="160" y="102"/>
                    </a:lnTo>
                    <a:lnTo>
                      <a:pt x="176" y="102"/>
                    </a:lnTo>
                    <a:lnTo>
                      <a:pt x="174" y="110"/>
                    </a:lnTo>
                    <a:lnTo>
                      <a:pt x="176" y="122"/>
                    </a:lnTo>
                    <a:lnTo>
                      <a:pt x="186" y="126"/>
                    </a:lnTo>
                    <a:lnTo>
                      <a:pt x="188" y="136"/>
                    </a:lnTo>
                    <a:lnTo>
                      <a:pt x="188" y="142"/>
                    </a:lnTo>
                    <a:lnTo>
                      <a:pt x="180" y="156"/>
                    </a:lnTo>
                    <a:lnTo>
                      <a:pt x="184" y="162"/>
                    </a:lnTo>
                    <a:lnTo>
                      <a:pt x="180" y="166"/>
                    </a:lnTo>
                    <a:lnTo>
                      <a:pt x="174" y="160"/>
                    </a:lnTo>
                    <a:lnTo>
                      <a:pt x="164" y="154"/>
                    </a:lnTo>
                    <a:lnTo>
                      <a:pt x="152" y="152"/>
                    </a:lnTo>
                    <a:lnTo>
                      <a:pt x="136" y="154"/>
                    </a:lnTo>
                    <a:lnTo>
                      <a:pt x="126" y="158"/>
                    </a:lnTo>
                    <a:lnTo>
                      <a:pt x="120" y="160"/>
                    </a:lnTo>
                    <a:lnTo>
                      <a:pt x="114" y="174"/>
                    </a:lnTo>
                    <a:lnTo>
                      <a:pt x="114" y="184"/>
                    </a:lnTo>
                    <a:lnTo>
                      <a:pt x="112" y="194"/>
                    </a:lnTo>
                    <a:lnTo>
                      <a:pt x="108" y="198"/>
                    </a:lnTo>
                    <a:lnTo>
                      <a:pt x="90" y="198"/>
                    </a:lnTo>
                    <a:lnTo>
                      <a:pt x="84" y="212"/>
                    </a:lnTo>
                    <a:lnTo>
                      <a:pt x="74" y="200"/>
                    </a:lnTo>
                    <a:lnTo>
                      <a:pt x="60" y="202"/>
                    </a:lnTo>
                    <a:lnTo>
                      <a:pt x="52" y="196"/>
                    </a:lnTo>
                    <a:lnTo>
                      <a:pt x="44" y="202"/>
                    </a:lnTo>
                    <a:lnTo>
                      <a:pt x="40" y="210"/>
                    </a:lnTo>
                    <a:lnTo>
                      <a:pt x="38" y="214"/>
                    </a:lnTo>
                    <a:lnTo>
                      <a:pt x="32" y="214"/>
                    </a:lnTo>
                    <a:lnTo>
                      <a:pt x="30" y="214"/>
                    </a:lnTo>
                    <a:lnTo>
                      <a:pt x="28" y="214"/>
                    </a:lnTo>
                    <a:lnTo>
                      <a:pt x="26" y="200"/>
                    </a:lnTo>
                    <a:lnTo>
                      <a:pt x="22" y="186"/>
                    </a:lnTo>
                    <a:lnTo>
                      <a:pt x="14" y="174"/>
                    </a:lnTo>
                    <a:lnTo>
                      <a:pt x="14" y="156"/>
                    </a:lnTo>
                    <a:lnTo>
                      <a:pt x="8" y="144"/>
                    </a:lnTo>
                    <a:lnTo>
                      <a:pt x="2" y="126"/>
                    </a:lnTo>
                    <a:lnTo>
                      <a:pt x="0" y="118"/>
                    </a:lnTo>
                    <a:lnTo>
                      <a:pt x="6" y="112"/>
                    </a:lnTo>
                    <a:lnTo>
                      <a:pt x="10" y="106"/>
                    </a:lnTo>
                    <a:lnTo>
                      <a:pt x="4" y="100"/>
                    </a:lnTo>
                    <a:lnTo>
                      <a:pt x="0" y="94"/>
                    </a:lnTo>
                    <a:lnTo>
                      <a:pt x="2" y="84"/>
                    </a:lnTo>
                    <a:lnTo>
                      <a:pt x="6" y="74"/>
                    </a:lnTo>
                    <a:lnTo>
                      <a:pt x="8" y="72"/>
                    </a:lnTo>
                    <a:lnTo>
                      <a:pt x="8" y="66"/>
                    </a:lnTo>
                    <a:lnTo>
                      <a:pt x="10" y="44"/>
                    </a:lnTo>
                    <a:lnTo>
                      <a:pt x="0" y="18"/>
                    </a:lnTo>
                    <a:lnTo>
                      <a:pt x="10" y="18"/>
                    </a:lnTo>
                    <a:lnTo>
                      <a:pt x="20" y="16"/>
                    </a:lnTo>
                    <a:lnTo>
                      <a:pt x="34" y="10"/>
                    </a:lnTo>
                    <a:lnTo>
                      <a:pt x="42"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13" name="Freeform 85"/>
              <p:cNvSpPr>
                <a:spLocks noChangeAspect="1"/>
              </p:cNvSpPr>
              <p:nvPr/>
            </p:nvSpPr>
            <p:spPr bwMode="auto">
              <a:xfrm>
                <a:off x="1706" y="2877"/>
                <a:ext cx="134" cy="140"/>
              </a:xfrm>
              <a:custGeom>
                <a:avLst/>
                <a:gdLst/>
                <a:ahLst/>
                <a:cxnLst>
                  <a:cxn ang="0">
                    <a:pos x="108" y="136"/>
                  </a:cxn>
                  <a:cxn ang="0">
                    <a:pos x="94" y="140"/>
                  </a:cxn>
                  <a:cxn ang="0">
                    <a:pos x="72" y="140"/>
                  </a:cxn>
                  <a:cxn ang="0">
                    <a:pos x="66" y="132"/>
                  </a:cxn>
                  <a:cxn ang="0">
                    <a:pos x="72" y="118"/>
                  </a:cxn>
                  <a:cxn ang="0">
                    <a:pos x="80" y="106"/>
                  </a:cxn>
                  <a:cxn ang="0">
                    <a:pos x="74" y="98"/>
                  </a:cxn>
                  <a:cxn ang="0">
                    <a:pos x="54" y="90"/>
                  </a:cxn>
                  <a:cxn ang="0">
                    <a:pos x="38" y="78"/>
                  </a:cxn>
                  <a:cxn ang="0">
                    <a:pos x="30" y="78"/>
                  </a:cxn>
                  <a:cxn ang="0">
                    <a:pos x="20" y="72"/>
                  </a:cxn>
                  <a:cxn ang="0">
                    <a:pos x="8" y="60"/>
                  </a:cxn>
                  <a:cxn ang="0">
                    <a:pos x="2" y="52"/>
                  </a:cxn>
                  <a:cxn ang="0">
                    <a:pos x="0" y="46"/>
                  </a:cxn>
                  <a:cxn ang="0">
                    <a:pos x="4" y="42"/>
                  </a:cxn>
                  <a:cxn ang="0">
                    <a:pos x="6" y="32"/>
                  </a:cxn>
                  <a:cxn ang="0">
                    <a:pos x="6" y="22"/>
                  </a:cxn>
                  <a:cxn ang="0">
                    <a:pos x="12" y="8"/>
                  </a:cxn>
                  <a:cxn ang="0">
                    <a:pos x="28" y="2"/>
                  </a:cxn>
                  <a:cxn ang="0">
                    <a:pos x="44" y="0"/>
                  </a:cxn>
                  <a:cxn ang="0">
                    <a:pos x="56" y="2"/>
                  </a:cxn>
                  <a:cxn ang="0">
                    <a:pos x="66" y="8"/>
                  </a:cxn>
                  <a:cxn ang="0">
                    <a:pos x="72" y="14"/>
                  </a:cxn>
                  <a:cxn ang="0">
                    <a:pos x="76" y="22"/>
                  </a:cxn>
                  <a:cxn ang="0">
                    <a:pos x="76" y="34"/>
                  </a:cxn>
                  <a:cxn ang="0">
                    <a:pos x="76" y="50"/>
                  </a:cxn>
                  <a:cxn ang="0">
                    <a:pos x="86" y="50"/>
                  </a:cxn>
                  <a:cxn ang="0">
                    <a:pos x="94" y="48"/>
                  </a:cxn>
                  <a:cxn ang="0">
                    <a:pos x="104" y="50"/>
                  </a:cxn>
                  <a:cxn ang="0">
                    <a:pos x="110" y="54"/>
                  </a:cxn>
                  <a:cxn ang="0">
                    <a:pos x="108" y="64"/>
                  </a:cxn>
                  <a:cxn ang="0">
                    <a:pos x="112" y="74"/>
                  </a:cxn>
                  <a:cxn ang="0">
                    <a:pos x="120" y="82"/>
                  </a:cxn>
                  <a:cxn ang="0">
                    <a:pos x="128" y="80"/>
                  </a:cxn>
                  <a:cxn ang="0">
                    <a:pos x="134" y="82"/>
                  </a:cxn>
                  <a:cxn ang="0">
                    <a:pos x="132" y="90"/>
                  </a:cxn>
                  <a:cxn ang="0">
                    <a:pos x="128" y="100"/>
                  </a:cxn>
                  <a:cxn ang="0">
                    <a:pos x="128" y="114"/>
                  </a:cxn>
                  <a:cxn ang="0">
                    <a:pos x="126" y="120"/>
                  </a:cxn>
                  <a:cxn ang="0">
                    <a:pos x="122" y="128"/>
                  </a:cxn>
                  <a:cxn ang="0">
                    <a:pos x="112" y="134"/>
                  </a:cxn>
                  <a:cxn ang="0">
                    <a:pos x="108" y="136"/>
                  </a:cxn>
                </a:cxnLst>
                <a:rect l="0" t="0" r="r" b="b"/>
                <a:pathLst>
                  <a:path w="134" h="140">
                    <a:moveTo>
                      <a:pt x="108" y="136"/>
                    </a:moveTo>
                    <a:lnTo>
                      <a:pt x="94" y="140"/>
                    </a:lnTo>
                    <a:lnTo>
                      <a:pt x="72" y="140"/>
                    </a:lnTo>
                    <a:lnTo>
                      <a:pt x="66" y="132"/>
                    </a:lnTo>
                    <a:lnTo>
                      <a:pt x="72" y="118"/>
                    </a:lnTo>
                    <a:lnTo>
                      <a:pt x="80" y="106"/>
                    </a:lnTo>
                    <a:lnTo>
                      <a:pt x="74" y="98"/>
                    </a:lnTo>
                    <a:lnTo>
                      <a:pt x="54" y="90"/>
                    </a:lnTo>
                    <a:lnTo>
                      <a:pt x="38" y="78"/>
                    </a:lnTo>
                    <a:lnTo>
                      <a:pt x="30" y="78"/>
                    </a:lnTo>
                    <a:lnTo>
                      <a:pt x="20" y="72"/>
                    </a:lnTo>
                    <a:lnTo>
                      <a:pt x="8" y="60"/>
                    </a:lnTo>
                    <a:lnTo>
                      <a:pt x="2" y="52"/>
                    </a:lnTo>
                    <a:lnTo>
                      <a:pt x="0" y="46"/>
                    </a:lnTo>
                    <a:lnTo>
                      <a:pt x="4" y="42"/>
                    </a:lnTo>
                    <a:lnTo>
                      <a:pt x="6" y="32"/>
                    </a:lnTo>
                    <a:lnTo>
                      <a:pt x="6" y="22"/>
                    </a:lnTo>
                    <a:lnTo>
                      <a:pt x="12" y="8"/>
                    </a:lnTo>
                    <a:lnTo>
                      <a:pt x="28" y="2"/>
                    </a:lnTo>
                    <a:lnTo>
                      <a:pt x="44" y="0"/>
                    </a:lnTo>
                    <a:lnTo>
                      <a:pt x="56" y="2"/>
                    </a:lnTo>
                    <a:lnTo>
                      <a:pt x="66" y="8"/>
                    </a:lnTo>
                    <a:lnTo>
                      <a:pt x="72" y="14"/>
                    </a:lnTo>
                    <a:lnTo>
                      <a:pt x="76" y="22"/>
                    </a:lnTo>
                    <a:lnTo>
                      <a:pt x="76" y="34"/>
                    </a:lnTo>
                    <a:lnTo>
                      <a:pt x="76" y="50"/>
                    </a:lnTo>
                    <a:lnTo>
                      <a:pt x="86" y="50"/>
                    </a:lnTo>
                    <a:lnTo>
                      <a:pt x="94" y="48"/>
                    </a:lnTo>
                    <a:lnTo>
                      <a:pt x="104" y="50"/>
                    </a:lnTo>
                    <a:lnTo>
                      <a:pt x="110" y="54"/>
                    </a:lnTo>
                    <a:lnTo>
                      <a:pt x="108" y="64"/>
                    </a:lnTo>
                    <a:lnTo>
                      <a:pt x="112" y="74"/>
                    </a:lnTo>
                    <a:lnTo>
                      <a:pt x="120" y="82"/>
                    </a:lnTo>
                    <a:lnTo>
                      <a:pt x="128" y="80"/>
                    </a:lnTo>
                    <a:lnTo>
                      <a:pt x="134" y="82"/>
                    </a:lnTo>
                    <a:lnTo>
                      <a:pt x="132" y="90"/>
                    </a:lnTo>
                    <a:lnTo>
                      <a:pt x="128" y="100"/>
                    </a:lnTo>
                    <a:lnTo>
                      <a:pt x="128" y="114"/>
                    </a:lnTo>
                    <a:lnTo>
                      <a:pt x="126" y="120"/>
                    </a:lnTo>
                    <a:lnTo>
                      <a:pt x="122" y="128"/>
                    </a:lnTo>
                    <a:lnTo>
                      <a:pt x="112" y="134"/>
                    </a:lnTo>
                    <a:lnTo>
                      <a:pt x="108" y="1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14" name="Freeform 86"/>
              <p:cNvSpPr>
                <a:spLocks noChangeAspect="1"/>
              </p:cNvSpPr>
              <p:nvPr/>
            </p:nvSpPr>
            <p:spPr bwMode="auto">
              <a:xfrm>
                <a:off x="1774" y="3057"/>
                <a:ext cx="84" cy="90"/>
              </a:xfrm>
              <a:custGeom>
                <a:avLst/>
                <a:gdLst/>
                <a:ahLst/>
                <a:cxnLst>
                  <a:cxn ang="0">
                    <a:pos x="20" y="0"/>
                  </a:cxn>
                  <a:cxn ang="0">
                    <a:pos x="30" y="8"/>
                  </a:cxn>
                  <a:cxn ang="0">
                    <a:pos x="38" y="18"/>
                  </a:cxn>
                  <a:cxn ang="0">
                    <a:pos x="46" y="20"/>
                  </a:cxn>
                  <a:cxn ang="0">
                    <a:pos x="60" y="28"/>
                  </a:cxn>
                  <a:cxn ang="0">
                    <a:pos x="72" y="38"/>
                  </a:cxn>
                  <a:cxn ang="0">
                    <a:pos x="78" y="44"/>
                  </a:cxn>
                  <a:cxn ang="0">
                    <a:pos x="82" y="50"/>
                  </a:cxn>
                  <a:cxn ang="0">
                    <a:pos x="80" y="56"/>
                  </a:cxn>
                  <a:cxn ang="0">
                    <a:pos x="80" y="62"/>
                  </a:cxn>
                  <a:cxn ang="0">
                    <a:pos x="84" y="66"/>
                  </a:cxn>
                  <a:cxn ang="0">
                    <a:pos x="80" y="70"/>
                  </a:cxn>
                  <a:cxn ang="0">
                    <a:pos x="72" y="80"/>
                  </a:cxn>
                  <a:cxn ang="0">
                    <a:pos x="66" y="86"/>
                  </a:cxn>
                  <a:cxn ang="0">
                    <a:pos x="62" y="88"/>
                  </a:cxn>
                  <a:cxn ang="0">
                    <a:pos x="60" y="90"/>
                  </a:cxn>
                  <a:cxn ang="0">
                    <a:pos x="42" y="88"/>
                  </a:cxn>
                  <a:cxn ang="0">
                    <a:pos x="28" y="86"/>
                  </a:cxn>
                  <a:cxn ang="0">
                    <a:pos x="18" y="82"/>
                  </a:cxn>
                  <a:cxn ang="0">
                    <a:pos x="6" y="80"/>
                  </a:cxn>
                  <a:cxn ang="0">
                    <a:pos x="0" y="76"/>
                  </a:cxn>
                  <a:cxn ang="0">
                    <a:pos x="0" y="60"/>
                  </a:cxn>
                  <a:cxn ang="0">
                    <a:pos x="4" y="40"/>
                  </a:cxn>
                  <a:cxn ang="0">
                    <a:pos x="6" y="24"/>
                  </a:cxn>
                  <a:cxn ang="0">
                    <a:pos x="10" y="8"/>
                  </a:cxn>
                  <a:cxn ang="0">
                    <a:pos x="12" y="2"/>
                  </a:cxn>
                  <a:cxn ang="0">
                    <a:pos x="20" y="0"/>
                  </a:cxn>
                </a:cxnLst>
                <a:rect l="0" t="0" r="r" b="b"/>
                <a:pathLst>
                  <a:path w="84" h="90">
                    <a:moveTo>
                      <a:pt x="20" y="0"/>
                    </a:moveTo>
                    <a:lnTo>
                      <a:pt x="30" y="8"/>
                    </a:lnTo>
                    <a:lnTo>
                      <a:pt x="38" y="18"/>
                    </a:lnTo>
                    <a:lnTo>
                      <a:pt x="46" y="20"/>
                    </a:lnTo>
                    <a:lnTo>
                      <a:pt x="60" y="28"/>
                    </a:lnTo>
                    <a:lnTo>
                      <a:pt x="72" y="38"/>
                    </a:lnTo>
                    <a:lnTo>
                      <a:pt x="78" y="44"/>
                    </a:lnTo>
                    <a:lnTo>
                      <a:pt x="82" y="50"/>
                    </a:lnTo>
                    <a:lnTo>
                      <a:pt x="80" y="56"/>
                    </a:lnTo>
                    <a:lnTo>
                      <a:pt x="80" y="62"/>
                    </a:lnTo>
                    <a:lnTo>
                      <a:pt x="84" y="66"/>
                    </a:lnTo>
                    <a:lnTo>
                      <a:pt x="80" y="70"/>
                    </a:lnTo>
                    <a:lnTo>
                      <a:pt x="72" y="80"/>
                    </a:lnTo>
                    <a:lnTo>
                      <a:pt x="66" y="86"/>
                    </a:lnTo>
                    <a:lnTo>
                      <a:pt x="62" y="88"/>
                    </a:lnTo>
                    <a:lnTo>
                      <a:pt x="60" y="90"/>
                    </a:lnTo>
                    <a:lnTo>
                      <a:pt x="42" y="88"/>
                    </a:lnTo>
                    <a:lnTo>
                      <a:pt x="28" y="86"/>
                    </a:lnTo>
                    <a:lnTo>
                      <a:pt x="18" y="82"/>
                    </a:lnTo>
                    <a:lnTo>
                      <a:pt x="6" y="80"/>
                    </a:lnTo>
                    <a:lnTo>
                      <a:pt x="0" y="76"/>
                    </a:lnTo>
                    <a:lnTo>
                      <a:pt x="0" y="60"/>
                    </a:lnTo>
                    <a:lnTo>
                      <a:pt x="4" y="40"/>
                    </a:lnTo>
                    <a:lnTo>
                      <a:pt x="6" y="24"/>
                    </a:lnTo>
                    <a:lnTo>
                      <a:pt x="10" y="8"/>
                    </a:lnTo>
                    <a:lnTo>
                      <a:pt x="12" y="2"/>
                    </a:lnTo>
                    <a:lnTo>
                      <a:pt x="2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15" name="Freeform 87"/>
              <p:cNvSpPr>
                <a:spLocks noChangeAspect="1"/>
              </p:cNvSpPr>
              <p:nvPr/>
            </p:nvSpPr>
            <p:spPr bwMode="auto">
              <a:xfrm>
                <a:off x="1534" y="2921"/>
                <a:ext cx="316" cy="562"/>
              </a:xfrm>
              <a:custGeom>
                <a:avLst/>
                <a:gdLst/>
                <a:ahLst/>
                <a:cxnLst>
                  <a:cxn ang="0">
                    <a:pos x="108" y="6"/>
                  </a:cxn>
                  <a:cxn ang="0">
                    <a:pos x="138" y="4"/>
                  </a:cxn>
                  <a:cxn ang="0">
                    <a:pos x="172" y="2"/>
                  </a:cxn>
                  <a:cxn ang="0">
                    <a:pos x="190" y="26"/>
                  </a:cxn>
                  <a:cxn ang="0">
                    <a:pos x="210" y="34"/>
                  </a:cxn>
                  <a:cxn ang="0">
                    <a:pos x="236" y="50"/>
                  </a:cxn>
                  <a:cxn ang="0">
                    <a:pos x="246" y="72"/>
                  </a:cxn>
                  <a:cxn ang="0">
                    <a:pos x="266" y="96"/>
                  </a:cxn>
                  <a:cxn ang="0">
                    <a:pos x="294" y="84"/>
                  </a:cxn>
                  <a:cxn ang="0">
                    <a:pos x="310" y="62"/>
                  </a:cxn>
                  <a:cxn ang="0">
                    <a:pos x="312" y="88"/>
                  </a:cxn>
                  <a:cxn ang="0">
                    <a:pos x="292" y="104"/>
                  </a:cxn>
                  <a:cxn ang="0">
                    <a:pos x="268" y="128"/>
                  </a:cxn>
                  <a:cxn ang="0">
                    <a:pos x="252" y="138"/>
                  </a:cxn>
                  <a:cxn ang="0">
                    <a:pos x="240" y="192"/>
                  </a:cxn>
                  <a:cxn ang="0">
                    <a:pos x="234" y="222"/>
                  </a:cxn>
                  <a:cxn ang="0">
                    <a:pos x="258" y="236"/>
                  </a:cxn>
                  <a:cxn ang="0">
                    <a:pos x="266" y="254"/>
                  </a:cxn>
                  <a:cxn ang="0">
                    <a:pos x="240" y="294"/>
                  </a:cxn>
                  <a:cxn ang="0">
                    <a:pos x="190" y="300"/>
                  </a:cxn>
                  <a:cxn ang="0">
                    <a:pos x="180" y="314"/>
                  </a:cxn>
                  <a:cxn ang="0">
                    <a:pos x="162" y="342"/>
                  </a:cxn>
                  <a:cxn ang="0">
                    <a:pos x="136" y="332"/>
                  </a:cxn>
                  <a:cxn ang="0">
                    <a:pos x="136" y="362"/>
                  </a:cxn>
                  <a:cxn ang="0">
                    <a:pos x="150" y="362"/>
                  </a:cxn>
                  <a:cxn ang="0">
                    <a:pos x="158" y="370"/>
                  </a:cxn>
                  <a:cxn ang="0">
                    <a:pos x="146" y="368"/>
                  </a:cxn>
                  <a:cxn ang="0">
                    <a:pos x="140" y="376"/>
                  </a:cxn>
                  <a:cxn ang="0">
                    <a:pos x="132" y="396"/>
                  </a:cxn>
                  <a:cxn ang="0">
                    <a:pos x="118" y="414"/>
                  </a:cxn>
                  <a:cxn ang="0">
                    <a:pos x="96" y="444"/>
                  </a:cxn>
                  <a:cxn ang="0">
                    <a:pos x="112" y="456"/>
                  </a:cxn>
                  <a:cxn ang="0">
                    <a:pos x="118" y="474"/>
                  </a:cxn>
                  <a:cxn ang="0">
                    <a:pos x="90" y="510"/>
                  </a:cxn>
                  <a:cxn ang="0">
                    <a:pos x="70" y="524"/>
                  </a:cxn>
                  <a:cxn ang="0">
                    <a:pos x="72" y="552"/>
                  </a:cxn>
                  <a:cxn ang="0">
                    <a:pos x="60" y="558"/>
                  </a:cxn>
                  <a:cxn ang="0">
                    <a:pos x="18" y="544"/>
                  </a:cxn>
                  <a:cxn ang="0">
                    <a:pos x="2" y="520"/>
                  </a:cxn>
                  <a:cxn ang="0">
                    <a:pos x="10" y="492"/>
                  </a:cxn>
                  <a:cxn ang="0">
                    <a:pos x="28" y="450"/>
                  </a:cxn>
                  <a:cxn ang="0">
                    <a:pos x="26" y="400"/>
                  </a:cxn>
                  <a:cxn ang="0">
                    <a:pos x="24" y="360"/>
                  </a:cxn>
                  <a:cxn ang="0">
                    <a:pos x="36" y="302"/>
                  </a:cxn>
                  <a:cxn ang="0">
                    <a:pos x="40" y="278"/>
                  </a:cxn>
                  <a:cxn ang="0">
                    <a:pos x="48" y="244"/>
                  </a:cxn>
                  <a:cxn ang="0">
                    <a:pos x="56" y="196"/>
                  </a:cxn>
                  <a:cxn ang="0">
                    <a:pos x="48" y="156"/>
                  </a:cxn>
                  <a:cxn ang="0">
                    <a:pos x="64" y="106"/>
                  </a:cxn>
                  <a:cxn ang="0">
                    <a:pos x="76" y="52"/>
                  </a:cxn>
                  <a:cxn ang="0">
                    <a:pos x="100" y="30"/>
                  </a:cxn>
                </a:cxnLst>
                <a:rect l="0" t="0" r="r" b="b"/>
                <a:pathLst>
                  <a:path w="316" h="562">
                    <a:moveTo>
                      <a:pt x="102" y="18"/>
                    </a:moveTo>
                    <a:lnTo>
                      <a:pt x="104" y="10"/>
                    </a:lnTo>
                    <a:lnTo>
                      <a:pt x="108" y="6"/>
                    </a:lnTo>
                    <a:lnTo>
                      <a:pt x="116" y="0"/>
                    </a:lnTo>
                    <a:lnTo>
                      <a:pt x="124" y="6"/>
                    </a:lnTo>
                    <a:lnTo>
                      <a:pt x="138" y="4"/>
                    </a:lnTo>
                    <a:lnTo>
                      <a:pt x="148" y="16"/>
                    </a:lnTo>
                    <a:lnTo>
                      <a:pt x="154" y="2"/>
                    </a:lnTo>
                    <a:lnTo>
                      <a:pt x="172" y="2"/>
                    </a:lnTo>
                    <a:lnTo>
                      <a:pt x="174" y="8"/>
                    </a:lnTo>
                    <a:lnTo>
                      <a:pt x="180" y="16"/>
                    </a:lnTo>
                    <a:lnTo>
                      <a:pt x="190" y="26"/>
                    </a:lnTo>
                    <a:lnTo>
                      <a:pt x="192" y="28"/>
                    </a:lnTo>
                    <a:lnTo>
                      <a:pt x="202" y="34"/>
                    </a:lnTo>
                    <a:lnTo>
                      <a:pt x="210" y="34"/>
                    </a:lnTo>
                    <a:lnTo>
                      <a:pt x="220" y="40"/>
                    </a:lnTo>
                    <a:lnTo>
                      <a:pt x="226" y="46"/>
                    </a:lnTo>
                    <a:lnTo>
                      <a:pt x="236" y="50"/>
                    </a:lnTo>
                    <a:lnTo>
                      <a:pt x="246" y="54"/>
                    </a:lnTo>
                    <a:lnTo>
                      <a:pt x="252" y="62"/>
                    </a:lnTo>
                    <a:lnTo>
                      <a:pt x="246" y="72"/>
                    </a:lnTo>
                    <a:lnTo>
                      <a:pt x="238" y="88"/>
                    </a:lnTo>
                    <a:lnTo>
                      <a:pt x="244" y="96"/>
                    </a:lnTo>
                    <a:lnTo>
                      <a:pt x="266" y="96"/>
                    </a:lnTo>
                    <a:lnTo>
                      <a:pt x="280" y="92"/>
                    </a:lnTo>
                    <a:lnTo>
                      <a:pt x="288" y="86"/>
                    </a:lnTo>
                    <a:lnTo>
                      <a:pt x="294" y="84"/>
                    </a:lnTo>
                    <a:lnTo>
                      <a:pt x="300" y="70"/>
                    </a:lnTo>
                    <a:lnTo>
                      <a:pt x="300" y="60"/>
                    </a:lnTo>
                    <a:lnTo>
                      <a:pt x="310" y="62"/>
                    </a:lnTo>
                    <a:lnTo>
                      <a:pt x="314" y="66"/>
                    </a:lnTo>
                    <a:lnTo>
                      <a:pt x="316" y="76"/>
                    </a:lnTo>
                    <a:lnTo>
                      <a:pt x="312" y="88"/>
                    </a:lnTo>
                    <a:lnTo>
                      <a:pt x="308" y="94"/>
                    </a:lnTo>
                    <a:lnTo>
                      <a:pt x="300" y="98"/>
                    </a:lnTo>
                    <a:lnTo>
                      <a:pt x="292" y="104"/>
                    </a:lnTo>
                    <a:lnTo>
                      <a:pt x="282" y="112"/>
                    </a:lnTo>
                    <a:lnTo>
                      <a:pt x="274" y="118"/>
                    </a:lnTo>
                    <a:lnTo>
                      <a:pt x="268" y="128"/>
                    </a:lnTo>
                    <a:lnTo>
                      <a:pt x="262" y="132"/>
                    </a:lnTo>
                    <a:lnTo>
                      <a:pt x="260" y="136"/>
                    </a:lnTo>
                    <a:lnTo>
                      <a:pt x="252" y="138"/>
                    </a:lnTo>
                    <a:lnTo>
                      <a:pt x="246" y="160"/>
                    </a:lnTo>
                    <a:lnTo>
                      <a:pt x="244" y="174"/>
                    </a:lnTo>
                    <a:lnTo>
                      <a:pt x="240" y="192"/>
                    </a:lnTo>
                    <a:lnTo>
                      <a:pt x="240" y="212"/>
                    </a:lnTo>
                    <a:lnTo>
                      <a:pt x="236" y="216"/>
                    </a:lnTo>
                    <a:lnTo>
                      <a:pt x="234" y="222"/>
                    </a:lnTo>
                    <a:lnTo>
                      <a:pt x="244" y="224"/>
                    </a:lnTo>
                    <a:lnTo>
                      <a:pt x="254" y="228"/>
                    </a:lnTo>
                    <a:lnTo>
                      <a:pt x="258" y="236"/>
                    </a:lnTo>
                    <a:lnTo>
                      <a:pt x="256" y="244"/>
                    </a:lnTo>
                    <a:lnTo>
                      <a:pt x="258" y="248"/>
                    </a:lnTo>
                    <a:lnTo>
                      <a:pt x="266" y="254"/>
                    </a:lnTo>
                    <a:lnTo>
                      <a:pt x="266" y="268"/>
                    </a:lnTo>
                    <a:lnTo>
                      <a:pt x="254" y="284"/>
                    </a:lnTo>
                    <a:lnTo>
                      <a:pt x="240" y="294"/>
                    </a:lnTo>
                    <a:lnTo>
                      <a:pt x="220" y="296"/>
                    </a:lnTo>
                    <a:lnTo>
                      <a:pt x="206" y="298"/>
                    </a:lnTo>
                    <a:lnTo>
                      <a:pt x="190" y="300"/>
                    </a:lnTo>
                    <a:lnTo>
                      <a:pt x="180" y="298"/>
                    </a:lnTo>
                    <a:lnTo>
                      <a:pt x="178" y="304"/>
                    </a:lnTo>
                    <a:lnTo>
                      <a:pt x="180" y="314"/>
                    </a:lnTo>
                    <a:lnTo>
                      <a:pt x="178" y="330"/>
                    </a:lnTo>
                    <a:lnTo>
                      <a:pt x="170" y="338"/>
                    </a:lnTo>
                    <a:lnTo>
                      <a:pt x="162" y="342"/>
                    </a:lnTo>
                    <a:lnTo>
                      <a:pt x="148" y="336"/>
                    </a:lnTo>
                    <a:lnTo>
                      <a:pt x="142" y="334"/>
                    </a:lnTo>
                    <a:lnTo>
                      <a:pt x="136" y="332"/>
                    </a:lnTo>
                    <a:lnTo>
                      <a:pt x="134" y="338"/>
                    </a:lnTo>
                    <a:lnTo>
                      <a:pt x="136" y="354"/>
                    </a:lnTo>
                    <a:lnTo>
                      <a:pt x="136" y="362"/>
                    </a:lnTo>
                    <a:lnTo>
                      <a:pt x="142" y="364"/>
                    </a:lnTo>
                    <a:lnTo>
                      <a:pt x="150" y="364"/>
                    </a:lnTo>
                    <a:lnTo>
                      <a:pt x="150" y="362"/>
                    </a:lnTo>
                    <a:lnTo>
                      <a:pt x="154" y="360"/>
                    </a:lnTo>
                    <a:lnTo>
                      <a:pt x="158" y="364"/>
                    </a:lnTo>
                    <a:lnTo>
                      <a:pt x="158" y="370"/>
                    </a:lnTo>
                    <a:lnTo>
                      <a:pt x="152" y="374"/>
                    </a:lnTo>
                    <a:lnTo>
                      <a:pt x="148" y="372"/>
                    </a:lnTo>
                    <a:lnTo>
                      <a:pt x="146" y="368"/>
                    </a:lnTo>
                    <a:lnTo>
                      <a:pt x="142" y="368"/>
                    </a:lnTo>
                    <a:lnTo>
                      <a:pt x="138" y="370"/>
                    </a:lnTo>
                    <a:lnTo>
                      <a:pt x="140" y="376"/>
                    </a:lnTo>
                    <a:lnTo>
                      <a:pt x="136" y="382"/>
                    </a:lnTo>
                    <a:lnTo>
                      <a:pt x="130" y="384"/>
                    </a:lnTo>
                    <a:lnTo>
                      <a:pt x="132" y="396"/>
                    </a:lnTo>
                    <a:lnTo>
                      <a:pt x="126" y="408"/>
                    </a:lnTo>
                    <a:lnTo>
                      <a:pt x="124" y="410"/>
                    </a:lnTo>
                    <a:lnTo>
                      <a:pt x="118" y="414"/>
                    </a:lnTo>
                    <a:lnTo>
                      <a:pt x="106" y="420"/>
                    </a:lnTo>
                    <a:lnTo>
                      <a:pt x="94" y="432"/>
                    </a:lnTo>
                    <a:lnTo>
                      <a:pt x="96" y="444"/>
                    </a:lnTo>
                    <a:lnTo>
                      <a:pt x="106" y="454"/>
                    </a:lnTo>
                    <a:lnTo>
                      <a:pt x="106" y="456"/>
                    </a:lnTo>
                    <a:lnTo>
                      <a:pt x="112" y="456"/>
                    </a:lnTo>
                    <a:lnTo>
                      <a:pt x="122" y="458"/>
                    </a:lnTo>
                    <a:lnTo>
                      <a:pt x="122" y="466"/>
                    </a:lnTo>
                    <a:lnTo>
                      <a:pt x="118" y="474"/>
                    </a:lnTo>
                    <a:lnTo>
                      <a:pt x="104" y="486"/>
                    </a:lnTo>
                    <a:lnTo>
                      <a:pt x="94" y="496"/>
                    </a:lnTo>
                    <a:lnTo>
                      <a:pt x="90" y="510"/>
                    </a:lnTo>
                    <a:lnTo>
                      <a:pt x="88" y="516"/>
                    </a:lnTo>
                    <a:lnTo>
                      <a:pt x="76" y="518"/>
                    </a:lnTo>
                    <a:lnTo>
                      <a:pt x="70" y="524"/>
                    </a:lnTo>
                    <a:lnTo>
                      <a:pt x="66" y="538"/>
                    </a:lnTo>
                    <a:lnTo>
                      <a:pt x="68" y="546"/>
                    </a:lnTo>
                    <a:lnTo>
                      <a:pt x="72" y="552"/>
                    </a:lnTo>
                    <a:lnTo>
                      <a:pt x="78" y="560"/>
                    </a:lnTo>
                    <a:lnTo>
                      <a:pt x="76" y="562"/>
                    </a:lnTo>
                    <a:lnTo>
                      <a:pt x="60" y="558"/>
                    </a:lnTo>
                    <a:lnTo>
                      <a:pt x="34" y="558"/>
                    </a:lnTo>
                    <a:lnTo>
                      <a:pt x="24" y="556"/>
                    </a:lnTo>
                    <a:lnTo>
                      <a:pt x="18" y="544"/>
                    </a:lnTo>
                    <a:lnTo>
                      <a:pt x="18" y="528"/>
                    </a:lnTo>
                    <a:lnTo>
                      <a:pt x="6" y="526"/>
                    </a:lnTo>
                    <a:lnTo>
                      <a:pt x="2" y="520"/>
                    </a:lnTo>
                    <a:lnTo>
                      <a:pt x="0" y="510"/>
                    </a:lnTo>
                    <a:lnTo>
                      <a:pt x="2" y="500"/>
                    </a:lnTo>
                    <a:lnTo>
                      <a:pt x="10" y="492"/>
                    </a:lnTo>
                    <a:lnTo>
                      <a:pt x="18" y="480"/>
                    </a:lnTo>
                    <a:lnTo>
                      <a:pt x="20" y="462"/>
                    </a:lnTo>
                    <a:lnTo>
                      <a:pt x="28" y="450"/>
                    </a:lnTo>
                    <a:lnTo>
                      <a:pt x="28" y="424"/>
                    </a:lnTo>
                    <a:lnTo>
                      <a:pt x="30" y="412"/>
                    </a:lnTo>
                    <a:lnTo>
                      <a:pt x="26" y="400"/>
                    </a:lnTo>
                    <a:lnTo>
                      <a:pt x="26" y="380"/>
                    </a:lnTo>
                    <a:lnTo>
                      <a:pt x="22" y="376"/>
                    </a:lnTo>
                    <a:lnTo>
                      <a:pt x="24" y="360"/>
                    </a:lnTo>
                    <a:lnTo>
                      <a:pt x="26" y="348"/>
                    </a:lnTo>
                    <a:lnTo>
                      <a:pt x="28" y="318"/>
                    </a:lnTo>
                    <a:lnTo>
                      <a:pt x="36" y="302"/>
                    </a:lnTo>
                    <a:lnTo>
                      <a:pt x="38" y="296"/>
                    </a:lnTo>
                    <a:lnTo>
                      <a:pt x="40" y="292"/>
                    </a:lnTo>
                    <a:lnTo>
                      <a:pt x="40" y="278"/>
                    </a:lnTo>
                    <a:lnTo>
                      <a:pt x="38" y="254"/>
                    </a:lnTo>
                    <a:lnTo>
                      <a:pt x="44" y="248"/>
                    </a:lnTo>
                    <a:lnTo>
                      <a:pt x="48" y="244"/>
                    </a:lnTo>
                    <a:lnTo>
                      <a:pt x="50" y="224"/>
                    </a:lnTo>
                    <a:lnTo>
                      <a:pt x="54" y="216"/>
                    </a:lnTo>
                    <a:lnTo>
                      <a:pt x="56" y="196"/>
                    </a:lnTo>
                    <a:lnTo>
                      <a:pt x="52" y="180"/>
                    </a:lnTo>
                    <a:lnTo>
                      <a:pt x="48" y="172"/>
                    </a:lnTo>
                    <a:lnTo>
                      <a:pt x="48" y="156"/>
                    </a:lnTo>
                    <a:lnTo>
                      <a:pt x="52" y="148"/>
                    </a:lnTo>
                    <a:lnTo>
                      <a:pt x="56" y="120"/>
                    </a:lnTo>
                    <a:lnTo>
                      <a:pt x="64" y="106"/>
                    </a:lnTo>
                    <a:lnTo>
                      <a:pt x="74" y="92"/>
                    </a:lnTo>
                    <a:lnTo>
                      <a:pt x="80" y="82"/>
                    </a:lnTo>
                    <a:lnTo>
                      <a:pt x="76" y="52"/>
                    </a:lnTo>
                    <a:lnTo>
                      <a:pt x="82" y="46"/>
                    </a:lnTo>
                    <a:lnTo>
                      <a:pt x="90" y="42"/>
                    </a:lnTo>
                    <a:lnTo>
                      <a:pt x="100" y="30"/>
                    </a:lnTo>
                    <a:lnTo>
                      <a:pt x="102" y="1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16" name="Freeform 88"/>
              <p:cNvSpPr>
                <a:spLocks noChangeAspect="1"/>
              </p:cNvSpPr>
              <p:nvPr/>
            </p:nvSpPr>
            <p:spPr bwMode="auto">
              <a:xfrm>
                <a:off x="1500" y="2843"/>
                <a:ext cx="136" cy="672"/>
              </a:xfrm>
              <a:custGeom>
                <a:avLst/>
                <a:gdLst/>
                <a:ahLst/>
                <a:cxnLst>
                  <a:cxn ang="0">
                    <a:pos x="96" y="2"/>
                  </a:cxn>
                  <a:cxn ang="0">
                    <a:pos x="112" y="38"/>
                  </a:cxn>
                  <a:cxn ang="0">
                    <a:pos x="124" y="82"/>
                  </a:cxn>
                  <a:cxn ang="0">
                    <a:pos x="134" y="108"/>
                  </a:cxn>
                  <a:cxn ang="0">
                    <a:pos x="110" y="130"/>
                  </a:cxn>
                  <a:cxn ang="0">
                    <a:pos x="90" y="198"/>
                  </a:cxn>
                  <a:cxn ang="0">
                    <a:pos x="82" y="250"/>
                  </a:cxn>
                  <a:cxn ang="0">
                    <a:pos x="84" y="302"/>
                  </a:cxn>
                  <a:cxn ang="0">
                    <a:pos x="74" y="354"/>
                  </a:cxn>
                  <a:cxn ang="0">
                    <a:pos x="60" y="426"/>
                  </a:cxn>
                  <a:cxn ang="0">
                    <a:pos x="60" y="458"/>
                  </a:cxn>
                  <a:cxn ang="0">
                    <a:pos x="62" y="502"/>
                  </a:cxn>
                  <a:cxn ang="0">
                    <a:pos x="52" y="558"/>
                  </a:cxn>
                  <a:cxn ang="0">
                    <a:pos x="34" y="588"/>
                  </a:cxn>
                  <a:cxn ang="0">
                    <a:pos x="52" y="606"/>
                  </a:cxn>
                  <a:cxn ang="0">
                    <a:pos x="68" y="636"/>
                  </a:cxn>
                  <a:cxn ang="0">
                    <a:pos x="88" y="648"/>
                  </a:cxn>
                  <a:cxn ang="0">
                    <a:pos x="74" y="666"/>
                  </a:cxn>
                  <a:cxn ang="0">
                    <a:pos x="58" y="668"/>
                  </a:cxn>
                  <a:cxn ang="0">
                    <a:pos x="70" y="652"/>
                  </a:cxn>
                  <a:cxn ang="0">
                    <a:pos x="52" y="662"/>
                  </a:cxn>
                  <a:cxn ang="0">
                    <a:pos x="46" y="648"/>
                  </a:cxn>
                  <a:cxn ang="0">
                    <a:pos x="38" y="646"/>
                  </a:cxn>
                  <a:cxn ang="0">
                    <a:pos x="42" y="632"/>
                  </a:cxn>
                  <a:cxn ang="0">
                    <a:pos x="26" y="630"/>
                  </a:cxn>
                  <a:cxn ang="0">
                    <a:pos x="20" y="606"/>
                  </a:cxn>
                  <a:cxn ang="0">
                    <a:pos x="16" y="590"/>
                  </a:cxn>
                  <a:cxn ang="0">
                    <a:pos x="8" y="558"/>
                  </a:cxn>
                  <a:cxn ang="0">
                    <a:pos x="18" y="568"/>
                  </a:cxn>
                  <a:cxn ang="0">
                    <a:pos x="28" y="556"/>
                  </a:cxn>
                  <a:cxn ang="0">
                    <a:pos x="28" y="548"/>
                  </a:cxn>
                  <a:cxn ang="0">
                    <a:pos x="18" y="536"/>
                  </a:cxn>
                  <a:cxn ang="0">
                    <a:pos x="16" y="530"/>
                  </a:cxn>
                  <a:cxn ang="0">
                    <a:pos x="10" y="514"/>
                  </a:cxn>
                  <a:cxn ang="0">
                    <a:pos x="24" y="506"/>
                  </a:cxn>
                  <a:cxn ang="0">
                    <a:pos x="42" y="494"/>
                  </a:cxn>
                  <a:cxn ang="0">
                    <a:pos x="44" y="462"/>
                  </a:cxn>
                  <a:cxn ang="0">
                    <a:pos x="46" y="440"/>
                  </a:cxn>
                  <a:cxn ang="0">
                    <a:pos x="36" y="428"/>
                  </a:cxn>
                  <a:cxn ang="0">
                    <a:pos x="32" y="456"/>
                  </a:cxn>
                  <a:cxn ang="0">
                    <a:pos x="22" y="450"/>
                  </a:cxn>
                  <a:cxn ang="0">
                    <a:pos x="28" y="426"/>
                  </a:cxn>
                  <a:cxn ang="0">
                    <a:pos x="32" y="394"/>
                  </a:cxn>
                  <a:cxn ang="0">
                    <a:pos x="34" y="366"/>
                  </a:cxn>
                  <a:cxn ang="0">
                    <a:pos x="38" y="346"/>
                  </a:cxn>
                  <a:cxn ang="0">
                    <a:pos x="52" y="308"/>
                  </a:cxn>
                  <a:cxn ang="0">
                    <a:pos x="64" y="270"/>
                  </a:cxn>
                  <a:cxn ang="0">
                    <a:pos x="70" y="214"/>
                  </a:cxn>
                  <a:cxn ang="0">
                    <a:pos x="70" y="194"/>
                  </a:cxn>
                  <a:cxn ang="0">
                    <a:pos x="82" y="98"/>
                  </a:cxn>
                  <a:cxn ang="0">
                    <a:pos x="84" y="18"/>
                  </a:cxn>
                </a:cxnLst>
                <a:rect l="0" t="0" r="r" b="b"/>
                <a:pathLst>
                  <a:path w="136" h="672">
                    <a:moveTo>
                      <a:pt x="84" y="18"/>
                    </a:moveTo>
                    <a:lnTo>
                      <a:pt x="90" y="16"/>
                    </a:lnTo>
                    <a:lnTo>
                      <a:pt x="96" y="2"/>
                    </a:lnTo>
                    <a:lnTo>
                      <a:pt x="98" y="0"/>
                    </a:lnTo>
                    <a:lnTo>
                      <a:pt x="102" y="12"/>
                    </a:lnTo>
                    <a:lnTo>
                      <a:pt x="112" y="38"/>
                    </a:lnTo>
                    <a:lnTo>
                      <a:pt x="112" y="56"/>
                    </a:lnTo>
                    <a:lnTo>
                      <a:pt x="120" y="68"/>
                    </a:lnTo>
                    <a:lnTo>
                      <a:pt x="124" y="82"/>
                    </a:lnTo>
                    <a:lnTo>
                      <a:pt x="126" y="96"/>
                    </a:lnTo>
                    <a:lnTo>
                      <a:pt x="136" y="96"/>
                    </a:lnTo>
                    <a:lnTo>
                      <a:pt x="134" y="108"/>
                    </a:lnTo>
                    <a:lnTo>
                      <a:pt x="124" y="120"/>
                    </a:lnTo>
                    <a:lnTo>
                      <a:pt x="116" y="124"/>
                    </a:lnTo>
                    <a:lnTo>
                      <a:pt x="110" y="130"/>
                    </a:lnTo>
                    <a:lnTo>
                      <a:pt x="114" y="160"/>
                    </a:lnTo>
                    <a:lnTo>
                      <a:pt x="96" y="186"/>
                    </a:lnTo>
                    <a:lnTo>
                      <a:pt x="90" y="198"/>
                    </a:lnTo>
                    <a:lnTo>
                      <a:pt x="86" y="222"/>
                    </a:lnTo>
                    <a:lnTo>
                      <a:pt x="82" y="234"/>
                    </a:lnTo>
                    <a:lnTo>
                      <a:pt x="82" y="250"/>
                    </a:lnTo>
                    <a:lnTo>
                      <a:pt x="90" y="274"/>
                    </a:lnTo>
                    <a:lnTo>
                      <a:pt x="88" y="292"/>
                    </a:lnTo>
                    <a:lnTo>
                      <a:pt x="84" y="302"/>
                    </a:lnTo>
                    <a:lnTo>
                      <a:pt x="82" y="322"/>
                    </a:lnTo>
                    <a:lnTo>
                      <a:pt x="72" y="332"/>
                    </a:lnTo>
                    <a:lnTo>
                      <a:pt x="74" y="354"/>
                    </a:lnTo>
                    <a:lnTo>
                      <a:pt x="74" y="370"/>
                    </a:lnTo>
                    <a:lnTo>
                      <a:pt x="62" y="396"/>
                    </a:lnTo>
                    <a:lnTo>
                      <a:pt x="60" y="426"/>
                    </a:lnTo>
                    <a:lnTo>
                      <a:pt x="58" y="438"/>
                    </a:lnTo>
                    <a:lnTo>
                      <a:pt x="56" y="454"/>
                    </a:lnTo>
                    <a:lnTo>
                      <a:pt x="60" y="458"/>
                    </a:lnTo>
                    <a:lnTo>
                      <a:pt x="60" y="478"/>
                    </a:lnTo>
                    <a:lnTo>
                      <a:pt x="64" y="490"/>
                    </a:lnTo>
                    <a:lnTo>
                      <a:pt x="62" y="502"/>
                    </a:lnTo>
                    <a:lnTo>
                      <a:pt x="62" y="528"/>
                    </a:lnTo>
                    <a:lnTo>
                      <a:pt x="54" y="540"/>
                    </a:lnTo>
                    <a:lnTo>
                      <a:pt x="52" y="558"/>
                    </a:lnTo>
                    <a:lnTo>
                      <a:pt x="44" y="570"/>
                    </a:lnTo>
                    <a:lnTo>
                      <a:pt x="36" y="578"/>
                    </a:lnTo>
                    <a:lnTo>
                      <a:pt x="34" y="588"/>
                    </a:lnTo>
                    <a:lnTo>
                      <a:pt x="36" y="596"/>
                    </a:lnTo>
                    <a:lnTo>
                      <a:pt x="40" y="604"/>
                    </a:lnTo>
                    <a:lnTo>
                      <a:pt x="52" y="606"/>
                    </a:lnTo>
                    <a:lnTo>
                      <a:pt x="52" y="622"/>
                    </a:lnTo>
                    <a:lnTo>
                      <a:pt x="58" y="634"/>
                    </a:lnTo>
                    <a:lnTo>
                      <a:pt x="68" y="636"/>
                    </a:lnTo>
                    <a:lnTo>
                      <a:pt x="94" y="636"/>
                    </a:lnTo>
                    <a:lnTo>
                      <a:pt x="96" y="644"/>
                    </a:lnTo>
                    <a:lnTo>
                      <a:pt x="88" y="648"/>
                    </a:lnTo>
                    <a:lnTo>
                      <a:pt x="80" y="650"/>
                    </a:lnTo>
                    <a:lnTo>
                      <a:pt x="74" y="656"/>
                    </a:lnTo>
                    <a:lnTo>
                      <a:pt x="74" y="666"/>
                    </a:lnTo>
                    <a:lnTo>
                      <a:pt x="72" y="672"/>
                    </a:lnTo>
                    <a:lnTo>
                      <a:pt x="64" y="672"/>
                    </a:lnTo>
                    <a:lnTo>
                      <a:pt x="58" y="668"/>
                    </a:lnTo>
                    <a:lnTo>
                      <a:pt x="60" y="664"/>
                    </a:lnTo>
                    <a:lnTo>
                      <a:pt x="66" y="660"/>
                    </a:lnTo>
                    <a:lnTo>
                      <a:pt x="70" y="652"/>
                    </a:lnTo>
                    <a:lnTo>
                      <a:pt x="64" y="648"/>
                    </a:lnTo>
                    <a:lnTo>
                      <a:pt x="56" y="654"/>
                    </a:lnTo>
                    <a:lnTo>
                      <a:pt x="52" y="662"/>
                    </a:lnTo>
                    <a:lnTo>
                      <a:pt x="44" y="660"/>
                    </a:lnTo>
                    <a:lnTo>
                      <a:pt x="38" y="654"/>
                    </a:lnTo>
                    <a:lnTo>
                      <a:pt x="46" y="648"/>
                    </a:lnTo>
                    <a:lnTo>
                      <a:pt x="48" y="644"/>
                    </a:lnTo>
                    <a:lnTo>
                      <a:pt x="46" y="640"/>
                    </a:lnTo>
                    <a:lnTo>
                      <a:pt x="38" y="646"/>
                    </a:lnTo>
                    <a:lnTo>
                      <a:pt x="28" y="646"/>
                    </a:lnTo>
                    <a:lnTo>
                      <a:pt x="30" y="638"/>
                    </a:lnTo>
                    <a:lnTo>
                      <a:pt x="42" y="632"/>
                    </a:lnTo>
                    <a:lnTo>
                      <a:pt x="42" y="628"/>
                    </a:lnTo>
                    <a:lnTo>
                      <a:pt x="34" y="630"/>
                    </a:lnTo>
                    <a:lnTo>
                      <a:pt x="26" y="630"/>
                    </a:lnTo>
                    <a:lnTo>
                      <a:pt x="28" y="622"/>
                    </a:lnTo>
                    <a:lnTo>
                      <a:pt x="22" y="618"/>
                    </a:lnTo>
                    <a:lnTo>
                      <a:pt x="20" y="606"/>
                    </a:lnTo>
                    <a:lnTo>
                      <a:pt x="20" y="602"/>
                    </a:lnTo>
                    <a:lnTo>
                      <a:pt x="20" y="594"/>
                    </a:lnTo>
                    <a:lnTo>
                      <a:pt x="16" y="590"/>
                    </a:lnTo>
                    <a:lnTo>
                      <a:pt x="10" y="582"/>
                    </a:lnTo>
                    <a:lnTo>
                      <a:pt x="6" y="574"/>
                    </a:lnTo>
                    <a:lnTo>
                      <a:pt x="8" y="558"/>
                    </a:lnTo>
                    <a:lnTo>
                      <a:pt x="14" y="558"/>
                    </a:lnTo>
                    <a:lnTo>
                      <a:pt x="16" y="560"/>
                    </a:lnTo>
                    <a:lnTo>
                      <a:pt x="18" y="568"/>
                    </a:lnTo>
                    <a:lnTo>
                      <a:pt x="24" y="566"/>
                    </a:lnTo>
                    <a:lnTo>
                      <a:pt x="24" y="556"/>
                    </a:lnTo>
                    <a:lnTo>
                      <a:pt x="28" y="556"/>
                    </a:lnTo>
                    <a:lnTo>
                      <a:pt x="32" y="554"/>
                    </a:lnTo>
                    <a:lnTo>
                      <a:pt x="32" y="546"/>
                    </a:lnTo>
                    <a:lnTo>
                      <a:pt x="28" y="548"/>
                    </a:lnTo>
                    <a:lnTo>
                      <a:pt x="20" y="550"/>
                    </a:lnTo>
                    <a:lnTo>
                      <a:pt x="18" y="544"/>
                    </a:lnTo>
                    <a:lnTo>
                      <a:pt x="18" y="536"/>
                    </a:lnTo>
                    <a:lnTo>
                      <a:pt x="24" y="534"/>
                    </a:lnTo>
                    <a:lnTo>
                      <a:pt x="24" y="530"/>
                    </a:lnTo>
                    <a:lnTo>
                      <a:pt x="16" y="530"/>
                    </a:lnTo>
                    <a:lnTo>
                      <a:pt x="0" y="530"/>
                    </a:lnTo>
                    <a:lnTo>
                      <a:pt x="6" y="522"/>
                    </a:lnTo>
                    <a:lnTo>
                      <a:pt x="10" y="514"/>
                    </a:lnTo>
                    <a:lnTo>
                      <a:pt x="16" y="506"/>
                    </a:lnTo>
                    <a:lnTo>
                      <a:pt x="22" y="502"/>
                    </a:lnTo>
                    <a:lnTo>
                      <a:pt x="24" y="506"/>
                    </a:lnTo>
                    <a:lnTo>
                      <a:pt x="28" y="518"/>
                    </a:lnTo>
                    <a:lnTo>
                      <a:pt x="36" y="508"/>
                    </a:lnTo>
                    <a:lnTo>
                      <a:pt x="42" y="494"/>
                    </a:lnTo>
                    <a:lnTo>
                      <a:pt x="40" y="484"/>
                    </a:lnTo>
                    <a:lnTo>
                      <a:pt x="38" y="472"/>
                    </a:lnTo>
                    <a:lnTo>
                      <a:pt x="44" y="462"/>
                    </a:lnTo>
                    <a:lnTo>
                      <a:pt x="42" y="452"/>
                    </a:lnTo>
                    <a:lnTo>
                      <a:pt x="44" y="446"/>
                    </a:lnTo>
                    <a:lnTo>
                      <a:pt x="46" y="440"/>
                    </a:lnTo>
                    <a:lnTo>
                      <a:pt x="46" y="428"/>
                    </a:lnTo>
                    <a:lnTo>
                      <a:pt x="40" y="426"/>
                    </a:lnTo>
                    <a:lnTo>
                      <a:pt x="36" y="428"/>
                    </a:lnTo>
                    <a:lnTo>
                      <a:pt x="34" y="438"/>
                    </a:lnTo>
                    <a:lnTo>
                      <a:pt x="32" y="444"/>
                    </a:lnTo>
                    <a:lnTo>
                      <a:pt x="32" y="456"/>
                    </a:lnTo>
                    <a:lnTo>
                      <a:pt x="28" y="462"/>
                    </a:lnTo>
                    <a:lnTo>
                      <a:pt x="22" y="458"/>
                    </a:lnTo>
                    <a:lnTo>
                      <a:pt x="22" y="450"/>
                    </a:lnTo>
                    <a:lnTo>
                      <a:pt x="22" y="438"/>
                    </a:lnTo>
                    <a:lnTo>
                      <a:pt x="26" y="430"/>
                    </a:lnTo>
                    <a:lnTo>
                      <a:pt x="28" y="426"/>
                    </a:lnTo>
                    <a:lnTo>
                      <a:pt x="28" y="416"/>
                    </a:lnTo>
                    <a:lnTo>
                      <a:pt x="30" y="402"/>
                    </a:lnTo>
                    <a:lnTo>
                      <a:pt x="32" y="394"/>
                    </a:lnTo>
                    <a:lnTo>
                      <a:pt x="40" y="386"/>
                    </a:lnTo>
                    <a:lnTo>
                      <a:pt x="36" y="376"/>
                    </a:lnTo>
                    <a:lnTo>
                      <a:pt x="34" y="366"/>
                    </a:lnTo>
                    <a:lnTo>
                      <a:pt x="34" y="358"/>
                    </a:lnTo>
                    <a:lnTo>
                      <a:pt x="32" y="346"/>
                    </a:lnTo>
                    <a:lnTo>
                      <a:pt x="38" y="346"/>
                    </a:lnTo>
                    <a:lnTo>
                      <a:pt x="42" y="332"/>
                    </a:lnTo>
                    <a:lnTo>
                      <a:pt x="48" y="320"/>
                    </a:lnTo>
                    <a:lnTo>
                      <a:pt x="52" y="308"/>
                    </a:lnTo>
                    <a:lnTo>
                      <a:pt x="58" y="292"/>
                    </a:lnTo>
                    <a:lnTo>
                      <a:pt x="60" y="278"/>
                    </a:lnTo>
                    <a:lnTo>
                      <a:pt x="64" y="270"/>
                    </a:lnTo>
                    <a:lnTo>
                      <a:pt x="62" y="232"/>
                    </a:lnTo>
                    <a:lnTo>
                      <a:pt x="62" y="220"/>
                    </a:lnTo>
                    <a:lnTo>
                      <a:pt x="70" y="214"/>
                    </a:lnTo>
                    <a:lnTo>
                      <a:pt x="70" y="206"/>
                    </a:lnTo>
                    <a:lnTo>
                      <a:pt x="66" y="200"/>
                    </a:lnTo>
                    <a:lnTo>
                      <a:pt x="70" y="194"/>
                    </a:lnTo>
                    <a:lnTo>
                      <a:pt x="74" y="174"/>
                    </a:lnTo>
                    <a:lnTo>
                      <a:pt x="80" y="144"/>
                    </a:lnTo>
                    <a:lnTo>
                      <a:pt x="82" y="98"/>
                    </a:lnTo>
                    <a:lnTo>
                      <a:pt x="88" y="52"/>
                    </a:lnTo>
                    <a:lnTo>
                      <a:pt x="86" y="28"/>
                    </a:lnTo>
                    <a:lnTo>
                      <a:pt x="84" y="1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17" name="Freeform 89"/>
              <p:cNvSpPr>
                <a:spLocks noChangeAspect="1"/>
              </p:cNvSpPr>
              <p:nvPr/>
            </p:nvSpPr>
            <p:spPr bwMode="auto">
              <a:xfrm>
                <a:off x="1612" y="3497"/>
                <a:ext cx="56" cy="46"/>
              </a:xfrm>
              <a:custGeom>
                <a:avLst/>
                <a:gdLst/>
                <a:ahLst/>
                <a:cxnLst>
                  <a:cxn ang="0">
                    <a:pos x="0" y="0"/>
                  </a:cxn>
                  <a:cxn ang="0">
                    <a:pos x="0" y="42"/>
                  </a:cxn>
                  <a:cxn ang="0">
                    <a:pos x="12" y="42"/>
                  </a:cxn>
                  <a:cxn ang="0">
                    <a:pos x="22" y="42"/>
                  </a:cxn>
                  <a:cxn ang="0">
                    <a:pos x="36" y="46"/>
                  </a:cxn>
                  <a:cxn ang="0">
                    <a:pos x="50" y="44"/>
                  </a:cxn>
                  <a:cxn ang="0">
                    <a:pos x="56" y="42"/>
                  </a:cxn>
                  <a:cxn ang="0">
                    <a:pos x="48" y="40"/>
                  </a:cxn>
                  <a:cxn ang="0">
                    <a:pos x="32" y="36"/>
                  </a:cxn>
                  <a:cxn ang="0">
                    <a:pos x="20" y="28"/>
                  </a:cxn>
                  <a:cxn ang="0">
                    <a:pos x="8" y="16"/>
                  </a:cxn>
                  <a:cxn ang="0">
                    <a:pos x="6" y="8"/>
                  </a:cxn>
                  <a:cxn ang="0">
                    <a:pos x="4" y="2"/>
                  </a:cxn>
                  <a:cxn ang="0">
                    <a:pos x="0" y="0"/>
                  </a:cxn>
                </a:cxnLst>
                <a:rect l="0" t="0" r="r" b="b"/>
                <a:pathLst>
                  <a:path w="56" h="46">
                    <a:moveTo>
                      <a:pt x="0" y="0"/>
                    </a:moveTo>
                    <a:lnTo>
                      <a:pt x="0" y="42"/>
                    </a:lnTo>
                    <a:lnTo>
                      <a:pt x="12" y="42"/>
                    </a:lnTo>
                    <a:lnTo>
                      <a:pt x="22" y="42"/>
                    </a:lnTo>
                    <a:lnTo>
                      <a:pt x="36" y="46"/>
                    </a:lnTo>
                    <a:lnTo>
                      <a:pt x="50" y="44"/>
                    </a:lnTo>
                    <a:lnTo>
                      <a:pt x="56" y="42"/>
                    </a:lnTo>
                    <a:lnTo>
                      <a:pt x="48" y="40"/>
                    </a:lnTo>
                    <a:lnTo>
                      <a:pt x="32" y="36"/>
                    </a:lnTo>
                    <a:lnTo>
                      <a:pt x="20" y="28"/>
                    </a:lnTo>
                    <a:lnTo>
                      <a:pt x="8" y="16"/>
                    </a:lnTo>
                    <a:lnTo>
                      <a:pt x="6" y="8"/>
                    </a:lnTo>
                    <a:lnTo>
                      <a:pt x="4" y="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18" name="Freeform 90"/>
              <p:cNvSpPr>
                <a:spLocks noChangeAspect="1"/>
              </p:cNvSpPr>
              <p:nvPr/>
            </p:nvSpPr>
            <p:spPr bwMode="auto">
              <a:xfrm>
                <a:off x="1570" y="3491"/>
                <a:ext cx="68" cy="64"/>
              </a:xfrm>
              <a:custGeom>
                <a:avLst/>
                <a:gdLst/>
                <a:ahLst/>
                <a:cxnLst>
                  <a:cxn ang="0">
                    <a:pos x="2" y="46"/>
                  </a:cxn>
                  <a:cxn ang="0">
                    <a:pos x="0" y="40"/>
                  </a:cxn>
                  <a:cxn ang="0">
                    <a:pos x="6" y="38"/>
                  </a:cxn>
                  <a:cxn ang="0">
                    <a:pos x="10" y="38"/>
                  </a:cxn>
                  <a:cxn ang="0">
                    <a:pos x="20" y="38"/>
                  </a:cxn>
                  <a:cxn ang="0">
                    <a:pos x="26" y="40"/>
                  </a:cxn>
                  <a:cxn ang="0">
                    <a:pos x="30" y="38"/>
                  </a:cxn>
                  <a:cxn ang="0">
                    <a:pos x="22" y="32"/>
                  </a:cxn>
                  <a:cxn ang="0">
                    <a:pos x="16" y="28"/>
                  </a:cxn>
                  <a:cxn ang="0">
                    <a:pos x="18" y="22"/>
                  </a:cxn>
                  <a:cxn ang="0">
                    <a:pos x="22" y="22"/>
                  </a:cxn>
                  <a:cxn ang="0">
                    <a:pos x="28" y="20"/>
                  </a:cxn>
                  <a:cxn ang="0">
                    <a:pos x="26" y="14"/>
                  </a:cxn>
                  <a:cxn ang="0">
                    <a:pos x="20" y="16"/>
                  </a:cxn>
                  <a:cxn ang="0">
                    <a:pos x="14" y="18"/>
                  </a:cxn>
                  <a:cxn ang="0">
                    <a:pos x="12" y="12"/>
                  </a:cxn>
                  <a:cxn ang="0">
                    <a:pos x="14" y="8"/>
                  </a:cxn>
                  <a:cxn ang="0">
                    <a:pos x="20" y="6"/>
                  </a:cxn>
                  <a:cxn ang="0">
                    <a:pos x="24" y="2"/>
                  </a:cxn>
                  <a:cxn ang="0">
                    <a:pos x="32" y="0"/>
                  </a:cxn>
                  <a:cxn ang="0">
                    <a:pos x="38" y="0"/>
                  </a:cxn>
                  <a:cxn ang="0">
                    <a:pos x="42" y="6"/>
                  </a:cxn>
                  <a:cxn ang="0">
                    <a:pos x="42" y="48"/>
                  </a:cxn>
                  <a:cxn ang="0">
                    <a:pos x="64" y="48"/>
                  </a:cxn>
                  <a:cxn ang="0">
                    <a:pos x="68" y="52"/>
                  </a:cxn>
                  <a:cxn ang="0">
                    <a:pos x="68" y="56"/>
                  </a:cxn>
                  <a:cxn ang="0">
                    <a:pos x="60" y="58"/>
                  </a:cxn>
                  <a:cxn ang="0">
                    <a:pos x="52" y="58"/>
                  </a:cxn>
                  <a:cxn ang="0">
                    <a:pos x="44" y="60"/>
                  </a:cxn>
                  <a:cxn ang="0">
                    <a:pos x="42" y="64"/>
                  </a:cxn>
                  <a:cxn ang="0">
                    <a:pos x="34" y="62"/>
                  </a:cxn>
                  <a:cxn ang="0">
                    <a:pos x="24" y="60"/>
                  </a:cxn>
                  <a:cxn ang="0">
                    <a:pos x="20" y="56"/>
                  </a:cxn>
                  <a:cxn ang="0">
                    <a:pos x="20" y="50"/>
                  </a:cxn>
                  <a:cxn ang="0">
                    <a:pos x="16" y="50"/>
                  </a:cxn>
                  <a:cxn ang="0">
                    <a:pos x="12" y="50"/>
                  </a:cxn>
                  <a:cxn ang="0">
                    <a:pos x="12" y="56"/>
                  </a:cxn>
                  <a:cxn ang="0">
                    <a:pos x="2" y="52"/>
                  </a:cxn>
                  <a:cxn ang="0">
                    <a:pos x="2" y="46"/>
                  </a:cxn>
                </a:cxnLst>
                <a:rect l="0" t="0" r="r" b="b"/>
                <a:pathLst>
                  <a:path w="68" h="64">
                    <a:moveTo>
                      <a:pt x="2" y="46"/>
                    </a:moveTo>
                    <a:lnTo>
                      <a:pt x="0" y="40"/>
                    </a:lnTo>
                    <a:lnTo>
                      <a:pt x="6" y="38"/>
                    </a:lnTo>
                    <a:lnTo>
                      <a:pt x="10" y="38"/>
                    </a:lnTo>
                    <a:lnTo>
                      <a:pt x="20" y="38"/>
                    </a:lnTo>
                    <a:lnTo>
                      <a:pt x="26" y="40"/>
                    </a:lnTo>
                    <a:lnTo>
                      <a:pt x="30" y="38"/>
                    </a:lnTo>
                    <a:lnTo>
                      <a:pt x="22" y="32"/>
                    </a:lnTo>
                    <a:lnTo>
                      <a:pt x="16" y="28"/>
                    </a:lnTo>
                    <a:lnTo>
                      <a:pt x="18" y="22"/>
                    </a:lnTo>
                    <a:lnTo>
                      <a:pt x="22" y="22"/>
                    </a:lnTo>
                    <a:lnTo>
                      <a:pt x="28" y="20"/>
                    </a:lnTo>
                    <a:lnTo>
                      <a:pt x="26" y="14"/>
                    </a:lnTo>
                    <a:lnTo>
                      <a:pt x="20" y="16"/>
                    </a:lnTo>
                    <a:lnTo>
                      <a:pt x="14" y="18"/>
                    </a:lnTo>
                    <a:lnTo>
                      <a:pt x="12" y="12"/>
                    </a:lnTo>
                    <a:lnTo>
                      <a:pt x="14" y="8"/>
                    </a:lnTo>
                    <a:lnTo>
                      <a:pt x="20" y="6"/>
                    </a:lnTo>
                    <a:lnTo>
                      <a:pt x="24" y="2"/>
                    </a:lnTo>
                    <a:lnTo>
                      <a:pt x="32" y="0"/>
                    </a:lnTo>
                    <a:lnTo>
                      <a:pt x="38" y="0"/>
                    </a:lnTo>
                    <a:lnTo>
                      <a:pt x="42" y="6"/>
                    </a:lnTo>
                    <a:lnTo>
                      <a:pt x="42" y="48"/>
                    </a:lnTo>
                    <a:lnTo>
                      <a:pt x="64" y="48"/>
                    </a:lnTo>
                    <a:lnTo>
                      <a:pt x="68" y="52"/>
                    </a:lnTo>
                    <a:lnTo>
                      <a:pt x="68" y="56"/>
                    </a:lnTo>
                    <a:lnTo>
                      <a:pt x="60" y="58"/>
                    </a:lnTo>
                    <a:lnTo>
                      <a:pt x="52" y="58"/>
                    </a:lnTo>
                    <a:lnTo>
                      <a:pt x="44" y="60"/>
                    </a:lnTo>
                    <a:lnTo>
                      <a:pt x="42" y="64"/>
                    </a:lnTo>
                    <a:lnTo>
                      <a:pt x="34" y="62"/>
                    </a:lnTo>
                    <a:lnTo>
                      <a:pt x="24" y="60"/>
                    </a:lnTo>
                    <a:lnTo>
                      <a:pt x="20" y="56"/>
                    </a:lnTo>
                    <a:lnTo>
                      <a:pt x="20" y="50"/>
                    </a:lnTo>
                    <a:lnTo>
                      <a:pt x="16" y="50"/>
                    </a:lnTo>
                    <a:lnTo>
                      <a:pt x="12" y="50"/>
                    </a:lnTo>
                    <a:lnTo>
                      <a:pt x="12" y="56"/>
                    </a:lnTo>
                    <a:lnTo>
                      <a:pt x="2" y="52"/>
                    </a:lnTo>
                    <a:lnTo>
                      <a:pt x="2" y="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19" name="Freeform 91"/>
              <p:cNvSpPr>
                <a:spLocks noChangeAspect="1"/>
              </p:cNvSpPr>
              <p:nvPr/>
            </p:nvSpPr>
            <p:spPr bwMode="auto">
              <a:xfrm>
                <a:off x="1738" y="3463"/>
                <a:ext cx="18" cy="18"/>
              </a:xfrm>
              <a:custGeom>
                <a:avLst/>
                <a:gdLst/>
                <a:ahLst/>
                <a:cxnLst>
                  <a:cxn ang="0">
                    <a:pos x="6" y="4"/>
                  </a:cxn>
                  <a:cxn ang="0">
                    <a:pos x="12" y="0"/>
                  </a:cxn>
                  <a:cxn ang="0">
                    <a:pos x="18" y="2"/>
                  </a:cxn>
                  <a:cxn ang="0">
                    <a:pos x="18" y="6"/>
                  </a:cxn>
                  <a:cxn ang="0">
                    <a:pos x="14" y="10"/>
                  </a:cxn>
                  <a:cxn ang="0">
                    <a:pos x="8" y="16"/>
                  </a:cxn>
                  <a:cxn ang="0">
                    <a:pos x="4" y="18"/>
                  </a:cxn>
                  <a:cxn ang="0">
                    <a:pos x="0" y="16"/>
                  </a:cxn>
                  <a:cxn ang="0">
                    <a:pos x="0" y="12"/>
                  </a:cxn>
                  <a:cxn ang="0">
                    <a:pos x="4" y="8"/>
                  </a:cxn>
                  <a:cxn ang="0">
                    <a:pos x="6" y="4"/>
                  </a:cxn>
                </a:cxnLst>
                <a:rect l="0" t="0" r="r" b="b"/>
                <a:pathLst>
                  <a:path w="18" h="18">
                    <a:moveTo>
                      <a:pt x="6" y="4"/>
                    </a:moveTo>
                    <a:lnTo>
                      <a:pt x="12" y="0"/>
                    </a:lnTo>
                    <a:lnTo>
                      <a:pt x="18" y="2"/>
                    </a:lnTo>
                    <a:lnTo>
                      <a:pt x="18" y="6"/>
                    </a:lnTo>
                    <a:lnTo>
                      <a:pt x="14" y="10"/>
                    </a:lnTo>
                    <a:lnTo>
                      <a:pt x="8" y="16"/>
                    </a:lnTo>
                    <a:lnTo>
                      <a:pt x="4" y="18"/>
                    </a:lnTo>
                    <a:lnTo>
                      <a:pt x="0" y="16"/>
                    </a:lnTo>
                    <a:lnTo>
                      <a:pt x="0" y="12"/>
                    </a:lnTo>
                    <a:lnTo>
                      <a:pt x="4" y="8"/>
                    </a:lnTo>
                    <a:lnTo>
                      <a:pt x="6"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20" name="Freeform 92"/>
              <p:cNvSpPr>
                <a:spLocks noChangeAspect="1"/>
              </p:cNvSpPr>
              <p:nvPr/>
            </p:nvSpPr>
            <p:spPr bwMode="auto">
              <a:xfrm>
                <a:off x="1754" y="3465"/>
                <a:ext cx="28" cy="20"/>
              </a:xfrm>
              <a:custGeom>
                <a:avLst/>
                <a:gdLst/>
                <a:ahLst/>
                <a:cxnLst>
                  <a:cxn ang="0">
                    <a:pos x="6" y="8"/>
                  </a:cxn>
                  <a:cxn ang="0">
                    <a:pos x="10" y="0"/>
                  </a:cxn>
                  <a:cxn ang="0">
                    <a:pos x="16" y="0"/>
                  </a:cxn>
                  <a:cxn ang="0">
                    <a:pos x="22" y="0"/>
                  </a:cxn>
                  <a:cxn ang="0">
                    <a:pos x="28" y="2"/>
                  </a:cxn>
                  <a:cxn ang="0">
                    <a:pos x="28" y="6"/>
                  </a:cxn>
                  <a:cxn ang="0">
                    <a:pos x="22" y="8"/>
                  </a:cxn>
                  <a:cxn ang="0">
                    <a:pos x="18" y="10"/>
                  </a:cxn>
                  <a:cxn ang="0">
                    <a:pos x="16" y="10"/>
                  </a:cxn>
                  <a:cxn ang="0">
                    <a:pos x="12" y="14"/>
                  </a:cxn>
                  <a:cxn ang="0">
                    <a:pos x="8" y="16"/>
                  </a:cxn>
                  <a:cxn ang="0">
                    <a:pos x="6" y="20"/>
                  </a:cxn>
                  <a:cxn ang="0">
                    <a:pos x="0" y="18"/>
                  </a:cxn>
                  <a:cxn ang="0">
                    <a:pos x="0" y="12"/>
                  </a:cxn>
                  <a:cxn ang="0">
                    <a:pos x="2" y="10"/>
                  </a:cxn>
                  <a:cxn ang="0">
                    <a:pos x="6" y="8"/>
                  </a:cxn>
                </a:cxnLst>
                <a:rect l="0" t="0" r="r" b="b"/>
                <a:pathLst>
                  <a:path w="28" h="20">
                    <a:moveTo>
                      <a:pt x="6" y="8"/>
                    </a:moveTo>
                    <a:lnTo>
                      <a:pt x="10" y="0"/>
                    </a:lnTo>
                    <a:lnTo>
                      <a:pt x="16" y="0"/>
                    </a:lnTo>
                    <a:lnTo>
                      <a:pt x="22" y="0"/>
                    </a:lnTo>
                    <a:lnTo>
                      <a:pt x="28" y="2"/>
                    </a:lnTo>
                    <a:lnTo>
                      <a:pt x="28" y="6"/>
                    </a:lnTo>
                    <a:lnTo>
                      <a:pt x="22" y="8"/>
                    </a:lnTo>
                    <a:lnTo>
                      <a:pt x="18" y="10"/>
                    </a:lnTo>
                    <a:lnTo>
                      <a:pt x="16" y="10"/>
                    </a:lnTo>
                    <a:lnTo>
                      <a:pt x="12" y="14"/>
                    </a:lnTo>
                    <a:lnTo>
                      <a:pt x="8" y="16"/>
                    </a:lnTo>
                    <a:lnTo>
                      <a:pt x="6" y="20"/>
                    </a:lnTo>
                    <a:lnTo>
                      <a:pt x="0" y="18"/>
                    </a:lnTo>
                    <a:lnTo>
                      <a:pt x="0" y="12"/>
                    </a:lnTo>
                    <a:lnTo>
                      <a:pt x="2" y="10"/>
                    </a:lnTo>
                    <a:lnTo>
                      <a:pt x="6" y="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21" name="Freeform 93"/>
              <p:cNvSpPr>
                <a:spLocks noChangeAspect="1"/>
              </p:cNvSpPr>
              <p:nvPr/>
            </p:nvSpPr>
            <p:spPr bwMode="auto">
              <a:xfrm>
                <a:off x="1526" y="2485"/>
                <a:ext cx="620" cy="638"/>
              </a:xfrm>
              <a:custGeom>
                <a:avLst/>
                <a:gdLst/>
                <a:ahLst/>
                <a:cxnLst>
                  <a:cxn ang="0">
                    <a:pos x="366" y="36"/>
                  </a:cxn>
                  <a:cxn ang="0">
                    <a:pos x="378" y="70"/>
                  </a:cxn>
                  <a:cxn ang="0">
                    <a:pos x="362" y="100"/>
                  </a:cxn>
                  <a:cxn ang="0">
                    <a:pos x="388" y="78"/>
                  </a:cxn>
                  <a:cxn ang="0">
                    <a:pos x="402" y="98"/>
                  </a:cxn>
                  <a:cxn ang="0">
                    <a:pos x="404" y="108"/>
                  </a:cxn>
                  <a:cxn ang="0">
                    <a:pos x="420" y="92"/>
                  </a:cxn>
                  <a:cxn ang="0">
                    <a:pos x="472" y="114"/>
                  </a:cxn>
                  <a:cxn ang="0">
                    <a:pos x="476" y="126"/>
                  </a:cxn>
                  <a:cxn ang="0">
                    <a:pos x="516" y="130"/>
                  </a:cxn>
                  <a:cxn ang="0">
                    <a:pos x="572" y="152"/>
                  </a:cxn>
                  <a:cxn ang="0">
                    <a:pos x="614" y="174"/>
                  </a:cxn>
                  <a:cxn ang="0">
                    <a:pos x="600" y="246"/>
                  </a:cxn>
                  <a:cxn ang="0">
                    <a:pos x="570" y="286"/>
                  </a:cxn>
                  <a:cxn ang="0">
                    <a:pos x="556" y="322"/>
                  </a:cxn>
                  <a:cxn ang="0">
                    <a:pos x="544" y="392"/>
                  </a:cxn>
                  <a:cxn ang="0">
                    <a:pos x="512" y="446"/>
                  </a:cxn>
                  <a:cxn ang="0">
                    <a:pos x="454" y="468"/>
                  </a:cxn>
                  <a:cxn ang="0">
                    <a:pos x="408" y="494"/>
                  </a:cxn>
                  <a:cxn ang="0">
                    <a:pos x="398" y="550"/>
                  </a:cxn>
                  <a:cxn ang="0">
                    <a:pos x="374" y="588"/>
                  </a:cxn>
                  <a:cxn ang="0">
                    <a:pos x="352" y="606"/>
                  </a:cxn>
                  <a:cxn ang="0">
                    <a:pos x="370" y="584"/>
                  </a:cxn>
                  <a:cxn ang="0">
                    <a:pos x="352" y="596"/>
                  </a:cxn>
                  <a:cxn ang="0">
                    <a:pos x="342" y="622"/>
                  </a:cxn>
                  <a:cxn ang="0">
                    <a:pos x="330" y="622"/>
                  </a:cxn>
                  <a:cxn ang="0">
                    <a:pos x="286" y="590"/>
                  </a:cxn>
                  <a:cxn ang="0">
                    <a:pos x="300" y="540"/>
                  </a:cxn>
                  <a:cxn ang="0">
                    <a:pos x="322" y="502"/>
                  </a:cxn>
                  <a:cxn ang="0">
                    <a:pos x="314" y="474"/>
                  </a:cxn>
                  <a:cxn ang="0">
                    <a:pos x="290" y="446"/>
                  </a:cxn>
                  <a:cxn ang="0">
                    <a:pos x="256" y="414"/>
                  </a:cxn>
                  <a:cxn ang="0">
                    <a:pos x="260" y="376"/>
                  </a:cxn>
                  <a:cxn ang="0">
                    <a:pos x="220" y="342"/>
                  </a:cxn>
                  <a:cxn ang="0">
                    <a:pos x="214" y="302"/>
                  </a:cxn>
                  <a:cxn ang="0">
                    <a:pos x="162" y="282"/>
                  </a:cxn>
                  <a:cxn ang="0">
                    <a:pos x="116" y="244"/>
                  </a:cxn>
                  <a:cxn ang="0">
                    <a:pos x="60" y="256"/>
                  </a:cxn>
                  <a:cxn ang="0">
                    <a:pos x="48" y="238"/>
                  </a:cxn>
                  <a:cxn ang="0">
                    <a:pos x="8" y="222"/>
                  </a:cxn>
                  <a:cxn ang="0">
                    <a:pos x="26" y="160"/>
                  </a:cxn>
                  <a:cxn ang="0">
                    <a:pos x="70" y="120"/>
                  </a:cxn>
                  <a:cxn ang="0">
                    <a:pos x="66" y="72"/>
                  </a:cxn>
                  <a:cxn ang="0">
                    <a:pos x="92" y="56"/>
                  </a:cxn>
                  <a:cxn ang="0">
                    <a:pos x="130" y="72"/>
                  </a:cxn>
                  <a:cxn ang="0">
                    <a:pos x="168" y="44"/>
                  </a:cxn>
                  <a:cxn ang="0">
                    <a:pos x="154" y="18"/>
                  </a:cxn>
                  <a:cxn ang="0">
                    <a:pos x="194" y="18"/>
                  </a:cxn>
                  <a:cxn ang="0">
                    <a:pos x="228" y="22"/>
                  </a:cxn>
                  <a:cxn ang="0">
                    <a:pos x="244" y="64"/>
                  </a:cxn>
                  <a:cxn ang="0">
                    <a:pos x="276" y="54"/>
                  </a:cxn>
                  <a:cxn ang="0">
                    <a:pos x="290" y="44"/>
                  </a:cxn>
                  <a:cxn ang="0">
                    <a:pos x="332" y="48"/>
                  </a:cxn>
                </a:cxnLst>
                <a:rect l="0" t="0" r="r" b="b"/>
                <a:pathLst>
                  <a:path w="620" h="638">
                    <a:moveTo>
                      <a:pt x="356" y="18"/>
                    </a:moveTo>
                    <a:lnTo>
                      <a:pt x="362" y="20"/>
                    </a:lnTo>
                    <a:lnTo>
                      <a:pt x="366" y="24"/>
                    </a:lnTo>
                    <a:lnTo>
                      <a:pt x="364" y="28"/>
                    </a:lnTo>
                    <a:lnTo>
                      <a:pt x="366" y="36"/>
                    </a:lnTo>
                    <a:lnTo>
                      <a:pt x="368" y="44"/>
                    </a:lnTo>
                    <a:lnTo>
                      <a:pt x="376" y="54"/>
                    </a:lnTo>
                    <a:lnTo>
                      <a:pt x="382" y="60"/>
                    </a:lnTo>
                    <a:lnTo>
                      <a:pt x="382" y="68"/>
                    </a:lnTo>
                    <a:lnTo>
                      <a:pt x="378" y="70"/>
                    </a:lnTo>
                    <a:lnTo>
                      <a:pt x="370" y="76"/>
                    </a:lnTo>
                    <a:lnTo>
                      <a:pt x="362" y="84"/>
                    </a:lnTo>
                    <a:lnTo>
                      <a:pt x="360" y="88"/>
                    </a:lnTo>
                    <a:lnTo>
                      <a:pt x="360" y="96"/>
                    </a:lnTo>
                    <a:lnTo>
                      <a:pt x="362" y="100"/>
                    </a:lnTo>
                    <a:lnTo>
                      <a:pt x="368" y="98"/>
                    </a:lnTo>
                    <a:lnTo>
                      <a:pt x="372" y="92"/>
                    </a:lnTo>
                    <a:lnTo>
                      <a:pt x="372" y="82"/>
                    </a:lnTo>
                    <a:lnTo>
                      <a:pt x="380" y="78"/>
                    </a:lnTo>
                    <a:lnTo>
                      <a:pt x="388" y="78"/>
                    </a:lnTo>
                    <a:lnTo>
                      <a:pt x="392" y="82"/>
                    </a:lnTo>
                    <a:lnTo>
                      <a:pt x="400" y="84"/>
                    </a:lnTo>
                    <a:lnTo>
                      <a:pt x="404" y="88"/>
                    </a:lnTo>
                    <a:lnTo>
                      <a:pt x="404" y="92"/>
                    </a:lnTo>
                    <a:lnTo>
                      <a:pt x="402" y="98"/>
                    </a:lnTo>
                    <a:lnTo>
                      <a:pt x="398" y="102"/>
                    </a:lnTo>
                    <a:lnTo>
                      <a:pt x="392" y="108"/>
                    </a:lnTo>
                    <a:lnTo>
                      <a:pt x="392" y="116"/>
                    </a:lnTo>
                    <a:lnTo>
                      <a:pt x="396" y="116"/>
                    </a:lnTo>
                    <a:lnTo>
                      <a:pt x="404" y="108"/>
                    </a:lnTo>
                    <a:lnTo>
                      <a:pt x="406" y="108"/>
                    </a:lnTo>
                    <a:lnTo>
                      <a:pt x="408" y="104"/>
                    </a:lnTo>
                    <a:lnTo>
                      <a:pt x="410" y="98"/>
                    </a:lnTo>
                    <a:lnTo>
                      <a:pt x="414" y="94"/>
                    </a:lnTo>
                    <a:lnTo>
                      <a:pt x="420" y="92"/>
                    </a:lnTo>
                    <a:lnTo>
                      <a:pt x="426" y="94"/>
                    </a:lnTo>
                    <a:lnTo>
                      <a:pt x="440" y="98"/>
                    </a:lnTo>
                    <a:lnTo>
                      <a:pt x="448" y="104"/>
                    </a:lnTo>
                    <a:lnTo>
                      <a:pt x="462" y="110"/>
                    </a:lnTo>
                    <a:lnTo>
                      <a:pt x="472" y="114"/>
                    </a:lnTo>
                    <a:lnTo>
                      <a:pt x="472" y="120"/>
                    </a:lnTo>
                    <a:lnTo>
                      <a:pt x="468" y="126"/>
                    </a:lnTo>
                    <a:lnTo>
                      <a:pt x="466" y="134"/>
                    </a:lnTo>
                    <a:lnTo>
                      <a:pt x="468" y="134"/>
                    </a:lnTo>
                    <a:lnTo>
                      <a:pt x="476" y="126"/>
                    </a:lnTo>
                    <a:lnTo>
                      <a:pt x="482" y="124"/>
                    </a:lnTo>
                    <a:lnTo>
                      <a:pt x="488" y="122"/>
                    </a:lnTo>
                    <a:lnTo>
                      <a:pt x="496" y="124"/>
                    </a:lnTo>
                    <a:lnTo>
                      <a:pt x="506" y="128"/>
                    </a:lnTo>
                    <a:lnTo>
                      <a:pt x="516" y="130"/>
                    </a:lnTo>
                    <a:lnTo>
                      <a:pt x="528" y="130"/>
                    </a:lnTo>
                    <a:lnTo>
                      <a:pt x="538" y="132"/>
                    </a:lnTo>
                    <a:lnTo>
                      <a:pt x="548" y="134"/>
                    </a:lnTo>
                    <a:lnTo>
                      <a:pt x="560" y="142"/>
                    </a:lnTo>
                    <a:lnTo>
                      <a:pt x="572" y="152"/>
                    </a:lnTo>
                    <a:lnTo>
                      <a:pt x="582" y="160"/>
                    </a:lnTo>
                    <a:lnTo>
                      <a:pt x="592" y="166"/>
                    </a:lnTo>
                    <a:lnTo>
                      <a:pt x="602" y="164"/>
                    </a:lnTo>
                    <a:lnTo>
                      <a:pt x="610" y="164"/>
                    </a:lnTo>
                    <a:lnTo>
                      <a:pt x="614" y="174"/>
                    </a:lnTo>
                    <a:lnTo>
                      <a:pt x="620" y="190"/>
                    </a:lnTo>
                    <a:lnTo>
                      <a:pt x="620" y="206"/>
                    </a:lnTo>
                    <a:lnTo>
                      <a:pt x="618" y="224"/>
                    </a:lnTo>
                    <a:lnTo>
                      <a:pt x="608" y="236"/>
                    </a:lnTo>
                    <a:lnTo>
                      <a:pt x="600" y="246"/>
                    </a:lnTo>
                    <a:lnTo>
                      <a:pt x="580" y="264"/>
                    </a:lnTo>
                    <a:lnTo>
                      <a:pt x="580" y="272"/>
                    </a:lnTo>
                    <a:lnTo>
                      <a:pt x="578" y="278"/>
                    </a:lnTo>
                    <a:lnTo>
                      <a:pt x="574" y="282"/>
                    </a:lnTo>
                    <a:lnTo>
                      <a:pt x="570" y="286"/>
                    </a:lnTo>
                    <a:lnTo>
                      <a:pt x="562" y="290"/>
                    </a:lnTo>
                    <a:lnTo>
                      <a:pt x="556" y="294"/>
                    </a:lnTo>
                    <a:lnTo>
                      <a:pt x="554" y="302"/>
                    </a:lnTo>
                    <a:lnTo>
                      <a:pt x="554" y="310"/>
                    </a:lnTo>
                    <a:lnTo>
                      <a:pt x="556" y="322"/>
                    </a:lnTo>
                    <a:lnTo>
                      <a:pt x="556" y="338"/>
                    </a:lnTo>
                    <a:lnTo>
                      <a:pt x="554" y="350"/>
                    </a:lnTo>
                    <a:lnTo>
                      <a:pt x="552" y="366"/>
                    </a:lnTo>
                    <a:lnTo>
                      <a:pt x="548" y="376"/>
                    </a:lnTo>
                    <a:lnTo>
                      <a:pt x="544" y="392"/>
                    </a:lnTo>
                    <a:lnTo>
                      <a:pt x="536" y="408"/>
                    </a:lnTo>
                    <a:lnTo>
                      <a:pt x="528" y="420"/>
                    </a:lnTo>
                    <a:lnTo>
                      <a:pt x="524" y="434"/>
                    </a:lnTo>
                    <a:lnTo>
                      <a:pt x="518" y="440"/>
                    </a:lnTo>
                    <a:lnTo>
                      <a:pt x="512" y="446"/>
                    </a:lnTo>
                    <a:lnTo>
                      <a:pt x="508" y="452"/>
                    </a:lnTo>
                    <a:lnTo>
                      <a:pt x="494" y="456"/>
                    </a:lnTo>
                    <a:lnTo>
                      <a:pt x="482" y="456"/>
                    </a:lnTo>
                    <a:lnTo>
                      <a:pt x="464" y="458"/>
                    </a:lnTo>
                    <a:lnTo>
                      <a:pt x="454" y="468"/>
                    </a:lnTo>
                    <a:lnTo>
                      <a:pt x="446" y="472"/>
                    </a:lnTo>
                    <a:lnTo>
                      <a:pt x="438" y="472"/>
                    </a:lnTo>
                    <a:lnTo>
                      <a:pt x="430" y="480"/>
                    </a:lnTo>
                    <a:lnTo>
                      <a:pt x="418" y="484"/>
                    </a:lnTo>
                    <a:lnTo>
                      <a:pt x="408" y="494"/>
                    </a:lnTo>
                    <a:lnTo>
                      <a:pt x="404" y="502"/>
                    </a:lnTo>
                    <a:lnTo>
                      <a:pt x="402" y="516"/>
                    </a:lnTo>
                    <a:lnTo>
                      <a:pt x="402" y="526"/>
                    </a:lnTo>
                    <a:lnTo>
                      <a:pt x="404" y="542"/>
                    </a:lnTo>
                    <a:lnTo>
                      <a:pt x="398" y="550"/>
                    </a:lnTo>
                    <a:lnTo>
                      <a:pt x="390" y="560"/>
                    </a:lnTo>
                    <a:lnTo>
                      <a:pt x="384" y="566"/>
                    </a:lnTo>
                    <a:lnTo>
                      <a:pt x="380" y="574"/>
                    </a:lnTo>
                    <a:lnTo>
                      <a:pt x="376" y="584"/>
                    </a:lnTo>
                    <a:lnTo>
                      <a:pt x="374" y="588"/>
                    </a:lnTo>
                    <a:lnTo>
                      <a:pt x="370" y="592"/>
                    </a:lnTo>
                    <a:lnTo>
                      <a:pt x="366" y="600"/>
                    </a:lnTo>
                    <a:lnTo>
                      <a:pt x="360" y="604"/>
                    </a:lnTo>
                    <a:lnTo>
                      <a:pt x="352" y="610"/>
                    </a:lnTo>
                    <a:lnTo>
                      <a:pt x="352" y="606"/>
                    </a:lnTo>
                    <a:lnTo>
                      <a:pt x="352" y="604"/>
                    </a:lnTo>
                    <a:lnTo>
                      <a:pt x="356" y="600"/>
                    </a:lnTo>
                    <a:lnTo>
                      <a:pt x="360" y="596"/>
                    </a:lnTo>
                    <a:lnTo>
                      <a:pt x="366" y="590"/>
                    </a:lnTo>
                    <a:lnTo>
                      <a:pt x="370" y="584"/>
                    </a:lnTo>
                    <a:lnTo>
                      <a:pt x="368" y="580"/>
                    </a:lnTo>
                    <a:lnTo>
                      <a:pt x="364" y="582"/>
                    </a:lnTo>
                    <a:lnTo>
                      <a:pt x="360" y="586"/>
                    </a:lnTo>
                    <a:lnTo>
                      <a:pt x="356" y="592"/>
                    </a:lnTo>
                    <a:lnTo>
                      <a:pt x="352" y="596"/>
                    </a:lnTo>
                    <a:lnTo>
                      <a:pt x="348" y="600"/>
                    </a:lnTo>
                    <a:lnTo>
                      <a:pt x="348" y="606"/>
                    </a:lnTo>
                    <a:lnTo>
                      <a:pt x="346" y="612"/>
                    </a:lnTo>
                    <a:lnTo>
                      <a:pt x="344" y="618"/>
                    </a:lnTo>
                    <a:lnTo>
                      <a:pt x="342" y="622"/>
                    </a:lnTo>
                    <a:lnTo>
                      <a:pt x="336" y="630"/>
                    </a:lnTo>
                    <a:lnTo>
                      <a:pt x="332" y="638"/>
                    </a:lnTo>
                    <a:lnTo>
                      <a:pt x="328" y="634"/>
                    </a:lnTo>
                    <a:lnTo>
                      <a:pt x="328" y="628"/>
                    </a:lnTo>
                    <a:lnTo>
                      <a:pt x="330" y="622"/>
                    </a:lnTo>
                    <a:lnTo>
                      <a:pt x="326" y="614"/>
                    </a:lnTo>
                    <a:lnTo>
                      <a:pt x="320" y="610"/>
                    </a:lnTo>
                    <a:lnTo>
                      <a:pt x="308" y="600"/>
                    </a:lnTo>
                    <a:lnTo>
                      <a:pt x="294" y="592"/>
                    </a:lnTo>
                    <a:lnTo>
                      <a:pt x="286" y="590"/>
                    </a:lnTo>
                    <a:lnTo>
                      <a:pt x="278" y="580"/>
                    </a:lnTo>
                    <a:lnTo>
                      <a:pt x="268" y="572"/>
                    </a:lnTo>
                    <a:lnTo>
                      <a:pt x="270" y="568"/>
                    </a:lnTo>
                    <a:lnTo>
                      <a:pt x="276" y="564"/>
                    </a:lnTo>
                    <a:lnTo>
                      <a:pt x="300" y="540"/>
                    </a:lnTo>
                    <a:lnTo>
                      <a:pt x="308" y="534"/>
                    </a:lnTo>
                    <a:lnTo>
                      <a:pt x="316" y="530"/>
                    </a:lnTo>
                    <a:lnTo>
                      <a:pt x="320" y="524"/>
                    </a:lnTo>
                    <a:lnTo>
                      <a:pt x="324" y="512"/>
                    </a:lnTo>
                    <a:lnTo>
                      <a:pt x="322" y="502"/>
                    </a:lnTo>
                    <a:lnTo>
                      <a:pt x="318" y="498"/>
                    </a:lnTo>
                    <a:lnTo>
                      <a:pt x="308" y="496"/>
                    </a:lnTo>
                    <a:lnTo>
                      <a:pt x="308" y="490"/>
                    </a:lnTo>
                    <a:lnTo>
                      <a:pt x="312" y="482"/>
                    </a:lnTo>
                    <a:lnTo>
                      <a:pt x="314" y="474"/>
                    </a:lnTo>
                    <a:lnTo>
                      <a:pt x="308" y="472"/>
                    </a:lnTo>
                    <a:lnTo>
                      <a:pt x="300" y="474"/>
                    </a:lnTo>
                    <a:lnTo>
                      <a:pt x="292" y="466"/>
                    </a:lnTo>
                    <a:lnTo>
                      <a:pt x="288" y="456"/>
                    </a:lnTo>
                    <a:lnTo>
                      <a:pt x="290" y="446"/>
                    </a:lnTo>
                    <a:lnTo>
                      <a:pt x="284" y="442"/>
                    </a:lnTo>
                    <a:lnTo>
                      <a:pt x="274" y="440"/>
                    </a:lnTo>
                    <a:lnTo>
                      <a:pt x="266" y="442"/>
                    </a:lnTo>
                    <a:lnTo>
                      <a:pt x="256" y="442"/>
                    </a:lnTo>
                    <a:lnTo>
                      <a:pt x="256" y="414"/>
                    </a:lnTo>
                    <a:lnTo>
                      <a:pt x="252" y="406"/>
                    </a:lnTo>
                    <a:lnTo>
                      <a:pt x="256" y="402"/>
                    </a:lnTo>
                    <a:lnTo>
                      <a:pt x="252" y="396"/>
                    </a:lnTo>
                    <a:lnTo>
                      <a:pt x="260" y="382"/>
                    </a:lnTo>
                    <a:lnTo>
                      <a:pt x="260" y="376"/>
                    </a:lnTo>
                    <a:lnTo>
                      <a:pt x="258" y="366"/>
                    </a:lnTo>
                    <a:lnTo>
                      <a:pt x="248" y="362"/>
                    </a:lnTo>
                    <a:lnTo>
                      <a:pt x="246" y="350"/>
                    </a:lnTo>
                    <a:lnTo>
                      <a:pt x="248" y="342"/>
                    </a:lnTo>
                    <a:lnTo>
                      <a:pt x="220" y="342"/>
                    </a:lnTo>
                    <a:lnTo>
                      <a:pt x="218" y="330"/>
                    </a:lnTo>
                    <a:lnTo>
                      <a:pt x="218" y="326"/>
                    </a:lnTo>
                    <a:lnTo>
                      <a:pt x="220" y="322"/>
                    </a:lnTo>
                    <a:lnTo>
                      <a:pt x="218" y="314"/>
                    </a:lnTo>
                    <a:lnTo>
                      <a:pt x="214" y="302"/>
                    </a:lnTo>
                    <a:lnTo>
                      <a:pt x="196" y="298"/>
                    </a:lnTo>
                    <a:lnTo>
                      <a:pt x="184" y="292"/>
                    </a:lnTo>
                    <a:lnTo>
                      <a:pt x="176" y="290"/>
                    </a:lnTo>
                    <a:lnTo>
                      <a:pt x="172" y="284"/>
                    </a:lnTo>
                    <a:lnTo>
                      <a:pt x="162" y="282"/>
                    </a:lnTo>
                    <a:lnTo>
                      <a:pt x="152" y="280"/>
                    </a:lnTo>
                    <a:lnTo>
                      <a:pt x="140" y="268"/>
                    </a:lnTo>
                    <a:lnTo>
                      <a:pt x="138" y="240"/>
                    </a:lnTo>
                    <a:lnTo>
                      <a:pt x="126" y="240"/>
                    </a:lnTo>
                    <a:lnTo>
                      <a:pt x="116" y="244"/>
                    </a:lnTo>
                    <a:lnTo>
                      <a:pt x="114" y="244"/>
                    </a:lnTo>
                    <a:lnTo>
                      <a:pt x="106" y="250"/>
                    </a:lnTo>
                    <a:lnTo>
                      <a:pt x="92" y="256"/>
                    </a:lnTo>
                    <a:lnTo>
                      <a:pt x="72" y="258"/>
                    </a:lnTo>
                    <a:lnTo>
                      <a:pt x="60" y="256"/>
                    </a:lnTo>
                    <a:lnTo>
                      <a:pt x="54" y="256"/>
                    </a:lnTo>
                    <a:lnTo>
                      <a:pt x="52" y="250"/>
                    </a:lnTo>
                    <a:lnTo>
                      <a:pt x="56" y="238"/>
                    </a:lnTo>
                    <a:lnTo>
                      <a:pt x="54" y="232"/>
                    </a:lnTo>
                    <a:lnTo>
                      <a:pt x="48" y="238"/>
                    </a:lnTo>
                    <a:lnTo>
                      <a:pt x="38" y="242"/>
                    </a:lnTo>
                    <a:lnTo>
                      <a:pt x="36" y="244"/>
                    </a:lnTo>
                    <a:lnTo>
                      <a:pt x="28" y="242"/>
                    </a:lnTo>
                    <a:lnTo>
                      <a:pt x="18" y="232"/>
                    </a:lnTo>
                    <a:lnTo>
                      <a:pt x="8" y="222"/>
                    </a:lnTo>
                    <a:lnTo>
                      <a:pt x="0" y="200"/>
                    </a:lnTo>
                    <a:lnTo>
                      <a:pt x="8" y="188"/>
                    </a:lnTo>
                    <a:lnTo>
                      <a:pt x="14" y="182"/>
                    </a:lnTo>
                    <a:lnTo>
                      <a:pt x="16" y="172"/>
                    </a:lnTo>
                    <a:lnTo>
                      <a:pt x="26" y="160"/>
                    </a:lnTo>
                    <a:lnTo>
                      <a:pt x="40" y="154"/>
                    </a:lnTo>
                    <a:lnTo>
                      <a:pt x="62" y="152"/>
                    </a:lnTo>
                    <a:lnTo>
                      <a:pt x="68" y="138"/>
                    </a:lnTo>
                    <a:lnTo>
                      <a:pt x="68" y="126"/>
                    </a:lnTo>
                    <a:lnTo>
                      <a:pt x="70" y="120"/>
                    </a:lnTo>
                    <a:lnTo>
                      <a:pt x="72" y="106"/>
                    </a:lnTo>
                    <a:lnTo>
                      <a:pt x="70" y="94"/>
                    </a:lnTo>
                    <a:lnTo>
                      <a:pt x="64" y="86"/>
                    </a:lnTo>
                    <a:lnTo>
                      <a:pt x="64" y="74"/>
                    </a:lnTo>
                    <a:lnTo>
                      <a:pt x="66" y="72"/>
                    </a:lnTo>
                    <a:lnTo>
                      <a:pt x="76" y="74"/>
                    </a:lnTo>
                    <a:lnTo>
                      <a:pt x="76" y="68"/>
                    </a:lnTo>
                    <a:lnTo>
                      <a:pt x="64" y="64"/>
                    </a:lnTo>
                    <a:lnTo>
                      <a:pt x="64" y="58"/>
                    </a:lnTo>
                    <a:lnTo>
                      <a:pt x="92" y="56"/>
                    </a:lnTo>
                    <a:lnTo>
                      <a:pt x="102" y="54"/>
                    </a:lnTo>
                    <a:lnTo>
                      <a:pt x="108" y="56"/>
                    </a:lnTo>
                    <a:lnTo>
                      <a:pt x="112" y="62"/>
                    </a:lnTo>
                    <a:lnTo>
                      <a:pt x="120" y="70"/>
                    </a:lnTo>
                    <a:lnTo>
                      <a:pt x="130" y="72"/>
                    </a:lnTo>
                    <a:lnTo>
                      <a:pt x="144" y="68"/>
                    </a:lnTo>
                    <a:lnTo>
                      <a:pt x="150" y="62"/>
                    </a:lnTo>
                    <a:lnTo>
                      <a:pt x="156" y="56"/>
                    </a:lnTo>
                    <a:lnTo>
                      <a:pt x="168" y="52"/>
                    </a:lnTo>
                    <a:lnTo>
                      <a:pt x="168" y="44"/>
                    </a:lnTo>
                    <a:lnTo>
                      <a:pt x="162" y="44"/>
                    </a:lnTo>
                    <a:lnTo>
                      <a:pt x="156" y="36"/>
                    </a:lnTo>
                    <a:lnTo>
                      <a:pt x="154" y="26"/>
                    </a:lnTo>
                    <a:lnTo>
                      <a:pt x="148" y="20"/>
                    </a:lnTo>
                    <a:lnTo>
                      <a:pt x="154" y="18"/>
                    </a:lnTo>
                    <a:lnTo>
                      <a:pt x="162" y="22"/>
                    </a:lnTo>
                    <a:lnTo>
                      <a:pt x="174" y="22"/>
                    </a:lnTo>
                    <a:lnTo>
                      <a:pt x="178" y="24"/>
                    </a:lnTo>
                    <a:lnTo>
                      <a:pt x="184" y="20"/>
                    </a:lnTo>
                    <a:lnTo>
                      <a:pt x="194" y="18"/>
                    </a:lnTo>
                    <a:lnTo>
                      <a:pt x="206" y="14"/>
                    </a:lnTo>
                    <a:lnTo>
                      <a:pt x="210" y="4"/>
                    </a:lnTo>
                    <a:lnTo>
                      <a:pt x="208" y="0"/>
                    </a:lnTo>
                    <a:lnTo>
                      <a:pt x="220" y="0"/>
                    </a:lnTo>
                    <a:lnTo>
                      <a:pt x="228" y="22"/>
                    </a:lnTo>
                    <a:lnTo>
                      <a:pt x="222" y="28"/>
                    </a:lnTo>
                    <a:lnTo>
                      <a:pt x="222" y="48"/>
                    </a:lnTo>
                    <a:lnTo>
                      <a:pt x="228" y="56"/>
                    </a:lnTo>
                    <a:lnTo>
                      <a:pt x="236" y="64"/>
                    </a:lnTo>
                    <a:lnTo>
                      <a:pt x="244" y="64"/>
                    </a:lnTo>
                    <a:lnTo>
                      <a:pt x="254" y="62"/>
                    </a:lnTo>
                    <a:lnTo>
                      <a:pt x="260" y="58"/>
                    </a:lnTo>
                    <a:lnTo>
                      <a:pt x="268" y="54"/>
                    </a:lnTo>
                    <a:lnTo>
                      <a:pt x="272" y="50"/>
                    </a:lnTo>
                    <a:lnTo>
                      <a:pt x="276" y="54"/>
                    </a:lnTo>
                    <a:lnTo>
                      <a:pt x="282" y="54"/>
                    </a:lnTo>
                    <a:lnTo>
                      <a:pt x="284" y="54"/>
                    </a:lnTo>
                    <a:lnTo>
                      <a:pt x="286" y="48"/>
                    </a:lnTo>
                    <a:lnTo>
                      <a:pt x="286" y="44"/>
                    </a:lnTo>
                    <a:lnTo>
                      <a:pt x="290" y="44"/>
                    </a:lnTo>
                    <a:lnTo>
                      <a:pt x="300" y="46"/>
                    </a:lnTo>
                    <a:lnTo>
                      <a:pt x="310" y="50"/>
                    </a:lnTo>
                    <a:lnTo>
                      <a:pt x="316" y="50"/>
                    </a:lnTo>
                    <a:lnTo>
                      <a:pt x="322" y="46"/>
                    </a:lnTo>
                    <a:lnTo>
                      <a:pt x="332" y="48"/>
                    </a:lnTo>
                    <a:lnTo>
                      <a:pt x="338" y="52"/>
                    </a:lnTo>
                    <a:lnTo>
                      <a:pt x="350" y="24"/>
                    </a:lnTo>
                    <a:lnTo>
                      <a:pt x="356" y="18"/>
                    </a:lnTo>
                    <a:close/>
                  </a:path>
                </a:pathLst>
              </a:custGeom>
              <a:solidFill>
                <a:schemeClr val="accent2"/>
              </a:solidFill>
              <a:ln w="7938">
                <a:solidFill>
                  <a:schemeClr val="bg1"/>
                </a:solidFill>
                <a:prstDash val="solid"/>
                <a:round/>
                <a:headEnd/>
                <a:tailEnd/>
              </a:ln>
            </p:spPr>
            <p:txBody>
              <a:bodyPr/>
              <a:lstStyle/>
              <a:p>
                <a:endParaRPr lang="en-US" dirty="0">
                  <a:solidFill>
                    <a:srgbClr val="0F245F"/>
                  </a:solidFill>
                </a:endParaRPr>
              </a:p>
            </p:txBody>
          </p:sp>
        </p:grpSp>
        <p:grpSp>
          <p:nvGrpSpPr>
            <p:cNvPr id="110" name="Group 94"/>
            <p:cNvGrpSpPr>
              <a:grpSpLocks noChangeAspect="1"/>
            </p:cNvGrpSpPr>
            <p:nvPr/>
          </p:nvGrpSpPr>
          <p:grpSpPr bwMode="auto">
            <a:xfrm>
              <a:off x="3883554" y="3444404"/>
              <a:ext cx="1562268" cy="1998149"/>
              <a:chOff x="2428" y="1949"/>
              <a:chExt cx="1087" cy="1194"/>
            </a:xfrm>
          </p:grpSpPr>
          <p:sp>
            <p:nvSpPr>
              <p:cNvPr id="255" name="Freeform 95"/>
              <p:cNvSpPr>
                <a:spLocks noChangeAspect="1"/>
              </p:cNvSpPr>
              <p:nvPr/>
            </p:nvSpPr>
            <p:spPr bwMode="auto">
              <a:xfrm>
                <a:off x="3093" y="2047"/>
                <a:ext cx="172" cy="172"/>
              </a:xfrm>
              <a:custGeom>
                <a:avLst/>
                <a:gdLst/>
                <a:ahLst/>
                <a:cxnLst>
                  <a:cxn ang="0">
                    <a:pos x="6" y="0"/>
                  </a:cxn>
                  <a:cxn ang="0">
                    <a:pos x="16" y="4"/>
                  </a:cxn>
                  <a:cxn ang="0">
                    <a:pos x="24" y="2"/>
                  </a:cxn>
                  <a:cxn ang="0">
                    <a:pos x="48" y="12"/>
                  </a:cxn>
                  <a:cxn ang="0">
                    <a:pos x="66" y="16"/>
                  </a:cxn>
                  <a:cxn ang="0">
                    <a:pos x="80" y="14"/>
                  </a:cxn>
                  <a:cxn ang="0">
                    <a:pos x="90" y="8"/>
                  </a:cxn>
                  <a:cxn ang="0">
                    <a:pos x="112" y="6"/>
                  </a:cxn>
                  <a:cxn ang="0">
                    <a:pos x="122" y="12"/>
                  </a:cxn>
                  <a:cxn ang="0">
                    <a:pos x="134" y="10"/>
                  </a:cxn>
                  <a:cxn ang="0">
                    <a:pos x="150" y="12"/>
                  </a:cxn>
                  <a:cxn ang="0">
                    <a:pos x="154" y="20"/>
                  </a:cxn>
                  <a:cxn ang="0">
                    <a:pos x="162" y="40"/>
                  </a:cxn>
                  <a:cxn ang="0">
                    <a:pos x="158" y="44"/>
                  </a:cxn>
                  <a:cxn ang="0">
                    <a:pos x="152" y="56"/>
                  </a:cxn>
                  <a:cxn ang="0">
                    <a:pos x="150" y="66"/>
                  </a:cxn>
                  <a:cxn ang="0">
                    <a:pos x="146" y="70"/>
                  </a:cxn>
                  <a:cxn ang="0">
                    <a:pos x="140" y="60"/>
                  </a:cxn>
                  <a:cxn ang="0">
                    <a:pos x="136" y="48"/>
                  </a:cxn>
                  <a:cxn ang="0">
                    <a:pos x="130" y="40"/>
                  </a:cxn>
                  <a:cxn ang="0">
                    <a:pos x="126" y="28"/>
                  </a:cxn>
                  <a:cxn ang="0">
                    <a:pos x="122" y="16"/>
                  </a:cxn>
                  <a:cxn ang="0">
                    <a:pos x="122" y="24"/>
                  </a:cxn>
                  <a:cxn ang="0">
                    <a:pos x="124" y="42"/>
                  </a:cxn>
                  <a:cxn ang="0">
                    <a:pos x="128" y="54"/>
                  </a:cxn>
                  <a:cxn ang="0">
                    <a:pos x="136" y="64"/>
                  </a:cxn>
                  <a:cxn ang="0">
                    <a:pos x="142" y="72"/>
                  </a:cxn>
                  <a:cxn ang="0">
                    <a:pos x="150" y="96"/>
                  </a:cxn>
                  <a:cxn ang="0">
                    <a:pos x="170" y="130"/>
                  </a:cxn>
                  <a:cxn ang="0">
                    <a:pos x="172" y="136"/>
                  </a:cxn>
                  <a:cxn ang="0">
                    <a:pos x="172" y="152"/>
                  </a:cxn>
                  <a:cxn ang="0">
                    <a:pos x="164" y="152"/>
                  </a:cxn>
                  <a:cxn ang="0">
                    <a:pos x="144" y="172"/>
                  </a:cxn>
                  <a:cxn ang="0">
                    <a:pos x="134" y="166"/>
                  </a:cxn>
                  <a:cxn ang="0">
                    <a:pos x="6" y="164"/>
                  </a:cxn>
                  <a:cxn ang="0">
                    <a:pos x="6" y="38"/>
                  </a:cxn>
                  <a:cxn ang="0">
                    <a:pos x="2" y="36"/>
                  </a:cxn>
                  <a:cxn ang="0">
                    <a:pos x="0" y="24"/>
                  </a:cxn>
                  <a:cxn ang="0">
                    <a:pos x="6" y="20"/>
                  </a:cxn>
                  <a:cxn ang="0">
                    <a:pos x="6" y="0"/>
                  </a:cxn>
                </a:cxnLst>
                <a:rect l="0" t="0" r="r" b="b"/>
                <a:pathLst>
                  <a:path w="172" h="172">
                    <a:moveTo>
                      <a:pt x="6" y="0"/>
                    </a:moveTo>
                    <a:lnTo>
                      <a:pt x="16" y="4"/>
                    </a:lnTo>
                    <a:lnTo>
                      <a:pt x="24" y="2"/>
                    </a:lnTo>
                    <a:lnTo>
                      <a:pt x="48" y="12"/>
                    </a:lnTo>
                    <a:lnTo>
                      <a:pt x="66" y="16"/>
                    </a:lnTo>
                    <a:lnTo>
                      <a:pt x="80" y="14"/>
                    </a:lnTo>
                    <a:lnTo>
                      <a:pt x="90" y="8"/>
                    </a:lnTo>
                    <a:lnTo>
                      <a:pt x="112" y="6"/>
                    </a:lnTo>
                    <a:lnTo>
                      <a:pt x="122" y="12"/>
                    </a:lnTo>
                    <a:lnTo>
                      <a:pt x="134" y="10"/>
                    </a:lnTo>
                    <a:lnTo>
                      <a:pt x="150" y="12"/>
                    </a:lnTo>
                    <a:lnTo>
                      <a:pt x="154" y="20"/>
                    </a:lnTo>
                    <a:lnTo>
                      <a:pt x="162" y="40"/>
                    </a:lnTo>
                    <a:lnTo>
                      <a:pt x="158" y="44"/>
                    </a:lnTo>
                    <a:lnTo>
                      <a:pt x="152" y="56"/>
                    </a:lnTo>
                    <a:lnTo>
                      <a:pt x="150" y="66"/>
                    </a:lnTo>
                    <a:lnTo>
                      <a:pt x="146" y="70"/>
                    </a:lnTo>
                    <a:lnTo>
                      <a:pt x="140" y="60"/>
                    </a:lnTo>
                    <a:lnTo>
                      <a:pt x="136" y="48"/>
                    </a:lnTo>
                    <a:lnTo>
                      <a:pt x="130" y="40"/>
                    </a:lnTo>
                    <a:lnTo>
                      <a:pt x="126" y="28"/>
                    </a:lnTo>
                    <a:lnTo>
                      <a:pt x="122" y="16"/>
                    </a:lnTo>
                    <a:lnTo>
                      <a:pt x="122" y="24"/>
                    </a:lnTo>
                    <a:lnTo>
                      <a:pt x="124" y="42"/>
                    </a:lnTo>
                    <a:lnTo>
                      <a:pt x="128" y="54"/>
                    </a:lnTo>
                    <a:lnTo>
                      <a:pt x="136" y="64"/>
                    </a:lnTo>
                    <a:lnTo>
                      <a:pt x="142" y="72"/>
                    </a:lnTo>
                    <a:lnTo>
                      <a:pt x="150" y="96"/>
                    </a:lnTo>
                    <a:lnTo>
                      <a:pt x="170" y="130"/>
                    </a:lnTo>
                    <a:lnTo>
                      <a:pt x="172" y="136"/>
                    </a:lnTo>
                    <a:lnTo>
                      <a:pt x="172" y="152"/>
                    </a:lnTo>
                    <a:lnTo>
                      <a:pt x="164" y="152"/>
                    </a:lnTo>
                    <a:lnTo>
                      <a:pt x="144" y="172"/>
                    </a:lnTo>
                    <a:lnTo>
                      <a:pt x="134" y="166"/>
                    </a:lnTo>
                    <a:lnTo>
                      <a:pt x="6" y="164"/>
                    </a:lnTo>
                    <a:lnTo>
                      <a:pt x="6" y="38"/>
                    </a:lnTo>
                    <a:lnTo>
                      <a:pt x="2" y="36"/>
                    </a:lnTo>
                    <a:lnTo>
                      <a:pt x="0" y="24"/>
                    </a:lnTo>
                    <a:lnTo>
                      <a:pt x="6" y="20"/>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56" name="Freeform 96"/>
              <p:cNvSpPr>
                <a:spLocks noChangeAspect="1"/>
              </p:cNvSpPr>
              <p:nvPr/>
            </p:nvSpPr>
            <p:spPr bwMode="auto">
              <a:xfrm>
                <a:off x="2850" y="2023"/>
                <a:ext cx="249" cy="222"/>
              </a:xfrm>
              <a:custGeom>
                <a:avLst/>
                <a:gdLst/>
                <a:ahLst/>
                <a:cxnLst>
                  <a:cxn ang="0">
                    <a:pos x="35" y="0"/>
                  </a:cxn>
                  <a:cxn ang="0">
                    <a:pos x="51" y="4"/>
                  </a:cxn>
                  <a:cxn ang="0">
                    <a:pos x="79" y="8"/>
                  </a:cxn>
                  <a:cxn ang="0">
                    <a:pos x="93" y="16"/>
                  </a:cxn>
                  <a:cxn ang="0">
                    <a:pos x="99" y="28"/>
                  </a:cxn>
                  <a:cxn ang="0">
                    <a:pos x="107" y="34"/>
                  </a:cxn>
                  <a:cxn ang="0">
                    <a:pos x="125" y="34"/>
                  </a:cxn>
                  <a:cxn ang="0">
                    <a:pos x="137" y="42"/>
                  </a:cxn>
                  <a:cxn ang="0">
                    <a:pos x="157" y="54"/>
                  </a:cxn>
                  <a:cxn ang="0">
                    <a:pos x="171" y="40"/>
                  </a:cxn>
                  <a:cxn ang="0">
                    <a:pos x="173" y="30"/>
                  </a:cxn>
                  <a:cxn ang="0">
                    <a:pos x="167" y="22"/>
                  </a:cxn>
                  <a:cxn ang="0">
                    <a:pos x="177" y="12"/>
                  </a:cxn>
                  <a:cxn ang="0">
                    <a:pos x="191" y="6"/>
                  </a:cxn>
                  <a:cxn ang="0">
                    <a:pos x="209" y="8"/>
                  </a:cxn>
                  <a:cxn ang="0">
                    <a:pos x="223" y="16"/>
                  </a:cxn>
                  <a:cxn ang="0">
                    <a:pos x="237" y="22"/>
                  </a:cxn>
                  <a:cxn ang="0">
                    <a:pos x="249" y="24"/>
                  </a:cxn>
                  <a:cxn ang="0">
                    <a:pos x="249" y="44"/>
                  </a:cxn>
                  <a:cxn ang="0">
                    <a:pos x="243" y="48"/>
                  </a:cxn>
                  <a:cxn ang="0">
                    <a:pos x="245" y="60"/>
                  </a:cxn>
                  <a:cxn ang="0">
                    <a:pos x="249" y="62"/>
                  </a:cxn>
                  <a:cxn ang="0">
                    <a:pos x="249" y="188"/>
                  </a:cxn>
                  <a:cxn ang="0">
                    <a:pos x="249" y="222"/>
                  </a:cxn>
                  <a:cxn ang="0">
                    <a:pos x="231" y="222"/>
                  </a:cxn>
                  <a:cxn ang="0">
                    <a:pos x="97" y="168"/>
                  </a:cxn>
                  <a:cxn ang="0">
                    <a:pos x="91" y="174"/>
                  </a:cxn>
                  <a:cxn ang="0">
                    <a:pos x="79" y="180"/>
                  </a:cxn>
                  <a:cxn ang="0">
                    <a:pos x="69" y="172"/>
                  </a:cxn>
                  <a:cxn ang="0">
                    <a:pos x="59" y="168"/>
                  </a:cxn>
                  <a:cxn ang="0">
                    <a:pos x="43" y="164"/>
                  </a:cxn>
                  <a:cxn ang="0">
                    <a:pos x="37" y="158"/>
                  </a:cxn>
                  <a:cxn ang="0">
                    <a:pos x="33" y="150"/>
                  </a:cxn>
                  <a:cxn ang="0">
                    <a:pos x="14" y="148"/>
                  </a:cxn>
                  <a:cxn ang="0">
                    <a:pos x="8" y="136"/>
                  </a:cxn>
                  <a:cxn ang="0">
                    <a:pos x="4" y="126"/>
                  </a:cxn>
                  <a:cxn ang="0">
                    <a:pos x="0" y="116"/>
                  </a:cxn>
                  <a:cxn ang="0">
                    <a:pos x="8" y="112"/>
                  </a:cxn>
                  <a:cxn ang="0">
                    <a:pos x="8" y="66"/>
                  </a:cxn>
                  <a:cxn ang="0">
                    <a:pos x="4" y="48"/>
                  </a:cxn>
                  <a:cxn ang="0">
                    <a:pos x="12" y="42"/>
                  </a:cxn>
                  <a:cxn ang="0">
                    <a:pos x="12" y="26"/>
                  </a:cxn>
                  <a:cxn ang="0">
                    <a:pos x="33" y="12"/>
                  </a:cxn>
                  <a:cxn ang="0">
                    <a:pos x="35" y="10"/>
                  </a:cxn>
                  <a:cxn ang="0">
                    <a:pos x="35" y="0"/>
                  </a:cxn>
                </a:cxnLst>
                <a:rect l="0" t="0" r="r" b="b"/>
                <a:pathLst>
                  <a:path w="249" h="222">
                    <a:moveTo>
                      <a:pt x="35" y="0"/>
                    </a:moveTo>
                    <a:lnTo>
                      <a:pt x="51" y="4"/>
                    </a:lnTo>
                    <a:lnTo>
                      <a:pt x="79" y="8"/>
                    </a:lnTo>
                    <a:lnTo>
                      <a:pt x="93" y="16"/>
                    </a:lnTo>
                    <a:lnTo>
                      <a:pt x="99" y="28"/>
                    </a:lnTo>
                    <a:lnTo>
                      <a:pt x="107" y="34"/>
                    </a:lnTo>
                    <a:lnTo>
                      <a:pt x="125" y="34"/>
                    </a:lnTo>
                    <a:lnTo>
                      <a:pt x="137" y="42"/>
                    </a:lnTo>
                    <a:lnTo>
                      <a:pt x="157" y="54"/>
                    </a:lnTo>
                    <a:lnTo>
                      <a:pt x="171" y="40"/>
                    </a:lnTo>
                    <a:lnTo>
                      <a:pt x="173" y="30"/>
                    </a:lnTo>
                    <a:lnTo>
                      <a:pt x="167" y="22"/>
                    </a:lnTo>
                    <a:lnTo>
                      <a:pt x="177" y="12"/>
                    </a:lnTo>
                    <a:lnTo>
                      <a:pt x="191" y="6"/>
                    </a:lnTo>
                    <a:lnTo>
                      <a:pt x="209" y="8"/>
                    </a:lnTo>
                    <a:lnTo>
                      <a:pt x="223" y="16"/>
                    </a:lnTo>
                    <a:lnTo>
                      <a:pt x="237" y="22"/>
                    </a:lnTo>
                    <a:lnTo>
                      <a:pt x="249" y="24"/>
                    </a:lnTo>
                    <a:lnTo>
                      <a:pt x="249" y="44"/>
                    </a:lnTo>
                    <a:lnTo>
                      <a:pt x="243" y="48"/>
                    </a:lnTo>
                    <a:lnTo>
                      <a:pt x="245" y="60"/>
                    </a:lnTo>
                    <a:lnTo>
                      <a:pt x="249" y="62"/>
                    </a:lnTo>
                    <a:lnTo>
                      <a:pt x="249" y="188"/>
                    </a:lnTo>
                    <a:lnTo>
                      <a:pt x="249" y="222"/>
                    </a:lnTo>
                    <a:lnTo>
                      <a:pt x="231" y="222"/>
                    </a:lnTo>
                    <a:lnTo>
                      <a:pt x="97" y="168"/>
                    </a:lnTo>
                    <a:lnTo>
                      <a:pt x="91" y="174"/>
                    </a:lnTo>
                    <a:lnTo>
                      <a:pt x="79" y="180"/>
                    </a:lnTo>
                    <a:lnTo>
                      <a:pt x="69" y="172"/>
                    </a:lnTo>
                    <a:lnTo>
                      <a:pt x="59" y="168"/>
                    </a:lnTo>
                    <a:lnTo>
                      <a:pt x="43" y="164"/>
                    </a:lnTo>
                    <a:lnTo>
                      <a:pt x="37" y="158"/>
                    </a:lnTo>
                    <a:lnTo>
                      <a:pt x="33" y="150"/>
                    </a:lnTo>
                    <a:lnTo>
                      <a:pt x="14" y="148"/>
                    </a:lnTo>
                    <a:lnTo>
                      <a:pt x="8" y="136"/>
                    </a:lnTo>
                    <a:lnTo>
                      <a:pt x="4" y="126"/>
                    </a:lnTo>
                    <a:lnTo>
                      <a:pt x="0" y="116"/>
                    </a:lnTo>
                    <a:lnTo>
                      <a:pt x="8" y="112"/>
                    </a:lnTo>
                    <a:lnTo>
                      <a:pt x="8" y="66"/>
                    </a:lnTo>
                    <a:lnTo>
                      <a:pt x="4" y="48"/>
                    </a:lnTo>
                    <a:lnTo>
                      <a:pt x="12" y="42"/>
                    </a:lnTo>
                    <a:lnTo>
                      <a:pt x="12" y="26"/>
                    </a:lnTo>
                    <a:lnTo>
                      <a:pt x="33" y="12"/>
                    </a:lnTo>
                    <a:lnTo>
                      <a:pt x="35" y="10"/>
                    </a:lnTo>
                    <a:lnTo>
                      <a:pt x="35"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57" name="Freeform 97"/>
              <p:cNvSpPr>
                <a:spLocks noChangeAspect="1"/>
              </p:cNvSpPr>
              <p:nvPr/>
            </p:nvSpPr>
            <p:spPr bwMode="auto">
              <a:xfrm>
                <a:off x="2820" y="1949"/>
                <a:ext cx="65" cy="122"/>
              </a:xfrm>
              <a:custGeom>
                <a:avLst/>
                <a:gdLst/>
                <a:ahLst/>
                <a:cxnLst>
                  <a:cxn ang="0">
                    <a:pos x="16" y="6"/>
                  </a:cxn>
                  <a:cxn ang="0">
                    <a:pos x="30" y="0"/>
                  </a:cxn>
                  <a:cxn ang="0">
                    <a:pos x="38" y="0"/>
                  </a:cxn>
                  <a:cxn ang="0">
                    <a:pos x="42" y="8"/>
                  </a:cxn>
                  <a:cxn ang="0">
                    <a:pos x="48" y="10"/>
                  </a:cxn>
                  <a:cxn ang="0">
                    <a:pos x="54" y="6"/>
                  </a:cxn>
                  <a:cxn ang="0">
                    <a:pos x="58" y="8"/>
                  </a:cxn>
                  <a:cxn ang="0">
                    <a:pos x="56" y="14"/>
                  </a:cxn>
                  <a:cxn ang="0">
                    <a:pos x="50" y="16"/>
                  </a:cxn>
                  <a:cxn ang="0">
                    <a:pos x="46" y="24"/>
                  </a:cxn>
                  <a:cxn ang="0">
                    <a:pos x="50" y="28"/>
                  </a:cxn>
                  <a:cxn ang="0">
                    <a:pos x="58" y="32"/>
                  </a:cxn>
                  <a:cxn ang="0">
                    <a:pos x="58" y="38"/>
                  </a:cxn>
                  <a:cxn ang="0">
                    <a:pos x="52" y="44"/>
                  </a:cxn>
                  <a:cxn ang="0">
                    <a:pos x="46" y="46"/>
                  </a:cxn>
                  <a:cxn ang="0">
                    <a:pos x="40" y="54"/>
                  </a:cxn>
                  <a:cxn ang="0">
                    <a:pos x="44" y="64"/>
                  </a:cxn>
                  <a:cxn ang="0">
                    <a:pos x="54" y="64"/>
                  </a:cxn>
                  <a:cxn ang="0">
                    <a:pos x="58" y="70"/>
                  </a:cxn>
                  <a:cxn ang="0">
                    <a:pos x="65" y="74"/>
                  </a:cxn>
                  <a:cxn ang="0">
                    <a:pos x="65" y="84"/>
                  </a:cxn>
                  <a:cxn ang="0">
                    <a:pos x="42" y="100"/>
                  </a:cxn>
                  <a:cxn ang="0">
                    <a:pos x="42" y="116"/>
                  </a:cxn>
                  <a:cxn ang="0">
                    <a:pos x="34" y="122"/>
                  </a:cxn>
                  <a:cxn ang="0">
                    <a:pos x="28" y="120"/>
                  </a:cxn>
                  <a:cxn ang="0">
                    <a:pos x="26" y="108"/>
                  </a:cxn>
                  <a:cxn ang="0">
                    <a:pos x="24" y="92"/>
                  </a:cxn>
                  <a:cxn ang="0">
                    <a:pos x="10" y="76"/>
                  </a:cxn>
                  <a:cxn ang="0">
                    <a:pos x="0" y="64"/>
                  </a:cxn>
                  <a:cxn ang="0">
                    <a:pos x="0" y="56"/>
                  </a:cxn>
                  <a:cxn ang="0">
                    <a:pos x="12" y="46"/>
                  </a:cxn>
                  <a:cxn ang="0">
                    <a:pos x="12" y="10"/>
                  </a:cxn>
                  <a:cxn ang="0">
                    <a:pos x="16" y="6"/>
                  </a:cxn>
                </a:cxnLst>
                <a:rect l="0" t="0" r="r" b="b"/>
                <a:pathLst>
                  <a:path w="65" h="122">
                    <a:moveTo>
                      <a:pt x="16" y="6"/>
                    </a:moveTo>
                    <a:lnTo>
                      <a:pt x="30" y="0"/>
                    </a:lnTo>
                    <a:lnTo>
                      <a:pt x="38" y="0"/>
                    </a:lnTo>
                    <a:lnTo>
                      <a:pt x="42" y="8"/>
                    </a:lnTo>
                    <a:lnTo>
                      <a:pt x="48" y="10"/>
                    </a:lnTo>
                    <a:lnTo>
                      <a:pt x="54" y="6"/>
                    </a:lnTo>
                    <a:lnTo>
                      <a:pt x="58" y="8"/>
                    </a:lnTo>
                    <a:lnTo>
                      <a:pt x="56" y="14"/>
                    </a:lnTo>
                    <a:lnTo>
                      <a:pt x="50" y="16"/>
                    </a:lnTo>
                    <a:lnTo>
                      <a:pt x="46" y="24"/>
                    </a:lnTo>
                    <a:lnTo>
                      <a:pt x="50" y="28"/>
                    </a:lnTo>
                    <a:lnTo>
                      <a:pt x="58" y="32"/>
                    </a:lnTo>
                    <a:lnTo>
                      <a:pt x="58" y="38"/>
                    </a:lnTo>
                    <a:lnTo>
                      <a:pt x="52" y="44"/>
                    </a:lnTo>
                    <a:lnTo>
                      <a:pt x="46" y="46"/>
                    </a:lnTo>
                    <a:lnTo>
                      <a:pt x="40" y="54"/>
                    </a:lnTo>
                    <a:lnTo>
                      <a:pt x="44" y="64"/>
                    </a:lnTo>
                    <a:lnTo>
                      <a:pt x="54" y="64"/>
                    </a:lnTo>
                    <a:lnTo>
                      <a:pt x="58" y="70"/>
                    </a:lnTo>
                    <a:lnTo>
                      <a:pt x="65" y="74"/>
                    </a:lnTo>
                    <a:lnTo>
                      <a:pt x="65" y="84"/>
                    </a:lnTo>
                    <a:lnTo>
                      <a:pt x="42" y="100"/>
                    </a:lnTo>
                    <a:lnTo>
                      <a:pt x="42" y="116"/>
                    </a:lnTo>
                    <a:lnTo>
                      <a:pt x="34" y="122"/>
                    </a:lnTo>
                    <a:lnTo>
                      <a:pt x="28" y="120"/>
                    </a:lnTo>
                    <a:lnTo>
                      <a:pt x="26" y="108"/>
                    </a:lnTo>
                    <a:lnTo>
                      <a:pt x="24" y="92"/>
                    </a:lnTo>
                    <a:lnTo>
                      <a:pt x="10" y="76"/>
                    </a:lnTo>
                    <a:lnTo>
                      <a:pt x="0" y="64"/>
                    </a:lnTo>
                    <a:lnTo>
                      <a:pt x="0" y="56"/>
                    </a:lnTo>
                    <a:lnTo>
                      <a:pt x="12" y="46"/>
                    </a:lnTo>
                    <a:lnTo>
                      <a:pt x="12" y="10"/>
                    </a:lnTo>
                    <a:lnTo>
                      <a:pt x="16"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58" name="Freeform 98"/>
              <p:cNvSpPr>
                <a:spLocks noChangeAspect="1"/>
              </p:cNvSpPr>
              <p:nvPr/>
            </p:nvSpPr>
            <p:spPr bwMode="auto">
              <a:xfrm>
                <a:off x="2562" y="1955"/>
                <a:ext cx="331" cy="310"/>
              </a:xfrm>
              <a:custGeom>
                <a:avLst/>
                <a:gdLst/>
                <a:ahLst/>
                <a:cxnLst>
                  <a:cxn ang="0">
                    <a:pos x="0" y="164"/>
                  </a:cxn>
                  <a:cxn ang="0">
                    <a:pos x="0" y="146"/>
                  </a:cxn>
                  <a:cxn ang="0">
                    <a:pos x="32" y="126"/>
                  </a:cxn>
                  <a:cxn ang="0">
                    <a:pos x="54" y="124"/>
                  </a:cxn>
                  <a:cxn ang="0">
                    <a:pos x="78" y="104"/>
                  </a:cxn>
                  <a:cxn ang="0">
                    <a:pos x="80" y="96"/>
                  </a:cxn>
                  <a:cxn ang="0">
                    <a:pos x="96" y="86"/>
                  </a:cxn>
                  <a:cxn ang="0">
                    <a:pos x="120" y="84"/>
                  </a:cxn>
                  <a:cxn ang="0">
                    <a:pos x="120" y="76"/>
                  </a:cxn>
                  <a:cxn ang="0">
                    <a:pos x="112" y="66"/>
                  </a:cxn>
                  <a:cxn ang="0">
                    <a:pos x="112" y="40"/>
                  </a:cxn>
                  <a:cxn ang="0">
                    <a:pos x="110" y="34"/>
                  </a:cxn>
                  <a:cxn ang="0">
                    <a:pos x="126" y="22"/>
                  </a:cxn>
                  <a:cxn ang="0">
                    <a:pos x="138" y="20"/>
                  </a:cxn>
                  <a:cxn ang="0">
                    <a:pos x="154" y="10"/>
                  </a:cxn>
                  <a:cxn ang="0">
                    <a:pos x="180" y="6"/>
                  </a:cxn>
                  <a:cxn ang="0">
                    <a:pos x="204" y="2"/>
                  </a:cxn>
                  <a:cxn ang="0">
                    <a:pos x="218" y="4"/>
                  </a:cxn>
                  <a:cxn ang="0">
                    <a:pos x="226" y="6"/>
                  </a:cxn>
                  <a:cxn ang="0">
                    <a:pos x="238" y="0"/>
                  </a:cxn>
                  <a:cxn ang="0">
                    <a:pos x="254" y="0"/>
                  </a:cxn>
                  <a:cxn ang="0">
                    <a:pos x="262" y="0"/>
                  </a:cxn>
                  <a:cxn ang="0">
                    <a:pos x="270" y="4"/>
                  </a:cxn>
                  <a:cxn ang="0">
                    <a:pos x="270" y="40"/>
                  </a:cxn>
                  <a:cxn ang="0">
                    <a:pos x="258" y="50"/>
                  </a:cxn>
                  <a:cxn ang="0">
                    <a:pos x="258" y="58"/>
                  </a:cxn>
                  <a:cxn ang="0">
                    <a:pos x="282" y="86"/>
                  </a:cxn>
                  <a:cxn ang="0">
                    <a:pos x="286" y="114"/>
                  </a:cxn>
                  <a:cxn ang="0">
                    <a:pos x="292" y="116"/>
                  </a:cxn>
                  <a:cxn ang="0">
                    <a:pos x="294" y="132"/>
                  </a:cxn>
                  <a:cxn ang="0">
                    <a:pos x="296" y="180"/>
                  </a:cxn>
                  <a:cxn ang="0">
                    <a:pos x="288" y="184"/>
                  </a:cxn>
                  <a:cxn ang="0">
                    <a:pos x="292" y="194"/>
                  </a:cxn>
                  <a:cxn ang="0">
                    <a:pos x="302" y="216"/>
                  </a:cxn>
                  <a:cxn ang="0">
                    <a:pos x="321" y="218"/>
                  </a:cxn>
                  <a:cxn ang="0">
                    <a:pos x="325" y="226"/>
                  </a:cxn>
                  <a:cxn ang="0">
                    <a:pos x="331" y="232"/>
                  </a:cxn>
                  <a:cxn ang="0">
                    <a:pos x="264" y="272"/>
                  </a:cxn>
                  <a:cxn ang="0">
                    <a:pos x="226" y="304"/>
                  </a:cxn>
                  <a:cxn ang="0">
                    <a:pos x="206" y="308"/>
                  </a:cxn>
                  <a:cxn ang="0">
                    <a:pos x="188" y="310"/>
                  </a:cxn>
                  <a:cxn ang="0">
                    <a:pos x="190" y="294"/>
                  </a:cxn>
                  <a:cxn ang="0">
                    <a:pos x="170" y="286"/>
                  </a:cxn>
                  <a:cxn ang="0">
                    <a:pos x="160" y="276"/>
                  </a:cxn>
                  <a:cxn ang="0">
                    <a:pos x="0" y="164"/>
                  </a:cxn>
                </a:cxnLst>
                <a:rect l="0" t="0" r="r" b="b"/>
                <a:pathLst>
                  <a:path w="331" h="310">
                    <a:moveTo>
                      <a:pt x="0" y="164"/>
                    </a:moveTo>
                    <a:lnTo>
                      <a:pt x="0" y="146"/>
                    </a:lnTo>
                    <a:lnTo>
                      <a:pt x="32" y="126"/>
                    </a:lnTo>
                    <a:lnTo>
                      <a:pt x="54" y="124"/>
                    </a:lnTo>
                    <a:lnTo>
                      <a:pt x="78" y="104"/>
                    </a:lnTo>
                    <a:lnTo>
                      <a:pt x="80" y="96"/>
                    </a:lnTo>
                    <a:lnTo>
                      <a:pt x="96" y="86"/>
                    </a:lnTo>
                    <a:lnTo>
                      <a:pt x="120" y="84"/>
                    </a:lnTo>
                    <a:lnTo>
                      <a:pt x="120" y="76"/>
                    </a:lnTo>
                    <a:lnTo>
                      <a:pt x="112" y="66"/>
                    </a:lnTo>
                    <a:lnTo>
                      <a:pt x="112" y="40"/>
                    </a:lnTo>
                    <a:lnTo>
                      <a:pt x="110" y="34"/>
                    </a:lnTo>
                    <a:lnTo>
                      <a:pt x="126" y="22"/>
                    </a:lnTo>
                    <a:lnTo>
                      <a:pt x="138" y="20"/>
                    </a:lnTo>
                    <a:lnTo>
                      <a:pt x="154" y="10"/>
                    </a:lnTo>
                    <a:lnTo>
                      <a:pt x="180" y="6"/>
                    </a:lnTo>
                    <a:lnTo>
                      <a:pt x="204" y="2"/>
                    </a:lnTo>
                    <a:lnTo>
                      <a:pt x="218" y="4"/>
                    </a:lnTo>
                    <a:lnTo>
                      <a:pt x="226" y="6"/>
                    </a:lnTo>
                    <a:lnTo>
                      <a:pt x="238" y="0"/>
                    </a:lnTo>
                    <a:lnTo>
                      <a:pt x="254" y="0"/>
                    </a:lnTo>
                    <a:lnTo>
                      <a:pt x="262" y="0"/>
                    </a:lnTo>
                    <a:lnTo>
                      <a:pt x="270" y="4"/>
                    </a:lnTo>
                    <a:lnTo>
                      <a:pt x="270" y="40"/>
                    </a:lnTo>
                    <a:lnTo>
                      <a:pt x="258" y="50"/>
                    </a:lnTo>
                    <a:lnTo>
                      <a:pt x="258" y="58"/>
                    </a:lnTo>
                    <a:lnTo>
                      <a:pt x="282" y="86"/>
                    </a:lnTo>
                    <a:lnTo>
                      <a:pt x="286" y="114"/>
                    </a:lnTo>
                    <a:lnTo>
                      <a:pt x="292" y="116"/>
                    </a:lnTo>
                    <a:lnTo>
                      <a:pt x="294" y="132"/>
                    </a:lnTo>
                    <a:lnTo>
                      <a:pt x="296" y="180"/>
                    </a:lnTo>
                    <a:lnTo>
                      <a:pt x="288" y="184"/>
                    </a:lnTo>
                    <a:lnTo>
                      <a:pt x="292" y="194"/>
                    </a:lnTo>
                    <a:lnTo>
                      <a:pt x="302" y="216"/>
                    </a:lnTo>
                    <a:lnTo>
                      <a:pt x="321" y="218"/>
                    </a:lnTo>
                    <a:lnTo>
                      <a:pt x="325" y="226"/>
                    </a:lnTo>
                    <a:lnTo>
                      <a:pt x="331" y="232"/>
                    </a:lnTo>
                    <a:lnTo>
                      <a:pt x="264" y="272"/>
                    </a:lnTo>
                    <a:lnTo>
                      <a:pt x="226" y="304"/>
                    </a:lnTo>
                    <a:lnTo>
                      <a:pt x="206" y="308"/>
                    </a:lnTo>
                    <a:lnTo>
                      <a:pt x="188" y="310"/>
                    </a:lnTo>
                    <a:lnTo>
                      <a:pt x="190" y="294"/>
                    </a:lnTo>
                    <a:lnTo>
                      <a:pt x="170" y="286"/>
                    </a:lnTo>
                    <a:lnTo>
                      <a:pt x="160" y="276"/>
                    </a:lnTo>
                    <a:lnTo>
                      <a:pt x="0" y="16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59" name="Freeform 99"/>
              <p:cNvSpPr>
                <a:spLocks noChangeAspect="1"/>
              </p:cNvSpPr>
              <p:nvPr/>
            </p:nvSpPr>
            <p:spPr bwMode="auto">
              <a:xfrm>
                <a:off x="2494" y="1975"/>
                <a:ext cx="188" cy="144"/>
              </a:xfrm>
              <a:custGeom>
                <a:avLst/>
                <a:gdLst/>
                <a:ahLst/>
                <a:cxnLst>
                  <a:cxn ang="0">
                    <a:pos x="68" y="144"/>
                  </a:cxn>
                  <a:cxn ang="0">
                    <a:pos x="0" y="144"/>
                  </a:cxn>
                  <a:cxn ang="0">
                    <a:pos x="10" y="138"/>
                  </a:cxn>
                  <a:cxn ang="0">
                    <a:pos x="28" y="128"/>
                  </a:cxn>
                  <a:cxn ang="0">
                    <a:pos x="50" y="110"/>
                  </a:cxn>
                  <a:cxn ang="0">
                    <a:pos x="52" y="104"/>
                  </a:cxn>
                  <a:cxn ang="0">
                    <a:pos x="52" y="68"/>
                  </a:cxn>
                  <a:cxn ang="0">
                    <a:pos x="62" y="56"/>
                  </a:cxn>
                  <a:cxn ang="0">
                    <a:pos x="74" y="44"/>
                  </a:cxn>
                  <a:cxn ang="0">
                    <a:pos x="88" y="40"/>
                  </a:cxn>
                  <a:cxn ang="0">
                    <a:pos x="102" y="30"/>
                  </a:cxn>
                  <a:cxn ang="0">
                    <a:pos x="108" y="14"/>
                  </a:cxn>
                  <a:cxn ang="0">
                    <a:pos x="112" y="4"/>
                  </a:cxn>
                  <a:cxn ang="0">
                    <a:pos x="116" y="0"/>
                  </a:cxn>
                  <a:cxn ang="0">
                    <a:pos x="122" y="0"/>
                  </a:cxn>
                  <a:cxn ang="0">
                    <a:pos x="126" y="8"/>
                  </a:cxn>
                  <a:cxn ang="0">
                    <a:pos x="132" y="12"/>
                  </a:cxn>
                  <a:cxn ang="0">
                    <a:pos x="154" y="10"/>
                  </a:cxn>
                  <a:cxn ang="0">
                    <a:pos x="164" y="10"/>
                  </a:cxn>
                  <a:cxn ang="0">
                    <a:pos x="168" y="14"/>
                  </a:cxn>
                  <a:cxn ang="0">
                    <a:pos x="178" y="14"/>
                  </a:cxn>
                  <a:cxn ang="0">
                    <a:pos x="180" y="20"/>
                  </a:cxn>
                  <a:cxn ang="0">
                    <a:pos x="180" y="46"/>
                  </a:cxn>
                  <a:cxn ang="0">
                    <a:pos x="188" y="56"/>
                  </a:cxn>
                  <a:cxn ang="0">
                    <a:pos x="188" y="64"/>
                  </a:cxn>
                  <a:cxn ang="0">
                    <a:pos x="164" y="66"/>
                  </a:cxn>
                  <a:cxn ang="0">
                    <a:pos x="148" y="76"/>
                  </a:cxn>
                  <a:cxn ang="0">
                    <a:pos x="146" y="84"/>
                  </a:cxn>
                  <a:cxn ang="0">
                    <a:pos x="122" y="104"/>
                  </a:cxn>
                  <a:cxn ang="0">
                    <a:pos x="100" y="106"/>
                  </a:cxn>
                  <a:cxn ang="0">
                    <a:pos x="68" y="126"/>
                  </a:cxn>
                  <a:cxn ang="0">
                    <a:pos x="68" y="144"/>
                  </a:cxn>
                </a:cxnLst>
                <a:rect l="0" t="0" r="r" b="b"/>
                <a:pathLst>
                  <a:path w="188" h="144">
                    <a:moveTo>
                      <a:pt x="68" y="144"/>
                    </a:moveTo>
                    <a:lnTo>
                      <a:pt x="0" y="144"/>
                    </a:lnTo>
                    <a:lnTo>
                      <a:pt x="10" y="138"/>
                    </a:lnTo>
                    <a:lnTo>
                      <a:pt x="28" y="128"/>
                    </a:lnTo>
                    <a:lnTo>
                      <a:pt x="50" y="110"/>
                    </a:lnTo>
                    <a:lnTo>
                      <a:pt x="52" y="104"/>
                    </a:lnTo>
                    <a:lnTo>
                      <a:pt x="52" y="68"/>
                    </a:lnTo>
                    <a:lnTo>
                      <a:pt x="62" y="56"/>
                    </a:lnTo>
                    <a:lnTo>
                      <a:pt x="74" y="44"/>
                    </a:lnTo>
                    <a:lnTo>
                      <a:pt x="88" y="40"/>
                    </a:lnTo>
                    <a:lnTo>
                      <a:pt x="102" y="30"/>
                    </a:lnTo>
                    <a:lnTo>
                      <a:pt x="108" y="14"/>
                    </a:lnTo>
                    <a:lnTo>
                      <a:pt x="112" y="4"/>
                    </a:lnTo>
                    <a:lnTo>
                      <a:pt x="116" y="0"/>
                    </a:lnTo>
                    <a:lnTo>
                      <a:pt x="122" y="0"/>
                    </a:lnTo>
                    <a:lnTo>
                      <a:pt x="126" y="8"/>
                    </a:lnTo>
                    <a:lnTo>
                      <a:pt x="132" y="12"/>
                    </a:lnTo>
                    <a:lnTo>
                      <a:pt x="154" y="10"/>
                    </a:lnTo>
                    <a:lnTo>
                      <a:pt x="164" y="10"/>
                    </a:lnTo>
                    <a:lnTo>
                      <a:pt x="168" y="14"/>
                    </a:lnTo>
                    <a:lnTo>
                      <a:pt x="178" y="14"/>
                    </a:lnTo>
                    <a:lnTo>
                      <a:pt x="180" y="20"/>
                    </a:lnTo>
                    <a:lnTo>
                      <a:pt x="180" y="46"/>
                    </a:lnTo>
                    <a:lnTo>
                      <a:pt x="188" y="56"/>
                    </a:lnTo>
                    <a:lnTo>
                      <a:pt x="188" y="64"/>
                    </a:lnTo>
                    <a:lnTo>
                      <a:pt x="164" y="66"/>
                    </a:lnTo>
                    <a:lnTo>
                      <a:pt x="148" y="76"/>
                    </a:lnTo>
                    <a:lnTo>
                      <a:pt x="146" y="84"/>
                    </a:lnTo>
                    <a:lnTo>
                      <a:pt x="122" y="104"/>
                    </a:lnTo>
                    <a:lnTo>
                      <a:pt x="100" y="106"/>
                    </a:lnTo>
                    <a:lnTo>
                      <a:pt x="68" y="126"/>
                    </a:lnTo>
                    <a:lnTo>
                      <a:pt x="68" y="14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0" name="Freeform 100"/>
              <p:cNvSpPr>
                <a:spLocks noChangeAspect="1"/>
              </p:cNvSpPr>
              <p:nvPr/>
            </p:nvSpPr>
            <p:spPr bwMode="auto">
              <a:xfrm>
                <a:off x="2430" y="2119"/>
                <a:ext cx="132" cy="106"/>
              </a:xfrm>
              <a:custGeom>
                <a:avLst/>
                <a:gdLst/>
                <a:ahLst/>
                <a:cxnLst>
                  <a:cxn ang="0">
                    <a:pos x="0" y="106"/>
                  </a:cxn>
                  <a:cxn ang="0">
                    <a:pos x="4" y="94"/>
                  </a:cxn>
                  <a:cxn ang="0">
                    <a:pos x="14" y="78"/>
                  </a:cxn>
                  <a:cxn ang="0">
                    <a:pos x="20" y="62"/>
                  </a:cxn>
                  <a:cxn ang="0">
                    <a:pos x="30" y="54"/>
                  </a:cxn>
                  <a:cxn ang="0">
                    <a:pos x="36" y="38"/>
                  </a:cxn>
                  <a:cxn ang="0">
                    <a:pos x="46" y="24"/>
                  </a:cxn>
                  <a:cxn ang="0">
                    <a:pos x="52" y="18"/>
                  </a:cxn>
                  <a:cxn ang="0">
                    <a:pos x="60" y="8"/>
                  </a:cxn>
                  <a:cxn ang="0">
                    <a:pos x="64" y="0"/>
                  </a:cxn>
                  <a:cxn ang="0">
                    <a:pos x="132" y="0"/>
                  </a:cxn>
                  <a:cxn ang="0">
                    <a:pos x="132" y="28"/>
                  </a:cxn>
                  <a:cxn ang="0">
                    <a:pos x="82" y="28"/>
                  </a:cxn>
                  <a:cxn ang="0">
                    <a:pos x="82" y="70"/>
                  </a:cxn>
                  <a:cxn ang="0">
                    <a:pos x="72" y="70"/>
                  </a:cxn>
                  <a:cxn ang="0">
                    <a:pos x="64" y="74"/>
                  </a:cxn>
                  <a:cxn ang="0">
                    <a:pos x="64" y="82"/>
                  </a:cxn>
                  <a:cxn ang="0">
                    <a:pos x="64" y="106"/>
                  </a:cxn>
                  <a:cxn ang="0">
                    <a:pos x="0" y="106"/>
                  </a:cxn>
                </a:cxnLst>
                <a:rect l="0" t="0" r="r" b="b"/>
                <a:pathLst>
                  <a:path w="132" h="106">
                    <a:moveTo>
                      <a:pt x="0" y="106"/>
                    </a:moveTo>
                    <a:lnTo>
                      <a:pt x="4" y="94"/>
                    </a:lnTo>
                    <a:lnTo>
                      <a:pt x="14" y="78"/>
                    </a:lnTo>
                    <a:lnTo>
                      <a:pt x="20" y="62"/>
                    </a:lnTo>
                    <a:lnTo>
                      <a:pt x="30" y="54"/>
                    </a:lnTo>
                    <a:lnTo>
                      <a:pt x="36" y="38"/>
                    </a:lnTo>
                    <a:lnTo>
                      <a:pt x="46" y="24"/>
                    </a:lnTo>
                    <a:lnTo>
                      <a:pt x="52" y="18"/>
                    </a:lnTo>
                    <a:lnTo>
                      <a:pt x="60" y="8"/>
                    </a:lnTo>
                    <a:lnTo>
                      <a:pt x="64" y="0"/>
                    </a:lnTo>
                    <a:lnTo>
                      <a:pt x="132" y="0"/>
                    </a:lnTo>
                    <a:lnTo>
                      <a:pt x="132" y="28"/>
                    </a:lnTo>
                    <a:lnTo>
                      <a:pt x="82" y="28"/>
                    </a:lnTo>
                    <a:lnTo>
                      <a:pt x="82" y="70"/>
                    </a:lnTo>
                    <a:lnTo>
                      <a:pt x="72" y="70"/>
                    </a:lnTo>
                    <a:lnTo>
                      <a:pt x="64" y="74"/>
                    </a:lnTo>
                    <a:lnTo>
                      <a:pt x="64" y="82"/>
                    </a:lnTo>
                    <a:lnTo>
                      <a:pt x="64" y="106"/>
                    </a:lnTo>
                    <a:lnTo>
                      <a:pt x="0" y="10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1" name="Freeform 101"/>
              <p:cNvSpPr>
                <a:spLocks noChangeAspect="1"/>
              </p:cNvSpPr>
              <p:nvPr/>
            </p:nvSpPr>
            <p:spPr bwMode="auto">
              <a:xfrm>
                <a:off x="2438" y="2365"/>
                <a:ext cx="48" cy="28"/>
              </a:xfrm>
              <a:custGeom>
                <a:avLst/>
                <a:gdLst/>
                <a:ahLst/>
                <a:cxnLst>
                  <a:cxn ang="0">
                    <a:pos x="0" y="6"/>
                  </a:cxn>
                  <a:cxn ang="0">
                    <a:pos x="18" y="4"/>
                  </a:cxn>
                  <a:cxn ang="0">
                    <a:pos x="22" y="0"/>
                  </a:cxn>
                  <a:cxn ang="0">
                    <a:pos x="48" y="0"/>
                  </a:cxn>
                  <a:cxn ang="0">
                    <a:pos x="44" y="10"/>
                  </a:cxn>
                  <a:cxn ang="0">
                    <a:pos x="42" y="16"/>
                  </a:cxn>
                  <a:cxn ang="0">
                    <a:pos x="30" y="20"/>
                  </a:cxn>
                  <a:cxn ang="0">
                    <a:pos x="22" y="28"/>
                  </a:cxn>
                  <a:cxn ang="0">
                    <a:pos x="16" y="22"/>
                  </a:cxn>
                  <a:cxn ang="0">
                    <a:pos x="8" y="14"/>
                  </a:cxn>
                  <a:cxn ang="0">
                    <a:pos x="6" y="12"/>
                  </a:cxn>
                  <a:cxn ang="0">
                    <a:pos x="0" y="6"/>
                  </a:cxn>
                </a:cxnLst>
                <a:rect l="0" t="0" r="r" b="b"/>
                <a:pathLst>
                  <a:path w="48" h="28">
                    <a:moveTo>
                      <a:pt x="0" y="6"/>
                    </a:moveTo>
                    <a:lnTo>
                      <a:pt x="18" y="4"/>
                    </a:lnTo>
                    <a:lnTo>
                      <a:pt x="22" y="0"/>
                    </a:lnTo>
                    <a:lnTo>
                      <a:pt x="48" y="0"/>
                    </a:lnTo>
                    <a:lnTo>
                      <a:pt x="44" y="10"/>
                    </a:lnTo>
                    <a:lnTo>
                      <a:pt x="42" y="16"/>
                    </a:lnTo>
                    <a:lnTo>
                      <a:pt x="30" y="20"/>
                    </a:lnTo>
                    <a:lnTo>
                      <a:pt x="22" y="28"/>
                    </a:lnTo>
                    <a:lnTo>
                      <a:pt x="16" y="22"/>
                    </a:lnTo>
                    <a:lnTo>
                      <a:pt x="8" y="14"/>
                    </a:lnTo>
                    <a:lnTo>
                      <a:pt x="6" y="12"/>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2" name="Freeform 102"/>
              <p:cNvSpPr>
                <a:spLocks noChangeAspect="1"/>
              </p:cNvSpPr>
              <p:nvPr/>
            </p:nvSpPr>
            <p:spPr bwMode="auto">
              <a:xfrm>
                <a:off x="2492" y="2409"/>
                <a:ext cx="44" cy="48"/>
              </a:xfrm>
              <a:custGeom>
                <a:avLst/>
                <a:gdLst/>
                <a:ahLst/>
                <a:cxnLst>
                  <a:cxn ang="0">
                    <a:pos x="0" y="16"/>
                  </a:cxn>
                  <a:cxn ang="0">
                    <a:pos x="8" y="8"/>
                  </a:cxn>
                  <a:cxn ang="0">
                    <a:pos x="16" y="2"/>
                  </a:cxn>
                  <a:cxn ang="0">
                    <a:pos x="30" y="0"/>
                  </a:cxn>
                  <a:cxn ang="0">
                    <a:pos x="38" y="8"/>
                  </a:cxn>
                  <a:cxn ang="0">
                    <a:pos x="44" y="16"/>
                  </a:cxn>
                  <a:cxn ang="0">
                    <a:pos x="42" y="24"/>
                  </a:cxn>
                  <a:cxn ang="0">
                    <a:pos x="40" y="32"/>
                  </a:cxn>
                  <a:cxn ang="0">
                    <a:pos x="34" y="40"/>
                  </a:cxn>
                  <a:cxn ang="0">
                    <a:pos x="24" y="48"/>
                  </a:cxn>
                  <a:cxn ang="0">
                    <a:pos x="16" y="44"/>
                  </a:cxn>
                  <a:cxn ang="0">
                    <a:pos x="4" y="32"/>
                  </a:cxn>
                  <a:cxn ang="0">
                    <a:pos x="0" y="24"/>
                  </a:cxn>
                  <a:cxn ang="0">
                    <a:pos x="0" y="16"/>
                  </a:cxn>
                </a:cxnLst>
                <a:rect l="0" t="0" r="r" b="b"/>
                <a:pathLst>
                  <a:path w="44" h="48">
                    <a:moveTo>
                      <a:pt x="0" y="16"/>
                    </a:moveTo>
                    <a:lnTo>
                      <a:pt x="8" y="8"/>
                    </a:lnTo>
                    <a:lnTo>
                      <a:pt x="16" y="2"/>
                    </a:lnTo>
                    <a:lnTo>
                      <a:pt x="30" y="0"/>
                    </a:lnTo>
                    <a:lnTo>
                      <a:pt x="38" y="8"/>
                    </a:lnTo>
                    <a:lnTo>
                      <a:pt x="44" y="16"/>
                    </a:lnTo>
                    <a:lnTo>
                      <a:pt x="42" y="24"/>
                    </a:lnTo>
                    <a:lnTo>
                      <a:pt x="40" y="32"/>
                    </a:lnTo>
                    <a:lnTo>
                      <a:pt x="34" y="40"/>
                    </a:lnTo>
                    <a:lnTo>
                      <a:pt x="24" y="48"/>
                    </a:lnTo>
                    <a:lnTo>
                      <a:pt x="16" y="44"/>
                    </a:lnTo>
                    <a:lnTo>
                      <a:pt x="4" y="32"/>
                    </a:lnTo>
                    <a:lnTo>
                      <a:pt x="0" y="24"/>
                    </a:lnTo>
                    <a:lnTo>
                      <a:pt x="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3" name="Freeform 103"/>
              <p:cNvSpPr>
                <a:spLocks noChangeAspect="1"/>
              </p:cNvSpPr>
              <p:nvPr/>
            </p:nvSpPr>
            <p:spPr bwMode="auto">
              <a:xfrm>
                <a:off x="2430" y="2119"/>
                <a:ext cx="198" cy="214"/>
              </a:xfrm>
              <a:custGeom>
                <a:avLst/>
                <a:gdLst/>
                <a:ahLst/>
                <a:cxnLst>
                  <a:cxn ang="0">
                    <a:pos x="0" y="106"/>
                  </a:cxn>
                  <a:cxn ang="0">
                    <a:pos x="64" y="106"/>
                  </a:cxn>
                  <a:cxn ang="0">
                    <a:pos x="64" y="82"/>
                  </a:cxn>
                  <a:cxn ang="0">
                    <a:pos x="64" y="74"/>
                  </a:cxn>
                  <a:cxn ang="0">
                    <a:pos x="68" y="72"/>
                  </a:cxn>
                  <a:cxn ang="0">
                    <a:pos x="72" y="70"/>
                  </a:cxn>
                  <a:cxn ang="0">
                    <a:pos x="82" y="70"/>
                  </a:cxn>
                  <a:cxn ang="0">
                    <a:pos x="82" y="28"/>
                  </a:cxn>
                  <a:cxn ang="0">
                    <a:pos x="132" y="28"/>
                  </a:cxn>
                  <a:cxn ang="0">
                    <a:pos x="132" y="0"/>
                  </a:cxn>
                  <a:cxn ang="0">
                    <a:pos x="198" y="48"/>
                  </a:cxn>
                  <a:cxn ang="0">
                    <a:pos x="168" y="48"/>
                  </a:cxn>
                  <a:cxn ang="0">
                    <a:pos x="180" y="184"/>
                  </a:cxn>
                  <a:cxn ang="0">
                    <a:pos x="186" y="192"/>
                  </a:cxn>
                  <a:cxn ang="0">
                    <a:pos x="184" y="202"/>
                  </a:cxn>
                  <a:cxn ang="0">
                    <a:pos x="84" y="200"/>
                  </a:cxn>
                  <a:cxn ang="0">
                    <a:pos x="78" y="214"/>
                  </a:cxn>
                  <a:cxn ang="0">
                    <a:pos x="68" y="206"/>
                  </a:cxn>
                  <a:cxn ang="0">
                    <a:pos x="60" y="194"/>
                  </a:cxn>
                  <a:cxn ang="0">
                    <a:pos x="52" y="188"/>
                  </a:cxn>
                  <a:cxn ang="0">
                    <a:pos x="40" y="182"/>
                  </a:cxn>
                  <a:cxn ang="0">
                    <a:pos x="26" y="182"/>
                  </a:cxn>
                  <a:cxn ang="0">
                    <a:pos x="12" y="184"/>
                  </a:cxn>
                  <a:cxn ang="0">
                    <a:pos x="12" y="172"/>
                  </a:cxn>
                  <a:cxn ang="0">
                    <a:pos x="18" y="152"/>
                  </a:cxn>
                  <a:cxn ang="0">
                    <a:pos x="12" y="144"/>
                  </a:cxn>
                  <a:cxn ang="0">
                    <a:pos x="8" y="138"/>
                  </a:cxn>
                  <a:cxn ang="0">
                    <a:pos x="12" y="130"/>
                  </a:cxn>
                  <a:cxn ang="0">
                    <a:pos x="12" y="122"/>
                  </a:cxn>
                  <a:cxn ang="0">
                    <a:pos x="8" y="116"/>
                  </a:cxn>
                  <a:cxn ang="0">
                    <a:pos x="0" y="112"/>
                  </a:cxn>
                  <a:cxn ang="0">
                    <a:pos x="0" y="106"/>
                  </a:cxn>
                </a:cxnLst>
                <a:rect l="0" t="0" r="r" b="b"/>
                <a:pathLst>
                  <a:path w="198" h="214">
                    <a:moveTo>
                      <a:pt x="0" y="106"/>
                    </a:moveTo>
                    <a:lnTo>
                      <a:pt x="64" y="106"/>
                    </a:lnTo>
                    <a:lnTo>
                      <a:pt x="64" y="82"/>
                    </a:lnTo>
                    <a:lnTo>
                      <a:pt x="64" y="74"/>
                    </a:lnTo>
                    <a:lnTo>
                      <a:pt x="68" y="72"/>
                    </a:lnTo>
                    <a:lnTo>
                      <a:pt x="72" y="70"/>
                    </a:lnTo>
                    <a:lnTo>
                      <a:pt x="82" y="70"/>
                    </a:lnTo>
                    <a:lnTo>
                      <a:pt x="82" y="28"/>
                    </a:lnTo>
                    <a:lnTo>
                      <a:pt x="132" y="28"/>
                    </a:lnTo>
                    <a:lnTo>
                      <a:pt x="132" y="0"/>
                    </a:lnTo>
                    <a:lnTo>
                      <a:pt x="198" y="48"/>
                    </a:lnTo>
                    <a:lnTo>
                      <a:pt x="168" y="48"/>
                    </a:lnTo>
                    <a:lnTo>
                      <a:pt x="180" y="184"/>
                    </a:lnTo>
                    <a:lnTo>
                      <a:pt x="186" y="192"/>
                    </a:lnTo>
                    <a:lnTo>
                      <a:pt x="184" y="202"/>
                    </a:lnTo>
                    <a:lnTo>
                      <a:pt x="84" y="200"/>
                    </a:lnTo>
                    <a:lnTo>
                      <a:pt x="78" y="214"/>
                    </a:lnTo>
                    <a:lnTo>
                      <a:pt x="68" y="206"/>
                    </a:lnTo>
                    <a:lnTo>
                      <a:pt x="60" y="194"/>
                    </a:lnTo>
                    <a:lnTo>
                      <a:pt x="52" y="188"/>
                    </a:lnTo>
                    <a:lnTo>
                      <a:pt x="40" y="182"/>
                    </a:lnTo>
                    <a:lnTo>
                      <a:pt x="26" y="182"/>
                    </a:lnTo>
                    <a:lnTo>
                      <a:pt x="12" y="184"/>
                    </a:lnTo>
                    <a:lnTo>
                      <a:pt x="12" y="172"/>
                    </a:lnTo>
                    <a:lnTo>
                      <a:pt x="18" y="152"/>
                    </a:lnTo>
                    <a:lnTo>
                      <a:pt x="12" y="144"/>
                    </a:lnTo>
                    <a:lnTo>
                      <a:pt x="8" y="138"/>
                    </a:lnTo>
                    <a:lnTo>
                      <a:pt x="12" y="130"/>
                    </a:lnTo>
                    <a:lnTo>
                      <a:pt x="12" y="122"/>
                    </a:lnTo>
                    <a:lnTo>
                      <a:pt x="8" y="116"/>
                    </a:lnTo>
                    <a:lnTo>
                      <a:pt x="0" y="112"/>
                    </a:lnTo>
                    <a:lnTo>
                      <a:pt x="0" y="10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4" name="Freeform 104"/>
              <p:cNvSpPr>
                <a:spLocks noChangeAspect="1"/>
              </p:cNvSpPr>
              <p:nvPr/>
            </p:nvSpPr>
            <p:spPr bwMode="auto">
              <a:xfrm>
                <a:off x="2460" y="2365"/>
                <a:ext cx="116" cy="88"/>
              </a:xfrm>
              <a:custGeom>
                <a:avLst/>
                <a:gdLst/>
                <a:ahLst/>
                <a:cxnLst>
                  <a:cxn ang="0">
                    <a:pos x="60" y="6"/>
                  </a:cxn>
                  <a:cxn ang="0">
                    <a:pos x="60" y="8"/>
                  </a:cxn>
                  <a:cxn ang="0">
                    <a:pos x="72" y="12"/>
                  </a:cxn>
                  <a:cxn ang="0">
                    <a:pos x="84" y="8"/>
                  </a:cxn>
                  <a:cxn ang="0">
                    <a:pos x="98" y="6"/>
                  </a:cxn>
                  <a:cxn ang="0">
                    <a:pos x="100" y="14"/>
                  </a:cxn>
                  <a:cxn ang="0">
                    <a:pos x="106" y="24"/>
                  </a:cxn>
                  <a:cxn ang="0">
                    <a:pos x="112" y="38"/>
                  </a:cxn>
                  <a:cxn ang="0">
                    <a:pos x="110" y="46"/>
                  </a:cxn>
                  <a:cxn ang="0">
                    <a:pos x="112" y="50"/>
                  </a:cxn>
                  <a:cxn ang="0">
                    <a:pos x="114" y="54"/>
                  </a:cxn>
                  <a:cxn ang="0">
                    <a:pos x="116" y="68"/>
                  </a:cxn>
                  <a:cxn ang="0">
                    <a:pos x="110" y="70"/>
                  </a:cxn>
                  <a:cxn ang="0">
                    <a:pos x="112" y="80"/>
                  </a:cxn>
                  <a:cxn ang="0">
                    <a:pos x="106" y="84"/>
                  </a:cxn>
                  <a:cxn ang="0">
                    <a:pos x="100" y="82"/>
                  </a:cxn>
                  <a:cxn ang="0">
                    <a:pos x="96" y="88"/>
                  </a:cxn>
                  <a:cxn ang="0">
                    <a:pos x="90" y="86"/>
                  </a:cxn>
                  <a:cxn ang="0">
                    <a:pos x="88" y="72"/>
                  </a:cxn>
                  <a:cxn ang="0">
                    <a:pos x="82" y="70"/>
                  </a:cxn>
                  <a:cxn ang="0">
                    <a:pos x="74" y="68"/>
                  </a:cxn>
                  <a:cxn ang="0">
                    <a:pos x="76" y="60"/>
                  </a:cxn>
                  <a:cxn ang="0">
                    <a:pos x="70" y="52"/>
                  </a:cxn>
                  <a:cxn ang="0">
                    <a:pos x="62" y="44"/>
                  </a:cxn>
                  <a:cxn ang="0">
                    <a:pos x="48" y="46"/>
                  </a:cxn>
                  <a:cxn ang="0">
                    <a:pos x="40" y="52"/>
                  </a:cxn>
                  <a:cxn ang="0">
                    <a:pos x="32" y="60"/>
                  </a:cxn>
                  <a:cxn ang="0">
                    <a:pos x="24" y="50"/>
                  </a:cxn>
                  <a:cxn ang="0">
                    <a:pos x="14" y="40"/>
                  </a:cxn>
                  <a:cxn ang="0">
                    <a:pos x="6" y="38"/>
                  </a:cxn>
                  <a:cxn ang="0">
                    <a:pos x="0" y="28"/>
                  </a:cxn>
                  <a:cxn ang="0">
                    <a:pos x="8" y="20"/>
                  </a:cxn>
                  <a:cxn ang="0">
                    <a:pos x="20" y="16"/>
                  </a:cxn>
                  <a:cxn ang="0">
                    <a:pos x="22" y="10"/>
                  </a:cxn>
                  <a:cxn ang="0">
                    <a:pos x="26" y="0"/>
                  </a:cxn>
                  <a:cxn ang="0">
                    <a:pos x="32" y="0"/>
                  </a:cxn>
                  <a:cxn ang="0">
                    <a:pos x="38" y="4"/>
                  </a:cxn>
                  <a:cxn ang="0">
                    <a:pos x="50" y="4"/>
                  </a:cxn>
                  <a:cxn ang="0">
                    <a:pos x="60" y="6"/>
                  </a:cxn>
                </a:cxnLst>
                <a:rect l="0" t="0" r="r" b="b"/>
                <a:pathLst>
                  <a:path w="116" h="88">
                    <a:moveTo>
                      <a:pt x="60" y="6"/>
                    </a:moveTo>
                    <a:lnTo>
                      <a:pt x="60" y="8"/>
                    </a:lnTo>
                    <a:lnTo>
                      <a:pt x="72" y="12"/>
                    </a:lnTo>
                    <a:lnTo>
                      <a:pt x="84" y="8"/>
                    </a:lnTo>
                    <a:lnTo>
                      <a:pt x="98" y="6"/>
                    </a:lnTo>
                    <a:lnTo>
                      <a:pt x="100" y="14"/>
                    </a:lnTo>
                    <a:lnTo>
                      <a:pt x="106" y="24"/>
                    </a:lnTo>
                    <a:lnTo>
                      <a:pt x="112" y="38"/>
                    </a:lnTo>
                    <a:lnTo>
                      <a:pt x="110" y="46"/>
                    </a:lnTo>
                    <a:lnTo>
                      <a:pt x="112" y="50"/>
                    </a:lnTo>
                    <a:lnTo>
                      <a:pt x="114" y="54"/>
                    </a:lnTo>
                    <a:lnTo>
                      <a:pt x="116" y="68"/>
                    </a:lnTo>
                    <a:lnTo>
                      <a:pt x="110" y="70"/>
                    </a:lnTo>
                    <a:lnTo>
                      <a:pt x="112" y="80"/>
                    </a:lnTo>
                    <a:lnTo>
                      <a:pt x="106" y="84"/>
                    </a:lnTo>
                    <a:lnTo>
                      <a:pt x="100" y="82"/>
                    </a:lnTo>
                    <a:lnTo>
                      <a:pt x="96" y="88"/>
                    </a:lnTo>
                    <a:lnTo>
                      <a:pt x="90" y="86"/>
                    </a:lnTo>
                    <a:lnTo>
                      <a:pt x="88" y="72"/>
                    </a:lnTo>
                    <a:lnTo>
                      <a:pt x="82" y="70"/>
                    </a:lnTo>
                    <a:lnTo>
                      <a:pt x="74" y="68"/>
                    </a:lnTo>
                    <a:lnTo>
                      <a:pt x="76" y="60"/>
                    </a:lnTo>
                    <a:lnTo>
                      <a:pt x="70" y="52"/>
                    </a:lnTo>
                    <a:lnTo>
                      <a:pt x="62" y="44"/>
                    </a:lnTo>
                    <a:lnTo>
                      <a:pt x="48" y="46"/>
                    </a:lnTo>
                    <a:lnTo>
                      <a:pt x="40" y="52"/>
                    </a:lnTo>
                    <a:lnTo>
                      <a:pt x="32" y="60"/>
                    </a:lnTo>
                    <a:lnTo>
                      <a:pt x="24" y="50"/>
                    </a:lnTo>
                    <a:lnTo>
                      <a:pt x="14" y="40"/>
                    </a:lnTo>
                    <a:lnTo>
                      <a:pt x="6" y="38"/>
                    </a:lnTo>
                    <a:lnTo>
                      <a:pt x="0" y="28"/>
                    </a:lnTo>
                    <a:lnTo>
                      <a:pt x="8" y="20"/>
                    </a:lnTo>
                    <a:lnTo>
                      <a:pt x="20" y="16"/>
                    </a:lnTo>
                    <a:lnTo>
                      <a:pt x="22" y="10"/>
                    </a:lnTo>
                    <a:lnTo>
                      <a:pt x="26" y="0"/>
                    </a:lnTo>
                    <a:lnTo>
                      <a:pt x="32" y="0"/>
                    </a:lnTo>
                    <a:lnTo>
                      <a:pt x="38" y="4"/>
                    </a:lnTo>
                    <a:lnTo>
                      <a:pt x="50" y="4"/>
                    </a:lnTo>
                    <a:lnTo>
                      <a:pt x="6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5" name="Freeform 105"/>
              <p:cNvSpPr>
                <a:spLocks noChangeAspect="1"/>
              </p:cNvSpPr>
              <p:nvPr/>
            </p:nvSpPr>
            <p:spPr bwMode="auto">
              <a:xfrm>
                <a:off x="2516" y="2433"/>
                <a:ext cx="66" cy="66"/>
              </a:xfrm>
              <a:custGeom>
                <a:avLst/>
                <a:gdLst/>
                <a:ahLst/>
                <a:cxnLst>
                  <a:cxn ang="0">
                    <a:pos x="50" y="16"/>
                  </a:cxn>
                  <a:cxn ang="0">
                    <a:pos x="50" y="26"/>
                  </a:cxn>
                  <a:cxn ang="0">
                    <a:pos x="50" y="34"/>
                  </a:cxn>
                  <a:cxn ang="0">
                    <a:pos x="58" y="36"/>
                  </a:cxn>
                  <a:cxn ang="0">
                    <a:pos x="64" y="40"/>
                  </a:cxn>
                  <a:cxn ang="0">
                    <a:pos x="66" y="46"/>
                  </a:cxn>
                  <a:cxn ang="0">
                    <a:pos x="66" y="54"/>
                  </a:cxn>
                  <a:cxn ang="0">
                    <a:pos x="62" y="66"/>
                  </a:cxn>
                  <a:cxn ang="0">
                    <a:pos x="50" y="62"/>
                  </a:cxn>
                  <a:cxn ang="0">
                    <a:pos x="38" y="54"/>
                  </a:cxn>
                  <a:cxn ang="0">
                    <a:pos x="30" y="44"/>
                  </a:cxn>
                  <a:cxn ang="0">
                    <a:pos x="18" y="36"/>
                  </a:cxn>
                  <a:cxn ang="0">
                    <a:pos x="8" y="32"/>
                  </a:cxn>
                  <a:cxn ang="0">
                    <a:pos x="0" y="24"/>
                  </a:cxn>
                  <a:cxn ang="0">
                    <a:pos x="16" y="8"/>
                  </a:cxn>
                  <a:cxn ang="0">
                    <a:pos x="18" y="0"/>
                  </a:cxn>
                  <a:cxn ang="0">
                    <a:pos x="24" y="0"/>
                  </a:cxn>
                  <a:cxn ang="0">
                    <a:pos x="32" y="4"/>
                  </a:cxn>
                  <a:cxn ang="0">
                    <a:pos x="34" y="18"/>
                  </a:cxn>
                  <a:cxn ang="0">
                    <a:pos x="40" y="20"/>
                  </a:cxn>
                  <a:cxn ang="0">
                    <a:pos x="44" y="14"/>
                  </a:cxn>
                  <a:cxn ang="0">
                    <a:pos x="50" y="16"/>
                  </a:cxn>
                </a:cxnLst>
                <a:rect l="0" t="0" r="r" b="b"/>
                <a:pathLst>
                  <a:path w="66" h="66">
                    <a:moveTo>
                      <a:pt x="50" y="16"/>
                    </a:moveTo>
                    <a:lnTo>
                      <a:pt x="50" y="26"/>
                    </a:lnTo>
                    <a:lnTo>
                      <a:pt x="50" y="34"/>
                    </a:lnTo>
                    <a:lnTo>
                      <a:pt x="58" y="36"/>
                    </a:lnTo>
                    <a:lnTo>
                      <a:pt x="64" y="40"/>
                    </a:lnTo>
                    <a:lnTo>
                      <a:pt x="66" y="46"/>
                    </a:lnTo>
                    <a:lnTo>
                      <a:pt x="66" y="54"/>
                    </a:lnTo>
                    <a:lnTo>
                      <a:pt x="62" y="66"/>
                    </a:lnTo>
                    <a:lnTo>
                      <a:pt x="50" y="62"/>
                    </a:lnTo>
                    <a:lnTo>
                      <a:pt x="38" y="54"/>
                    </a:lnTo>
                    <a:lnTo>
                      <a:pt x="30" y="44"/>
                    </a:lnTo>
                    <a:lnTo>
                      <a:pt x="18" y="36"/>
                    </a:lnTo>
                    <a:lnTo>
                      <a:pt x="8" y="32"/>
                    </a:lnTo>
                    <a:lnTo>
                      <a:pt x="0" y="24"/>
                    </a:lnTo>
                    <a:lnTo>
                      <a:pt x="16" y="8"/>
                    </a:lnTo>
                    <a:lnTo>
                      <a:pt x="18" y="0"/>
                    </a:lnTo>
                    <a:lnTo>
                      <a:pt x="24" y="0"/>
                    </a:lnTo>
                    <a:lnTo>
                      <a:pt x="32" y="4"/>
                    </a:lnTo>
                    <a:lnTo>
                      <a:pt x="34" y="18"/>
                    </a:lnTo>
                    <a:lnTo>
                      <a:pt x="40" y="20"/>
                    </a:lnTo>
                    <a:lnTo>
                      <a:pt x="44" y="14"/>
                    </a:lnTo>
                    <a:lnTo>
                      <a:pt x="5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6" name="Freeform 106"/>
              <p:cNvSpPr>
                <a:spLocks noChangeAspect="1"/>
              </p:cNvSpPr>
              <p:nvPr/>
            </p:nvSpPr>
            <p:spPr bwMode="auto">
              <a:xfrm>
                <a:off x="2913" y="2191"/>
                <a:ext cx="168" cy="258"/>
              </a:xfrm>
              <a:custGeom>
                <a:avLst/>
                <a:gdLst/>
                <a:ahLst/>
                <a:cxnLst>
                  <a:cxn ang="0">
                    <a:pos x="166" y="128"/>
                  </a:cxn>
                  <a:cxn ang="0">
                    <a:pos x="152" y="130"/>
                  </a:cxn>
                  <a:cxn ang="0">
                    <a:pos x="148" y="142"/>
                  </a:cxn>
                  <a:cxn ang="0">
                    <a:pos x="136" y="170"/>
                  </a:cxn>
                  <a:cxn ang="0">
                    <a:pos x="144" y="178"/>
                  </a:cxn>
                  <a:cxn ang="0">
                    <a:pos x="148" y="204"/>
                  </a:cxn>
                  <a:cxn ang="0">
                    <a:pos x="136" y="206"/>
                  </a:cxn>
                  <a:cxn ang="0">
                    <a:pos x="112" y="230"/>
                  </a:cxn>
                  <a:cxn ang="0">
                    <a:pos x="88" y="234"/>
                  </a:cxn>
                  <a:cxn ang="0">
                    <a:pos x="86" y="246"/>
                  </a:cxn>
                  <a:cxn ang="0">
                    <a:pos x="40" y="258"/>
                  </a:cxn>
                  <a:cxn ang="0">
                    <a:pos x="30" y="246"/>
                  </a:cxn>
                  <a:cxn ang="0">
                    <a:pos x="10" y="226"/>
                  </a:cxn>
                  <a:cxn ang="0">
                    <a:pos x="12" y="216"/>
                  </a:cxn>
                  <a:cxn ang="0">
                    <a:pos x="32" y="216"/>
                  </a:cxn>
                  <a:cxn ang="0">
                    <a:pos x="26" y="206"/>
                  </a:cxn>
                  <a:cxn ang="0">
                    <a:pos x="24" y="182"/>
                  </a:cxn>
                  <a:cxn ang="0">
                    <a:pos x="16" y="170"/>
                  </a:cxn>
                  <a:cxn ang="0">
                    <a:pos x="2" y="156"/>
                  </a:cxn>
                  <a:cxn ang="0">
                    <a:pos x="0" y="144"/>
                  </a:cxn>
                  <a:cxn ang="0">
                    <a:pos x="32" y="106"/>
                  </a:cxn>
                  <a:cxn ang="0">
                    <a:pos x="36" y="66"/>
                  </a:cxn>
                  <a:cxn ang="0">
                    <a:pos x="40" y="50"/>
                  </a:cxn>
                  <a:cxn ang="0">
                    <a:pos x="28" y="6"/>
                  </a:cxn>
                  <a:cxn ang="0">
                    <a:pos x="34" y="0"/>
                  </a:cxn>
                  <a:cxn ang="0">
                    <a:pos x="168" y="54"/>
                  </a:cxn>
                  <a:cxn ang="0">
                    <a:pos x="166" y="128"/>
                  </a:cxn>
                </a:cxnLst>
                <a:rect l="0" t="0" r="r" b="b"/>
                <a:pathLst>
                  <a:path w="168" h="258">
                    <a:moveTo>
                      <a:pt x="166" y="128"/>
                    </a:moveTo>
                    <a:lnTo>
                      <a:pt x="152" y="130"/>
                    </a:lnTo>
                    <a:lnTo>
                      <a:pt x="148" y="142"/>
                    </a:lnTo>
                    <a:lnTo>
                      <a:pt x="136" y="170"/>
                    </a:lnTo>
                    <a:lnTo>
                      <a:pt x="144" y="178"/>
                    </a:lnTo>
                    <a:lnTo>
                      <a:pt x="148" y="204"/>
                    </a:lnTo>
                    <a:lnTo>
                      <a:pt x="136" y="206"/>
                    </a:lnTo>
                    <a:lnTo>
                      <a:pt x="112" y="230"/>
                    </a:lnTo>
                    <a:lnTo>
                      <a:pt x="88" y="234"/>
                    </a:lnTo>
                    <a:lnTo>
                      <a:pt x="86" y="246"/>
                    </a:lnTo>
                    <a:lnTo>
                      <a:pt x="40" y="258"/>
                    </a:lnTo>
                    <a:lnTo>
                      <a:pt x="30" y="246"/>
                    </a:lnTo>
                    <a:lnTo>
                      <a:pt x="10" y="226"/>
                    </a:lnTo>
                    <a:lnTo>
                      <a:pt x="12" y="216"/>
                    </a:lnTo>
                    <a:lnTo>
                      <a:pt x="32" y="216"/>
                    </a:lnTo>
                    <a:lnTo>
                      <a:pt x="26" y="206"/>
                    </a:lnTo>
                    <a:lnTo>
                      <a:pt x="24" y="182"/>
                    </a:lnTo>
                    <a:lnTo>
                      <a:pt x="16" y="170"/>
                    </a:lnTo>
                    <a:lnTo>
                      <a:pt x="2" y="156"/>
                    </a:lnTo>
                    <a:lnTo>
                      <a:pt x="0" y="144"/>
                    </a:lnTo>
                    <a:lnTo>
                      <a:pt x="32" y="106"/>
                    </a:lnTo>
                    <a:lnTo>
                      <a:pt x="36" y="66"/>
                    </a:lnTo>
                    <a:lnTo>
                      <a:pt x="40" y="50"/>
                    </a:lnTo>
                    <a:lnTo>
                      <a:pt x="28" y="6"/>
                    </a:lnTo>
                    <a:lnTo>
                      <a:pt x="34" y="0"/>
                    </a:lnTo>
                    <a:lnTo>
                      <a:pt x="168" y="54"/>
                    </a:lnTo>
                    <a:lnTo>
                      <a:pt x="166" y="12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7" name="Freeform 107"/>
              <p:cNvSpPr>
                <a:spLocks noChangeAspect="1"/>
              </p:cNvSpPr>
              <p:nvPr/>
            </p:nvSpPr>
            <p:spPr bwMode="auto">
              <a:xfrm>
                <a:off x="2702" y="2187"/>
                <a:ext cx="251" cy="194"/>
              </a:xfrm>
              <a:custGeom>
                <a:avLst/>
                <a:gdLst/>
                <a:ahLst/>
                <a:cxnLst>
                  <a:cxn ang="0">
                    <a:pos x="4" y="142"/>
                  </a:cxn>
                  <a:cxn ang="0">
                    <a:pos x="18" y="142"/>
                  </a:cxn>
                  <a:cxn ang="0">
                    <a:pos x="52" y="136"/>
                  </a:cxn>
                  <a:cxn ang="0">
                    <a:pos x="64" y="118"/>
                  </a:cxn>
                  <a:cxn ang="0">
                    <a:pos x="66" y="76"/>
                  </a:cxn>
                  <a:cxn ang="0">
                    <a:pos x="86" y="72"/>
                  </a:cxn>
                  <a:cxn ang="0">
                    <a:pos x="124" y="40"/>
                  </a:cxn>
                  <a:cxn ang="0">
                    <a:pos x="191" y="0"/>
                  </a:cxn>
                  <a:cxn ang="0">
                    <a:pos x="199" y="2"/>
                  </a:cxn>
                  <a:cxn ang="0">
                    <a:pos x="207" y="4"/>
                  </a:cxn>
                  <a:cxn ang="0">
                    <a:pos x="217" y="8"/>
                  </a:cxn>
                  <a:cxn ang="0">
                    <a:pos x="227" y="16"/>
                  </a:cxn>
                  <a:cxn ang="0">
                    <a:pos x="239" y="10"/>
                  </a:cxn>
                  <a:cxn ang="0">
                    <a:pos x="251" y="54"/>
                  </a:cxn>
                  <a:cxn ang="0">
                    <a:pos x="247" y="70"/>
                  </a:cxn>
                  <a:cxn ang="0">
                    <a:pos x="243" y="110"/>
                  </a:cxn>
                  <a:cxn ang="0">
                    <a:pos x="211" y="148"/>
                  </a:cxn>
                  <a:cxn ang="0">
                    <a:pos x="213" y="160"/>
                  </a:cxn>
                  <a:cxn ang="0">
                    <a:pos x="191" y="174"/>
                  </a:cxn>
                  <a:cxn ang="0">
                    <a:pos x="156" y="170"/>
                  </a:cxn>
                  <a:cxn ang="0">
                    <a:pos x="150" y="178"/>
                  </a:cxn>
                  <a:cxn ang="0">
                    <a:pos x="122" y="168"/>
                  </a:cxn>
                  <a:cxn ang="0">
                    <a:pos x="112" y="174"/>
                  </a:cxn>
                  <a:cxn ang="0">
                    <a:pos x="96" y="162"/>
                  </a:cxn>
                  <a:cxn ang="0">
                    <a:pos x="66" y="162"/>
                  </a:cxn>
                  <a:cxn ang="0">
                    <a:pos x="54" y="194"/>
                  </a:cxn>
                  <a:cxn ang="0">
                    <a:pos x="44" y="184"/>
                  </a:cxn>
                  <a:cxn ang="0">
                    <a:pos x="30" y="186"/>
                  </a:cxn>
                  <a:cxn ang="0">
                    <a:pos x="16" y="178"/>
                  </a:cxn>
                  <a:cxn ang="0">
                    <a:pos x="12" y="176"/>
                  </a:cxn>
                  <a:cxn ang="0">
                    <a:pos x="14" y="170"/>
                  </a:cxn>
                  <a:cxn ang="0">
                    <a:pos x="4" y="158"/>
                  </a:cxn>
                  <a:cxn ang="0">
                    <a:pos x="0" y="150"/>
                  </a:cxn>
                  <a:cxn ang="0">
                    <a:pos x="4" y="142"/>
                  </a:cxn>
                </a:cxnLst>
                <a:rect l="0" t="0" r="r" b="b"/>
                <a:pathLst>
                  <a:path w="251" h="194">
                    <a:moveTo>
                      <a:pt x="4" y="142"/>
                    </a:moveTo>
                    <a:lnTo>
                      <a:pt x="18" y="142"/>
                    </a:lnTo>
                    <a:lnTo>
                      <a:pt x="52" y="136"/>
                    </a:lnTo>
                    <a:lnTo>
                      <a:pt x="64" y="118"/>
                    </a:lnTo>
                    <a:lnTo>
                      <a:pt x="66" y="76"/>
                    </a:lnTo>
                    <a:lnTo>
                      <a:pt x="86" y="72"/>
                    </a:lnTo>
                    <a:lnTo>
                      <a:pt x="124" y="40"/>
                    </a:lnTo>
                    <a:lnTo>
                      <a:pt x="191" y="0"/>
                    </a:lnTo>
                    <a:lnTo>
                      <a:pt x="199" y="2"/>
                    </a:lnTo>
                    <a:lnTo>
                      <a:pt x="207" y="4"/>
                    </a:lnTo>
                    <a:lnTo>
                      <a:pt x="217" y="8"/>
                    </a:lnTo>
                    <a:lnTo>
                      <a:pt x="227" y="16"/>
                    </a:lnTo>
                    <a:lnTo>
                      <a:pt x="239" y="10"/>
                    </a:lnTo>
                    <a:lnTo>
                      <a:pt x="251" y="54"/>
                    </a:lnTo>
                    <a:lnTo>
                      <a:pt x="247" y="70"/>
                    </a:lnTo>
                    <a:lnTo>
                      <a:pt x="243" y="110"/>
                    </a:lnTo>
                    <a:lnTo>
                      <a:pt x="211" y="148"/>
                    </a:lnTo>
                    <a:lnTo>
                      <a:pt x="213" y="160"/>
                    </a:lnTo>
                    <a:lnTo>
                      <a:pt x="191" y="174"/>
                    </a:lnTo>
                    <a:lnTo>
                      <a:pt x="156" y="170"/>
                    </a:lnTo>
                    <a:lnTo>
                      <a:pt x="150" y="178"/>
                    </a:lnTo>
                    <a:lnTo>
                      <a:pt x="122" y="168"/>
                    </a:lnTo>
                    <a:lnTo>
                      <a:pt x="112" y="174"/>
                    </a:lnTo>
                    <a:lnTo>
                      <a:pt x="96" y="162"/>
                    </a:lnTo>
                    <a:lnTo>
                      <a:pt x="66" y="162"/>
                    </a:lnTo>
                    <a:lnTo>
                      <a:pt x="54" y="194"/>
                    </a:lnTo>
                    <a:lnTo>
                      <a:pt x="44" y="184"/>
                    </a:lnTo>
                    <a:lnTo>
                      <a:pt x="30" y="186"/>
                    </a:lnTo>
                    <a:lnTo>
                      <a:pt x="16" y="178"/>
                    </a:lnTo>
                    <a:lnTo>
                      <a:pt x="12" y="176"/>
                    </a:lnTo>
                    <a:lnTo>
                      <a:pt x="14" y="170"/>
                    </a:lnTo>
                    <a:lnTo>
                      <a:pt x="4" y="158"/>
                    </a:lnTo>
                    <a:lnTo>
                      <a:pt x="0" y="150"/>
                    </a:lnTo>
                    <a:lnTo>
                      <a:pt x="4" y="14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8" name="Freeform 108"/>
              <p:cNvSpPr>
                <a:spLocks noChangeAspect="1"/>
              </p:cNvSpPr>
              <p:nvPr/>
            </p:nvSpPr>
            <p:spPr bwMode="auto">
              <a:xfrm>
                <a:off x="2933" y="2395"/>
                <a:ext cx="202" cy="128"/>
              </a:xfrm>
              <a:custGeom>
                <a:avLst/>
                <a:gdLst/>
                <a:ahLst/>
                <a:cxnLst>
                  <a:cxn ang="0">
                    <a:pos x="20" y="54"/>
                  </a:cxn>
                  <a:cxn ang="0">
                    <a:pos x="66" y="42"/>
                  </a:cxn>
                  <a:cxn ang="0">
                    <a:pos x="68" y="30"/>
                  </a:cxn>
                  <a:cxn ang="0">
                    <a:pos x="92" y="26"/>
                  </a:cxn>
                  <a:cxn ang="0">
                    <a:pos x="116" y="2"/>
                  </a:cxn>
                  <a:cxn ang="0">
                    <a:pos x="128" y="0"/>
                  </a:cxn>
                  <a:cxn ang="0">
                    <a:pos x="140" y="8"/>
                  </a:cxn>
                  <a:cxn ang="0">
                    <a:pos x="142" y="22"/>
                  </a:cxn>
                  <a:cxn ang="0">
                    <a:pos x="142" y="34"/>
                  </a:cxn>
                  <a:cxn ang="0">
                    <a:pos x="180" y="60"/>
                  </a:cxn>
                  <a:cxn ang="0">
                    <a:pos x="202" y="92"/>
                  </a:cxn>
                  <a:cxn ang="0">
                    <a:pos x="172" y="90"/>
                  </a:cxn>
                  <a:cxn ang="0">
                    <a:pos x="138" y="100"/>
                  </a:cxn>
                  <a:cxn ang="0">
                    <a:pos x="126" y="108"/>
                  </a:cxn>
                  <a:cxn ang="0">
                    <a:pos x="104" y="106"/>
                  </a:cxn>
                  <a:cxn ang="0">
                    <a:pos x="92" y="102"/>
                  </a:cxn>
                  <a:cxn ang="0">
                    <a:pos x="78" y="88"/>
                  </a:cxn>
                  <a:cxn ang="0">
                    <a:pos x="64" y="104"/>
                  </a:cxn>
                  <a:cxn ang="0">
                    <a:pos x="62" y="118"/>
                  </a:cxn>
                  <a:cxn ang="0">
                    <a:pos x="32" y="116"/>
                  </a:cxn>
                  <a:cxn ang="0">
                    <a:pos x="24" y="128"/>
                  </a:cxn>
                  <a:cxn ang="0">
                    <a:pos x="10" y="112"/>
                  </a:cxn>
                  <a:cxn ang="0">
                    <a:pos x="0" y="86"/>
                  </a:cxn>
                  <a:cxn ang="0">
                    <a:pos x="0" y="70"/>
                  </a:cxn>
                  <a:cxn ang="0">
                    <a:pos x="20" y="54"/>
                  </a:cxn>
                </a:cxnLst>
                <a:rect l="0" t="0" r="r" b="b"/>
                <a:pathLst>
                  <a:path w="202" h="128">
                    <a:moveTo>
                      <a:pt x="20" y="54"/>
                    </a:moveTo>
                    <a:lnTo>
                      <a:pt x="66" y="42"/>
                    </a:lnTo>
                    <a:lnTo>
                      <a:pt x="68" y="30"/>
                    </a:lnTo>
                    <a:lnTo>
                      <a:pt x="92" y="26"/>
                    </a:lnTo>
                    <a:lnTo>
                      <a:pt x="116" y="2"/>
                    </a:lnTo>
                    <a:lnTo>
                      <a:pt x="128" y="0"/>
                    </a:lnTo>
                    <a:lnTo>
                      <a:pt x="140" y="8"/>
                    </a:lnTo>
                    <a:lnTo>
                      <a:pt x="142" y="22"/>
                    </a:lnTo>
                    <a:lnTo>
                      <a:pt x="142" y="34"/>
                    </a:lnTo>
                    <a:lnTo>
                      <a:pt x="180" y="60"/>
                    </a:lnTo>
                    <a:lnTo>
                      <a:pt x="202" y="92"/>
                    </a:lnTo>
                    <a:lnTo>
                      <a:pt x="172" y="90"/>
                    </a:lnTo>
                    <a:lnTo>
                      <a:pt x="138" y="100"/>
                    </a:lnTo>
                    <a:lnTo>
                      <a:pt x="126" y="108"/>
                    </a:lnTo>
                    <a:lnTo>
                      <a:pt x="104" y="106"/>
                    </a:lnTo>
                    <a:lnTo>
                      <a:pt x="92" y="102"/>
                    </a:lnTo>
                    <a:lnTo>
                      <a:pt x="78" y="88"/>
                    </a:lnTo>
                    <a:lnTo>
                      <a:pt x="64" y="104"/>
                    </a:lnTo>
                    <a:lnTo>
                      <a:pt x="62" y="118"/>
                    </a:lnTo>
                    <a:lnTo>
                      <a:pt x="32" y="116"/>
                    </a:lnTo>
                    <a:lnTo>
                      <a:pt x="24" y="128"/>
                    </a:lnTo>
                    <a:lnTo>
                      <a:pt x="10" y="112"/>
                    </a:lnTo>
                    <a:lnTo>
                      <a:pt x="0" y="86"/>
                    </a:lnTo>
                    <a:lnTo>
                      <a:pt x="0" y="70"/>
                    </a:lnTo>
                    <a:lnTo>
                      <a:pt x="20" y="5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69" name="Freeform 109"/>
              <p:cNvSpPr>
                <a:spLocks noChangeAspect="1"/>
              </p:cNvSpPr>
              <p:nvPr/>
            </p:nvSpPr>
            <p:spPr bwMode="auto">
              <a:xfrm>
                <a:off x="3049" y="2199"/>
                <a:ext cx="264" cy="308"/>
              </a:xfrm>
              <a:custGeom>
                <a:avLst/>
                <a:gdLst/>
                <a:ahLst/>
                <a:cxnLst>
                  <a:cxn ang="0">
                    <a:pos x="188" y="20"/>
                  </a:cxn>
                  <a:cxn ang="0">
                    <a:pos x="208" y="0"/>
                  </a:cxn>
                  <a:cxn ang="0">
                    <a:pos x="216" y="0"/>
                  </a:cxn>
                  <a:cxn ang="0">
                    <a:pos x="238" y="18"/>
                  </a:cxn>
                  <a:cxn ang="0">
                    <a:pos x="242" y="32"/>
                  </a:cxn>
                  <a:cxn ang="0">
                    <a:pos x="240" y="60"/>
                  </a:cxn>
                  <a:cxn ang="0">
                    <a:pos x="264" y="86"/>
                  </a:cxn>
                  <a:cxn ang="0">
                    <a:pos x="236" y="98"/>
                  </a:cxn>
                  <a:cxn ang="0">
                    <a:pos x="230" y="128"/>
                  </a:cxn>
                  <a:cxn ang="0">
                    <a:pos x="230" y="142"/>
                  </a:cxn>
                  <a:cxn ang="0">
                    <a:pos x="206" y="180"/>
                  </a:cxn>
                  <a:cxn ang="0">
                    <a:pos x="206" y="196"/>
                  </a:cxn>
                  <a:cxn ang="0">
                    <a:pos x="194" y="198"/>
                  </a:cxn>
                  <a:cxn ang="0">
                    <a:pos x="194" y="234"/>
                  </a:cxn>
                  <a:cxn ang="0">
                    <a:pos x="174" y="234"/>
                  </a:cxn>
                  <a:cxn ang="0">
                    <a:pos x="178" y="248"/>
                  </a:cxn>
                  <a:cxn ang="0">
                    <a:pos x="188" y="250"/>
                  </a:cxn>
                  <a:cxn ang="0">
                    <a:pos x="212" y="282"/>
                  </a:cxn>
                  <a:cxn ang="0">
                    <a:pos x="218" y="282"/>
                  </a:cxn>
                  <a:cxn ang="0">
                    <a:pos x="218" y="296"/>
                  </a:cxn>
                  <a:cxn ang="0">
                    <a:pos x="198" y="296"/>
                  </a:cxn>
                  <a:cxn ang="0">
                    <a:pos x="190" y="304"/>
                  </a:cxn>
                  <a:cxn ang="0">
                    <a:pos x="138" y="308"/>
                  </a:cxn>
                  <a:cxn ang="0">
                    <a:pos x="122" y="296"/>
                  </a:cxn>
                  <a:cxn ang="0">
                    <a:pos x="94" y="298"/>
                  </a:cxn>
                  <a:cxn ang="0">
                    <a:pos x="86" y="288"/>
                  </a:cxn>
                  <a:cxn ang="0">
                    <a:pos x="64" y="256"/>
                  </a:cxn>
                  <a:cxn ang="0">
                    <a:pos x="26" y="230"/>
                  </a:cxn>
                  <a:cxn ang="0">
                    <a:pos x="24" y="204"/>
                  </a:cxn>
                  <a:cxn ang="0">
                    <a:pos x="12" y="196"/>
                  </a:cxn>
                  <a:cxn ang="0">
                    <a:pos x="8" y="170"/>
                  </a:cxn>
                  <a:cxn ang="0">
                    <a:pos x="0" y="162"/>
                  </a:cxn>
                  <a:cxn ang="0">
                    <a:pos x="16" y="122"/>
                  </a:cxn>
                  <a:cxn ang="0">
                    <a:pos x="30" y="120"/>
                  </a:cxn>
                  <a:cxn ang="0">
                    <a:pos x="32" y="46"/>
                  </a:cxn>
                  <a:cxn ang="0">
                    <a:pos x="50" y="46"/>
                  </a:cxn>
                  <a:cxn ang="0">
                    <a:pos x="50" y="12"/>
                  </a:cxn>
                  <a:cxn ang="0">
                    <a:pos x="178" y="14"/>
                  </a:cxn>
                  <a:cxn ang="0">
                    <a:pos x="188" y="20"/>
                  </a:cxn>
                </a:cxnLst>
                <a:rect l="0" t="0" r="r" b="b"/>
                <a:pathLst>
                  <a:path w="264" h="308">
                    <a:moveTo>
                      <a:pt x="188" y="20"/>
                    </a:moveTo>
                    <a:lnTo>
                      <a:pt x="208" y="0"/>
                    </a:lnTo>
                    <a:lnTo>
                      <a:pt x="216" y="0"/>
                    </a:lnTo>
                    <a:lnTo>
                      <a:pt x="238" y="18"/>
                    </a:lnTo>
                    <a:lnTo>
                      <a:pt x="242" y="32"/>
                    </a:lnTo>
                    <a:lnTo>
                      <a:pt x="240" y="60"/>
                    </a:lnTo>
                    <a:lnTo>
                      <a:pt x="264" y="86"/>
                    </a:lnTo>
                    <a:lnTo>
                      <a:pt x="236" y="98"/>
                    </a:lnTo>
                    <a:lnTo>
                      <a:pt x="230" y="128"/>
                    </a:lnTo>
                    <a:lnTo>
                      <a:pt x="230" y="142"/>
                    </a:lnTo>
                    <a:lnTo>
                      <a:pt x="206" y="180"/>
                    </a:lnTo>
                    <a:lnTo>
                      <a:pt x="206" y="196"/>
                    </a:lnTo>
                    <a:lnTo>
                      <a:pt x="194" y="198"/>
                    </a:lnTo>
                    <a:lnTo>
                      <a:pt x="194" y="234"/>
                    </a:lnTo>
                    <a:lnTo>
                      <a:pt x="174" y="234"/>
                    </a:lnTo>
                    <a:lnTo>
                      <a:pt x="178" y="248"/>
                    </a:lnTo>
                    <a:lnTo>
                      <a:pt x="188" y="250"/>
                    </a:lnTo>
                    <a:lnTo>
                      <a:pt x="212" y="282"/>
                    </a:lnTo>
                    <a:lnTo>
                      <a:pt x="218" y="282"/>
                    </a:lnTo>
                    <a:lnTo>
                      <a:pt x="218" y="296"/>
                    </a:lnTo>
                    <a:lnTo>
                      <a:pt x="198" y="296"/>
                    </a:lnTo>
                    <a:lnTo>
                      <a:pt x="190" y="304"/>
                    </a:lnTo>
                    <a:lnTo>
                      <a:pt x="138" y="308"/>
                    </a:lnTo>
                    <a:lnTo>
                      <a:pt x="122" y="296"/>
                    </a:lnTo>
                    <a:lnTo>
                      <a:pt x="94" y="298"/>
                    </a:lnTo>
                    <a:lnTo>
                      <a:pt x="86" y="288"/>
                    </a:lnTo>
                    <a:lnTo>
                      <a:pt x="64" y="256"/>
                    </a:lnTo>
                    <a:lnTo>
                      <a:pt x="26" y="230"/>
                    </a:lnTo>
                    <a:lnTo>
                      <a:pt x="24" y="204"/>
                    </a:lnTo>
                    <a:lnTo>
                      <a:pt x="12" y="196"/>
                    </a:lnTo>
                    <a:lnTo>
                      <a:pt x="8" y="170"/>
                    </a:lnTo>
                    <a:lnTo>
                      <a:pt x="0" y="162"/>
                    </a:lnTo>
                    <a:lnTo>
                      <a:pt x="16" y="122"/>
                    </a:lnTo>
                    <a:lnTo>
                      <a:pt x="30" y="120"/>
                    </a:lnTo>
                    <a:lnTo>
                      <a:pt x="32" y="46"/>
                    </a:lnTo>
                    <a:lnTo>
                      <a:pt x="50" y="46"/>
                    </a:lnTo>
                    <a:lnTo>
                      <a:pt x="50" y="12"/>
                    </a:lnTo>
                    <a:lnTo>
                      <a:pt x="178" y="14"/>
                    </a:lnTo>
                    <a:lnTo>
                      <a:pt x="188"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0" name="Freeform 110"/>
              <p:cNvSpPr>
                <a:spLocks noChangeAspect="1"/>
              </p:cNvSpPr>
              <p:nvPr/>
            </p:nvSpPr>
            <p:spPr bwMode="auto">
              <a:xfrm>
                <a:off x="3279" y="2285"/>
                <a:ext cx="100" cy="86"/>
              </a:xfrm>
              <a:custGeom>
                <a:avLst/>
                <a:gdLst/>
                <a:ahLst/>
                <a:cxnLst>
                  <a:cxn ang="0">
                    <a:pos x="34" y="0"/>
                  </a:cxn>
                  <a:cxn ang="0">
                    <a:pos x="42" y="12"/>
                  </a:cxn>
                  <a:cxn ang="0">
                    <a:pos x="48" y="26"/>
                  </a:cxn>
                  <a:cxn ang="0">
                    <a:pos x="50" y="44"/>
                  </a:cxn>
                  <a:cxn ang="0">
                    <a:pos x="64" y="44"/>
                  </a:cxn>
                  <a:cxn ang="0">
                    <a:pos x="100" y="76"/>
                  </a:cxn>
                  <a:cxn ang="0">
                    <a:pos x="94" y="86"/>
                  </a:cxn>
                  <a:cxn ang="0">
                    <a:pos x="76" y="68"/>
                  </a:cxn>
                  <a:cxn ang="0">
                    <a:pos x="58" y="52"/>
                  </a:cxn>
                  <a:cxn ang="0">
                    <a:pos x="24" y="50"/>
                  </a:cxn>
                  <a:cxn ang="0">
                    <a:pos x="22" y="56"/>
                  </a:cxn>
                  <a:cxn ang="0">
                    <a:pos x="0" y="56"/>
                  </a:cxn>
                  <a:cxn ang="0">
                    <a:pos x="0" y="42"/>
                  </a:cxn>
                  <a:cxn ang="0">
                    <a:pos x="4" y="28"/>
                  </a:cxn>
                  <a:cxn ang="0">
                    <a:pos x="6" y="12"/>
                  </a:cxn>
                  <a:cxn ang="0">
                    <a:pos x="34" y="0"/>
                  </a:cxn>
                </a:cxnLst>
                <a:rect l="0" t="0" r="r" b="b"/>
                <a:pathLst>
                  <a:path w="100" h="86">
                    <a:moveTo>
                      <a:pt x="34" y="0"/>
                    </a:moveTo>
                    <a:lnTo>
                      <a:pt x="42" y="12"/>
                    </a:lnTo>
                    <a:lnTo>
                      <a:pt x="48" y="26"/>
                    </a:lnTo>
                    <a:lnTo>
                      <a:pt x="50" y="44"/>
                    </a:lnTo>
                    <a:lnTo>
                      <a:pt x="64" y="44"/>
                    </a:lnTo>
                    <a:lnTo>
                      <a:pt x="100" y="76"/>
                    </a:lnTo>
                    <a:lnTo>
                      <a:pt x="94" y="86"/>
                    </a:lnTo>
                    <a:lnTo>
                      <a:pt x="76" y="68"/>
                    </a:lnTo>
                    <a:lnTo>
                      <a:pt x="58" y="52"/>
                    </a:lnTo>
                    <a:lnTo>
                      <a:pt x="24" y="50"/>
                    </a:lnTo>
                    <a:lnTo>
                      <a:pt x="22" y="56"/>
                    </a:lnTo>
                    <a:lnTo>
                      <a:pt x="0" y="56"/>
                    </a:lnTo>
                    <a:lnTo>
                      <a:pt x="0" y="42"/>
                    </a:lnTo>
                    <a:lnTo>
                      <a:pt x="4" y="28"/>
                    </a:lnTo>
                    <a:lnTo>
                      <a:pt x="6" y="12"/>
                    </a:lnTo>
                    <a:lnTo>
                      <a:pt x="3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1" name="Freeform 111"/>
              <p:cNvSpPr>
                <a:spLocks noChangeAspect="1"/>
              </p:cNvSpPr>
              <p:nvPr/>
            </p:nvSpPr>
            <p:spPr bwMode="auto">
              <a:xfrm>
                <a:off x="3365" y="2361"/>
                <a:ext cx="22" cy="34"/>
              </a:xfrm>
              <a:custGeom>
                <a:avLst/>
                <a:gdLst/>
                <a:ahLst/>
                <a:cxnLst>
                  <a:cxn ang="0">
                    <a:pos x="22" y="16"/>
                  </a:cxn>
                  <a:cxn ang="0">
                    <a:pos x="14" y="22"/>
                  </a:cxn>
                  <a:cxn ang="0">
                    <a:pos x="16" y="34"/>
                  </a:cxn>
                  <a:cxn ang="0">
                    <a:pos x="0" y="32"/>
                  </a:cxn>
                  <a:cxn ang="0">
                    <a:pos x="0" y="20"/>
                  </a:cxn>
                  <a:cxn ang="0">
                    <a:pos x="8" y="10"/>
                  </a:cxn>
                  <a:cxn ang="0">
                    <a:pos x="14" y="0"/>
                  </a:cxn>
                  <a:cxn ang="0">
                    <a:pos x="22" y="16"/>
                  </a:cxn>
                </a:cxnLst>
                <a:rect l="0" t="0" r="r" b="b"/>
                <a:pathLst>
                  <a:path w="22" h="34">
                    <a:moveTo>
                      <a:pt x="22" y="16"/>
                    </a:moveTo>
                    <a:lnTo>
                      <a:pt x="14" y="22"/>
                    </a:lnTo>
                    <a:lnTo>
                      <a:pt x="16" y="34"/>
                    </a:lnTo>
                    <a:lnTo>
                      <a:pt x="0" y="32"/>
                    </a:lnTo>
                    <a:lnTo>
                      <a:pt x="0" y="20"/>
                    </a:lnTo>
                    <a:lnTo>
                      <a:pt x="8" y="10"/>
                    </a:lnTo>
                    <a:lnTo>
                      <a:pt x="14" y="0"/>
                    </a:lnTo>
                    <a:lnTo>
                      <a:pt x="22"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2" name="Freeform 112"/>
              <p:cNvSpPr>
                <a:spLocks noChangeAspect="1"/>
              </p:cNvSpPr>
              <p:nvPr/>
            </p:nvSpPr>
            <p:spPr bwMode="auto">
              <a:xfrm>
                <a:off x="3349" y="2379"/>
                <a:ext cx="166" cy="216"/>
              </a:xfrm>
              <a:custGeom>
                <a:avLst/>
                <a:gdLst/>
                <a:ahLst/>
                <a:cxnLst>
                  <a:cxn ang="0">
                    <a:pos x="60" y="26"/>
                  </a:cxn>
                  <a:cxn ang="0">
                    <a:pos x="78" y="18"/>
                  </a:cxn>
                  <a:cxn ang="0">
                    <a:pos x="146" y="8"/>
                  </a:cxn>
                  <a:cxn ang="0">
                    <a:pos x="164" y="0"/>
                  </a:cxn>
                  <a:cxn ang="0">
                    <a:pos x="166" y="22"/>
                  </a:cxn>
                  <a:cxn ang="0">
                    <a:pos x="158" y="30"/>
                  </a:cxn>
                  <a:cxn ang="0">
                    <a:pos x="132" y="80"/>
                  </a:cxn>
                  <a:cxn ang="0">
                    <a:pos x="80" y="152"/>
                  </a:cxn>
                  <a:cxn ang="0">
                    <a:pos x="12" y="216"/>
                  </a:cxn>
                  <a:cxn ang="0">
                    <a:pos x="2" y="202"/>
                  </a:cxn>
                  <a:cxn ang="0">
                    <a:pos x="0" y="146"/>
                  </a:cxn>
                  <a:cxn ang="0">
                    <a:pos x="16" y="136"/>
                  </a:cxn>
                  <a:cxn ang="0">
                    <a:pos x="16" y="126"/>
                  </a:cxn>
                  <a:cxn ang="0">
                    <a:pos x="40" y="112"/>
                  </a:cxn>
                  <a:cxn ang="0">
                    <a:pos x="66" y="108"/>
                  </a:cxn>
                  <a:cxn ang="0">
                    <a:pos x="108" y="62"/>
                  </a:cxn>
                  <a:cxn ang="0">
                    <a:pos x="52" y="48"/>
                  </a:cxn>
                  <a:cxn ang="0">
                    <a:pos x="32" y="26"/>
                  </a:cxn>
                  <a:cxn ang="0">
                    <a:pos x="32" y="16"/>
                  </a:cxn>
                  <a:cxn ang="0">
                    <a:pos x="40" y="8"/>
                  </a:cxn>
                  <a:cxn ang="0">
                    <a:pos x="60" y="26"/>
                  </a:cxn>
                </a:cxnLst>
                <a:rect l="0" t="0" r="r" b="b"/>
                <a:pathLst>
                  <a:path w="166" h="216">
                    <a:moveTo>
                      <a:pt x="60" y="26"/>
                    </a:moveTo>
                    <a:lnTo>
                      <a:pt x="78" y="18"/>
                    </a:lnTo>
                    <a:lnTo>
                      <a:pt x="146" y="8"/>
                    </a:lnTo>
                    <a:lnTo>
                      <a:pt x="164" y="0"/>
                    </a:lnTo>
                    <a:lnTo>
                      <a:pt x="166" y="22"/>
                    </a:lnTo>
                    <a:lnTo>
                      <a:pt x="158" y="30"/>
                    </a:lnTo>
                    <a:lnTo>
                      <a:pt x="132" y="80"/>
                    </a:lnTo>
                    <a:lnTo>
                      <a:pt x="80" y="152"/>
                    </a:lnTo>
                    <a:lnTo>
                      <a:pt x="12" y="216"/>
                    </a:lnTo>
                    <a:lnTo>
                      <a:pt x="2" y="202"/>
                    </a:lnTo>
                    <a:lnTo>
                      <a:pt x="0" y="146"/>
                    </a:lnTo>
                    <a:lnTo>
                      <a:pt x="16" y="136"/>
                    </a:lnTo>
                    <a:lnTo>
                      <a:pt x="16" y="126"/>
                    </a:lnTo>
                    <a:lnTo>
                      <a:pt x="40" y="112"/>
                    </a:lnTo>
                    <a:lnTo>
                      <a:pt x="66" y="108"/>
                    </a:lnTo>
                    <a:lnTo>
                      <a:pt x="108" y="62"/>
                    </a:lnTo>
                    <a:lnTo>
                      <a:pt x="52" y="48"/>
                    </a:lnTo>
                    <a:lnTo>
                      <a:pt x="32" y="26"/>
                    </a:lnTo>
                    <a:lnTo>
                      <a:pt x="32" y="16"/>
                    </a:lnTo>
                    <a:lnTo>
                      <a:pt x="40" y="8"/>
                    </a:lnTo>
                    <a:lnTo>
                      <a:pt x="60" y="2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3" name="Freeform 113"/>
              <p:cNvSpPr>
                <a:spLocks noChangeAspect="1"/>
              </p:cNvSpPr>
              <p:nvPr/>
            </p:nvSpPr>
            <p:spPr bwMode="auto">
              <a:xfrm>
                <a:off x="3223" y="2335"/>
                <a:ext cx="234" cy="178"/>
              </a:xfrm>
              <a:custGeom>
                <a:avLst/>
                <a:gdLst/>
                <a:ahLst/>
                <a:cxnLst>
                  <a:cxn ang="0">
                    <a:pos x="56" y="6"/>
                  </a:cxn>
                  <a:cxn ang="0">
                    <a:pos x="78" y="6"/>
                  </a:cxn>
                  <a:cxn ang="0">
                    <a:pos x="80" y="0"/>
                  </a:cxn>
                  <a:cxn ang="0">
                    <a:pos x="114" y="2"/>
                  </a:cxn>
                  <a:cxn ang="0">
                    <a:pos x="150" y="36"/>
                  </a:cxn>
                  <a:cxn ang="0">
                    <a:pos x="142" y="46"/>
                  </a:cxn>
                  <a:cxn ang="0">
                    <a:pos x="142" y="58"/>
                  </a:cxn>
                  <a:cxn ang="0">
                    <a:pos x="158" y="60"/>
                  </a:cxn>
                  <a:cxn ang="0">
                    <a:pos x="158" y="70"/>
                  </a:cxn>
                  <a:cxn ang="0">
                    <a:pos x="178" y="92"/>
                  </a:cxn>
                  <a:cxn ang="0">
                    <a:pos x="234" y="106"/>
                  </a:cxn>
                  <a:cxn ang="0">
                    <a:pos x="192" y="152"/>
                  </a:cxn>
                  <a:cxn ang="0">
                    <a:pos x="166" y="156"/>
                  </a:cxn>
                  <a:cxn ang="0">
                    <a:pos x="142" y="170"/>
                  </a:cxn>
                  <a:cxn ang="0">
                    <a:pos x="130" y="174"/>
                  </a:cxn>
                  <a:cxn ang="0">
                    <a:pos x="124" y="166"/>
                  </a:cxn>
                  <a:cxn ang="0">
                    <a:pos x="104" y="178"/>
                  </a:cxn>
                  <a:cxn ang="0">
                    <a:pos x="80" y="176"/>
                  </a:cxn>
                  <a:cxn ang="0">
                    <a:pos x="44" y="160"/>
                  </a:cxn>
                  <a:cxn ang="0">
                    <a:pos x="44" y="146"/>
                  </a:cxn>
                  <a:cxn ang="0">
                    <a:pos x="38" y="146"/>
                  </a:cxn>
                  <a:cxn ang="0">
                    <a:pos x="14" y="114"/>
                  </a:cxn>
                  <a:cxn ang="0">
                    <a:pos x="4" y="112"/>
                  </a:cxn>
                  <a:cxn ang="0">
                    <a:pos x="0" y="98"/>
                  </a:cxn>
                  <a:cxn ang="0">
                    <a:pos x="20" y="98"/>
                  </a:cxn>
                  <a:cxn ang="0">
                    <a:pos x="20" y="62"/>
                  </a:cxn>
                  <a:cxn ang="0">
                    <a:pos x="32" y="60"/>
                  </a:cxn>
                  <a:cxn ang="0">
                    <a:pos x="32" y="44"/>
                  </a:cxn>
                  <a:cxn ang="0">
                    <a:pos x="56" y="6"/>
                  </a:cxn>
                </a:cxnLst>
                <a:rect l="0" t="0" r="r" b="b"/>
                <a:pathLst>
                  <a:path w="234" h="178">
                    <a:moveTo>
                      <a:pt x="56" y="6"/>
                    </a:moveTo>
                    <a:lnTo>
                      <a:pt x="78" y="6"/>
                    </a:lnTo>
                    <a:lnTo>
                      <a:pt x="80" y="0"/>
                    </a:lnTo>
                    <a:lnTo>
                      <a:pt x="114" y="2"/>
                    </a:lnTo>
                    <a:lnTo>
                      <a:pt x="150" y="36"/>
                    </a:lnTo>
                    <a:lnTo>
                      <a:pt x="142" y="46"/>
                    </a:lnTo>
                    <a:lnTo>
                      <a:pt x="142" y="58"/>
                    </a:lnTo>
                    <a:lnTo>
                      <a:pt x="158" y="60"/>
                    </a:lnTo>
                    <a:lnTo>
                      <a:pt x="158" y="70"/>
                    </a:lnTo>
                    <a:lnTo>
                      <a:pt x="178" y="92"/>
                    </a:lnTo>
                    <a:lnTo>
                      <a:pt x="234" y="106"/>
                    </a:lnTo>
                    <a:lnTo>
                      <a:pt x="192" y="152"/>
                    </a:lnTo>
                    <a:lnTo>
                      <a:pt x="166" y="156"/>
                    </a:lnTo>
                    <a:lnTo>
                      <a:pt x="142" y="170"/>
                    </a:lnTo>
                    <a:lnTo>
                      <a:pt x="130" y="174"/>
                    </a:lnTo>
                    <a:lnTo>
                      <a:pt x="124" y="166"/>
                    </a:lnTo>
                    <a:lnTo>
                      <a:pt x="104" y="178"/>
                    </a:lnTo>
                    <a:lnTo>
                      <a:pt x="80" y="176"/>
                    </a:lnTo>
                    <a:lnTo>
                      <a:pt x="44" y="160"/>
                    </a:lnTo>
                    <a:lnTo>
                      <a:pt x="44" y="146"/>
                    </a:lnTo>
                    <a:lnTo>
                      <a:pt x="38" y="146"/>
                    </a:lnTo>
                    <a:lnTo>
                      <a:pt x="14" y="114"/>
                    </a:lnTo>
                    <a:lnTo>
                      <a:pt x="4" y="112"/>
                    </a:lnTo>
                    <a:lnTo>
                      <a:pt x="0" y="98"/>
                    </a:lnTo>
                    <a:lnTo>
                      <a:pt x="20" y="98"/>
                    </a:lnTo>
                    <a:lnTo>
                      <a:pt x="20" y="62"/>
                    </a:lnTo>
                    <a:lnTo>
                      <a:pt x="32" y="60"/>
                    </a:lnTo>
                    <a:lnTo>
                      <a:pt x="32" y="44"/>
                    </a:lnTo>
                    <a:lnTo>
                      <a:pt x="56"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4" name="Freeform 114"/>
              <p:cNvSpPr>
                <a:spLocks noChangeAspect="1"/>
              </p:cNvSpPr>
              <p:nvPr/>
            </p:nvSpPr>
            <p:spPr bwMode="auto">
              <a:xfrm>
                <a:off x="2838" y="2361"/>
                <a:ext cx="119" cy="178"/>
              </a:xfrm>
              <a:custGeom>
                <a:avLst/>
                <a:gdLst/>
                <a:ahLst/>
                <a:cxnLst>
                  <a:cxn ang="0">
                    <a:pos x="91" y="0"/>
                  </a:cxn>
                  <a:cxn ang="0">
                    <a:pos x="99" y="12"/>
                  </a:cxn>
                  <a:cxn ang="0">
                    <a:pos x="101" y="36"/>
                  </a:cxn>
                  <a:cxn ang="0">
                    <a:pos x="107" y="46"/>
                  </a:cxn>
                  <a:cxn ang="0">
                    <a:pos x="87" y="46"/>
                  </a:cxn>
                  <a:cxn ang="0">
                    <a:pos x="85" y="56"/>
                  </a:cxn>
                  <a:cxn ang="0">
                    <a:pos x="115" y="88"/>
                  </a:cxn>
                  <a:cxn ang="0">
                    <a:pos x="95" y="104"/>
                  </a:cxn>
                  <a:cxn ang="0">
                    <a:pos x="95" y="120"/>
                  </a:cxn>
                  <a:cxn ang="0">
                    <a:pos x="105" y="146"/>
                  </a:cxn>
                  <a:cxn ang="0">
                    <a:pos x="119" y="162"/>
                  </a:cxn>
                  <a:cxn ang="0">
                    <a:pos x="117" y="176"/>
                  </a:cxn>
                  <a:cxn ang="0">
                    <a:pos x="99" y="178"/>
                  </a:cxn>
                  <a:cxn ang="0">
                    <a:pos x="99" y="170"/>
                  </a:cxn>
                  <a:cxn ang="0">
                    <a:pos x="18" y="170"/>
                  </a:cxn>
                  <a:cxn ang="0">
                    <a:pos x="18" y="146"/>
                  </a:cxn>
                  <a:cxn ang="0">
                    <a:pos x="10" y="138"/>
                  </a:cxn>
                  <a:cxn ang="0">
                    <a:pos x="0" y="132"/>
                  </a:cxn>
                  <a:cxn ang="0">
                    <a:pos x="2" y="114"/>
                  </a:cxn>
                  <a:cxn ang="0">
                    <a:pos x="22" y="96"/>
                  </a:cxn>
                  <a:cxn ang="0">
                    <a:pos x="32" y="96"/>
                  </a:cxn>
                  <a:cxn ang="0">
                    <a:pos x="43" y="104"/>
                  </a:cxn>
                  <a:cxn ang="0">
                    <a:pos x="83" y="28"/>
                  </a:cxn>
                  <a:cxn ang="0">
                    <a:pos x="93" y="26"/>
                  </a:cxn>
                  <a:cxn ang="0">
                    <a:pos x="91" y="12"/>
                  </a:cxn>
                  <a:cxn ang="0">
                    <a:pos x="91" y="0"/>
                  </a:cxn>
                </a:cxnLst>
                <a:rect l="0" t="0" r="r" b="b"/>
                <a:pathLst>
                  <a:path w="119" h="178">
                    <a:moveTo>
                      <a:pt x="91" y="0"/>
                    </a:moveTo>
                    <a:lnTo>
                      <a:pt x="99" y="12"/>
                    </a:lnTo>
                    <a:lnTo>
                      <a:pt x="101" y="36"/>
                    </a:lnTo>
                    <a:lnTo>
                      <a:pt x="107" y="46"/>
                    </a:lnTo>
                    <a:lnTo>
                      <a:pt x="87" y="46"/>
                    </a:lnTo>
                    <a:lnTo>
                      <a:pt x="85" y="56"/>
                    </a:lnTo>
                    <a:lnTo>
                      <a:pt x="115" y="88"/>
                    </a:lnTo>
                    <a:lnTo>
                      <a:pt x="95" y="104"/>
                    </a:lnTo>
                    <a:lnTo>
                      <a:pt x="95" y="120"/>
                    </a:lnTo>
                    <a:lnTo>
                      <a:pt x="105" y="146"/>
                    </a:lnTo>
                    <a:lnTo>
                      <a:pt x="119" y="162"/>
                    </a:lnTo>
                    <a:lnTo>
                      <a:pt x="117" y="176"/>
                    </a:lnTo>
                    <a:lnTo>
                      <a:pt x="99" y="178"/>
                    </a:lnTo>
                    <a:lnTo>
                      <a:pt x="99" y="170"/>
                    </a:lnTo>
                    <a:lnTo>
                      <a:pt x="18" y="170"/>
                    </a:lnTo>
                    <a:lnTo>
                      <a:pt x="18" y="146"/>
                    </a:lnTo>
                    <a:lnTo>
                      <a:pt x="10" y="138"/>
                    </a:lnTo>
                    <a:lnTo>
                      <a:pt x="0" y="132"/>
                    </a:lnTo>
                    <a:lnTo>
                      <a:pt x="2" y="114"/>
                    </a:lnTo>
                    <a:lnTo>
                      <a:pt x="22" y="96"/>
                    </a:lnTo>
                    <a:lnTo>
                      <a:pt x="32" y="96"/>
                    </a:lnTo>
                    <a:lnTo>
                      <a:pt x="43" y="104"/>
                    </a:lnTo>
                    <a:lnTo>
                      <a:pt x="83" y="28"/>
                    </a:lnTo>
                    <a:lnTo>
                      <a:pt x="93" y="26"/>
                    </a:lnTo>
                    <a:lnTo>
                      <a:pt x="91" y="12"/>
                    </a:lnTo>
                    <a:lnTo>
                      <a:pt x="91"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5" name="Freeform 115"/>
              <p:cNvSpPr>
                <a:spLocks noChangeAspect="1"/>
              </p:cNvSpPr>
              <p:nvPr/>
            </p:nvSpPr>
            <p:spPr bwMode="auto">
              <a:xfrm>
                <a:off x="2744" y="2347"/>
                <a:ext cx="187" cy="150"/>
              </a:xfrm>
              <a:custGeom>
                <a:avLst/>
                <a:gdLst/>
                <a:ahLst/>
                <a:cxnLst>
                  <a:cxn ang="0">
                    <a:pos x="94" y="146"/>
                  </a:cxn>
                  <a:cxn ang="0">
                    <a:pos x="64" y="150"/>
                  </a:cxn>
                  <a:cxn ang="0">
                    <a:pos x="44" y="148"/>
                  </a:cxn>
                  <a:cxn ang="0">
                    <a:pos x="46" y="132"/>
                  </a:cxn>
                  <a:cxn ang="0">
                    <a:pos x="22" y="118"/>
                  </a:cxn>
                  <a:cxn ang="0">
                    <a:pos x="2" y="116"/>
                  </a:cxn>
                  <a:cxn ang="0">
                    <a:pos x="0" y="78"/>
                  </a:cxn>
                  <a:cxn ang="0">
                    <a:pos x="22" y="52"/>
                  </a:cxn>
                  <a:cxn ang="0">
                    <a:pos x="10" y="42"/>
                  </a:cxn>
                  <a:cxn ang="0">
                    <a:pos x="12" y="34"/>
                  </a:cxn>
                  <a:cxn ang="0">
                    <a:pos x="24" y="2"/>
                  </a:cxn>
                  <a:cxn ang="0">
                    <a:pos x="54" y="2"/>
                  </a:cxn>
                  <a:cxn ang="0">
                    <a:pos x="70" y="14"/>
                  </a:cxn>
                  <a:cxn ang="0">
                    <a:pos x="80" y="8"/>
                  </a:cxn>
                  <a:cxn ang="0">
                    <a:pos x="108" y="18"/>
                  </a:cxn>
                  <a:cxn ang="0">
                    <a:pos x="114" y="10"/>
                  </a:cxn>
                  <a:cxn ang="0">
                    <a:pos x="149" y="14"/>
                  </a:cxn>
                  <a:cxn ang="0">
                    <a:pos x="171" y="0"/>
                  </a:cxn>
                  <a:cxn ang="0">
                    <a:pos x="185" y="14"/>
                  </a:cxn>
                  <a:cxn ang="0">
                    <a:pos x="187" y="40"/>
                  </a:cxn>
                  <a:cxn ang="0">
                    <a:pos x="177" y="42"/>
                  </a:cxn>
                  <a:cxn ang="0">
                    <a:pos x="137" y="118"/>
                  </a:cxn>
                  <a:cxn ang="0">
                    <a:pos x="126" y="110"/>
                  </a:cxn>
                  <a:cxn ang="0">
                    <a:pos x="116" y="110"/>
                  </a:cxn>
                  <a:cxn ang="0">
                    <a:pos x="96" y="128"/>
                  </a:cxn>
                  <a:cxn ang="0">
                    <a:pos x="94" y="146"/>
                  </a:cxn>
                </a:cxnLst>
                <a:rect l="0" t="0" r="r" b="b"/>
                <a:pathLst>
                  <a:path w="187" h="150">
                    <a:moveTo>
                      <a:pt x="94" y="146"/>
                    </a:moveTo>
                    <a:lnTo>
                      <a:pt x="64" y="150"/>
                    </a:lnTo>
                    <a:lnTo>
                      <a:pt x="44" y="148"/>
                    </a:lnTo>
                    <a:lnTo>
                      <a:pt x="46" y="132"/>
                    </a:lnTo>
                    <a:lnTo>
                      <a:pt x="22" y="118"/>
                    </a:lnTo>
                    <a:lnTo>
                      <a:pt x="2" y="116"/>
                    </a:lnTo>
                    <a:lnTo>
                      <a:pt x="0" y="78"/>
                    </a:lnTo>
                    <a:lnTo>
                      <a:pt x="22" y="52"/>
                    </a:lnTo>
                    <a:lnTo>
                      <a:pt x="10" y="42"/>
                    </a:lnTo>
                    <a:lnTo>
                      <a:pt x="12" y="34"/>
                    </a:lnTo>
                    <a:lnTo>
                      <a:pt x="24" y="2"/>
                    </a:lnTo>
                    <a:lnTo>
                      <a:pt x="54" y="2"/>
                    </a:lnTo>
                    <a:lnTo>
                      <a:pt x="70" y="14"/>
                    </a:lnTo>
                    <a:lnTo>
                      <a:pt x="80" y="8"/>
                    </a:lnTo>
                    <a:lnTo>
                      <a:pt x="108" y="18"/>
                    </a:lnTo>
                    <a:lnTo>
                      <a:pt x="114" y="10"/>
                    </a:lnTo>
                    <a:lnTo>
                      <a:pt x="149" y="14"/>
                    </a:lnTo>
                    <a:lnTo>
                      <a:pt x="171" y="0"/>
                    </a:lnTo>
                    <a:lnTo>
                      <a:pt x="185" y="14"/>
                    </a:lnTo>
                    <a:lnTo>
                      <a:pt x="187" y="40"/>
                    </a:lnTo>
                    <a:lnTo>
                      <a:pt x="177" y="42"/>
                    </a:lnTo>
                    <a:lnTo>
                      <a:pt x="137" y="118"/>
                    </a:lnTo>
                    <a:lnTo>
                      <a:pt x="126" y="110"/>
                    </a:lnTo>
                    <a:lnTo>
                      <a:pt x="116" y="110"/>
                    </a:lnTo>
                    <a:lnTo>
                      <a:pt x="96" y="128"/>
                    </a:lnTo>
                    <a:lnTo>
                      <a:pt x="94" y="1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6" name="Freeform 116"/>
              <p:cNvSpPr>
                <a:spLocks noChangeAspect="1"/>
              </p:cNvSpPr>
              <p:nvPr/>
            </p:nvSpPr>
            <p:spPr bwMode="auto">
              <a:xfrm>
                <a:off x="2712" y="2371"/>
                <a:ext cx="54" cy="96"/>
              </a:xfrm>
              <a:custGeom>
                <a:avLst/>
                <a:gdLst/>
                <a:ahLst/>
                <a:cxnLst>
                  <a:cxn ang="0">
                    <a:pos x="20" y="2"/>
                  </a:cxn>
                  <a:cxn ang="0">
                    <a:pos x="34" y="0"/>
                  </a:cxn>
                  <a:cxn ang="0">
                    <a:pos x="44" y="10"/>
                  </a:cxn>
                  <a:cxn ang="0">
                    <a:pos x="42" y="18"/>
                  </a:cxn>
                  <a:cxn ang="0">
                    <a:pos x="54" y="28"/>
                  </a:cxn>
                  <a:cxn ang="0">
                    <a:pos x="32" y="54"/>
                  </a:cxn>
                  <a:cxn ang="0">
                    <a:pos x="34" y="92"/>
                  </a:cxn>
                  <a:cxn ang="0">
                    <a:pos x="12" y="96"/>
                  </a:cxn>
                  <a:cxn ang="0">
                    <a:pos x="12" y="48"/>
                  </a:cxn>
                  <a:cxn ang="0">
                    <a:pos x="0" y="32"/>
                  </a:cxn>
                  <a:cxn ang="0">
                    <a:pos x="4" y="20"/>
                  </a:cxn>
                  <a:cxn ang="0">
                    <a:pos x="20" y="16"/>
                  </a:cxn>
                  <a:cxn ang="0">
                    <a:pos x="20" y="2"/>
                  </a:cxn>
                </a:cxnLst>
                <a:rect l="0" t="0" r="r" b="b"/>
                <a:pathLst>
                  <a:path w="54" h="96">
                    <a:moveTo>
                      <a:pt x="20" y="2"/>
                    </a:moveTo>
                    <a:lnTo>
                      <a:pt x="34" y="0"/>
                    </a:lnTo>
                    <a:lnTo>
                      <a:pt x="44" y="10"/>
                    </a:lnTo>
                    <a:lnTo>
                      <a:pt x="42" y="18"/>
                    </a:lnTo>
                    <a:lnTo>
                      <a:pt x="54" y="28"/>
                    </a:lnTo>
                    <a:lnTo>
                      <a:pt x="32" y="54"/>
                    </a:lnTo>
                    <a:lnTo>
                      <a:pt x="34" y="92"/>
                    </a:lnTo>
                    <a:lnTo>
                      <a:pt x="12" y="96"/>
                    </a:lnTo>
                    <a:lnTo>
                      <a:pt x="12" y="48"/>
                    </a:lnTo>
                    <a:lnTo>
                      <a:pt x="0" y="32"/>
                    </a:lnTo>
                    <a:lnTo>
                      <a:pt x="4" y="20"/>
                    </a:lnTo>
                    <a:lnTo>
                      <a:pt x="20" y="16"/>
                    </a:lnTo>
                    <a:lnTo>
                      <a:pt x="2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7" name="Freeform 117"/>
              <p:cNvSpPr>
                <a:spLocks noChangeAspect="1"/>
              </p:cNvSpPr>
              <p:nvPr/>
            </p:nvSpPr>
            <p:spPr bwMode="auto">
              <a:xfrm>
                <a:off x="2694" y="2391"/>
                <a:ext cx="30" cy="80"/>
              </a:xfrm>
              <a:custGeom>
                <a:avLst/>
                <a:gdLst/>
                <a:ahLst/>
                <a:cxnLst>
                  <a:cxn ang="0">
                    <a:pos x="30" y="76"/>
                  </a:cxn>
                  <a:cxn ang="0">
                    <a:pos x="16" y="80"/>
                  </a:cxn>
                  <a:cxn ang="0">
                    <a:pos x="12" y="48"/>
                  </a:cxn>
                  <a:cxn ang="0">
                    <a:pos x="8" y="34"/>
                  </a:cxn>
                  <a:cxn ang="0">
                    <a:pos x="12" y="18"/>
                  </a:cxn>
                  <a:cxn ang="0">
                    <a:pos x="0" y="0"/>
                  </a:cxn>
                  <a:cxn ang="0">
                    <a:pos x="22" y="0"/>
                  </a:cxn>
                  <a:cxn ang="0">
                    <a:pos x="18" y="12"/>
                  </a:cxn>
                  <a:cxn ang="0">
                    <a:pos x="30" y="28"/>
                  </a:cxn>
                  <a:cxn ang="0">
                    <a:pos x="30" y="76"/>
                  </a:cxn>
                </a:cxnLst>
                <a:rect l="0" t="0" r="r" b="b"/>
                <a:pathLst>
                  <a:path w="30" h="80">
                    <a:moveTo>
                      <a:pt x="30" y="76"/>
                    </a:moveTo>
                    <a:lnTo>
                      <a:pt x="16" y="80"/>
                    </a:lnTo>
                    <a:lnTo>
                      <a:pt x="12" y="48"/>
                    </a:lnTo>
                    <a:lnTo>
                      <a:pt x="8" y="34"/>
                    </a:lnTo>
                    <a:lnTo>
                      <a:pt x="12" y="18"/>
                    </a:lnTo>
                    <a:lnTo>
                      <a:pt x="0" y="0"/>
                    </a:lnTo>
                    <a:lnTo>
                      <a:pt x="22" y="0"/>
                    </a:lnTo>
                    <a:lnTo>
                      <a:pt x="18" y="12"/>
                    </a:lnTo>
                    <a:lnTo>
                      <a:pt x="30" y="28"/>
                    </a:lnTo>
                    <a:lnTo>
                      <a:pt x="30" y="7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8" name="Freeform 118"/>
              <p:cNvSpPr>
                <a:spLocks noChangeAspect="1"/>
              </p:cNvSpPr>
              <p:nvPr/>
            </p:nvSpPr>
            <p:spPr bwMode="auto">
              <a:xfrm>
                <a:off x="2508" y="2167"/>
                <a:ext cx="258" cy="236"/>
              </a:xfrm>
              <a:custGeom>
                <a:avLst/>
                <a:gdLst/>
                <a:ahLst/>
                <a:cxnLst>
                  <a:cxn ang="0">
                    <a:pos x="120" y="0"/>
                  </a:cxn>
                  <a:cxn ang="0">
                    <a:pos x="210" y="60"/>
                  </a:cxn>
                  <a:cxn ang="0">
                    <a:pos x="224" y="74"/>
                  </a:cxn>
                  <a:cxn ang="0">
                    <a:pos x="244" y="82"/>
                  </a:cxn>
                  <a:cxn ang="0">
                    <a:pos x="242" y="98"/>
                  </a:cxn>
                  <a:cxn ang="0">
                    <a:pos x="258" y="96"/>
                  </a:cxn>
                  <a:cxn ang="0">
                    <a:pos x="258" y="138"/>
                  </a:cxn>
                  <a:cxn ang="0">
                    <a:pos x="246" y="156"/>
                  </a:cxn>
                  <a:cxn ang="0">
                    <a:pos x="212" y="162"/>
                  </a:cxn>
                  <a:cxn ang="0">
                    <a:pos x="198" y="162"/>
                  </a:cxn>
                  <a:cxn ang="0">
                    <a:pos x="178" y="162"/>
                  </a:cxn>
                  <a:cxn ang="0">
                    <a:pos x="154" y="172"/>
                  </a:cxn>
                  <a:cxn ang="0">
                    <a:pos x="136" y="190"/>
                  </a:cxn>
                  <a:cxn ang="0">
                    <a:pos x="128" y="186"/>
                  </a:cxn>
                  <a:cxn ang="0">
                    <a:pos x="118" y="210"/>
                  </a:cxn>
                  <a:cxn ang="0">
                    <a:pos x="108" y="212"/>
                  </a:cxn>
                  <a:cxn ang="0">
                    <a:pos x="104" y="234"/>
                  </a:cxn>
                  <a:cxn ang="0">
                    <a:pos x="64" y="236"/>
                  </a:cxn>
                  <a:cxn ang="0">
                    <a:pos x="56" y="218"/>
                  </a:cxn>
                  <a:cxn ang="0">
                    <a:pos x="50" y="204"/>
                  </a:cxn>
                  <a:cxn ang="0">
                    <a:pos x="24" y="210"/>
                  </a:cxn>
                  <a:cxn ang="0">
                    <a:pos x="12" y="206"/>
                  </a:cxn>
                  <a:cxn ang="0">
                    <a:pos x="12" y="204"/>
                  </a:cxn>
                  <a:cxn ang="0">
                    <a:pos x="12" y="200"/>
                  </a:cxn>
                  <a:cxn ang="0">
                    <a:pos x="10" y="192"/>
                  </a:cxn>
                  <a:cxn ang="0">
                    <a:pos x="4" y="184"/>
                  </a:cxn>
                  <a:cxn ang="0">
                    <a:pos x="2" y="172"/>
                  </a:cxn>
                  <a:cxn ang="0">
                    <a:pos x="0" y="166"/>
                  </a:cxn>
                  <a:cxn ang="0">
                    <a:pos x="6" y="152"/>
                  </a:cxn>
                  <a:cxn ang="0">
                    <a:pos x="106" y="154"/>
                  </a:cxn>
                  <a:cxn ang="0">
                    <a:pos x="108" y="144"/>
                  </a:cxn>
                  <a:cxn ang="0">
                    <a:pos x="102" y="136"/>
                  </a:cxn>
                  <a:cxn ang="0">
                    <a:pos x="90" y="0"/>
                  </a:cxn>
                  <a:cxn ang="0">
                    <a:pos x="120" y="0"/>
                  </a:cxn>
                </a:cxnLst>
                <a:rect l="0" t="0" r="r" b="b"/>
                <a:pathLst>
                  <a:path w="258" h="236">
                    <a:moveTo>
                      <a:pt x="120" y="0"/>
                    </a:moveTo>
                    <a:lnTo>
                      <a:pt x="210" y="60"/>
                    </a:lnTo>
                    <a:lnTo>
                      <a:pt x="224" y="74"/>
                    </a:lnTo>
                    <a:lnTo>
                      <a:pt x="244" y="82"/>
                    </a:lnTo>
                    <a:lnTo>
                      <a:pt x="242" y="98"/>
                    </a:lnTo>
                    <a:lnTo>
                      <a:pt x="258" y="96"/>
                    </a:lnTo>
                    <a:lnTo>
                      <a:pt x="258" y="138"/>
                    </a:lnTo>
                    <a:lnTo>
                      <a:pt x="246" y="156"/>
                    </a:lnTo>
                    <a:lnTo>
                      <a:pt x="212" y="162"/>
                    </a:lnTo>
                    <a:lnTo>
                      <a:pt x="198" y="162"/>
                    </a:lnTo>
                    <a:lnTo>
                      <a:pt x="178" y="162"/>
                    </a:lnTo>
                    <a:lnTo>
                      <a:pt x="154" y="172"/>
                    </a:lnTo>
                    <a:lnTo>
                      <a:pt x="136" y="190"/>
                    </a:lnTo>
                    <a:lnTo>
                      <a:pt x="128" y="186"/>
                    </a:lnTo>
                    <a:lnTo>
                      <a:pt x="118" y="210"/>
                    </a:lnTo>
                    <a:lnTo>
                      <a:pt x="108" y="212"/>
                    </a:lnTo>
                    <a:lnTo>
                      <a:pt x="104" y="234"/>
                    </a:lnTo>
                    <a:lnTo>
                      <a:pt x="64" y="236"/>
                    </a:lnTo>
                    <a:lnTo>
                      <a:pt x="56" y="218"/>
                    </a:lnTo>
                    <a:lnTo>
                      <a:pt x="50" y="204"/>
                    </a:lnTo>
                    <a:lnTo>
                      <a:pt x="24" y="210"/>
                    </a:lnTo>
                    <a:lnTo>
                      <a:pt x="12" y="206"/>
                    </a:lnTo>
                    <a:lnTo>
                      <a:pt x="12" y="204"/>
                    </a:lnTo>
                    <a:lnTo>
                      <a:pt x="12" y="200"/>
                    </a:lnTo>
                    <a:lnTo>
                      <a:pt x="10" y="192"/>
                    </a:lnTo>
                    <a:lnTo>
                      <a:pt x="4" y="184"/>
                    </a:lnTo>
                    <a:lnTo>
                      <a:pt x="2" y="172"/>
                    </a:lnTo>
                    <a:lnTo>
                      <a:pt x="0" y="166"/>
                    </a:lnTo>
                    <a:lnTo>
                      <a:pt x="6" y="152"/>
                    </a:lnTo>
                    <a:lnTo>
                      <a:pt x="106" y="154"/>
                    </a:lnTo>
                    <a:lnTo>
                      <a:pt x="108" y="144"/>
                    </a:lnTo>
                    <a:lnTo>
                      <a:pt x="102" y="136"/>
                    </a:lnTo>
                    <a:lnTo>
                      <a:pt x="90" y="0"/>
                    </a:lnTo>
                    <a:lnTo>
                      <a:pt x="12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79" name="Freeform 119"/>
              <p:cNvSpPr>
                <a:spLocks noChangeAspect="1"/>
              </p:cNvSpPr>
              <p:nvPr/>
            </p:nvSpPr>
            <p:spPr bwMode="auto">
              <a:xfrm>
                <a:off x="2612" y="2329"/>
                <a:ext cx="120" cy="86"/>
              </a:xfrm>
              <a:custGeom>
                <a:avLst/>
                <a:gdLst/>
                <a:ahLst/>
                <a:cxnLst>
                  <a:cxn ang="0">
                    <a:pos x="44" y="62"/>
                  </a:cxn>
                  <a:cxn ang="0">
                    <a:pos x="44" y="84"/>
                  </a:cxn>
                  <a:cxn ang="0">
                    <a:pos x="30" y="78"/>
                  </a:cxn>
                  <a:cxn ang="0">
                    <a:pos x="20" y="86"/>
                  </a:cxn>
                  <a:cxn ang="0">
                    <a:pos x="0" y="72"/>
                  </a:cxn>
                  <a:cxn ang="0">
                    <a:pos x="4" y="50"/>
                  </a:cxn>
                  <a:cxn ang="0">
                    <a:pos x="14" y="48"/>
                  </a:cxn>
                  <a:cxn ang="0">
                    <a:pos x="24" y="24"/>
                  </a:cxn>
                  <a:cxn ang="0">
                    <a:pos x="32" y="28"/>
                  </a:cxn>
                  <a:cxn ang="0">
                    <a:pos x="50" y="10"/>
                  </a:cxn>
                  <a:cxn ang="0">
                    <a:pos x="74" y="0"/>
                  </a:cxn>
                  <a:cxn ang="0">
                    <a:pos x="94" y="0"/>
                  </a:cxn>
                  <a:cxn ang="0">
                    <a:pos x="90" y="8"/>
                  </a:cxn>
                  <a:cxn ang="0">
                    <a:pos x="92" y="14"/>
                  </a:cxn>
                  <a:cxn ang="0">
                    <a:pos x="104" y="28"/>
                  </a:cxn>
                  <a:cxn ang="0">
                    <a:pos x="102" y="34"/>
                  </a:cxn>
                  <a:cxn ang="0">
                    <a:pos x="120" y="44"/>
                  </a:cxn>
                  <a:cxn ang="0">
                    <a:pos x="120" y="58"/>
                  </a:cxn>
                  <a:cxn ang="0">
                    <a:pos x="104" y="62"/>
                  </a:cxn>
                  <a:cxn ang="0">
                    <a:pos x="82" y="62"/>
                  </a:cxn>
                  <a:cxn ang="0">
                    <a:pos x="44" y="62"/>
                  </a:cxn>
                </a:cxnLst>
                <a:rect l="0" t="0" r="r" b="b"/>
                <a:pathLst>
                  <a:path w="120" h="86">
                    <a:moveTo>
                      <a:pt x="44" y="62"/>
                    </a:moveTo>
                    <a:lnTo>
                      <a:pt x="44" y="84"/>
                    </a:lnTo>
                    <a:lnTo>
                      <a:pt x="30" y="78"/>
                    </a:lnTo>
                    <a:lnTo>
                      <a:pt x="20" y="86"/>
                    </a:lnTo>
                    <a:lnTo>
                      <a:pt x="0" y="72"/>
                    </a:lnTo>
                    <a:lnTo>
                      <a:pt x="4" y="50"/>
                    </a:lnTo>
                    <a:lnTo>
                      <a:pt x="14" y="48"/>
                    </a:lnTo>
                    <a:lnTo>
                      <a:pt x="24" y="24"/>
                    </a:lnTo>
                    <a:lnTo>
                      <a:pt x="32" y="28"/>
                    </a:lnTo>
                    <a:lnTo>
                      <a:pt x="50" y="10"/>
                    </a:lnTo>
                    <a:lnTo>
                      <a:pt x="74" y="0"/>
                    </a:lnTo>
                    <a:lnTo>
                      <a:pt x="94" y="0"/>
                    </a:lnTo>
                    <a:lnTo>
                      <a:pt x="90" y="8"/>
                    </a:lnTo>
                    <a:lnTo>
                      <a:pt x="92" y="14"/>
                    </a:lnTo>
                    <a:lnTo>
                      <a:pt x="104" y="28"/>
                    </a:lnTo>
                    <a:lnTo>
                      <a:pt x="102" y="34"/>
                    </a:lnTo>
                    <a:lnTo>
                      <a:pt x="120" y="44"/>
                    </a:lnTo>
                    <a:lnTo>
                      <a:pt x="120" y="58"/>
                    </a:lnTo>
                    <a:lnTo>
                      <a:pt x="104" y="62"/>
                    </a:lnTo>
                    <a:lnTo>
                      <a:pt x="82" y="62"/>
                    </a:lnTo>
                    <a:lnTo>
                      <a:pt x="44" y="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0" name="Freeform 120"/>
              <p:cNvSpPr>
                <a:spLocks noChangeAspect="1"/>
              </p:cNvSpPr>
              <p:nvPr/>
            </p:nvSpPr>
            <p:spPr bwMode="auto">
              <a:xfrm>
                <a:off x="2650" y="2391"/>
                <a:ext cx="60" cy="100"/>
              </a:xfrm>
              <a:custGeom>
                <a:avLst/>
                <a:gdLst/>
                <a:ahLst/>
                <a:cxnLst>
                  <a:cxn ang="0">
                    <a:pos x="60" y="80"/>
                  </a:cxn>
                  <a:cxn ang="0">
                    <a:pos x="48" y="86"/>
                  </a:cxn>
                  <a:cxn ang="0">
                    <a:pos x="36" y="96"/>
                  </a:cxn>
                  <a:cxn ang="0">
                    <a:pos x="20" y="100"/>
                  </a:cxn>
                  <a:cxn ang="0">
                    <a:pos x="8" y="94"/>
                  </a:cxn>
                  <a:cxn ang="0">
                    <a:pos x="0" y="72"/>
                  </a:cxn>
                  <a:cxn ang="0">
                    <a:pos x="10" y="50"/>
                  </a:cxn>
                  <a:cxn ang="0">
                    <a:pos x="6" y="22"/>
                  </a:cxn>
                  <a:cxn ang="0">
                    <a:pos x="6" y="0"/>
                  </a:cxn>
                  <a:cxn ang="0">
                    <a:pos x="44" y="0"/>
                  </a:cxn>
                  <a:cxn ang="0">
                    <a:pos x="56" y="18"/>
                  </a:cxn>
                  <a:cxn ang="0">
                    <a:pos x="52" y="30"/>
                  </a:cxn>
                  <a:cxn ang="0">
                    <a:pos x="54" y="40"/>
                  </a:cxn>
                  <a:cxn ang="0">
                    <a:pos x="56" y="48"/>
                  </a:cxn>
                  <a:cxn ang="0">
                    <a:pos x="60" y="80"/>
                  </a:cxn>
                </a:cxnLst>
                <a:rect l="0" t="0" r="r" b="b"/>
                <a:pathLst>
                  <a:path w="60" h="100">
                    <a:moveTo>
                      <a:pt x="60" y="80"/>
                    </a:moveTo>
                    <a:lnTo>
                      <a:pt x="48" y="86"/>
                    </a:lnTo>
                    <a:lnTo>
                      <a:pt x="36" y="96"/>
                    </a:lnTo>
                    <a:lnTo>
                      <a:pt x="20" y="100"/>
                    </a:lnTo>
                    <a:lnTo>
                      <a:pt x="8" y="94"/>
                    </a:lnTo>
                    <a:lnTo>
                      <a:pt x="0" y="72"/>
                    </a:lnTo>
                    <a:lnTo>
                      <a:pt x="10" y="50"/>
                    </a:lnTo>
                    <a:lnTo>
                      <a:pt x="6" y="22"/>
                    </a:lnTo>
                    <a:lnTo>
                      <a:pt x="6" y="0"/>
                    </a:lnTo>
                    <a:lnTo>
                      <a:pt x="44" y="0"/>
                    </a:lnTo>
                    <a:lnTo>
                      <a:pt x="56" y="18"/>
                    </a:lnTo>
                    <a:lnTo>
                      <a:pt x="52" y="30"/>
                    </a:lnTo>
                    <a:lnTo>
                      <a:pt x="54" y="40"/>
                    </a:lnTo>
                    <a:lnTo>
                      <a:pt x="56" y="48"/>
                    </a:lnTo>
                    <a:lnTo>
                      <a:pt x="60" y="8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1" name="Freeform 121"/>
              <p:cNvSpPr>
                <a:spLocks noChangeAspect="1"/>
              </p:cNvSpPr>
              <p:nvPr/>
            </p:nvSpPr>
            <p:spPr bwMode="auto">
              <a:xfrm>
                <a:off x="2566" y="2401"/>
                <a:ext cx="94" cy="98"/>
              </a:xfrm>
              <a:custGeom>
                <a:avLst/>
                <a:gdLst/>
                <a:ahLst/>
                <a:cxnLst>
                  <a:cxn ang="0">
                    <a:pos x="92" y="84"/>
                  </a:cxn>
                  <a:cxn ang="0">
                    <a:pos x="50" y="84"/>
                  </a:cxn>
                  <a:cxn ang="0">
                    <a:pos x="24" y="94"/>
                  </a:cxn>
                  <a:cxn ang="0">
                    <a:pos x="12" y="98"/>
                  </a:cxn>
                  <a:cxn ang="0">
                    <a:pos x="16" y="78"/>
                  </a:cxn>
                  <a:cxn ang="0">
                    <a:pos x="14" y="72"/>
                  </a:cxn>
                  <a:cxn ang="0">
                    <a:pos x="8" y="68"/>
                  </a:cxn>
                  <a:cxn ang="0">
                    <a:pos x="0" y="66"/>
                  </a:cxn>
                  <a:cxn ang="0">
                    <a:pos x="0" y="56"/>
                  </a:cxn>
                  <a:cxn ang="0">
                    <a:pos x="0" y="48"/>
                  </a:cxn>
                  <a:cxn ang="0">
                    <a:pos x="6" y="44"/>
                  </a:cxn>
                  <a:cxn ang="0">
                    <a:pos x="4" y="34"/>
                  </a:cxn>
                  <a:cxn ang="0">
                    <a:pos x="10" y="32"/>
                  </a:cxn>
                  <a:cxn ang="0">
                    <a:pos x="8" y="18"/>
                  </a:cxn>
                  <a:cxn ang="0">
                    <a:pos x="4" y="10"/>
                  </a:cxn>
                  <a:cxn ang="0">
                    <a:pos x="6" y="2"/>
                  </a:cxn>
                  <a:cxn ang="0">
                    <a:pos x="46" y="0"/>
                  </a:cxn>
                  <a:cxn ang="0">
                    <a:pos x="66" y="14"/>
                  </a:cxn>
                  <a:cxn ang="0">
                    <a:pos x="76" y="6"/>
                  </a:cxn>
                  <a:cxn ang="0">
                    <a:pos x="90" y="12"/>
                  </a:cxn>
                  <a:cxn ang="0">
                    <a:pos x="94" y="40"/>
                  </a:cxn>
                  <a:cxn ang="0">
                    <a:pos x="84" y="62"/>
                  </a:cxn>
                  <a:cxn ang="0">
                    <a:pos x="92" y="84"/>
                  </a:cxn>
                </a:cxnLst>
                <a:rect l="0" t="0" r="r" b="b"/>
                <a:pathLst>
                  <a:path w="94" h="98">
                    <a:moveTo>
                      <a:pt x="92" y="84"/>
                    </a:moveTo>
                    <a:lnTo>
                      <a:pt x="50" y="84"/>
                    </a:lnTo>
                    <a:lnTo>
                      <a:pt x="24" y="94"/>
                    </a:lnTo>
                    <a:lnTo>
                      <a:pt x="12" y="98"/>
                    </a:lnTo>
                    <a:lnTo>
                      <a:pt x="16" y="78"/>
                    </a:lnTo>
                    <a:lnTo>
                      <a:pt x="14" y="72"/>
                    </a:lnTo>
                    <a:lnTo>
                      <a:pt x="8" y="68"/>
                    </a:lnTo>
                    <a:lnTo>
                      <a:pt x="0" y="66"/>
                    </a:lnTo>
                    <a:lnTo>
                      <a:pt x="0" y="56"/>
                    </a:lnTo>
                    <a:lnTo>
                      <a:pt x="0" y="48"/>
                    </a:lnTo>
                    <a:lnTo>
                      <a:pt x="6" y="44"/>
                    </a:lnTo>
                    <a:lnTo>
                      <a:pt x="4" y="34"/>
                    </a:lnTo>
                    <a:lnTo>
                      <a:pt x="10" y="32"/>
                    </a:lnTo>
                    <a:lnTo>
                      <a:pt x="8" y="18"/>
                    </a:lnTo>
                    <a:lnTo>
                      <a:pt x="4" y="10"/>
                    </a:lnTo>
                    <a:lnTo>
                      <a:pt x="6" y="2"/>
                    </a:lnTo>
                    <a:lnTo>
                      <a:pt x="46" y="0"/>
                    </a:lnTo>
                    <a:lnTo>
                      <a:pt x="66" y="14"/>
                    </a:lnTo>
                    <a:lnTo>
                      <a:pt x="76" y="6"/>
                    </a:lnTo>
                    <a:lnTo>
                      <a:pt x="90" y="12"/>
                    </a:lnTo>
                    <a:lnTo>
                      <a:pt x="94" y="40"/>
                    </a:lnTo>
                    <a:lnTo>
                      <a:pt x="84" y="62"/>
                    </a:lnTo>
                    <a:lnTo>
                      <a:pt x="92" y="8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2" name="Freeform 122"/>
              <p:cNvSpPr>
                <a:spLocks noChangeAspect="1"/>
              </p:cNvSpPr>
              <p:nvPr/>
            </p:nvSpPr>
            <p:spPr bwMode="auto">
              <a:xfrm>
                <a:off x="2852" y="2531"/>
                <a:ext cx="29" cy="24"/>
              </a:xfrm>
              <a:custGeom>
                <a:avLst/>
                <a:gdLst/>
                <a:ahLst/>
                <a:cxnLst>
                  <a:cxn ang="0">
                    <a:pos x="4" y="0"/>
                  </a:cxn>
                  <a:cxn ang="0">
                    <a:pos x="29" y="0"/>
                  </a:cxn>
                  <a:cxn ang="0">
                    <a:pos x="26" y="22"/>
                  </a:cxn>
                  <a:cxn ang="0">
                    <a:pos x="2" y="24"/>
                  </a:cxn>
                  <a:cxn ang="0">
                    <a:pos x="0" y="10"/>
                  </a:cxn>
                  <a:cxn ang="0">
                    <a:pos x="4" y="0"/>
                  </a:cxn>
                </a:cxnLst>
                <a:rect l="0" t="0" r="r" b="b"/>
                <a:pathLst>
                  <a:path w="29" h="24">
                    <a:moveTo>
                      <a:pt x="4" y="0"/>
                    </a:moveTo>
                    <a:lnTo>
                      <a:pt x="29" y="0"/>
                    </a:lnTo>
                    <a:lnTo>
                      <a:pt x="26" y="22"/>
                    </a:lnTo>
                    <a:lnTo>
                      <a:pt x="2" y="24"/>
                    </a:lnTo>
                    <a:lnTo>
                      <a:pt x="0" y="10"/>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3" name="Freeform 123"/>
              <p:cNvSpPr>
                <a:spLocks noChangeAspect="1"/>
              </p:cNvSpPr>
              <p:nvPr/>
            </p:nvSpPr>
            <p:spPr bwMode="auto">
              <a:xfrm>
                <a:off x="3387" y="2759"/>
                <a:ext cx="114" cy="224"/>
              </a:xfrm>
              <a:custGeom>
                <a:avLst/>
                <a:gdLst/>
                <a:ahLst/>
                <a:cxnLst>
                  <a:cxn ang="0">
                    <a:pos x="22" y="70"/>
                  </a:cxn>
                  <a:cxn ang="0">
                    <a:pos x="46" y="60"/>
                  </a:cxn>
                  <a:cxn ang="0">
                    <a:pos x="70" y="44"/>
                  </a:cxn>
                  <a:cxn ang="0">
                    <a:pos x="78" y="30"/>
                  </a:cxn>
                  <a:cxn ang="0">
                    <a:pos x="86" y="26"/>
                  </a:cxn>
                  <a:cxn ang="0">
                    <a:pos x="94" y="10"/>
                  </a:cxn>
                  <a:cxn ang="0">
                    <a:pos x="96" y="0"/>
                  </a:cxn>
                  <a:cxn ang="0">
                    <a:pos x="108" y="20"/>
                  </a:cxn>
                  <a:cxn ang="0">
                    <a:pos x="112" y="40"/>
                  </a:cxn>
                  <a:cxn ang="0">
                    <a:pos x="114" y="52"/>
                  </a:cxn>
                  <a:cxn ang="0">
                    <a:pos x="114" y="64"/>
                  </a:cxn>
                  <a:cxn ang="0">
                    <a:pos x="102" y="66"/>
                  </a:cxn>
                  <a:cxn ang="0">
                    <a:pos x="102" y="82"/>
                  </a:cxn>
                  <a:cxn ang="0">
                    <a:pos x="82" y="150"/>
                  </a:cxn>
                  <a:cxn ang="0">
                    <a:pos x="74" y="182"/>
                  </a:cxn>
                  <a:cxn ang="0">
                    <a:pos x="62" y="214"/>
                  </a:cxn>
                  <a:cxn ang="0">
                    <a:pos x="40" y="224"/>
                  </a:cxn>
                  <a:cxn ang="0">
                    <a:pos x="18" y="222"/>
                  </a:cxn>
                  <a:cxn ang="0">
                    <a:pos x="8" y="202"/>
                  </a:cxn>
                  <a:cxn ang="0">
                    <a:pos x="6" y="182"/>
                  </a:cxn>
                  <a:cxn ang="0">
                    <a:pos x="0" y="164"/>
                  </a:cxn>
                  <a:cxn ang="0">
                    <a:pos x="16" y="142"/>
                  </a:cxn>
                  <a:cxn ang="0">
                    <a:pos x="20" y="122"/>
                  </a:cxn>
                  <a:cxn ang="0">
                    <a:pos x="16" y="106"/>
                  </a:cxn>
                  <a:cxn ang="0">
                    <a:pos x="10" y="90"/>
                  </a:cxn>
                  <a:cxn ang="0">
                    <a:pos x="18" y="80"/>
                  </a:cxn>
                  <a:cxn ang="0">
                    <a:pos x="22" y="70"/>
                  </a:cxn>
                </a:cxnLst>
                <a:rect l="0" t="0" r="r" b="b"/>
                <a:pathLst>
                  <a:path w="114" h="224">
                    <a:moveTo>
                      <a:pt x="22" y="70"/>
                    </a:moveTo>
                    <a:lnTo>
                      <a:pt x="46" y="60"/>
                    </a:lnTo>
                    <a:lnTo>
                      <a:pt x="70" y="44"/>
                    </a:lnTo>
                    <a:lnTo>
                      <a:pt x="78" y="30"/>
                    </a:lnTo>
                    <a:lnTo>
                      <a:pt x="86" y="26"/>
                    </a:lnTo>
                    <a:lnTo>
                      <a:pt x="94" y="10"/>
                    </a:lnTo>
                    <a:lnTo>
                      <a:pt x="96" y="0"/>
                    </a:lnTo>
                    <a:lnTo>
                      <a:pt x="108" y="20"/>
                    </a:lnTo>
                    <a:lnTo>
                      <a:pt x="112" y="40"/>
                    </a:lnTo>
                    <a:lnTo>
                      <a:pt x="114" y="52"/>
                    </a:lnTo>
                    <a:lnTo>
                      <a:pt x="114" y="64"/>
                    </a:lnTo>
                    <a:lnTo>
                      <a:pt x="102" y="66"/>
                    </a:lnTo>
                    <a:lnTo>
                      <a:pt x="102" y="82"/>
                    </a:lnTo>
                    <a:lnTo>
                      <a:pt x="82" y="150"/>
                    </a:lnTo>
                    <a:lnTo>
                      <a:pt x="74" y="182"/>
                    </a:lnTo>
                    <a:lnTo>
                      <a:pt x="62" y="214"/>
                    </a:lnTo>
                    <a:lnTo>
                      <a:pt x="40" y="224"/>
                    </a:lnTo>
                    <a:lnTo>
                      <a:pt x="18" y="222"/>
                    </a:lnTo>
                    <a:lnTo>
                      <a:pt x="8" y="202"/>
                    </a:lnTo>
                    <a:lnTo>
                      <a:pt x="6" y="182"/>
                    </a:lnTo>
                    <a:lnTo>
                      <a:pt x="0" y="164"/>
                    </a:lnTo>
                    <a:lnTo>
                      <a:pt x="16" y="142"/>
                    </a:lnTo>
                    <a:lnTo>
                      <a:pt x="20" y="122"/>
                    </a:lnTo>
                    <a:lnTo>
                      <a:pt x="16" y="106"/>
                    </a:lnTo>
                    <a:lnTo>
                      <a:pt x="10" y="90"/>
                    </a:lnTo>
                    <a:lnTo>
                      <a:pt x="18" y="80"/>
                    </a:lnTo>
                    <a:lnTo>
                      <a:pt x="22" y="7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4" name="Freeform 124"/>
              <p:cNvSpPr>
                <a:spLocks noChangeAspect="1"/>
              </p:cNvSpPr>
              <p:nvPr/>
            </p:nvSpPr>
            <p:spPr bwMode="auto">
              <a:xfrm>
                <a:off x="2965" y="2925"/>
                <a:ext cx="260" cy="218"/>
              </a:xfrm>
              <a:custGeom>
                <a:avLst/>
                <a:gdLst/>
                <a:ahLst/>
                <a:cxnLst>
                  <a:cxn ang="0">
                    <a:pos x="0" y="108"/>
                  </a:cxn>
                  <a:cxn ang="0">
                    <a:pos x="2" y="104"/>
                  </a:cxn>
                  <a:cxn ang="0">
                    <a:pos x="6" y="102"/>
                  </a:cxn>
                  <a:cxn ang="0">
                    <a:pos x="8" y="102"/>
                  </a:cxn>
                  <a:cxn ang="0">
                    <a:pos x="14" y="110"/>
                  </a:cxn>
                  <a:cxn ang="0">
                    <a:pos x="22" y="114"/>
                  </a:cxn>
                  <a:cxn ang="0">
                    <a:pos x="38" y="114"/>
                  </a:cxn>
                  <a:cxn ang="0">
                    <a:pos x="54" y="104"/>
                  </a:cxn>
                  <a:cxn ang="0">
                    <a:pos x="54" y="46"/>
                  </a:cxn>
                  <a:cxn ang="0">
                    <a:pos x="66" y="58"/>
                  </a:cxn>
                  <a:cxn ang="0">
                    <a:pos x="66" y="78"/>
                  </a:cxn>
                  <a:cxn ang="0">
                    <a:pos x="82" y="78"/>
                  </a:cxn>
                  <a:cxn ang="0">
                    <a:pos x="96" y="66"/>
                  </a:cxn>
                  <a:cxn ang="0">
                    <a:pos x="100" y="54"/>
                  </a:cxn>
                  <a:cxn ang="0">
                    <a:pos x="110" y="54"/>
                  </a:cxn>
                  <a:cxn ang="0">
                    <a:pos x="120" y="62"/>
                  </a:cxn>
                  <a:cxn ang="0">
                    <a:pos x="140" y="60"/>
                  </a:cxn>
                  <a:cxn ang="0">
                    <a:pos x="148" y="46"/>
                  </a:cxn>
                  <a:cxn ang="0">
                    <a:pos x="186" y="6"/>
                  </a:cxn>
                  <a:cxn ang="0">
                    <a:pos x="196" y="6"/>
                  </a:cxn>
                  <a:cxn ang="0">
                    <a:pos x="198" y="0"/>
                  </a:cxn>
                  <a:cxn ang="0">
                    <a:pos x="228" y="2"/>
                  </a:cxn>
                  <a:cxn ang="0">
                    <a:pos x="236" y="8"/>
                  </a:cxn>
                  <a:cxn ang="0">
                    <a:pos x="244" y="32"/>
                  </a:cxn>
                  <a:cxn ang="0">
                    <a:pos x="244" y="68"/>
                  </a:cxn>
                  <a:cxn ang="0">
                    <a:pos x="244" y="78"/>
                  </a:cxn>
                  <a:cxn ang="0">
                    <a:pos x="260" y="80"/>
                  </a:cxn>
                  <a:cxn ang="0">
                    <a:pos x="254" y="90"/>
                  </a:cxn>
                  <a:cxn ang="0">
                    <a:pos x="254" y="104"/>
                  </a:cxn>
                  <a:cxn ang="0">
                    <a:pos x="246" y="110"/>
                  </a:cxn>
                  <a:cxn ang="0">
                    <a:pos x="230" y="130"/>
                  </a:cxn>
                  <a:cxn ang="0">
                    <a:pos x="224" y="142"/>
                  </a:cxn>
                  <a:cxn ang="0">
                    <a:pos x="210" y="160"/>
                  </a:cxn>
                  <a:cxn ang="0">
                    <a:pos x="188" y="176"/>
                  </a:cxn>
                  <a:cxn ang="0">
                    <a:pos x="164" y="198"/>
                  </a:cxn>
                  <a:cxn ang="0">
                    <a:pos x="142" y="202"/>
                  </a:cxn>
                  <a:cxn ang="0">
                    <a:pos x="128" y="208"/>
                  </a:cxn>
                  <a:cxn ang="0">
                    <a:pos x="110" y="206"/>
                  </a:cxn>
                  <a:cxn ang="0">
                    <a:pos x="88" y="206"/>
                  </a:cxn>
                  <a:cxn ang="0">
                    <a:pos x="70" y="212"/>
                  </a:cxn>
                  <a:cxn ang="0">
                    <a:pos x="50" y="218"/>
                  </a:cxn>
                  <a:cxn ang="0">
                    <a:pos x="34" y="210"/>
                  </a:cxn>
                  <a:cxn ang="0">
                    <a:pos x="28" y="198"/>
                  </a:cxn>
                  <a:cxn ang="0">
                    <a:pos x="20" y="184"/>
                  </a:cxn>
                  <a:cxn ang="0">
                    <a:pos x="30" y="172"/>
                  </a:cxn>
                  <a:cxn ang="0">
                    <a:pos x="22" y="158"/>
                  </a:cxn>
                  <a:cxn ang="0">
                    <a:pos x="12" y="144"/>
                  </a:cxn>
                  <a:cxn ang="0">
                    <a:pos x="6" y="122"/>
                  </a:cxn>
                  <a:cxn ang="0">
                    <a:pos x="0" y="108"/>
                  </a:cxn>
                </a:cxnLst>
                <a:rect l="0" t="0" r="r" b="b"/>
                <a:pathLst>
                  <a:path w="260" h="218">
                    <a:moveTo>
                      <a:pt x="0" y="108"/>
                    </a:moveTo>
                    <a:lnTo>
                      <a:pt x="2" y="104"/>
                    </a:lnTo>
                    <a:lnTo>
                      <a:pt x="6" y="102"/>
                    </a:lnTo>
                    <a:lnTo>
                      <a:pt x="8" y="102"/>
                    </a:lnTo>
                    <a:lnTo>
                      <a:pt x="14" y="110"/>
                    </a:lnTo>
                    <a:lnTo>
                      <a:pt x="22" y="114"/>
                    </a:lnTo>
                    <a:lnTo>
                      <a:pt x="38" y="114"/>
                    </a:lnTo>
                    <a:lnTo>
                      <a:pt x="54" y="104"/>
                    </a:lnTo>
                    <a:lnTo>
                      <a:pt x="54" y="46"/>
                    </a:lnTo>
                    <a:lnTo>
                      <a:pt x="66" y="58"/>
                    </a:lnTo>
                    <a:lnTo>
                      <a:pt x="66" y="78"/>
                    </a:lnTo>
                    <a:lnTo>
                      <a:pt x="82" y="78"/>
                    </a:lnTo>
                    <a:lnTo>
                      <a:pt x="96" y="66"/>
                    </a:lnTo>
                    <a:lnTo>
                      <a:pt x="100" y="54"/>
                    </a:lnTo>
                    <a:lnTo>
                      <a:pt x="110" y="54"/>
                    </a:lnTo>
                    <a:lnTo>
                      <a:pt x="120" y="62"/>
                    </a:lnTo>
                    <a:lnTo>
                      <a:pt x="140" y="60"/>
                    </a:lnTo>
                    <a:lnTo>
                      <a:pt x="148" y="46"/>
                    </a:lnTo>
                    <a:lnTo>
                      <a:pt x="186" y="6"/>
                    </a:lnTo>
                    <a:lnTo>
                      <a:pt x="196" y="6"/>
                    </a:lnTo>
                    <a:lnTo>
                      <a:pt x="198" y="0"/>
                    </a:lnTo>
                    <a:lnTo>
                      <a:pt x="228" y="2"/>
                    </a:lnTo>
                    <a:lnTo>
                      <a:pt x="236" y="8"/>
                    </a:lnTo>
                    <a:lnTo>
                      <a:pt x="244" y="32"/>
                    </a:lnTo>
                    <a:lnTo>
                      <a:pt x="244" y="68"/>
                    </a:lnTo>
                    <a:lnTo>
                      <a:pt x="244" y="78"/>
                    </a:lnTo>
                    <a:lnTo>
                      <a:pt x="260" y="80"/>
                    </a:lnTo>
                    <a:lnTo>
                      <a:pt x="254" y="90"/>
                    </a:lnTo>
                    <a:lnTo>
                      <a:pt x="254" y="104"/>
                    </a:lnTo>
                    <a:lnTo>
                      <a:pt x="246" y="110"/>
                    </a:lnTo>
                    <a:lnTo>
                      <a:pt x="230" y="130"/>
                    </a:lnTo>
                    <a:lnTo>
                      <a:pt x="224" y="142"/>
                    </a:lnTo>
                    <a:lnTo>
                      <a:pt x="210" y="160"/>
                    </a:lnTo>
                    <a:lnTo>
                      <a:pt x="188" y="176"/>
                    </a:lnTo>
                    <a:lnTo>
                      <a:pt x="164" y="198"/>
                    </a:lnTo>
                    <a:lnTo>
                      <a:pt x="142" y="202"/>
                    </a:lnTo>
                    <a:lnTo>
                      <a:pt x="128" y="208"/>
                    </a:lnTo>
                    <a:lnTo>
                      <a:pt x="110" y="206"/>
                    </a:lnTo>
                    <a:lnTo>
                      <a:pt x="88" y="206"/>
                    </a:lnTo>
                    <a:lnTo>
                      <a:pt x="70" y="212"/>
                    </a:lnTo>
                    <a:lnTo>
                      <a:pt x="50" y="218"/>
                    </a:lnTo>
                    <a:lnTo>
                      <a:pt x="34" y="210"/>
                    </a:lnTo>
                    <a:lnTo>
                      <a:pt x="28" y="198"/>
                    </a:lnTo>
                    <a:lnTo>
                      <a:pt x="20" y="184"/>
                    </a:lnTo>
                    <a:lnTo>
                      <a:pt x="30" y="172"/>
                    </a:lnTo>
                    <a:lnTo>
                      <a:pt x="22" y="158"/>
                    </a:lnTo>
                    <a:lnTo>
                      <a:pt x="12" y="144"/>
                    </a:lnTo>
                    <a:lnTo>
                      <a:pt x="6" y="122"/>
                    </a:lnTo>
                    <a:lnTo>
                      <a:pt x="0" y="108"/>
                    </a:lnTo>
                    <a:close/>
                  </a:path>
                </a:pathLst>
              </a:custGeom>
              <a:solidFill>
                <a:schemeClr val="accent4"/>
              </a:solidFill>
              <a:ln w="7938">
                <a:solidFill>
                  <a:schemeClr val="bg1"/>
                </a:solidFill>
                <a:prstDash val="solid"/>
                <a:round/>
                <a:headEnd/>
                <a:tailEnd/>
              </a:ln>
            </p:spPr>
            <p:txBody>
              <a:bodyPr/>
              <a:lstStyle/>
              <a:p>
                <a:endParaRPr lang="en-US" dirty="0">
                  <a:solidFill>
                    <a:srgbClr val="0F245F"/>
                  </a:solidFill>
                </a:endParaRPr>
              </a:p>
            </p:txBody>
          </p:sp>
          <p:sp>
            <p:nvSpPr>
              <p:cNvPr id="285" name="Freeform 125"/>
              <p:cNvSpPr>
                <a:spLocks noChangeAspect="1"/>
              </p:cNvSpPr>
              <p:nvPr/>
            </p:nvSpPr>
            <p:spPr bwMode="auto">
              <a:xfrm>
                <a:off x="3103" y="2821"/>
                <a:ext cx="120" cy="106"/>
              </a:xfrm>
              <a:custGeom>
                <a:avLst/>
                <a:gdLst/>
                <a:ahLst/>
                <a:cxnLst>
                  <a:cxn ang="0">
                    <a:pos x="60" y="104"/>
                  </a:cxn>
                  <a:cxn ang="0">
                    <a:pos x="58" y="98"/>
                  </a:cxn>
                  <a:cxn ang="0">
                    <a:pos x="44" y="96"/>
                  </a:cxn>
                  <a:cxn ang="0">
                    <a:pos x="36" y="76"/>
                  </a:cxn>
                  <a:cxn ang="0">
                    <a:pos x="12" y="64"/>
                  </a:cxn>
                  <a:cxn ang="0">
                    <a:pos x="8" y="48"/>
                  </a:cxn>
                  <a:cxn ang="0">
                    <a:pos x="0" y="36"/>
                  </a:cxn>
                  <a:cxn ang="0">
                    <a:pos x="28" y="34"/>
                  </a:cxn>
                  <a:cxn ang="0">
                    <a:pos x="42" y="16"/>
                  </a:cxn>
                  <a:cxn ang="0">
                    <a:pos x="54" y="14"/>
                  </a:cxn>
                  <a:cxn ang="0">
                    <a:pos x="62" y="0"/>
                  </a:cxn>
                  <a:cxn ang="0">
                    <a:pos x="78" y="0"/>
                  </a:cxn>
                  <a:cxn ang="0">
                    <a:pos x="118" y="14"/>
                  </a:cxn>
                  <a:cxn ang="0">
                    <a:pos x="120" y="42"/>
                  </a:cxn>
                  <a:cxn ang="0">
                    <a:pos x="120" y="72"/>
                  </a:cxn>
                  <a:cxn ang="0">
                    <a:pos x="112" y="90"/>
                  </a:cxn>
                  <a:cxn ang="0">
                    <a:pos x="90" y="106"/>
                  </a:cxn>
                  <a:cxn ang="0">
                    <a:pos x="60" y="104"/>
                  </a:cxn>
                </a:cxnLst>
                <a:rect l="0" t="0" r="r" b="b"/>
                <a:pathLst>
                  <a:path w="120" h="106">
                    <a:moveTo>
                      <a:pt x="60" y="104"/>
                    </a:moveTo>
                    <a:lnTo>
                      <a:pt x="58" y="98"/>
                    </a:lnTo>
                    <a:lnTo>
                      <a:pt x="44" y="96"/>
                    </a:lnTo>
                    <a:lnTo>
                      <a:pt x="36" y="76"/>
                    </a:lnTo>
                    <a:lnTo>
                      <a:pt x="12" y="64"/>
                    </a:lnTo>
                    <a:lnTo>
                      <a:pt x="8" y="48"/>
                    </a:lnTo>
                    <a:lnTo>
                      <a:pt x="0" y="36"/>
                    </a:lnTo>
                    <a:lnTo>
                      <a:pt x="28" y="34"/>
                    </a:lnTo>
                    <a:lnTo>
                      <a:pt x="42" y="16"/>
                    </a:lnTo>
                    <a:lnTo>
                      <a:pt x="54" y="14"/>
                    </a:lnTo>
                    <a:lnTo>
                      <a:pt x="62" y="0"/>
                    </a:lnTo>
                    <a:lnTo>
                      <a:pt x="78" y="0"/>
                    </a:lnTo>
                    <a:lnTo>
                      <a:pt x="118" y="14"/>
                    </a:lnTo>
                    <a:lnTo>
                      <a:pt x="120" y="42"/>
                    </a:lnTo>
                    <a:lnTo>
                      <a:pt x="120" y="72"/>
                    </a:lnTo>
                    <a:lnTo>
                      <a:pt x="112" y="90"/>
                    </a:lnTo>
                    <a:lnTo>
                      <a:pt x="90" y="106"/>
                    </a:lnTo>
                    <a:lnTo>
                      <a:pt x="60" y="104"/>
                    </a:lnTo>
                    <a:close/>
                  </a:path>
                </a:pathLst>
              </a:custGeom>
              <a:noFill/>
              <a:ln w="7938">
                <a:solidFill>
                  <a:schemeClr val="bg1"/>
                </a:solidFill>
                <a:prstDash val="solid"/>
                <a:round/>
                <a:headEnd/>
                <a:tailEnd/>
              </a:ln>
            </p:spPr>
            <p:txBody>
              <a:bodyPr/>
              <a:lstStyle/>
              <a:p>
                <a:endParaRPr lang="en-US" dirty="0">
                  <a:solidFill>
                    <a:srgbClr val="0F245F"/>
                  </a:solidFill>
                </a:endParaRPr>
              </a:p>
            </p:txBody>
          </p:sp>
          <p:sp>
            <p:nvSpPr>
              <p:cNvPr id="286" name="Freeform 126"/>
              <p:cNvSpPr>
                <a:spLocks noChangeAspect="1"/>
              </p:cNvSpPr>
              <p:nvPr/>
            </p:nvSpPr>
            <p:spPr bwMode="auto">
              <a:xfrm>
                <a:off x="3019" y="2857"/>
                <a:ext cx="144" cy="146"/>
              </a:xfrm>
              <a:custGeom>
                <a:avLst/>
                <a:gdLst/>
                <a:ahLst/>
                <a:cxnLst>
                  <a:cxn ang="0">
                    <a:pos x="0" y="114"/>
                  </a:cxn>
                  <a:cxn ang="0">
                    <a:pos x="0" y="66"/>
                  </a:cxn>
                  <a:cxn ang="0">
                    <a:pos x="14" y="66"/>
                  </a:cxn>
                  <a:cxn ang="0">
                    <a:pos x="16" y="4"/>
                  </a:cxn>
                  <a:cxn ang="0">
                    <a:pos x="50" y="0"/>
                  </a:cxn>
                  <a:cxn ang="0">
                    <a:pos x="56" y="8"/>
                  </a:cxn>
                  <a:cxn ang="0">
                    <a:pos x="84" y="0"/>
                  </a:cxn>
                  <a:cxn ang="0">
                    <a:pos x="92" y="12"/>
                  </a:cxn>
                  <a:cxn ang="0">
                    <a:pos x="96" y="28"/>
                  </a:cxn>
                  <a:cxn ang="0">
                    <a:pos x="120" y="40"/>
                  </a:cxn>
                  <a:cxn ang="0">
                    <a:pos x="128" y="60"/>
                  </a:cxn>
                  <a:cxn ang="0">
                    <a:pos x="142" y="62"/>
                  </a:cxn>
                  <a:cxn ang="0">
                    <a:pos x="144" y="70"/>
                  </a:cxn>
                  <a:cxn ang="0">
                    <a:pos x="142" y="74"/>
                  </a:cxn>
                  <a:cxn ang="0">
                    <a:pos x="132" y="74"/>
                  </a:cxn>
                  <a:cxn ang="0">
                    <a:pos x="94" y="114"/>
                  </a:cxn>
                  <a:cxn ang="0">
                    <a:pos x="86" y="128"/>
                  </a:cxn>
                  <a:cxn ang="0">
                    <a:pos x="66" y="130"/>
                  </a:cxn>
                  <a:cxn ang="0">
                    <a:pos x="56" y="122"/>
                  </a:cxn>
                  <a:cxn ang="0">
                    <a:pos x="46" y="122"/>
                  </a:cxn>
                  <a:cxn ang="0">
                    <a:pos x="42" y="134"/>
                  </a:cxn>
                  <a:cxn ang="0">
                    <a:pos x="28" y="146"/>
                  </a:cxn>
                  <a:cxn ang="0">
                    <a:pos x="12" y="146"/>
                  </a:cxn>
                  <a:cxn ang="0">
                    <a:pos x="12" y="126"/>
                  </a:cxn>
                  <a:cxn ang="0">
                    <a:pos x="0" y="114"/>
                  </a:cxn>
                </a:cxnLst>
                <a:rect l="0" t="0" r="r" b="b"/>
                <a:pathLst>
                  <a:path w="144" h="146">
                    <a:moveTo>
                      <a:pt x="0" y="114"/>
                    </a:moveTo>
                    <a:lnTo>
                      <a:pt x="0" y="66"/>
                    </a:lnTo>
                    <a:lnTo>
                      <a:pt x="14" y="66"/>
                    </a:lnTo>
                    <a:lnTo>
                      <a:pt x="16" y="4"/>
                    </a:lnTo>
                    <a:lnTo>
                      <a:pt x="50" y="0"/>
                    </a:lnTo>
                    <a:lnTo>
                      <a:pt x="56" y="8"/>
                    </a:lnTo>
                    <a:lnTo>
                      <a:pt x="84" y="0"/>
                    </a:lnTo>
                    <a:lnTo>
                      <a:pt x="92" y="12"/>
                    </a:lnTo>
                    <a:lnTo>
                      <a:pt x="96" y="28"/>
                    </a:lnTo>
                    <a:lnTo>
                      <a:pt x="120" y="40"/>
                    </a:lnTo>
                    <a:lnTo>
                      <a:pt x="128" y="60"/>
                    </a:lnTo>
                    <a:lnTo>
                      <a:pt x="142" y="62"/>
                    </a:lnTo>
                    <a:lnTo>
                      <a:pt x="144" y="70"/>
                    </a:lnTo>
                    <a:lnTo>
                      <a:pt x="142" y="74"/>
                    </a:lnTo>
                    <a:lnTo>
                      <a:pt x="132" y="74"/>
                    </a:lnTo>
                    <a:lnTo>
                      <a:pt x="94" y="114"/>
                    </a:lnTo>
                    <a:lnTo>
                      <a:pt x="86" y="128"/>
                    </a:lnTo>
                    <a:lnTo>
                      <a:pt x="66" y="130"/>
                    </a:lnTo>
                    <a:lnTo>
                      <a:pt x="56" y="122"/>
                    </a:lnTo>
                    <a:lnTo>
                      <a:pt x="46" y="122"/>
                    </a:lnTo>
                    <a:lnTo>
                      <a:pt x="42" y="134"/>
                    </a:lnTo>
                    <a:lnTo>
                      <a:pt x="28" y="146"/>
                    </a:lnTo>
                    <a:lnTo>
                      <a:pt x="12" y="146"/>
                    </a:lnTo>
                    <a:lnTo>
                      <a:pt x="12" y="126"/>
                    </a:lnTo>
                    <a:lnTo>
                      <a:pt x="0" y="1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7" name="Freeform 127"/>
              <p:cNvSpPr>
                <a:spLocks noChangeAspect="1"/>
              </p:cNvSpPr>
              <p:nvPr/>
            </p:nvSpPr>
            <p:spPr bwMode="auto">
              <a:xfrm>
                <a:off x="2893" y="2847"/>
                <a:ext cx="142" cy="192"/>
              </a:xfrm>
              <a:custGeom>
                <a:avLst/>
                <a:gdLst/>
                <a:ahLst/>
                <a:cxnLst>
                  <a:cxn ang="0">
                    <a:pos x="0" y="0"/>
                  </a:cxn>
                  <a:cxn ang="0">
                    <a:pos x="98" y="0"/>
                  </a:cxn>
                  <a:cxn ang="0">
                    <a:pos x="106" y="6"/>
                  </a:cxn>
                  <a:cxn ang="0">
                    <a:pos x="134" y="8"/>
                  </a:cxn>
                  <a:cxn ang="0">
                    <a:pos x="142" y="14"/>
                  </a:cxn>
                  <a:cxn ang="0">
                    <a:pos x="140" y="76"/>
                  </a:cxn>
                  <a:cxn ang="0">
                    <a:pos x="126" y="76"/>
                  </a:cxn>
                  <a:cxn ang="0">
                    <a:pos x="126" y="182"/>
                  </a:cxn>
                  <a:cxn ang="0">
                    <a:pos x="110" y="192"/>
                  </a:cxn>
                  <a:cxn ang="0">
                    <a:pos x="94" y="192"/>
                  </a:cxn>
                  <a:cxn ang="0">
                    <a:pos x="86" y="188"/>
                  </a:cxn>
                  <a:cxn ang="0">
                    <a:pos x="80" y="180"/>
                  </a:cxn>
                  <a:cxn ang="0">
                    <a:pos x="72" y="186"/>
                  </a:cxn>
                  <a:cxn ang="0">
                    <a:pos x="52" y="164"/>
                  </a:cxn>
                  <a:cxn ang="0">
                    <a:pos x="44" y="126"/>
                  </a:cxn>
                  <a:cxn ang="0">
                    <a:pos x="38" y="114"/>
                  </a:cxn>
                  <a:cxn ang="0">
                    <a:pos x="38" y="82"/>
                  </a:cxn>
                  <a:cxn ang="0">
                    <a:pos x="12" y="36"/>
                  </a:cxn>
                  <a:cxn ang="0">
                    <a:pos x="0" y="16"/>
                  </a:cxn>
                  <a:cxn ang="0">
                    <a:pos x="0" y="0"/>
                  </a:cxn>
                </a:cxnLst>
                <a:rect l="0" t="0" r="r" b="b"/>
                <a:pathLst>
                  <a:path w="142" h="192">
                    <a:moveTo>
                      <a:pt x="0" y="0"/>
                    </a:moveTo>
                    <a:lnTo>
                      <a:pt x="98" y="0"/>
                    </a:lnTo>
                    <a:lnTo>
                      <a:pt x="106" y="6"/>
                    </a:lnTo>
                    <a:lnTo>
                      <a:pt x="134" y="8"/>
                    </a:lnTo>
                    <a:lnTo>
                      <a:pt x="142" y="14"/>
                    </a:lnTo>
                    <a:lnTo>
                      <a:pt x="140" y="76"/>
                    </a:lnTo>
                    <a:lnTo>
                      <a:pt x="126" y="76"/>
                    </a:lnTo>
                    <a:lnTo>
                      <a:pt x="126" y="182"/>
                    </a:lnTo>
                    <a:lnTo>
                      <a:pt x="110" y="192"/>
                    </a:lnTo>
                    <a:lnTo>
                      <a:pt x="94" y="192"/>
                    </a:lnTo>
                    <a:lnTo>
                      <a:pt x="86" y="188"/>
                    </a:lnTo>
                    <a:lnTo>
                      <a:pt x="80" y="180"/>
                    </a:lnTo>
                    <a:lnTo>
                      <a:pt x="72" y="186"/>
                    </a:lnTo>
                    <a:lnTo>
                      <a:pt x="52" y="164"/>
                    </a:lnTo>
                    <a:lnTo>
                      <a:pt x="44" y="126"/>
                    </a:lnTo>
                    <a:lnTo>
                      <a:pt x="38" y="114"/>
                    </a:lnTo>
                    <a:lnTo>
                      <a:pt x="38" y="82"/>
                    </a:lnTo>
                    <a:lnTo>
                      <a:pt x="12" y="36"/>
                    </a:lnTo>
                    <a:lnTo>
                      <a:pt x="0" y="16"/>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8" name="Freeform 128"/>
              <p:cNvSpPr>
                <a:spLocks noChangeAspect="1"/>
              </p:cNvSpPr>
              <p:nvPr/>
            </p:nvSpPr>
            <p:spPr bwMode="auto">
              <a:xfrm>
                <a:off x="3185" y="2735"/>
                <a:ext cx="162" cy="270"/>
              </a:xfrm>
              <a:custGeom>
                <a:avLst/>
                <a:gdLst/>
                <a:ahLst/>
                <a:cxnLst>
                  <a:cxn ang="0">
                    <a:pos x="0" y="88"/>
                  </a:cxn>
                  <a:cxn ang="0">
                    <a:pos x="0" y="72"/>
                  </a:cxn>
                  <a:cxn ang="0">
                    <a:pos x="50" y="64"/>
                  </a:cxn>
                  <a:cxn ang="0">
                    <a:pos x="66" y="64"/>
                  </a:cxn>
                  <a:cxn ang="0">
                    <a:pos x="64" y="94"/>
                  </a:cxn>
                  <a:cxn ang="0">
                    <a:pos x="76" y="106"/>
                  </a:cxn>
                  <a:cxn ang="0">
                    <a:pos x="86" y="92"/>
                  </a:cxn>
                  <a:cxn ang="0">
                    <a:pos x="84" y="64"/>
                  </a:cxn>
                  <a:cxn ang="0">
                    <a:pos x="70" y="48"/>
                  </a:cxn>
                  <a:cxn ang="0">
                    <a:pos x="64" y="32"/>
                  </a:cxn>
                  <a:cxn ang="0">
                    <a:pos x="68" y="16"/>
                  </a:cxn>
                  <a:cxn ang="0">
                    <a:pos x="90" y="18"/>
                  </a:cxn>
                  <a:cxn ang="0">
                    <a:pos x="116" y="20"/>
                  </a:cxn>
                  <a:cxn ang="0">
                    <a:pos x="142" y="10"/>
                  </a:cxn>
                  <a:cxn ang="0">
                    <a:pos x="158" y="0"/>
                  </a:cxn>
                  <a:cxn ang="0">
                    <a:pos x="158" y="40"/>
                  </a:cxn>
                  <a:cxn ang="0">
                    <a:pos x="162" y="80"/>
                  </a:cxn>
                  <a:cxn ang="0">
                    <a:pos x="144" y="98"/>
                  </a:cxn>
                  <a:cxn ang="0">
                    <a:pos x="112" y="118"/>
                  </a:cxn>
                  <a:cxn ang="0">
                    <a:pos x="76" y="150"/>
                  </a:cxn>
                  <a:cxn ang="0">
                    <a:pos x="68" y="154"/>
                  </a:cxn>
                  <a:cxn ang="0">
                    <a:pos x="70" y="168"/>
                  </a:cxn>
                  <a:cxn ang="0">
                    <a:pos x="80" y="196"/>
                  </a:cxn>
                  <a:cxn ang="0">
                    <a:pos x="76" y="228"/>
                  </a:cxn>
                  <a:cxn ang="0">
                    <a:pos x="38" y="248"/>
                  </a:cxn>
                  <a:cxn ang="0">
                    <a:pos x="34" y="256"/>
                  </a:cxn>
                  <a:cxn ang="0">
                    <a:pos x="38" y="264"/>
                  </a:cxn>
                  <a:cxn ang="0">
                    <a:pos x="40" y="270"/>
                  </a:cxn>
                  <a:cxn ang="0">
                    <a:pos x="24" y="268"/>
                  </a:cxn>
                  <a:cxn ang="0">
                    <a:pos x="24" y="258"/>
                  </a:cxn>
                  <a:cxn ang="0">
                    <a:pos x="24" y="222"/>
                  </a:cxn>
                  <a:cxn ang="0">
                    <a:pos x="16" y="198"/>
                  </a:cxn>
                  <a:cxn ang="0">
                    <a:pos x="8" y="192"/>
                  </a:cxn>
                  <a:cxn ang="0">
                    <a:pos x="30" y="176"/>
                  </a:cxn>
                  <a:cxn ang="0">
                    <a:pos x="38" y="158"/>
                  </a:cxn>
                  <a:cxn ang="0">
                    <a:pos x="38" y="128"/>
                  </a:cxn>
                  <a:cxn ang="0">
                    <a:pos x="36" y="100"/>
                  </a:cxn>
                  <a:cxn ang="0">
                    <a:pos x="0" y="88"/>
                  </a:cxn>
                </a:cxnLst>
                <a:rect l="0" t="0" r="r" b="b"/>
                <a:pathLst>
                  <a:path w="162" h="270">
                    <a:moveTo>
                      <a:pt x="0" y="88"/>
                    </a:moveTo>
                    <a:lnTo>
                      <a:pt x="0" y="72"/>
                    </a:lnTo>
                    <a:lnTo>
                      <a:pt x="50" y="64"/>
                    </a:lnTo>
                    <a:lnTo>
                      <a:pt x="66" y="64"/>
                    </a:lnTo>
                    <a:lnTo>
                      <a:pt x="64" y="94"/>
                    </a:lnTo>
                    <a:lnTo>
                      <a:pt x="76" y="106"/>
                    </a:lnTo>
                    <a:lnTo>
                      <a:pt x="86" y="92"/>
                    </a:lnTo>
                    <a:lnTo>
                      <a:pt x="84" y="64"/>
                    </a:lnTo>
                    <a:lnTo>
                      <a:pt x="70" y="48"/>
                    </a:lnTo>
                    <a:lnTo>
                      <a:pt x="64" y="32"/>
                    </a:lnTo>
                    <a:lnTo>
                      <a:pt x="68" y="16"/>
                    </a:lnTo>
                    <a:lnTo>
                      <a:pt x="90" y="18"/>
                    </a:lnTo>
                    <a:lnTo>
                      <a:pt x="116" y="20"/>
                    </a:lnTo>
                    <a:lnTo>
                      <a:pt x="142" y="10"/>
                    </a:lnTo>
                    <a:lnTo>
                      <a:pt x="158" y="0"/>
                    </a:lnTo>
                    <a:lnTo>
                      <a:pt x="158" y="40"/>
                    </a:lnTo>
                    <a:lnTo>
                      <a:pt x="162" y="80"/>
                    </a:lnTo>
                    <a:lnTo>
                      <a:pt x="144" y="98"/>
                    </a:lnTo>
                    <a:lnTo>
                      <a:pt x="112" y="118"/>
                    </a:lnTo>
                    <a:lnTo>
                      <a:pt x="76" y="150"/>
                    </a:lnTo>
                    <a:lnTo>
                      <a:pt x="68" y="154"/>
                    </a:lnTo>
                    <a:lnTo>
                      <a:pt x="70" y="168"/>
                    </a:lnTo>
                    <a:lnTo>
                      <a:pt x="80" y="196"/>
                    </a:lnTo>
                    <a:lnTo>
                      <a:pt x="76" y="228"/>
                    </a:lnTo>
                    <a:lnTo>
                      <a:pt x="38" y="248"/>
                    </a:lnTo>
                    <a:lnTo>
                      <a:pt x="34" y="256"/>
                    </a:lnTo>
                    <a:lnTo>
                      <a:pt x="38" y="264"/>
                    </a:lnTo>
                    <a:lnTo>
                      <a:pt x="40" y="270"/>
                    </a:lnTo>
                    <a:lnTo>
                      <a:pt x="24" y="268"/>
                    </a:lnTo>
                    <a:lnTo>
                      <a:pt x="24" y="258"/>
                    </a:lnTo>
                    <a:lnTo>
                      <a:pt x="24" y="222"/>
                    </a:lnTo>
                    <a:lnTo>
                      <a:pt x="16" y="198"/>
                    </a:lnTo>
                    <a:lnTo>
                      <a:pt x="8" y="192"/>
                    </a:lnTo>
                    <a:lnTo>
                      <a:pt x="30" y="176"/>
                    </a:lnTo>
                    <a:lnTo>
                      <a:pt x="38" y="158"/>
                    </a:lnTo>
                    <a:lnTo>
                      <a:pt x="38" y="128"/>
                    </a:lnTo>
                    <a:lnTo>
                      <a:pt x="36" y="100"/>
                    </a:lnTo>
                    <a:lnTo>
                      <a:pt x="0" y="8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89" name="Freeform 129"/>
              <p:cNvSpPr>
                <a:spLocks noChangeAspect="1"/>
              </p:cNvSpPr>
              <p:nvPr/>
            </p:nvSpPr>
            <p:spPr bwMode="auto">
              <a:xfrm>
                <a:off x="3221" y="2721"/>
                <a:ext cx="50" cy="120"/>
              </a:xfrm>
              <a:custGeom>
                <a:avLst/>
                <a:gdLst/>
                <a:ahLst/>
                <a:cxnLst>
                  <a:cxn ang="0">
                    <a:pos x="4" y="50"/>
                  </a:cxn>
                  <a:cxn ang="0">
                    <a:pos x="10" y="44"/>
                  </a:cxn>
                  <a:cxn ang="0">
                    <a:pos x="12" y="18"/>
                  </a:cxn>
                  <a:cxn ang="0">
                    <a:pos x="14" y="14"/>
                  </a:cxn>
                  <a:cxn ang="0">
                    <a:pos x="8" y="0"/>
                  </a:cxn>
                  <a:cxn ang="0">
                    <a:pos x="22" y="0"/>
                  </a:cxn>
                  <a:cxn ang="0">
                    <a:pos x="30" y="12"/>
                  </a:cxn>
                  <a:cxn ang="0">
                    <a:pos x="32" y="30"/>
                  </a:cxn>
                  <a:cxn ang="0">
                    <a:pos x="28" y="46"/>
                  </a:cxn>
                  <a:cxn ang="0">
                    <a:pos x="34" y="62"/>
                  </a:cxn>
                  <a:cxn ang="0">
                    <a:pos x="48" y="78"/>
                  </a:cxn>
                  <a:cxn ang="0">
                    <a:pos x="50" y="106"/>
                  </a:cxn>
                  <a:cxn ang="0">
                    <a:pos x="40" y="120"/>
                  </a:cxn>
                  <a:cxn ang="0">
                    <a:pos x="28" y="108"/>
                  </a:cxn>
                  <a:cxn ang="0">
                    <a:pos x="30" y="78"/>
                  </a:cxn>
                  <a:cxn ang="0">
                    <a:pos x="10" y="78"/>
                  </a:cxn>
                  <a:cxn ang="0">
                    <a:pos x="0" y="64"/>
                  </a:cxn>
                  <a:cxn ang="0">
                    <a:pos x="4" y="50"/>
                  </a:cxn>
                </a:cxnLst>
                <a:rect l="0" t="0" r="r" b="b"/>
                <a:pathLst>
                  <a:path w="50" h="120">
                    <a:moveTo>
                      <a:pt x="4" y="50"/>
                    </a:moveTo>
                    <a:lnTo>
                      <a:pt x="10" y="44"/>
                    </a:lnTo>
                    <a:lnTo>
                      <a:pt x="12" y="18"/>
                    </a:lnTo>
                    <a:lnTo>
                      <a:pt x="14" y="14"/>
                    </a:lnTo>
                    <a:lnTo>
                      <a:pt x="8" y="0"/>
                    </a:lnTo>
                    <a:lnTo>
                      <a:pt x="22" y="0"/>
                    </a:lnTo>
                    <a:lnTo>
                      <a:pt x="30" y="12"/>
                    </a:lnTo>
                    <a:lnTo>
                      <a:pt x="32" y="30"/>
                    </a:lnTo>
                    <a:lnTo>
                      <a:pt x="28" y="46"/>
                    </a:lnTo>
                    <a:lnTo>
                      <a:pt x="34" y="62"/>
                    </a:lnTo>
                    <a:lnTo>
                      <a:pt x="48" y="78"/>
                    </a:lnTo>
                    <a:lnTo>
                      <a:pt x="50" y="106"/>
                    </a:lnTo>
                    <a:lnTo>
                      <a:pt x="40" y="120"/>
                    </a:lnTo>
                    <a:lnTo>
                      <a:pt x="28" y="108"/>
                    </a:lnTo>
                    <a:lnTo>
                      <a:pt x="30" y="78"/>
                    </a:lnTo>
                    <a:lnTo>
                      <a:pt x="10" y="78"/>
                    </a:lnTo>
                    <a:lnTo>
                      <a:pt x="0" y="64"/>
                    </a:lnTo>
                    <a:lnTo>
                      <a:pt x="4" y="5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0" name="Freeform 130"/>
              <p:cNvSpPr>
                <a:spLocks noChangeAspect="1"/>
              </p:cNvSpPr>
              <p:nvPr/>
            </p:nvSpPr>
            <p:spPr bwMode="auto">
              <a:xfrm>
                <a:off x="3051" y="2701"/>
                <a:ext cx="184" cy="156"/>
              </a:xfrm>
              <a:custGeom>
                <a:avLst/>
                <a:gdLst/>
                <a:ahLst/>
                <a:cxnLst>
                  <a:cxn ang="0">
                    <a:pos x="52" y="156"/>
                  </a:cxn>
                  <a:cxn ang="0">
                    <a:pos x="46" y="150"/>
                  </a:cxn>
                  <a:cxn ang="0">
                    <a:pos x="20" y="148"/>
                  </a:cxn>
                  <a:cxn ang="0">
                    <a:pos x="2" y="128"/>
                  </a:cxn>
                  <a:cxn ang="0">
                    <a:pos x="0" y="76"/>
                  </a:cxn>
                  <a:cxn ang="0">
                    <a:pos x="30" y="76"/>
                  </a:cxn>
                  <a:cxn ang="0">
                    <a:pos x="30" y="42"/>
                  </a:cxn>
                  <a:cxn ang="0">
                    <a:pos x="48" y="50"/>
                  </a:cxn>
                  <a:cxn ang="0">
                    <a:pos x="68" y="58"/>
                  </a:cxn>
                  <a:cxn ang="0">
                    <a:pos x="82" y="52"/>
                  </a:cxn>
                  <a:cxn ang="0">
                    <a:pos x="90" y="64"/>
                  </a:cxn>
                  <a:cxn ang="0">
                    <a:pos x="102" y="70"/>
                  </a:cxn>
                  <a:cxn ang="0">
                    <a:pos x="110" y="82"/>
                  </a:cxn>
                  <a:cxn ang="0">
                    <a:pos x="124" y="82"/>
                  </a:cxn>
                  <a:cxn ang="0">
                    <a:pos x="124" y="64"/>
                  </a:cxn>
                  <a:cxn ang="0">
                    <a:pos x="110" y="58"/>
                  </a:cxn>
                  <a:cxn ang="0">
                    <a:pos x="100" y="48"/>
                  </a:cxn>
                  <a:cxn ang="0">
                    <a:pos x="104" y="26"/>
                  </a:cxn>
                  <a:cxn ang="0">
                    <a:pos x="102" y="8"/>
                  </a:cxn>
                  <a:cxn ang="0">
                    <a:pos x="118" y="0"/>
                  </a:cxn>
                  <a:cxn ang="0">
                    <a:pos x="136" y="0"/>
                  </a:cxn>
                  <a:cxn ang="0">
                    <a:pos x="178" y="20"/>
                  </a:cxn>
                  <a:cxn ang="0">
                    <a:pos x="184" y="34"/>
                  </a:cxn>
                  <a:cxn ang="0">
                    <a:pos x="180" y="40"/>
                  </a:cxn>
                  <a:cxn ang="0">
                    <a:pos x="180" y="64"/>
                  </a:cxn>
                  <a:cxn ang="0">
                    <a:pos x="174" y="70"/>
                  </a:cxn>
                  <a:cxn ang="0">
                    <a:pos x="170" y="84"/>
                  </a:cxn>
                  <a:cxn ang="0">
                    <a:pos x="180" y="98"/>
                  </a:cxn>
                  <a:cxn ang="0">
                    <a:pos x="134" y="106"/>
                  </a:cxn>
                  <a:cxn ang="0">
                    <a:pos x="134" y="122"/>
                  </a:cxn>
                  <a:cxn ang="0">
                    <a:pos x="114" y="120"/>
                  </a:cxn>
                  <a:cxn ang="0">
                    <a:pos x="106" y="134"/>
                  </a:cxn>
                  <a:cxn ang="0">
                    <a:pos x="94" y="136"/>
                  </a:cxn>
                  <a:cxn ang="0">
                    <a:pos x="80" y="154"/>
                  </a:cxn>
                  <a:cxn ang="0">
                    <a:pos x="52" y="156"/>
                  </a:cxn>
                </a:cxnLst>
                <a:rect l="0" t="0" r="r" b="b"/>
                <a:pathLst>
                  <a:path w="184" h="156">
                    <a:moveTo>
                      <a:pt x="52" y="156"/>
                    </a:moveTo>
                    <a:lnTo>
                      <a:pt x="46" y="150"/>
                    </a:lnTo>
                    <a:lnTo>
                      <a:pt x="20" y="148"/>
                    </a:lnTo>
                    <a:lnTo>
                      <a:pt x="2" y="128"/>
                    </a:lnTo>
                    <a:lnTo>
                      <a:pt x="0" y="76"/>
                    </a:lnTo>
                    <a:lnTo>
                      <a:pt x="30" y="76"/>
                    </a:lnTo>
                    <a:lnTo>
                      <a:pt x="30" y="42"/>
                    </a:lnTo>
                    <a:lnTo>
                      <a:pt x="48" y="50"/>
                    </a:lnTo>
                    <a:lnTo>
                      <a:pt x="68" y="58"/>
                    </a:lnTo>
                    <a:lnTo>
                      <a:pt x="82" y="52"/>
                    </a:lnTo>
                    <a:lnTo>
                      <a:pt x="90" y="64"/>
                    </a:lnTo>
                    <a:lnTo>
                      <a:pt x="102" y="70"/>
                    </a:lnTo>
                    <a:lnTo>
                      <a:pt x="110" y="82"/>
                    </a:lnTo>
                    <a:lnTo>
                      <a:pt x="124" y="82"/>
                    </a:lnTo>
                    <a:lnTo>
                      <a:pt x="124" y="64"/>
                    </a:lnTo>
                    <a:lnTo>
                      <a:pt x="110" y="58"/>
                    </a:lnTo>
                    <a:lnTo>
                      <a:pt x="100" y="48"/>
                    </a:lnTo>
                    <a:lnTo>
                      <a:pt x="104" y="26"/>
                    </a:lnTo>
                    <a:lnTo>
                      <a:pt x="102" y="8"/>
                    </a:lnTo>
                    <a:lnTo>
                      <a:pt x="118" y="0"/>
                    </a:lnTo>
                    <a:lnTo>
                      <a:pt x="136" y="0"/>
                    </a:lnTo>
                    <a:lnTo>
                      <a:pt x="178" y="20"/>
                    </a:lnTo>
                    <a:lnTo>
                      <a:pt x="184" y="34"/>
                    </a:lnTo>
                    <a:lnTo>
                      <a:pt x="180" y="40"/>
                    </a:lnTo>
                    <a:lnTo>
                      <a:pt x="180" y="64"/>
                    </a:lnTo>
                    <a:lnTo>
                      <a:pt x="174" y="70"/>
                    </a:lnTo>
                    <a:lnTo>
                      <a:pt x="170" y="84"/>
                    </a:lnTo>
                    <a:lnTo>
                      <a:pt x="180" y="98"/>
                    </a:lnTo>
                    <a:lnTo>
                      <a:pt x="134" y="106"/>
                    </a:lnTo>
                    <a:lnTo>
                      <a:pt x="134" y="122"/>
                    </a:lnTo>
                    <a:lnTo>
                      <a:pt x="114" y="120"/>
                    </a:lnTo>
                    <a:lnTo>
                      <a:pt x="106" y="134"/>
                    </a:lnTo>
                    <a:lnTo>
                      <a:pt x="94" y="136"/>
                    </a:lnTo>
                    <a:lnTo>
                      <a:pt x="80" y="154"/>
                    </a:lnTo>
                    <a:lnTo>
                      <a:pt x="52" y="1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1" name="Freeform 131"/>
              <p:cNvSpPr>
                <a:spLocks noChangeAspect="1"/>
              </p:cNvSpPr>
              <p:nvPr/>
            </p:nvSpPr>
            <p:spPr bwMode="auto">
              <a:xfrm>
                <a:off x="3169" y="2585"/>
                <a:ext cx="174" cy="170"/>
              </a:xfrm>
              <a:custGeom>
                <a:avLst/>
                <a:gdLst/>
                <a:ahLst/>
                <a:cxnLst>
                  <a:cxn ang="0">
                    <a:pos x="18" y="116"/>
                  </a:cxn>
                  <a:cxn ang="0">
                    <a:pos x="16" y="100"/>
                  </a:cxn>
                  <a:cxn ang="0">
                    <a:pos x="2" y="82"/>
                  </a:cxn>
                  <a:cxn ang="0">
                    <a:pos x="0" y="56"/>
                  </a:cxn>
                  <a:cxn ang="0">
                    <a:pos x="20" y="34"/>
                  </a:cxn>
                  <a:cxn ang="0">
                    <a:pos x="16" y="20"/>
                  </a:cxn>
                  <a:cxn ang="0">
                    <a:pos x="22" y="12"/>
                  </a:cxn>
                  <a:cxn ang="0">
                    <a:pos x="16" y="0"/>
                  </a:cxn>
                  <a:cxn ang="0">
                    <a:pos x="38" y="0"/>
                  </a:cxn>
                  <a:cxn ang="0">
                    <a:pos x="76" y="2"/>
                  </a:cxn>
                  <a:cxn ang="0">
                    <a:pos x="128" y="30"/>
                  </a:cxn>
                  <a:cxn ang="0">
                    <a:pos x="132" y="40"/>
                  </a:cxn>
                  <a:cxn ang="0">
                    <a:pos x="156" y="58"/>
                  </a:cxn>
                  <a:cxn ang="0">
                    <a:pos x="150" y="72"/>
                  </a:cxn>
                  <a:cxn ang="0">
                    <a:pos x="148" y="86"/>
                  </a:cxn>
                  <a:cxn ang="0">
                    <a:pos x="156" y="98"/>
                  </a:cxn>
                  <a:cxn ang="0">
                    <a:pos x="156" y="126"/>
                  </a:cxn>
                  <a:cxn ang="0">
                    <a:pos x="174" y="150"/>
                  </a:cxn>
                  <a:cxn ang="0">
                    <a:pos x="158" y="160"/>
                  </a:cxn>
                  <a:cxn ang="0">
                    <a:pos x="132" y="170"/>
                  </a:cxn>
                  <a:cxn ang="0">
                    <a:pos x="84" y="166"/>
                  </a:cxn>
                  <a:cxn ang="0">
                    <a:pos x="82" y="148"/>
                  </a:cxn>
                  <a:cxn ang="0">
                    <a:pos x="74" y="136"/>
                  </a:cxn>
                  <a:cxn ang="0">
                    <a:pos x="60" y="136"/>
                  </a:cxn>
                  <a:cxn ang="0">
                    <a:pos x="18" y="116"/>
                  </a:cxn>
                </a:cxnLst>
                <a:rect l="0" t="0" r="r" b="b"/>
                <a:pathLst>
                  <a:path w="174" h="170">
                    <a:moveTo>
                      <a:pt x="18" y="116"/>
                    </a:moveTo>
                    <a:lnTo>
                      <a:pt x="16" y="100"/>
                    </a:lnTo>
                    <a:lnTo>
                      <a:pt x="2" y="82"/>
                    </a:lnTo>
                    <a:lnTo>
                      <a:pt x="0" y="56"/>
                    </a:lnTo>
                    <a:lnTo>
                      <a:pt x="20" y="34"/>
                    </a:lnTo>
                    <a:lnTo>
                      <a:pt x="16" y="20"/>
                    </a:lnTo>
                    <a:lnTo>
                      <a:pt x="22" y="12"/>
                    </a:lnTo>
                    <a:lnTo>
                      <a:pt x="16" y="0"/>
                    </a:lnTo>
                    <a:lnTo>
                      <a:pt x="38" y="0"/>
                    </a:lnTo>
                    <a:lnTo>
                      <a:pt x="76" y="2"/>
                    </a:lnTo>
                    <a:lnTo>
                      <a:pt x="128" y="30"/>
                    </a:lnTo>
                    <a:lnTo>
                      <a:pt x="132" y="40"/>
                    </a:lnTo>
                    <a:lnTo>
                      <a:pt x="156" y="58"/>
                    </a:lnTo>
                    <a:lnTo>
                      <a:pt x="150" y="72"/>
                    </a:lnTo>
                    <a:lnTo>
                      <a:pt x="148" y="86"/>
                    </a:lnTo>
                    <a:lnTo>
                      <a:pt x="156" y="98"/>
                    </a:lnTo>
                    <a:lnTo>
                      <a:pt x="156" y="126"/>
                    </a:lnTo>
                    <a:lnTo>
                      <a:pt x="174" y="150"/>
                    </a:lnTo>
                    <a:lnTo>
                      <a:pt x="158" y="160"/>
                    </a:lnTo>
                    <a:lnTo>
                      <a:pt x="132" y="170"/>
                    </a:lnTo>
                    <a:lnTo>
                      <a:pt x="84" y="166"/>
                    </a:lnTo>
                    <a:lnTo>
                      <a:pt x="82" y="148"/>
                    </a:lnTo>
                    <a:lnTo>
                      <a:pt x="74" y="136"/>
                    </a:lnTo>
                    <a:lnTo>
                      <a:pt x="60" y="136"/>
                    </a:lnTo>
                    <a:lnTo>
                      <a:pt x="18" y="1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2" name="Freeform 132"/>
              <p:cNvSpPr>
                <a:spLocks noChangeAspect="1"/>
              </p:cNvSpPr>
              <p:nvPr/>
            </p:nvSpPr>
            <p:spPr bwMode="auto">
              <a:xfrm>
                <a:off x="3167" y="2605"/>
                <a:ext cx="22" cy="36"/>
              </a:xfrm>
              <a:custGeom>
                <a:avLst/>
                <a:gdLst/>
                <a:ahLst/>
                <a:cxnLst>
                  <a:cxn ang="0">
                    <a:pos x="18" y="0"/>
                  </a:cxn>
                  <a:cxn ang="0">
                    <a:pos x="10" y="2"/>
                  </a:cxn>
                  <a:cxn ang="0">
                    <a:pos x="0" y="12"/>
                  </a:cxn>
                  <a:cxn ang="0">
                    <a:pos x="2" y="36"/>
                  </a:cxn>
                  <a:cxn ang="0">
                    <a:pos x="22" y="14"/>
                  </a:cxn>
                  <a:cxn ang="0">
                    <a:pos x="18" y="0"/>
                  </a:cxn>
                </a:cxnLst>
                <a:rect l="0" t="0" r="r" b="b"/>
                <a:pathLst>
                  <a:path w="22" h="36">
                    <a:moveTo>
                      <a:pt x="18" y="0"/>
                    </a:moveTo>
                    <a:lnTo>
                      <a:pt x="10" y="2"/>
                    </a:lnTo>
                    <a:lnTo>
                      <a:pt x="0" y="12"/>
                    </a:lnTo>
                    <a:lnTo>
                      <a:pt x="2" y="36"/>
                    </a:lnTo>
                    <a:lnTo>
                      <a:pt x="22" y="14"/>
                    </a:lnTo>
                    <a:lnTo>
                      <a:pt x="1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3" name="Freeform 133"/>
              <p:cNvSpPr>
                <a:spLocks noChangeAspect="1"/>
              </p:cNvSpPr>
              <p:nvPr/>
            </p:nvSpPr>
            <p:spPr bwMode="auto">
              <a:xfrm>
                <a:off x="3161" y="2585"/>
                <a:ext cx="30" cy="32"/>
              </a:xfrm>
              <a:custGeom>
                <a:avLst/>
                <a:gdLst/>
                <a:ahLst/>
                <a:cxnLst>
                  <a:cxn ang="0">
                    <a:pos x="10" y="2"/>
                  </a:cxn>
                  <a:cxn ang="0">
                    <a:pos x="24" y="0"/>
                  </a:cxn>
                  <a:cxn ang="0">
                    <a:pos x="30" y="12"/>
                  </a:cxn>
                  <a:cxn ang="0">
                    <a:pos x="24" y="20"/>
                  </a:cxn>
                  <a:cxn ang="0">
                    <a:pos x="16" y="22"/>
                  </a:cxn>
                  <a:cxn ang="0">
                    <a:pos x="6" y="32"/>
                  </a:cxn>
                  <a:cxn ang="0">
                    <a:pos x="0" y="16"/>
                  </a:cxn>
                  <a:cxn ang="0">
                    <a:pos x="10" y="2"/>
                  </a:cxn>
                </a:cxnLst>
                <a:rect l="0" t="0" r="r" b="b"/>
                <a:pathLst>
                  <a:path w="30" h="32">
                    <a:moveTo>
                      <a:pt x="10" y="2"/>
                    </a:moveTo>
                    <a:lnTo>
                      <a:pt x="24" y="0"/>
                    </a:lnTo>
                    <a:lnTo>
                      <a:pt x="30" y="12"/>
                    </a:lnTo>
                    <a:lnTo>
                      <a:pt x="24" y="20"/>
                    </a:lnTo>
                    <a:lnTo>
                      <a:pt x="16" y="22"/>
                    </a:lnTo>
                    <a:lnTo>
                      <a:pt x="6" y="32"/>
                    </a:lnTo>
                    <a:lnTo>
                      <a:pt x="0" y="16"/>
                    </a:lnTo>
                    <a:lnTo>
                      <a:pt x="1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4" name="Freeform 134"/>
              <p:cNvSpPr>
                <a:spLocks noChangeAspect="1"/>
              </p:cNvSpPr>
              <p:nvPr/>
            </p:nvSpPr>
            <p:spPr bwMode="auto">
              <a:xfrm>
                <a:off x="3171" y="2503"/>
                <a:ext cx="86" cy="84"/>
              </a:xfrm>
              <a:custGeom>
                <a:avLst/>
                <a:gdLst/>
                <a:ahLst/>
                <a:cxnLst>
                  <a:cxn ang="0">
                    <a:pos x="0" y="84"/>
                  </a:cxn>
                  <a:cxn ang="0">
                    <a:pos x="2" y="64"/>
                  </a:cxn>
                  <a:cxn ang="0">
                    <a:pos x="6" y="52"/>
                  </a:cxn>
                  <a:cxn ang="0">
                    <a:pos x="26" y="34"/>
                  </a:cxn>
                  <a:cxn ang="0">
                    <a:pos x="26" y="30"/>
                  </a:cxn>
                  <a:cxn ang="0">
                    <a:pos x="20" y="28"/>
                  </a:cxn>
                  <a:cxn ang="0">
                    <a:pos x="16" y="4"/>
                  </a:cxn>
                  <a:cxn ang="0">
                    <a:pos x="68" y="0"/>
                  </a:cxn>
                  <a:cxn ang="0">
                    <a:pos x="80" y="20"/>
                  </a:cxn>
                  <a:cxn ang="0">
                    <a:pos x="86" y="42"/>
                  </a:cxn>
                  <a:cxn ang="0">
                    <a:pos x="72" y="58"/>
                  </a:cxn>
                  <a:cxn ang="0">
                    <a:pos x="76" y="72"/>
                  </a:cxn>
                  <a:cxn ang="0">
                    <a:pos x="70" y="84"/>
                  </a:cxn>
                  <a:cxn ang="0">
                    <a:pos x="36" y="82"/>
                  </a:cxn>
                  <a:cxn ang="0">
                    <a:pos x="14" y="82"/>
                  </a:cxn>
                  <a:cxn ang="0">
                    <a:pos x="0" y="84"/>
                  </a:cxn>
                </a:cxnLst>
                <a:rect l="0" t="0" r="r" b="b"/>
                <a:pathLst>
                  <a:path w="86" h="84">
                    <a:moveTo>
                      <a:pt x="0" y="84"/>
                    </a:moveTo>
                    <a:lnTo>
                      <a:pt x="2" y="64"/>
                    </a:lnTo>
                    <a:lnTo>
                      <a:pt x="6" y="52"/>
                    </a:lnTo>
                    <a:lnTo>
                      <a:pt x="26" y="34"/>
                    </a:lnTo>
                    <a:lnTo>
                      <a:pt x="26" y="30"/>
                    </a:lnTo>
                    <a:lnTo>
                      <a:pt x="20" y="28"/>
                    </a:lnTo>
                    <a:lnTo>
                      <a:pt x="16" y="4"/>
                    </a:lnTo>
                    <a:lnTo>
                      <a:pt x="68" y="0"/>
                    </a:lnTo>
                    <a:lnTo>
                      <a:pt x="80" y="20"/>
                    </a:lnTo>
                    <a:lnTo>
                      <a:pt x="86" y="42"/>
                    </a:lnTo>
                    <a:lnTo>
                      <a:pt x="72" y="58"/>
                    </a:lnTo>
                    <a:lnTo>
                      <a:pt x="76" y="72"/>
                    </a:lnTo>
                    <a:lnTo>
                      <a:pt x="70" y="84"/>
                    </a:lnTo>
                    <a:lnTo>
                      <a:pt x="36" y="82"/>
                    </a:lnTo>
                    <a:lnTo>
                      <a:pt x="14" y="82"/>
                    </a:lnTo>
                    <a:lnTo>
                      <a:pt x="0" y="8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5" name="Freeform 135"/>
              <p:cNvSpPr>
                <a:spLocks noChangeAspect="1"/>
              </p:cNvSpPr>
              <p:nvPr/>
            </p:nvSpPr>
            <p:spPr bwMode="auto">
              <a:xfrm>
                <a:off x="2893" y="2661"/>
                <a:ext cx="210" cy="204"/>
              </a:xfrm>
              <a:custGeom>
                <a:avLst/>
                <a:gdLst/>
                <a:ahLst/>
                <a:cxnLst>
                  <a:cxn ang="0">
                    <a:pos x="0" y="186"/>
                  </a:cxn>
                  <a:cxn ang="0">
                    <a:pos x="0" y="162"/>
                  </a:cxn>
                  <a:cxn ang="0">
                    <a:pos x="8" y="126"/>
                  </a:cxn>
                  <a:cxn ang="0">
                    <a:pos x="28" y="94"/>
                  </a:cxn>
                  <a:cxn ang="0">
                    <a:pos x="28" y="78"/>
                  </a:cxn>
                  <a:cxn ang="0">
                    <a:pos x="16" y="52"/>
                  </a:cxn>
                  <a:cxn ang="0">
                    <a:pos x="20" y="38"/>
                  </a:cxn>
                  <a:cxn ang="0">
                    <a:pos x="0" y="2"/>
                  </a:cxn>
                  <a:cxn ang="0">
                    <a:pos x="10" y="0"/>
                  </a:cxn>
                  <a:cxn ang="0">
                    <a:pos x="72" y="0"/>
                  </a:cxn>
                  <a:cxn ang="0">
                    <a:pos x="76" y="14"/>
                  </a:cxn>
                  <a:cxn ang="0">
                    <a:pos x="86" y="32"/>
                  </a:cxn>
                  <a:cxn ang="0">
                    <a:pos x="116" y="34"/>
                  </a:cxn>
                  <a:cxn ang="0">
                    <a:pos x="126" y="18"/>
                  </a:cxn>
                  <a:cxn ang="0">
                    <a:pos x="152" y="24"/>
                  </a:cxn>
                  <a:cxn ang="0">
                    <a:pos x="154" y="64"/>
                  </a:cxn>
                  <a:cxn ang="0">
                    <a:pos x="164" y="70"/>
                  </a:cxn>
                  <a:cxn ang="0">
                    <a:pos x="162" y="82"/>
                  </a:cxn>
                  <a:cxn ang="0">
                    <a:pos x="188" y="82"/>
                  </a:cxn>
                  <a:cxn ang="0">
                    <a:pos x="188" y="116"/>
                  </a:cxn>
                  <a:cxn ang="0">
                    <a:pos x="158" y="116"/>
                  </a:cxn>
                  <a:cxn ang="0">
                    <a:pos x="160" y="168"/>
                  </a:cxn>
                  <a:cxn ang="0">
                    <a:pos x="178" y="188"/>
                  </a:cxn>
                  <a:cxn ang="0">
                    <a:pos x="204" y="190"/>
                  </a:cxn>
                  <a:cxn ang="0">
                    <a:pos x="210" y="196"/>
                  </a:cxn>
                  <a:cxn ang="0">
                    <a:pos x="204" y="196"/>
                  </a:cxn>
                  <a:cxn ang="0">
                    <a:pos x="182" y="204"/>
                  </a:cxn>
                  <a:cxn ang="0">
                    <a:pos x="176" y="196"/>
                  </a:cxn>
                  <a:cxn ang="0">
                    <a:pos x="142" y="200"/>
                  </a:cxn>
                  <a:cxn ang="0">
                    <a:pos x="134" y="194"/>
                  </a:cxn>
                  <a:cxn ang="0">
                    <a:pos x="106" y="192"/>
                  </a:cxn>
                  <a:cxn ang="0">
                    <a:pos x="98" y="186"/>
                  </a:cxn>
                  <a:cxn ang="0">
                    <a:pos x="0" y="186"/>
                  </a:cxn>
                </a:cxnLst>
                <a:rect l="0" t="0" r="r" b="b"/>
                <a:pathLst>
                  <a:path w="210" h="204">
                    <a:moveTo>
                      <a:pt x="0" y="186"/>
                    </a:moveTo>
                    <a:lnTo>
                      <a:pt x="0" y="162"/>
                    </a:lnTo>
                    <a:lnTo>
                      <a:pt x="8" y="126"/>
                    </a:lnTo>
                    <a:lnTo>
                      <a:pt x="28" y="94"/>
                    </a:lnTo>
                    <a:lnTo>
                      <a:pt x="28" y="78"/>
                    </a:lnTo>
                    <a:lnTo>
                      <a:pt x="16" y="52"/>
                    </a:lnTo>
                    <a:lnTo>
                      <a:pt x="20" y="38"/>
                    </a:lnTo>
                    <a:lnTo>
                      <a:pt x="0" y="2"/>
                    </a:lnTo>
                    <a:lnTo>
                      <a:pt x="10" y="0"/>
                    </a:lnTo>
                    <a:lnTo>
                      <a:pt x="72" y="0"/>
                    </a:lnTo>
                    <a:lnTo>
                      <a:pt x="76" y="14"/>
                    </a:lnTo>
                    <a:lnTo>
                      <a:pt x="86" y="32"/>
                    </a:lnTo>
                    <a:lnTo>
                      <a:pt x="116" y="34"/>
                    </a:lnTo>
                    <a:lnTo>
                      <a:pt x="126" y="18"/>
                    </a:lnTo>
                    <a:lnTo>
                      <a:pt x="152" y="24"/>
                    </a:lnTo>
                    <a:lnTo>
                      <a:pt x="154" y="64"/>
                    </a:lnTo>
                    <a:lnTo>
                      <a:pt x="164" y="70"/>
                    </a:lnTo>
                    <a:lnTo>
                      <a:pt x="162" y="82"/>
                    </a:lnTo>
                    <a:lnTo>
                      <a:pt x="188" y="82"/>
                    </a:lnTo>
                    <a:lnTo>
                      <a:pt x="188" y="116"/>
                    </a:lnTo>
                    <a:lnTo>
                      <a:pt x="158" y="116"/>
                    </a:lnTo>
                    <a:lnTo>
                      <a:pt x="160" y="168"/>
                    </a:lnTo>
                    <a:lnTo>
                      <a:pt x="178" y="188"/>
                    </a:lnTo>
                    <a:lnTo>
                      <a:pt x="204" y="190"/>
                    </a:lnTo>
                    <a:lnTo>
                      <a:pt x="210" y="196"/>
                    </a:lnTo>
                    <a:lnTo>
                      <a:pt x="204" y="196"/>
                    </a:lnTo>
                    <a:lnTo>
                      <a:pt x="182" y="204"/>
                    </a:lnTo>
                    <a:lnTo>
                      <a:pt x="176" y="196"/>
                    </a:lnTo>
                    <a:lnTo>
                      <a:pt x="142" y="200"/>
                    </a:lnTo>
                    <a:lnTo>
                      <a:pt x="134" y="194"/>
                    </a:lnTo>
                    <a:lnTo>
                      <a:pt x="106" y="192"/>
                    </a:lnTo>
                    <a:lnTo>
                      <a:pt x="98" y="186"/>
                    </a:lnTo>
                    <a:lnTo>
                      <a:pt x="0" y="18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6" name="Freeform 136"/>
              <p:cNvSpPr>
                <a:spLocks noChangeAspect="1"/>
              </p:cNvSpPr>
              <p:nvPr/>
            </p:nvSpPr>
            <p:spPr bwMode="auto">
              <a:xfrm>
                <a:off x="2899" y="2483"/>
                <a:ext cx="298" cy="300"/>
              </a:xfrm>
              <a:custGeom>
                <a:avLst/>
                <a:gdLst/>
                <a:ahLst/>
                <a:cxnLst>
                  <a:cxn ang="0">
                    <a:pos x="0" y="176"/>
                  </a:cxn>
                  <a:cxn ang="0">
                    <a:pos x="6" y="162"/>
                  </a:cxn>
                  <a:cxn ang="0">
                    <a:pos x="14" y="160"/>
                  </a:cxn>
                  <a:cxn ang="0">
                    <a:pos x="34" y="156"/>
                  </a:cxn>
                  <a:cxn ang="0">
                    <a:pos x="60" y="144"/>
                  </a:cxn>
                  <a:cxn ang="0">
                    <a:pos x="64" y="112"/>
                  </a:cxn>
                  <a:cxn ang="0">
                    <a:pos x="88" y="74"/>
                  </a:cxn>
                  <a:cxn ang="0">
                    <a:pos x="94" y="42"/>
                  </a:cxn>
                  <a:cxn ang="0">
                    <a:pos x="96" y="30"/>
                  </a:cxn>
                  <a:cxn ang="0">
                    <a:pos x="98" y="16"/>
                  </a:cxn>
                  <a:cxn ang="0">
                    <a:pos x="112" y="0"/>
                  </a:cxn>
                  <a:cxn ang="0">
                    <a:pos x="126" y="14"/>
                  </a:cxn>
                  <a:cxn ang="0">
                    <a:pos x="138" y="18"/>
                  </a:cxn>
                  <a:cxn ang="0">
                    <a:pos x="160" y="20"/>
                  </a:cxn>
                  <a:cxn ang="0">
                    <a:pos x="172" y="12"/>
                  </a:cxn>
                  <a:cxn ang="0">
                    <a:pos x="206" y="2"/>
                  </a:cxn>
                  <a:cxn ang="0">
                    <a:pos x="236" y="4"/>
                  </a:cxn>
                  <a:cxn ang="0">
                    <a:pos x="244" y="14"/>
                  </a:cxn>
                  <a:cxn ang="0">
                    <a:pos x="272" y="12"/>
                  </a:cxn>
                  <a:cxn ang="0">
                    <a:pos x="288" y="24"/>
                  </a:cxn>
                  <a:cxn ang="0">
                    <a:pos x="292" y="48"/>
                  </a:cxn>
                  <a:cxn ang="0">
                    <a:pos x="298" y="50"/>
                  </a:cxn>
                  <a:cxn ang="0">
                    <a:pos x="298" y="54"/>
                  </a:cxn>
                  <a:cxn ang="0">
                    <a:pos x="278" y="72"/>
                  </a:cxn>
                  <a:cxn ang="0">
                    <a:pos x="274" y="84"/>
                  </a:cxn>
                  <a:cxn ang="0">
                    <a:pos x="272" y="104"/>
                  </a:cxn>
                  <a:cxn ang="0">
                    <a:pos x="262" y="118"/>
                  </a:cxn>
                  <a:cxn ang="0">
                    <a:pos x="268" y="134"/>
                  </a:cxn>
                  <a:cxn ang="0">
                    <a:pos x="270" y="158"/>
                  </a:cxn>
                  <a:cxn ang="0">
                    <a:pos x="270" y="172"/>
                  </a:cxn>
                  <a:cxn ang="0">
                    <a:pos x="272" y="184"/>
                  </a:cxn>
                  <a:cxn ang="0">
                    <a:pos x="286" y="202"/>
                  </a:cxn>
                  <a:cxn ang="0">
                    <a:pos x="288" y="218"/>
                  </a:cxn>
                  <a:cxn ang="0">
                    <a:pos x="270" y="218"/>
                  </a:cxn>
                  <a:cxn ang="0">
                    <a:pos x="254" y="226"/>
                  </a:cxn>
                  <a:cxn ang="0">
                    <a:pos x="256" y="244"/>
                  </a:cxn>
                  <a:cxn ang="0">
                    <a:pos x="252" y="266"/>
                  </a:cxn>
                  <a:cxn ang="0">
                    <a:pos x="262" y="276"/>
                  </a:cxn>
                  <a:cxn ang="0">
                    <a:pos x="276" y="282"/>
                  </a:cxn>
                  <a:cxn ang="0">
                    <a:pos x="276" y="300"/>
                  </a:cxn>
                  <a:cxn ang="0">
                    <a:pos x="262" y="300"/>
                  </a:cxn>
                  <a:cxn ang="0">
                    <a:pos x="254" y="288"/>
                  </a:cxn>
                  <a:cxn ang="0">
                    <a:pos x="242" y="282"/>
                  </a:cxn>
                  <a:cxn ang="0">
                    <a:pos x="234" y="270"/>
                  </a:cxn>
                  <a:cxn ang="0">
                    <a:pos x="220" y="276"/>
                  </a:cxn>
                  <a:cxn ang="0">
                    <a:pos x="182" y="260"/>
                  </a:cxn>
                  <a:cxn ang="0">
                    <a:pos x="156" y="260"/>
                  </a:cxn>
                  <a:cxn ang="0">
                    <a:pos x="158" y="248"/>
                  </a:cxn>
                  <a:cxn ang="0">
                    <a:pos x="148" y="242"/>
                  </a:cxn>
                  <a:cxn ang="0">
                    <a:pos x="146" y="202"/>
                  </a:cxn>
                  <a:cxn ang="0">
                    <a:pos x="120" y="196"/>
                  </a:cxn>
                  <a:cxn ang="0">
                    <a:pos x="110" y="212"/>
                  </a:cxn>
                  <a:cxn ang="0">
                    <a:pos x="80" y="210"/>
                  </a:cxn>
                  <a:cxn ang="0">
                    <a:pos x="70" y="192"/>
                  </a:cxn>
                  <a:cxn ang="0">
                    <a:pos x="66" y="178"/>
                  </a:cxn>
                  <a:cxn ang="0">
                    <a:pos x="6" y="178"/>
                  </a:cxn>
                  <a:cxn ang="0">
                    <a:pos x="0" y="176"/>
                  </a:cxn>
                </a:cxnLst>
                <a:rect l="0" t="0" r="r" b="b"/>
                <a:pathLst>
                  <a:path w="298" h="300">
                    <a:moveTo>
                      <a:pt x="0" y="176"/>
                    </a:moveTo>
                    <a:lnTo>
                      <a:pt x="6" y="162"/>
                    </a:lnTo>
                    <a:lnTo>
                      <a:pt x="14" y="160"/>
                    </a:lnTo>
                    <a:lnTo>
                      <a:pt x="34" y="156"/>
                    </a:lnTo>
                    <a:lnTo>
                      <a:pt x="60" y="144"/>
                    </a:lnTo>
                    <a:lnTo>
                      <a:pt x="64" y="112"/>
                    </a:lnTo>
                    <a:lnTo>
                      <a:pt x="88" y="74"/>
                    </a:lnTo>
                    <a:lnTo>
                      <a:pt x="94" y="42"/>
                    </a:lnTo>
                    <a:lnTo>
                      <a:pt x="96" y="30"/>
                    </a:lnTo>
                    <a:lnTo>
                      <a:pt x="98" y="16"/>
                    </a:lnTo>
                    <a:lnTo>
                      <a:pt x="112" y="0"/>
                    </a:lnTo>
                    <a:lnTo>
                      <a:pt x="126" y="14"/>
                    </a:lnTo>
                    <a:lnTo>
                      <a:pt x="138" y="18"/>
                    </a:lnTo>
                    <a:lnTo>
                      <a:pt x="160" y="20"/>
                    </a:lnTo>
                    <a:lnTo>
                      <a:pt x="172" y="12"/>
                    </a:lnTo>
                    <a:lnTo>
                      <a:pt x="206" y="2"/>
                    </a:lnTo>
                    <a:lnTo>
                      <a:pt x="236" y="4"/>
                    </a:lnTo>
                    <a:lnTo>
                      <a:pt x="244" y="14"/>
                    </a:lnTo>
                    <a:lnTo>
                      <a:pt x="272" y="12"/>
                    </a:lnTo>
                    <a:lnTo>
                      <a:pt x="288" y="24"/>
                    </a:lnTo>
                    <a:lnTo>
                      <a:pt x="292" y="48"/>
                    </a:lnTo>
                    <a:lnTo>
                      <a:pt x="298" y="50"/>
                    </a:lnTo>
                    <a:lnTo>
                      <a:pt x="298" y="54"/>
                    </a:lnTo>
                    <a:lnTo>
                      <a:pt x="278" y="72"/>
                    </a:lnTo>
                    <a:lnTo>
                      <a:pt x="274" y="84"/>
                    </a:lnTo>
                    <a:lnTo>
                      <a:pt x="272" y="104"/>
                    </a:lnTo>
                    <a:lnTo>
                      <a:pt x="262" y="118"/>
                    </a:lnTo>
                    <a:lnTo>
                      <a:pt x="268" y="134"/>
                    </a:lnTo>
                    <a:lnTo>
                      <a:pt x="270" y="158"/>
                    </a:lnTo>
                    <a:lnTo>
                      <a:pt x="270" y="172"/>
                    </a:lnTo>
                    <a:lnTo>
                      <a:pt x="272" y="184"/>
                    </a:lnTo>
                    <a:lnTo>
                      <a:pt x="286" y="202"/>
                    </a:lnTo>
                    <a:lnTo>
                      <a:pt x="288" y="218"/>
                    </a:lnTo>
                    <a:lnTo>
                      <a:pt x="270" y="218"/>
                    </a:lnTo>
                    <a:lnTo>
                      <a:pt x="254" y="226"/>
                    </a:lnTo>
                    <a:lnTo>
                      <a:pt x="256" y="244"/>
                    </a:lnTo>
                    <a:lnTo>
                      <a:pt x="252" y="266"/>
                    </a:lnTo>
                    <a:lnTo>
                      <a:pt x="262" y="276"/>
                    </a:lnTo>
                    <a:lnTo>
                      <a:pt x="276" y="282"/>
                    </a:lnTo>
                    <a:lnTo>
                      <a:pt x="276" y="300"/>
                    </a:lnTo>
                    <a:lnTo>
                      <a:pt x="262" y="300"/>
                    </a:lnTo>
                    <a:lnTo>
                      <a:pt x="254" y="288"/>
                    </a:lnTo>
                    <a:lnTo>
                      <a:pt x="242" y="282"/>
                    </a:lnTo>
                    <a:lnTo>
                      <a:pt x="234" y="270"/>
                    </a:lnTo>
                    <a:lnTo>
                      <a:pt x="220" y="276"/>
                    </a:lnTo>
                    <a:lnTo>
                      <a:pt x="182" y="260"/>
                    </a:lnTo>
                    <a:lnTo>
                      <a:pt x="156" y="260"/>
                    </a:lnTo>
                    <a:lnTo>
                      <a:pt x="158" y="248"/>
                    </a:lnTo>
                    <a:lnTo>
                      <a:pt x="148" y="242"/>
                    </a:lnTo>
                    <a:lnTo>
                      <a:pt x="146" y="202"/>
                    </a:lnTo>
                    <a:lnTo>
                      <a:pt x="120" y="196"/>
                    </a:lnTo>
                    <a:lnTo>
                      <a:pt x="110" y="212"/>
                    </a:lnTo>
                    <a:lnTo>
                      <a:pt x="80" y="210"/>
                    </a:lnTo>
                    <a:lnTo>
                      <a:pt x="70" y="192"/>
                    </a:lnTo>
                    <a:lnTo>
                      <a:pt x="66" y="178"/>
                    </a:lnTo>
                    <a:lnTo>
                      <a:pt x="6" y="178"/>
                    </a:lnTo>
                    <a:lnTo>
                      <a:pt x="0" y="17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7" name="Freeform 137"/>
              <p:cNvSpPr>
                <a:spLocks noChangeAspect="1"/>
              </p:cNvSpPr>
              <p:nvPr/>
            </p:nvSpPr>
            <p:spPr bwMode="auto">
              <a:xfrm>
                <a:off x="2893" y="2639"/>
                <a:ext cx="12" cy="20"/>
              </a:xfrm>
              <a:custGeom>
                <a:avLst/>
                <a:gdLst/>
                <a:ahLst/>
                <a:cxnLst>
                  <a:cxn ang="0">
                    <a:pos x="0" y="4"/>
                  </a:cxn>
                  <a:cxn ang="0">
                    <a:pos x="10" y="0"/>
                  </a:cxn>
                  <a:cxn ang="0">
                    <a:pos x="12" y="4"/>
                  </a:cxn>
                  <a:cxn ang="0">
                    <a:pos x="10" y="12"/>
                  </a:cxn>
                  <a:cxn ang="0">
                    <a:pos x="0" y="20"/>
                  </a:cxn>
                  <a:cxn ang="0">
                    <a:pos x="0" y="4"/>
                  </a:cxn>
                </a:cxnLst>
                <a:rect l="0" t="0" r="r" b="b"/>
                <a:pathLst>
                  <a:path w="12" h="20">
                    <a:moveTo>
                      <a:pt x="0" y="4"/>
                    </a:moveTo>
                    <a:lnTo>
                      <a:pt x="10" y="0"/>
                    </a:lnTo>
                    <a:lnTo>
                      <a:pt x="12" y="4"/>
                    </a:lnTo>
                    <a:lnTo>
                      <a:pt x="10" y="12"/>
                    </a:lnTo>
                    <a:lnTo>
                      <a:pt x="0" y="20"/>
                    </a:lnTo>
                    <a:lnTo>
                      <a:pt x="0"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8" name="Freeform 138"/>
              <p:cNvSpPr>
                <a:spLocks noChangeAspect="1"/>
              </p:cNvSpPr>
              <p:nvPr/>
            </p:nvSpPr>
            <p:spPr bwMode="auto">
              <a:xfrm>
                <a:off x="2878" y="2511"/>
                <a:ext cx="117" cy="132"/>
              </a:xfrm>
              <a:custGeom>
                <a:avLst/>
                <a:gdLst/>
                <a:ahLst/>
                <a:cxnLst>
                  <a:cxn ang="0">
                    <a:pos x="0" y="116"/>
                  </a:cxn>
                  <a:cxn ang="0">
                    <a:pos x="15" y="116"/>
                  </a:cxn>
                  <a:cxn ang="0">
                    <a:pos x="15" y="106"/>
                  </a:cxn>
                  <a:cxn ang="0">
                    <a:pos x="7" y="106"/>
                  </a:cxn>
                  <a:cxn ang="0">
                    <a:pos x="7" y="94"/>
                  </a:cxn>
                  <a:cxn ang="0">
                    <a:pos x="15" y="94"/>
                  </a:cxn>
                  <a:cxn ang="0">
                    <a:pos x="25" y="86"/>
                  </a:cxn>
                  <a:cxn ang="0">
                    <a:pos x="31" y="94"/>
                  </a:cxn>
                  <a:cxn ang="0">
                    <a:pos x="49" y="96"/>
                  </a:cxn>
                  <a:cxn ang="0">
                    <a:pos x="53" y="88"/>
                  </a:cxn>
                  <a:cxn ang="0">
                    <a:pos x="53" y="68"/>
                  </a:cxn>
                  <a:cxn ang="0">
                    <a:pos x="45" y="62"/>
                  </a:cxn>
                  <a:cxn ang="0">
                    <a:pos x="45" y="50"/>
                  </a:cxn>
                  <a:cxn ang="0">
                    <a:pos x="53" y="44"/>
                  </a:cxn>
                  <a:cxn ang="0">
                    <a:pos x="49" y="34"/>
                  </a:cxn>
                  <a:cxn ang="0">
                    <a:pos x="35" y="36"/>
                  </a:cxn>
                  <a:cxn ang="0">
                    <a:pos x="31" y="20"/>
                  </a:cxn>
                  <a:cxn ang="0">
                    <a:pos x="59" y="20"/>
                  </a:cxn>
                  <a:cxn ang="0">
                    <a:pos x="59" y="28"/>
                  </a:cxn>
                  <a:cxn ang="0">
                    <a:pos x="77" y="26"/>
                  </a:cxn>
                  <a:cxn ang="0">
                    <a:pos x="79" y="12"/>
                  </a:cxn>
                  <a:cxn ang="0">
                    <a:pos x="87" y="0"/>
                  </a:cxn>
                  <a:cxn ang="0">
                    <a:pos x="117" y="2"/>
                  </a:cxn>
                  <a:cxn ang="0">
                    <a:pos x="109" y="46"/>
                  </a:cxn>
                  <a:cxn ang="0">
                    <a:pos x="85" y="84"/>
                  </a:cxn>
                  <a:cxn ang="0">
                    <a:pos x="81" y="116"/>
                  </a:cxn>
                  <a:cxn ang="0">
                    <a:pos x="55" y="128"/>
                  </a:cxn>
                  <a:cxn ang="0">
                    <a:pos x="27" y="132"/>
                  </a:cxn>
                  <a:cxn ang="0">
                    <a:pos x="25" y="128"/>
                  </a:cxn>
                  <a:cxn ang="0">
                    <a:pos x="15" y="132"/>
                  </a:cxn>
                  <a:cxn ang="0">
                    <a:pos x="0" y="116"/>
                  </a:cxn>
                </a:cxnLst>
                <a:rect l="0" t="0" r="r" b="b"/>
                <a:pathLst>
                  <a:path w="117" h="132">
                    <a:moveTo>
                      <a:pt x="0" y="116"/>
                    </a:moveTo>
                    <a:lnTo>
                      <a:pt x="15" y="116"/>
                    </a:lnTo>
                    <a:lnTo>
                      <a:pt x="15" y="106"/>
                    </a:lnTo>
                    <a:lnTo>
                      <a:pt x="7" y="106"/>
                    </a:lnTo>
                    <a:lnTo>
                      <a:pt x="7" y="94"/>
                    </a:lnTo>
                    <a:lnTo>
                      <a:pt x="15" y="94"/>
                    </a:lnTo>
                    <a:lnTo>
                      <a:pt x="25" y="86"/>
                    </a:lnTo>
                    <a:lnTo>
                      <a:pt x="31" y="94"/>
                    </a:lnTo>
                    <a:lnTo>
                      <a:pt x="49" y="96"/>
                    </a:lnTo>
                    <a:lnTo>
                      <a:pt x="53" y="88"/>
                    </a:lnTo>
                    <a:lnTo>
                      <a:pt x="53" y="68"/>
                    </a:lnTo>
                    <a:lnTo>
                      <a:pt x="45" y="62"/>
                    </a:lnTo>
                    <a:lnTo>
                      <a:pt x="45" y="50"/>
                    </a:lnTo>
                    <a:lnTo>
                      <a:pt x="53" y="44"/>
                    </a:lnTo>
                    <a:lnTo>
                      <a:pt x="49" y="34"/>
                    </a:lnTo>
                    <a:lnTo>
                      <a:pt x="35" y="36"/>
                    </a:lnTo>
                    <a:lnTo>
                      <a:pt x="31" y="20"/>
                    </a:lnTo>
                    <a:lnTo>
                      <a:pt x="59" y="20"/>
                    </a:lnTo>
                    <a:lnTo>
                      <a:pt x="59" y="28"/>
                    </a:lnTo>
                    <a:lnTo>
                      <a:pt x="77" y="26"/>
                    </a:lnTo>
                    <a:lnTo>
                      <a:pt x="79" y="12"/>
                    </a:lnTo>
                    <a:lnTo>
                      <a:pt x="87" y="0"/>
                    </a:lnTo>
                    <a:lnTo>
                      <a:pt x="117" y="2"/>
                    </a:lnTo>
                    <a:lnTo>
                      <a:pt x="109" y="46"/>
                    </a:lnTo>
                    <a:lnTo>
                      <a:pt x="85" y="84"/>
                    </a:lnTo>
                    <a:lnTo>
                      <a:pt x="81" y="116"/>
                    </a:lnTo>
                    <a:lnTo>
                      <a:pt x="55" y="128"/>
                    </a:lnTo>
                    <a:lnTo>
                      <a:pt x="27" y="132"/>
                    </a:lnTo>
                    <a:lnTo>
                      <a:pt x="25" y="128"/>
                    </a:lnTo>
                    <a:lnTo>
                      <a:pt x="15" y="132"/>
                    </a:lnTo>
                    <a:lnTo>
                      <a:pt x="0" y="1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99" name="Freeform 139"/>
              <p:cNvSpPr>
                <a:spLocks noChangeAspect="1"/>
              </p:cNvSpPr>
              <p:nvPr/>
            </p:nvSpPr>
            <p:spPr bwMode="auto">
              <a:xfrm>
                <a:off x="3239" y="2495"/>
                <a:ext cx="126" cy="148"/>
              </a:xfrm>
              <a:custGeom>
                <a:avLst/>
                <a:gdLst/>
                <a:ahLst/>
                <a:cxnLst>
                  <a:cxn ang="0">
                    <a:pos x="8" y="0"/>
                  </a:cxn>
                  <a:cxn ang="0">
                    <a:pos x="28" y="0"/>
                  </a:cxn>
                  <a:cxn ang="0">
                    <a:pos x="64" y="16"/>
                  </a:cxn>
                  <a:cxn ang="0">
                    <a:pos x="88" y="18"/>
                  </a:cxn>
                  <a:cxn ang="0">
                    <a:pos x="108" y="6"/>
                  </a:cxn>
                  <a:cxn ang="0">
                    <a:pos x="114" y="14"/>
                  </a:cxn>
                  <a:cxn ang="0">
                    <a:pos x="126" y="10"/>
                  </a:cxn>
                  <a:cxn ang="0">
                    <a:pos x="126" y="20"/>
                  </a:cxn>
                  <a:cxn ang="0">
                    <a:pos x="110" y="30"/>
                  </a:cxn>
                  <a:cxn ang="0">
                    <a:pos x="112" y="86"/>
                  </a:cxn>
                  <a:cxn ang="0">
                    <a:pos x="122" y="98"/>
                  </a:cxn>
                  <a:cxn ang="0">
                    <a:pos x="112" y="106"/>
                  </a:cxn>
                  <a:cxn ang="0">
                    <a:pos x="100" y="118"/>
                  </a:cxn>
                  <a:cxn ang="0">
                    <a:pos x="92" y="136"/>
                  </a:cxn>
                  <a:cxn ang="0">
                    <a:pos x="86" y="148"/>
                  </a:cxn>
                  <a:cxn ang="0">
                    <a:pos x="62" y="130"/>
                  </a:cxn>
                  <a:cxn ang="0">
                    <a:pos x="58" y="120"/>
                  </a:cxn>
                  <a:cxn ang="0">
                    <a:pos x="6" y="92"/>
                  </a:cxn>
                  <a:cxn ang="0">
                    <a:pos x="2" y="92"/>
                  </a:cxn>
                  <a:cxn ang="0">
                    <a:pos x="6" y="78"/>
                  </a:cxn>
                  <a:cxn ang="0">
                    <a:pos x="4" y="66"/>
                  </a:cxn>
                  <a:cxn ang="0">
                    <a:pos x="18" y="50"/>
                  </a:cxn>
                  <a:cxn ang="0">
                    <a:pos x="12" y="28"/>
                  </a:cxn>
                  <a:cxn ang="0">
                    <a:pos x="0" y="8"/>
                  </a:cxn>
                  <a:cxn ang="0">
                    <a:pos x="8" y="0"/>
                  </a:cxn>
                </a:cxnLst>
                <a:rect l="0" t="0" r="r" b="b"/>
                <a:pathLst>
                  <a:path w="126" h="148">
                    <a:moveTo>
                      <a:pt x="8" y="0"/>
                    </a:moveTo>
                    <a:lnTo>
                      <a:pt x="28" y="0"/>
                    </a:lnTo>
                    <a:lnTo>
                      <a:pt x="64" y="16"/>
                    </a:lnTo>
                    <a:lnTo>
                      <a:pt x="88" y="18"/>
                    </a:lnTo>
                    <a:lnTo>
                      <a:pt x="108" y="6"/>
                    </a:lnTo>
                    <a:lnTo>
                      <a:pt x="114" y="14"/>
                    </a:lnTo>
                    <a:lnTo>
                      <a:pt x="126" y="10"/>
                    </a:lnTo>
                    <a:lnTo>
                      <a:pt x="126" y="20"/>
                    </a:lnTo>
                    <a:lnTo>
                      <a:pt x="110" y="30"/>
                    </a:lnTo>
                    <a:lnTo>
                      <a:pt x="112" y="86"/>
                    </a:lnTo>
                    <a:lnTo>
                      <a:pt x="122" y="98"/>
                    </a:lnTo>
                    <a:lnTo>
                      <a:pt x="112" y="106"/>
                    </a:lnTo>
                    <a:lnTo>
                      <a:pt x="100" y="118"/>
                    </a:lnTo>
                    <a:lnTo>
                      <a:pt x="92" y="136"/>
                    </a:lnTo>
                    <a:lnTo>
                      <a:pt x="86" y="148"/>
                    </a:lnTo>
                    <a:lnTo>
                      <a:pt x="62" y="130"/>
                    </a:lnTo>
                    <a:lnTo>
                      <a:pt x="58" y="120"/>
                    </a:lnTo>
                    <a:lnTo>
                      <a:pt x="6" y="92"/>
                    </a:lnTo>
                    <a:lnTo>
                      <a:pt x="2" y="92"/>
                    </a:lnTo>
                    <a:lnTo>
                      <a:pt x="6" y="78"/>
                    </a:lnTo>
                    <a:lnTo>
                      <a:pt x="4" y="66"/>
                    </a:lnTo>
                    <a:lnTo>
                      <a:pt x="18" y="50"/>
                    </a:lnTo>
                    <a:lnTo>
                      <a:pt x="12" y="28"/>
                    </a:lnTo>
                    <a:lnTo>
                      <a:pt x="0" y="8"/>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00" name="Freeform 140"/>
              <p:cNvSpPr>
                <a:spLocks noChangeAspect="1"/>
              </p:cNvSpPr>
              <p:nvPr/>
            </p:nvSpPr>
            <p:spPr bwMode="auto">
              <a:xfrm>
                <a:off x="2842" y="2531"/>
                <a:ext cx="89" cy="96"/>
              </a:xfrm>
              <a:custGeom>
                <a:avLst/>
                <a:gdLst/>
                <a:ahLst/>
                <a:cxnLst>
                  <a:cxn ang="0">
                    <a:pos x="39" y="0"/>
                  </a:cxn>
                  <a:cxn ang="0">
                    <a:pos x="67" y="0"/>
                  </a:cxn>
                  <a:cxn ang="0">
                    <a:pos x="71" y="16"/>
                  </a:cxn>
                  <a:cxn ang="0">
                    <a:pos x="85" y="14"/>
                  </a:cxn>
                  <a:cxn ang="0">
                    <a:pos x="89" y="24"/>
                  </a:cxn>
                  <a:cxn ang="0">
                    <a:pos x="81" y="30"/>
                  </a:cxn>
                  <a:cxn ang="0">
                    <a:pos x="81" y="42"/>
                  </a:cxn>
                  <a:cxn ang="0">
                    <a:pos x="89" y="48"/>
                  </a:cxn>
                  <a:cxn ang="0">
                    <a:pos x="89" y="68"/>
                  </a:cxn>
                  <a:cxn ang="0">
                    <a:pos x="85" y="76"/>
                  </a:cxn>
                  <a:cxn ang="0">
                    <a:pos x="67" y="74"/>
                  </a:cxn>
                  <a:cxn ang="0">
                    <a:pos x="61" y="66"/>
                  </a:cxn>
                  <a:cxn ang="0">
                    <a:pos x="51" y="74"/>
                  </a:cxn>
                  <a:cxn ang="0">
                    <a:pos x="43" y="74"/>
                  </a:cxn>
                  <a:cxn ang="0">
                    <a:pos x="43" y="86"/>
                  </a:cxn>
                  <a:cxn ang="0">
                    <a:pos x="51" y="86"/>
                  </a:cxn>
                  <a:cxn ang="0">
                    <a:pos x="51" y="96"/>
                  </a:cxn>
                  <a:cxn ang="0">
                    <a:pos x="36" y="96"/>
                  </a:cxn>
                  <a:cxn ang="0">
                    <a:pos x="18" y="82"/>
                  </a:cxn>
                  <a:cxn ang="0">
                    <a:pos x="10" y="68"/>
                  </a:cxn>
                  <a:cxn ang="0">
                    <a:pos x="0" y="48"/>
                  </a:cxn>
                  <a:cxn ang="0">
                    <a:pos x="10" y="32"/>
                  </a:cxn>
                  <a:cxn ang="0">
                    <a:pos x="12" y="24"/>
                  </a:cxn>
                  <a:cxn ang="0">
                    <a:pos x="36" y="22"/>
                  </a:cxn>
                  <a:cxn ang="0">
                    <a:pos x="39" y="0"/>
                  </a:cxn>
                </a:cxnLst>
                <a:rect l="0" t="0" r="r" b="b"/>
                <a:pathLst>
                  <a:path w="89" h="96">
                    <a:moveTo>
                      <a:pt x="39" y="0"/>
                    </a:moveTo>
                    <a:lnTo>
                      <a:pt x="67" y="0"/>
                    </a:lnTo>
                    <a:lnTo>
                      <a:pt x="71" y="16"/>
                    </a:lnTo>
                    <a:lnTo>
                      <a:pt x="85" y="14"/>
                    </a:lnTo>
                    <a:lnTo>
                      <a:pt x="89" y="24"/>
                    </a:lnTo>
                    <a:lnTo>
                      <a:pt x="81" y="30"/>
                    </a:lnTo>
                    <a:lnTo>
                      <a:pt x="81" y="42"/>
                    </a:lnTo>
                    <a:lnTo>
                      <a:pt x="89" y="48"/>
                    </a:lnTo>
                    <a:lnTo>
                      <a:pt x="89" y="68"/>
                    </a:lnTo>
                    <a:lnTo>
                      <a:pt x="85" y="76"/>
                    </a:lnTo>
                    <a:lnTo>
                      <a:pt x="67" y="74"/>
                    </a:lnTo>
                    <a:lnTo>
                      <a:pt x="61" y="66"/>
                    </a:lnTo>
                    <a:lnTo>
                      <a:pt x="51" y="74"/>
                    </a:lnTo>
                    <a:lnTo>
                      <a:pt x="43" y="74"/>
                    </a:lnTo>
                    <a:lnTo>
                      <a:pt x="43" y="86"/>
                    </a:lnTo>
                    <a:lnTo>
                      <a:pt x="51" y="86"/>
                    </a:lnTo>
                    <a:lnTo>
                      <a:pt x="51" y="96"/>
                    </a:lnTo>
                    <a:lnTo>
                      <a:pt x="36" y="96"/>
                    </a:lnTo>
                    <a:lnTo>
                      <a:pt x="18" y="82"/>
                    </a:lnTo>
                    <a:lnTo>
                      <a:pt x="10" y="68"/>
                    </a:lnTo>
                    <a:lnTo>
                      <a:pt x="0" y="48"/>
                    </a:lnTo>
                    <a:lnTo>
                      <a:pt x="10" y="32"/>
                    </a:lnTo>
                    <a:lnTo>
                      <a:pt x="12" y="24"/>
                    </a:lnTo>
                    <a:lnTo>
                      <a:pt x="36" y="22"/>
                    </a:lnTo>
                    <a:lnTo>
                      <a:pt x="39"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01" name="Freeform 141"/>
              <p:cNvSpPr>
                <a:spLocks noChangeAspect="1"/>
              </p:cNvSpPr>
              <p:nvPr/>
            </p:nvSpPr>
            <p:spPr bwMode="auto">
              <a:xfrm>
                <a:off x="2432" y="2349"/>
                <a:ext cx="50" cy="12"/>
              </a:xfrm>
              <a:custGeom>
                <a:avLst/>
                <a:gdLst/>
                <a:ahLst/>
                <a:cxnLst>
                  <a:cxn ang="0">
                    <a:pos x="8" y="0"/>
                  </a:cxn>
                  <a:cxn ang="0">
                    <a:pos x="20" y="0"/>
                  </a:cxn>
                  <a:cxn ang="0">
                    <a:pos x="32" y="2"/>
                  </a:cxn>
                  <a:cxn ang="0">
                    <a:pos x="42" y="4"/>
                  </a:cxn>
                  <a:cxn ang="0">
                    <a:pos x="50" y="6"/>
                  </a:cxn>
                  <a:cxn ang="0">
                    <a:pos x="46" y="8"/>
                  </a:cxn>
                  <a:cxn ang="0">
                    <a:pos x="34" y="8"/>
                  </a:cxn>
                  <a:cxn ang="0">
                    <a:pos x="26" y="8"/>
                  </a:cxn>
                  <a:cxn ang="0">
                    <a:pos x="16" y="8"/>
                  </a:cxn>
                  <a:cxn ang="0">
                    <a:pos x="6" y="12"/>
                  </a:cxn>
                  <a:cxn ang="0">
                    <a:pos x="0" y="10"/>
                  </a:cxn>
                  <a:cxn ang="0">
                    <a:pos x="4" y="0"/>
                  </a:cxn>
                  <a:cxn ang="0">
                    <a:pos x="8" y="0"/>
                  </a:cxn>
                </a:cxnLst>
                <a:rect l="0" t="0" r="r" b="b"/>
                <a:pathLst>
                  <a:path w="50" h="12">
                    <a:moveTo>
                      <a:pt x="8" y="0"/>
                    </a:moveTo>
                    <a:lnTo>
                      <a:pt x="20" y="0"/>
                    </a:lnTo>
                    <a:lnTo>
                      <a:pt x="32" y="2"/>
                    </a:lnTo>
                    <a:lnTo>
                      <a:pt x="42" y="4"/>
                    </a:lnTo>
                    <a:lnTo>
                      <a:pt x="50" y="6"/>
                    </a:lnTo>
                    <a:lnTo>
                      <a:pt x="46" y="8"/>
                    </a:lnTo>
                    <a:lnTo>
                      <a:pt x="34" y="8"/>
                    </a:lnTo>
                    <a:lnTo>
                      <a:pt x="26" y="8"/>
                    </a:lnTo>
                    <a:lnTo>
                      <a:pt x="16" y="8"/>
                    </a:lnTo>
                    <a:lnTo>
                      <a:pt x="6" y="12"/>
                    </a:lnTo>
                    <a:lnTo>
                      <a:pt x="0" y="10"/>
                    </a:lnTo>
                    <a:lnTo>
                      <a:pt x="4" y="0"/>
                    </a:lnTo>
                    <a:lnTo>
                      <a:pt x="8" y="0"/>
                    </a:lnTo>
                    <a:close/>
                  </a:path>
                </a:pathLst>
              </a:custGeom>
              <a:solidFill>
                <a:srgbClr val="CECECE"/>
              </a:solidFill>
              <a:ln w="9525">
                <a:solidFill>
                  <a:schemeClr val="bg1"/>
                </a:solidFill>
                <a:round/>
                <a:headEnd/>
                <a:tailEnd/>
              </a:ln>
            </p:spPr>
            <p:txBody>
              <a:bodyPr/>
              <a:lstStyle/>
              <a:p>
                <a:endParaRPr lang="en-US" dirty="0">
                  <a:solidFill>
                    <a:srgbClr val="0F245F"/>
                  </a:solidFill>
                </a:endParaRPr>
              </a:p>
            </p:txBody>
          </p:sp>
          <p:sp>
            <p:nvSpPr>
              <p:cNvPr id="302" name="Freeform 142"/>
              <p:cNvSpPr>
                <a:spLocks noChangeAspect="1"/>
              </p:cNvSpPr>
              <p:nvPr/>
            </p:nvSpPr>
            <p:spPr bwMode="auto">
              <a:xfrm>
                <a:off x="2432" y="2349"/>
                <a:ext cx="50" cy="12"/>
              </a:xfrm>
              <a:custGeom>
                <a:avLst/>
                <a:gdLst/>
                <a:ahLst/>
                <a:cxnLst>
                  <a:cxn ang="0">
                    <a:pos x="8" y="0"/>
                  </a:cxn>
                  <a:cxn ang="0">
                    <a:pos x="20" y="0"/>
                  </a:cxn>
                  <a:cxn ang="0">
                    <a:pos x="32" y="2"/>
                  </a:cxn>
                  <a:cxn ang="0">
                    <a:pos x="42" y="4"/>
                  </a:cxn>
                  <a:cxn ang="0">
                    <a:pos x="50" y="6"/>
                  </a:cxn>
                  <a:cxn ang="0">
                    <a:pos x="46" y="8"/>
                  </a:cxn>
                  <a:cxn ang="0">
                    <a:pos x="34" y="8"/>
                  </a:cxn>
                  <a:cxn ang="0">
                    <a:pos x="26" y="8"/>
                  </a:cxn>
                  <a:cxn ang="0">
                    <a:pos x="16" y="8"/>
                  </a:cxn>
                  <a:cxn ang="0">
                    <a:pos x="6" y="12"/>
                  </a:cxn>
                  <a:cxn ang="0">
                    <a:pos x="0" y="10"/>
                  </a:cxn>
                  <a:cxn ang="0">
                    <a:pos x="4" y="0"/>
                  </a:cxn>
                  <a:cxn ang="0">
                    <a:pos x="8" y="0"/>
                  </a:cxn>
                </a:cxnLst>
                <a:rect l="0" t="0" r="r" b="b"/>
                <a:pathLst>
                  <a:path w="50" h="12">
                    <a:moveTo>
                      <a:pt x="8" y="0"/>
                    </a:moveTo>
                    <a:lnTo>
                      <a:pt x="20" y="0"/>
                    </a:lnTo>
                    <a:lnTo>
                      <a:pt x="32" y="2"/>
                    </a:lnTo>
                    <a:lnTo>
                      <a:pt x="42" y="4"/>
                    </a:lnTo>
                    <a:lnTo>
                      <a:pt x="50" y="6"/>
                    </a:lnTo>
                    <a:lnTo>
                      <a:pt x="46" y="8"/>
                    </a:lnTo>
                    <a:lnTo>
                      <a:pt x="34" y="8"/>
                    </a:lnTo>
                    <a:lnTo>
                      <a:pt x="26" y="8"/>
                    </a:lnTo>
                    <a:lnTo>
                      <a:pt x="16" y="8"/>
                    </a:lnTo>
                    <a:lnTo>
                      <a:pt x="6" y="12"/>
                    </a:lnTo>
                    <a:lnTo>
                      <a:pt x="0" y="10"/>
                    </a:lnTo>
                    <a:lnTo>
                      <a:pt x="4" y="0"/>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303" name="Freeform 143"/>
              <p:cNvSpPr>
                <a:spLocks noChangeAspect="1"/>
              </p:cNvSpPr>
              <p:nvPr/>
            </p:nvSpPr>
            <p:spPr bwMode="auto">
              <a:xfrm>
                <a:off x="2428" y="2301"/>
                <a:ext cx="92" cy="70"/>
              </a:xfrm>
              <a:custGeom>
                <a:avLst/>
                <a:gdLst/>
                <a:ahLst/>
                <a:cxnLst>
                  <a:cxn ang="0">
                    <a:pos x="2" y="34"/>
                  </a:cxn>
                  <a:cxn ang="0">
                    <a:pos x="0" y="28"/>
                  </a:cxn>
                  <a:cxn ang="0">
                    <a:pos x="6" y="20"/>
                  </a:cxn>
                  <a:cxn ang="0">
                    <a:pos x="12" y="12"/>
                  </a:cxn>
                  <a:cxn ang="0">
                    <a:pos x="14" y="2"/>
                  </a:cxn>
                  <a:cxn ang="0">
                    <a:pos x="28" y="0"/>
                  </a:cxn>
                  <a:cxn ang="0">
                    <a:pos x="42" y="0"/>
                  </a:cxn>
                  <a:cxn ang="0">
                    <a:pos x="54" y="6"/>
                  </a:cxn>
                  <a:cxn ang="0">
                    <a:pos x="62" y="12"/>
                  </a:cxn>
                  <a:cxn ang="0">
                    <a:pos x="70" y="24"/>
                  </a:cxn>
                  <a:cxn ang="0">
                    <a:pos x="80" y="32"/>
                  </a:cxn>
                  <a:cxn ang="0">
                    <a:pos x="82" y="38"/>
                  </a:cxn>
                  <a:cxn ang="0">
                    <a:pos x="84" y="50"/>
                  </a:cxn>
                  <a:cxn ang="0">
                    <a:pos x="90" y="58"/>
                  </a:cxn>
                  <a:cxn ang="0">
                    <a:pos x="92" y="66"/>
                  </a:cxn>
                  <a:cxn ang="0">
                    <a:pos x="92" y="70"/>
                  </a:cxn>
                  <a:cxn ang="0">
                    <a:pos x="70" y="68"/>
                  </a:cxn>
                  <a:cxn ang="0">
                    <a:pos x="64" y="64"/>
                  </a:cxn>
                  <a:cxn ang="0">
                    <a:pos x="58" y="64"/>
                  </a:cxn>
                  <a:cxn ang="0">
                    <a:pos x="50" y="64"/>
                  </a:cxn>
                  <a:cxn ang="0">
                    <a:pos x="38" y="64"/>
                  </a:cxn>
                  <a:cxn ang="0">
                    <a:pos x="32" y="64"/>
                  </a:cxn>
                  <a:cxn ang="0">
                    <a:pos x="28" y="68"/>
                  </a:cxn>
                  <a:cxn ang="0">
                    <a:pos x="10" y="70"/>
                  </a:cxn>
                  <a:cxn ang="0">
                    <a:pos x="10" y="60"/>
                  </a:cxn>
                  <a:cxn ang="0">
                    <a:pos x="20" y="56"/>
                  </a:cxn>
                  <a:cxn ang="0">
                    <a:pos x="30" y="56"/>
                  </a:cxn>
                  <a:cxn ang="0">
                    <a:pos x="38" y="56"/>
                  </a:cxn>
                  <a:cxn ang="0">
                    <a:pos x="50" y="56"/>
                  </a:cxn>
                  <a:cxn ang="0">
                    <a:pos x="54" y="54"/>
                  </a:cxn>
                  <a:cxn ang="0">
                    <a:pos x="40" y="50"/>
                  </a:cxn>
                  <a:cxn ang="0">
                    <a:pos x="36" y="50"/>
                  </a:cxn>
                  <a:cxn ang="0">
                    <a:pos x="22" y="48"/>
                  </a:cxn>
                  <a:cxn ang="0">
                    <a:pos x="12" y="48"/>
                  </a:cxn>
                  <a:cxn ang="0">
                    <a:pos x="8" y="48"/>
                  </a:cxn>
                  <a:cxn ang="0">
                    <a:pos x="4" y="40"/>
                  </a:cxn>
                  <a:cxn ang="0">
                    <a:pos x="2" y="34"/>
                  </a:cxn>
                </a:cxnLst>
                <a:rect l="0" t="0" r="r" b="b"/>
                <a:pathLst>
                  <a:path w="92" h="70">
                    <a:moveTo>
                      <a:pt x="2" y="34"/>
                    </a:moveTo>
                    <a:lnTo>
                      <a:pt x="0" y="28"/>
                    </a:lnTo>
                    <a:lnTo>
                      <a:pt x="6" y="20"/>
                    </a:lnTo>
                    <a:lnTo>
                      <a:pt x="12" y="12"/>
                    </a:lnTo>
                    <a:lnTo>
                      <a:pt x="14" y="2"/>
                    </a:lnTo>
                    <a:lnTo>
                      <a:pt x="28" y="0"/>
                    </a:lnTo>
                    <a:lnTo>
                      <a:pt x="42" y="0"/>
                    </a:lnTo>
                    <a:lnTo>
                      <a:pt x="54" y="6"/>
                    </a:lnTo>
                    <a:lnTo>
                      <a:pt x="62" y="12"/>
                    </a:lnTo>
                    <a:lnTo>
                      <a:pt x="70" y="24"/>
                    </a:lnTo>
                    <a:lnTo>
                      <a:pt x="80" y="32"/>
                    </a:lnTo>
                    <a:lnTo>
                      <a:pt x="82" y="38"/>
                    </a:lnTo>
                    <a:lnTo>
                      <a:pt x="84" y="50"/>
                    </a:lnTo>
                    <a:lnTo>
                      <a:pt x="90" y="58"/>
                    </a:lnTo>
                    <a:lnTo>
                      <a:pt x="92" y="66"/>
                    </a:lnTo>
                    <a:lnTo>
                      <a:pt x="92" y="70"/>
                    </a:lnTo>
                    <a:lnTo>
                      <a:pt x="70" y="68"/>
                    </a:lnTo>
                    <a:lnTo>
                      <a:pt x="64" y="64"/>
                    </a:lnTo>
                    <a:lnTo>
                      <a:pt x="58" y="64"/>
                    </a:lnTo>
                    <a:lnTo>
                      <a:pt x="50" y="64"/>
                    </a:lnTo>
                    <a:lnTo>
                      <a:pt x="38" y="64"/>
                    </a:lnTo>
                    <a:lnTo>
                      <a:pt x="32" y="64"/>
                    </a:lnTo>
                    <a:lnTo>
                      <a:pt x="28" y="68"/>
                    </a:lnTo>
                    <a:lnTo>
                      <a:pt x="10" y="70"/>
                    </a:lnTo>
                    <a:lnTo>
                      <a:pt x="10" y="60"/>
                    </a:lnTo>
                    <a:lnTo>
                      <a:pt x="20" y="56"/>
                    </a:lnTo>
                    <a:lnTo>
                      <a:pt x="30" y="56"/>
                    </a:lnTo>
                    <a:lnTo>
                      <a:pt x="38" y="56"/>
                    </a:lnTo>
                    <a:lnTo>
                      <a:pt x="50" y="56"/>
                    </a:lnTo>
                    <a:lnTo>
                      <a:pt x="54" y="54"/>
                    </a:lnTo>
                    <a:lnTo>
                      <a:pt x="40" y="50"/>
                    </a:lnTo>
                    <a:lnTo>
                      <a:pt x="36" y="50"/>
                    </a:lnTo>
                    <a:lnTo>
                      <a:pt x="22" y="48"/>
                    </a:lnTo>
                    <a:lnTo>
                      <a:pt x="12" y="48"/>
                    </a:lnTo>
                    <a:lnTo>
                      <a:pt x="8" y="48"/>
                    </a:lnTo>
                    <a:lnTo>
                      <a:pt x="4" y="40"/>
                    </a:lnTo>
                    <a:lnTo>
                      <a:pt x="2"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2" name="Group 1"/>
            <p:cNvGrpSpPr/>
            <p:nvPr userDrawn="1"/>
          </p:nvGrpSpPr>
          <p:grpSpPr>
            <a:xfrm>
              <a:off x="4524558" y="1663809"/>
              <a:ext cx="375117" cy="230942"/>
              <a:chOff x="4524558" y="1663809"/>
              <a:chExt cx="375117" cy="230942"/>
            </a:xfrm>
          </p:grpSpPr>
          <p:sp>
            <p:nvSpPr>
              <p:cNvPr id="112" name="Freeform 188"/>
              <p:cNvSpPr>
                <a:spLocks noChangeAspect="1"/>
              </p:cNvSpPr>
              <p:nvPr/>
            </p:nvSpPr>
            <p:spPr bwMode="auto">
              <a:xfrm>
                <a:off x="4524558" y="1693932"/>
                <a:ext cx="240018" cy="200819"/>
              </a:xfrm>
              <a:custGeom>
                <a:avLst/>
                <a:gdLst/>
                <a:ahLst/>
                <a:cxnLst>
                  <a:cxn ang="0">
                    <a:pos x="55" y="84"/>
                  </a:cxn>
                  <a:cxn ang="0">
                    <a:pos x="71" y="80"/>
                  </a:cxn>
                  <a:cxn ang="0">
                    <a:pos x="43" y="78"/>
                  </a:cxn>
                  <a:cxn ang="0">
                    <a:pos x="55" y="64"/>
                  </a:cxn>
                  <a:cxn ang="0">
                    <a:pos x="85" y="60"/>
                  </a:cxn>
                  <a:cxn ang="0">
                    <a:pos x="89" y="48"/>
                  </a:cxn>
                  <a:cxn ang="0">
                    <a:pos x="71" y="52"/>
                  </a:cxn>
                  <a:cxn ang="0">
                    <a:pos x="65" y="42"/>
                  </a:cxn>
                  <a:cxn ang="0">
                    <a:pos x="55" y="48"/>
                  </a:cxn>
                  <a:cxn ang="0">
                    <a:pos x="37" y="64"/>
                  </a:cxn>
                  <a:cxn ang="0">
                    <a:pos x="11" y="46"/>
                  </a:cxn>
                  <a:cxn ang="0">
                    <a:pos x="19" y="28"/>
                  </a:cxn>
                  <a:cxn ang="0">
                    <a:pos x="11" y="24"/>
                  </a:cxn>
                  <a:cxn ang="0">
                    <a:pos x="0" y="20"/>
                  </a:cxn>
                  <a:cxn ang="0">
                    <a:pos x="19" y="8"/>
                  </a:cxn>
                  <a:cxn ang="0">
                    <a:pos x="47" y="10"/>
                  </a:cxn>
                  <a:cxn ang="0">
                    <a:pos x="55" y="12"/>
                  </a:cxn>
                  <a:cxn ang="0">
                    <a:pos x="73" y="14"/>
                  </a:cxn>
                  <a:cxn ang="0">
                    <a:pos x="77" y="28"/>
                  </a:cxn>
                  <a:cxn ang="0">
                    <a:pos x="89" y="38"/>
                  </a:cxn>
                  <a:cxn ang="0">
                    <a:pos x="83" y="12"/>
                  </a:cxn>
                  <a:cxn ang="0">
                    <a:pos x="85" y="0"/>
                  </a:cxn>
                  <a:cxn ang="0">
                    <a:pos x="107" y="8"/>
                  </a:cxn>
                  <a:cxn ang="0">
                    <a:pos x="111" y="22"/>
                  </a:cxn>
                  <a:cxn ang="0">
                    <a:pos x="127" y="22"/>
                  </a:cxn>
                  <a:cxn ang="0">
                    <a:pos x="151" y="36"/>
                  </a:cxn>
                  <a:cxn ang="0">
                    <a:pos x="159" y="48"/>
                  </a:cxn>
                  <a:cxn ang="0">
                    <a:pos x="123" y="60"/>
                  </a:cxn>
                  <a:cxn ang="0">
                    <a:pos x="117" y="84"/>
                  </a:cxn>
                  <a:cxn ang="0">
                    <a:pos x="101" y="102"/>
                  </a:cxn>
                  <a:cxn ang="0">
                    <a:pos x="81" y="114"/>
                  </a:cxn>
                  <a:cxn ang="0">
                    <a:pos x="67" y="104"/>
                  </a:cxn>
                  <a:cxn ang="0">
                    <a:pos x="45" y="92"/>
                  </a:cxn>
                </a:cxnLst>
                <a:rect l="0" t="0" r="r" b="b"/>
                <a:pathLst>
                  <a:path w="167" h="120">
                    <a:moveTo>
                      <a:pt x="45" y="92"/>
                    </a:moveTo>
                    <a:lnTo>
                      <a:pt x="55" y="84"/>
                    </a:lnTo>
                    <a:lnTo>
                      <a:pt x="83" y="88"/>
                    </a:lnTo>
                    <a:lnTo>
                      <a:pt x="71" y="80"/>
                    </a:lnTo>
                    <a:lnTo>
                      <a:pt x="59" y="76"/>
                    </a:lnTo>
                    <a:lnTo>
                      <a:pt x="43" y="78"/>
                    </a:lnTo>
                    <a:lnTo>
                      <a:pt x="43" y="68"/>
                    </a:lnTo>
                    <a:lnTo>
                      <a:pt x="55" y="64"/>
                    </a:lnTo>
                    <a:lnTo>
                      <a:pt x="69" y="60"/>
                    </a:lnTo>
                    <a:lnTo>
                      <a:pt x="85" y="60"/>
                    </a:lnTo>
                    <a:lnTo>
                      <a:pt x="97" y="56"/>
                    </a:lnTo>
                    <a:lnTo>
                      <a:pt x="89" y="48"/>
                    </a:lnTo>
                    <a:lnTo>
                      <a:pt x="83" y="52"/>
                    </a:lnTo>
                    <a:lnTo>
                      <a:pt x="71" y="52"/>
                    </a:lnTo>
                    <a:lnTo>
                      <a:pt x="71" y="44"/>
                    </a:lnTo>
                    <a:lnTo>
                      <a:pt x="65" y="42"/>
                    </a:lnTo>
                    <a:lnTo>
                      <a:pt x="61" y="48"/>
                    </a:lnTo>
                    <a:lnTo>
                      <a:pt x="55" y="48"/>
                    </a:lnTo>
                    <a:lnTo>
                      <a:pt x="51" y="56"/>
                    </a:lnTo>
                    <a:lnTo>
                      <a:pt x="37" y="64"/>
                    </a:lnTo>
                    <a:lnTo>
                      <a:pt x="27" y="58"/>
                    </a:lnTo>
                    <a:lnTo>
                      <a:pt x="11" y="46"/>
                    </a:lnTo>
                    <a:lnTo>
                      <a:pt x="7" y="36"/>
                    </a:lnTo>
                    <a:lnTo>
                      <a:pt x="19" y="28"/>
                    </a:lnTo>
                    <a:lnTo>
                      <a:pt x="19" y="24"/>
                    </a:lnTo>
                    <a:lnTo>
                      <a:pt x="11" y="24"/>
                    </a:lnTo>
                    <a:lnTo>
                      <a:pt x="2" y="30"/>
                    </a:lnTo>
                    <a:lnTo>
                      <a:pt x="0" y="20"/>
                    </a:lnTo>
                    <a:lnTo>
                      <a:pt x="4" y="12"/>
                    </a:lnTo>
                    <a:lnTo>
                      <a:pt x="19" y="8"/>
                    </a:lnTo>
                    <a:lnTo>
                      <a:pt x="33" y="8"/>
                    </a:lnTo>
                    <a:lnTo>
                      <a:pt x="47" y="10"/>
                    </a:lnTo>
                    <a:lnTo>
                      <a:pt x="51" y="26"/>
                    </a:lnTo>
                    <a:lnTo>
                      <a:pt x="55" y="12"/>
                    </a:lnTo>
                    <a:lnTo>
                      <a:pt x="63" y="10"/>
                    </a:lnTo>
                    <a:lnTo>
                      <a:pt x="73" y="14"/>
                    </a:lnTo>
                    <a:lnTo>
                      <a:pt x="75" y="22"/>
                    </a:lnTo>
                    <a:lnTo>
                      <a:pt x="77" y="28"/>
                    </a:lnTo>
                    <a:lnTo>
                      <a:pt x="83" y="36"/>
                    </a:lnTo>
                    <a:lnTo>
                      <a:pt x="89" y="38"/>
                    </a:lnTo>
                    <a:lnTo>
                      <a:pt x="87" y="24"/>
                    </a:lnTo>
                    <a:lnTo>
                      <a:pt x="83" y="12"/>
                    </a:lnTo>
                    <a:lnTo>
                      <a:pt x="81" y="4"/>
                    </a:lnTo>
                    <a:lnTo>
                      <a:pt x="85" y="0"/>
                    </a:lnTo>
                    <a:lnTo>
                      <a:pt x="95" y="4"/>
                    </a:lnTo>
                    <a:lnTo>
                      <a:pt x="107" y="8"/>
                    </a:lnTo>
                    <a:lnTo>
                      <a:pt x="103" y="20"/>
                    </a:lnTo>
                    <a:lnTo>
                      <a:pt x="111" y="22"/>
                    </a:lnTo>
                    <a:lnTo>
                      <a:pt x="115" y="16"/>
                    </a:lnTo>
                    <a:lnTo>
                      <a:pt x="127" y="22"/>
                    </a:lnTo>
                    <a:lnTo>
                      <a:pt x="127" y="30"/>
                    </a:lnTo>
                    <a:lnTo>
                      <a:pt x="151" y="36"/>
                    </a:lnTo>
                    <a:lnTo>
                      <a:pt x="167" y="44"/>
                    </a:lnTo>
                    <a:lnTo>
                      <a:pt x="159" y="48"/>
                    </a:lnTo>
                    <a:lnTo>
                      <a:pt x="137" y="52"/>
                    </a:lnTo>
                    <a:lnTo>
                      <a:pt x="123" y="60"/>
                    </a:lnTo>
                    <a:lnTo>
                      <a:pt x="119" y="68"/>
                    </a:lnTo>
                    <a:lnTo>
                      <a:pt x="117" y="84"/>
                    </a:lnTo>
                    <a:lnTo>
                      <a:pt x="107" y="88"/>
                    </a:lnTo>
                    <a:lnTo>
                      <a:pt x="101" y="102"/>
                    </a:lnTo>
                    <a:lnTo>
                      <a:pt x="93" y="120"/>
                    </a:lnTo>
                    <a:lnTo>
                      <a:pt x="81" y="114"/>
                    </a:lnTo>
                    <a:lnTo>
                      <a:pt x="81" y="102"/>
                    </a:lnTo>
                    <a:lnTo>
                      <a:pt x="67" y="104"/>
                    </a:lnTo>
                    <a:lnTo>
                      <a:pt x="59" y="98"/>
                    </a:lnTo>
                    <a:lnTo>
                      <a:pt x="45" y="9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3" name="Freeform 189"/>
              <p:cNvSpPr>
                <a:spLocks noChangeAspect="1"/>
              </p:cNvSpPr>
              <p:nvPr/>
            </p:nvSpPr>
            <p:spPr bwMode="auto">
              <a:xfrm>
                <a:off x="4692714" y="1663809"/>
                <a:ext cx="206961" cy="83675"/>
              </a:xfrm>
              <a:custGeom>
                <a:avLst/>
                <a:gdLst/>
                <a:ahLst/>
                <a:cxnLst>
                  <a:cxn ang="0">
                    <a:pos x="62" y="38"/>
                  </a:cxn>
                  <a:cxn ang="0">
                    <a:pos x="52" y="38"/>
                  </a:cxn>
                  <a:cxn ang="0">
                    <a:pos x="34" y="38"/>
                  </a:cxn>
                  <a:cxn ang="0">
                    <a:pos x="36" y="30"/>
                  </a:cxn>
                  <a:cxn ang="0">
                    <a:pos x="54" y="28"/>
                  </a:cxn>
                  <a:cxn ang="0">
                    <a:pos x="60" y="24"/>
                  </a:cxn>
                  <a:cxn ang="0">
                    <a:pos x="50" y="22"/>
                  </a:cxn>
                  <a:cxn ang="0">
                    <a:pos x="34" y="22"/>
                  </a:cxn>
                  <a:cxn ang="0">
                    <a:pos x="18" y="26"/>
                  </a:cxn>
                  <a:cxn ang="0">
                    <a:pos x="2" y="24"/>
                  </a:cxn>
                  <a:cxn ang="0">
                    <a:pos x="0" y="18"/>
                  </a:cxn>
                  <a:cxn ang="0">
                    <a:pos x="10" y="14"/>
                  </a:cxn>
                  <a:cxn ang="0">
                    <a:pos x="22" y="6"/>
                  </a:cxn>
                  <a:cxn ang="0">
                    <a:pos x="30" y="6"/>
                  </a:cxn>
                  <a:cxn ang="0">
                    <a:pos x="46" y="10"/>
                  </a:cxn>
                  <a:cxn ang="0">
                    <a:pos x="56" y="10"/>
                  </a:cxn>
                  <a:cxn ang="0">
                    <a:pos x="66" y="12"/>
                  </a:cxn>
                  <a:cxn ang="0">
                    <a:pos x="74" y="0"/>
                  </a:cxn>
                  <a:cxn ang="0">
                    <a:pos x="82" y="14"/>
                  </a:cxn>
                  <a:cxn ang="0">
                    <a:pos x="96" y="8"/>
                  </a:cxn>
                  <a:cxn ang="0">
                    <a:pos x="114" y="10"/>
                  </a:cxn>
                  <a:cxn ang="0">
                    <a:pos x="132" y="14"/>
                  </a:cxn>
                  <a:cxn ang="0">
                    <a:pos x="144" y="16"/>
                  </a:cxn>
                  <a:cxn ang="0">
                    <a:pos x="138" y="22"/>
                  </a:cxn>
                  <a:cxn ang="0">
                    <a:pos x="122" y="30"/>
                  </a:cxn>
                  <a:cxn ang="0">
                    <a:pos x="114" y="38"/>
                  </a:cxn>
                  <a:cxn ang="0">
                    <a:pos x="100" y="38"/>
                  </a:cxn>
                  <a:cxn ang="0">
                    <a:pos x="92" y="50"/>
                  </a:cxn>
                  <a:cxn ang="0">
                    <a:pos x="74" y="46"/>
                  </a:cxn>
                  <a:cxn ang="0">
                    <a:pos x="68" y="38"/>
                  </a:cxn>
                  <a:cxn ang="0">
                    <a:pos x="62" y="38"/>
                  </a:cxn>
                </a:cxnLst>
                <a:rect l="0" t="0" r="r" b="b"/>
                <a:pathLst>
                  <a:path w="144" h="50">
                    <a:moveTo>
                      <a:pt x="62" y="38"/>
                    </a:moveTo>
                    <a:lnTo>
                      <a:pt x="52" y="38"/>
                    </a:lnTo>
                    <a:lnTo>
                      <a:pt x="34" y="38"/>
                    </a:lnTo>
                    <a:lnTo>
                      <a:pt x="36" y="30"/>
                    </a:lnTo>
                    <a:lnTo>
                      <a:pt x="54" y="28"/>
                    </a:lnTo>
                    <a:lnTo>
                      <a:pt x="60" y="24"/>
                    </a:lnTo>
                    <a:lnTo>
                      <a:pt x="50" y="22"/>
                    </a:lnTo>
                    <a:lnTo>
                      <a:pt x="34" y="22"/>
                    </a:lnTo>
                    <a:lnTo>
                      <a:pt x="18" y="26"/>
                    </a:lnTo>
                    <a:lnTo>
                      <a:pt x="2" y="24"/>
                    </a:lnTo>
                    <a:lnTo>
                      <a:pt x="0" y="18"/>
                    </a:lnTo>
                    <a:lnTo>
                      <a:pt x="10" y="14"/>
                    </a:lnTo>
                    <a:lnTo>
                      <a:pt x="22" y="6"/>
                    </a:lnTo>
                    <a:lnTo>
                      <a:pt x="30" y="6"/>
                    </a:lnTo>
                    <a:lnTo>
                      <a:pt x="46" y="10"/>
                    </a:lnTo>
                    <a:lnTo>
                      <a:pt x="56" y="10"/>
                    </a:lnTo>
                    <a:lnTo>
                      <a:pt x="66" y="12"/>
                    </a:lnTo>
                    <a:lnTo>
                      <a:pt x="74" y="0"/>
                    </a:lnTo>
                    <a:lnTo>
                      <a:pt x="82" y="14"/>
                    </a:lnTo>
                    <a:lnTo>
                      <a:pt x="96" y="8"/>
                    </a:lnTo>
                    <a:lnTo>
                      <a:pt x="114" y="10"/>
                    </a:lnTo>
                    <a:lnTo>
                      <a:pt x="132" y="14"/>
                    </a:lnTo>
                    <a:lnTo>
                      <a:pt x="144" y="16"/>
                    </a:lnTo>
                    <a:lnTo>
                      <a:pt x="138" y="22"/>
                    </a:lnTo>
                    <a:lnTo>
                      <a:pt x="122" y="30"/>
                    </a:lnTo>
                    <a:lnTo>
                      <a:pt x="114" y="38"/>
                    </a:lnTo>
                    <a:lnTo>
                      <a:pt x="100" y="38"/>
                    </a:lnTo>
                    <a:lnTo>
                      <a:pt x="92" y="50"/>
                    </a:lnTo>
                    <a:lnTo>
                      <a:pt x="74" y="46"/>
                    </a:lnTo>
                    <a:lnTo>
                      <a:pt x="68" y="38"/>
                    </a:lnTo>
                    <a:lnTo>
                      <a:pt x="62" y="3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4" name="Freeform 190"/>
              <p:cNvSpPr>
                <a:spLocks noChangeAspect="1"/>
              </p:cNvSpPr>
              <p:nvPr/>
            </p:nvSpPr>
            <p:spPr bwMode="auto">
              <a:xfrm>
                <a:off x="4750203" y="1801035"/>
                <a:ext cx="83359" cy="53552"/>
              </a:xfrm>
              <a:custGeom>
                <a:avLst/>
                <a:gdLst/>
                <a:ahLst/>
                <a:cxnLst>
                  <a:cxn ang="0">
                    <a:pos x="10" y="8"/>
                  </a:cxn>
                  <a:cxn ang="0">
                    <a:pos x="14" y="4"/>
                  </a:cxn>
                  <a:cxn ang="0">
                    <a:pos x="30" y="0"/>
                  </a:cxn>
                  <a:cxn ang="0">
                    <a:pos x="38" y="0"/>
                  </a:cxn>
                  <a:cxn ang="0">
                    <a:pos x="42" y="8"/>
                  </a:cxn>
                  <a:cxn ang="0">
                    <a:pos x="48" y="12"/>
                  </a:cxn>
                  <a:cxn ang="0">
                    <a:pos x="58" y="12"/>
                  </a:cxn>
                  <a:cxn ang="0">
                    <a:pos x="52" y="20"/>
                  </a:cxn>
                  <a:cxn ang="0">
                    <a:pos x="38" y="28"/>
                  </a:cxn>
                  <a:cxn ang="0">
                    <a:pos x="26" y="32"/>
                  </a:cxn>
                  <a:cxn ang="0">
                    <a:pos x="26" y="20"/>
                  </a:cxn>
                  <a:cxn ang="0">
                    <a:pos x="18" y="20"/>
                  </a:cxn>
                  <a:cxn ang="0">
                    <a:pos x="10" y="22"/>
                  </a:cxn>
                  <a:cxn ang="0">
                    <a:pos x="4" y="28"/>
                  </a:cxn>
                  <a:cxn ang="0">
                    <a:pos x="0" y="20"/>
                  </a:cxn>
                  <a:cxn ang="0">
                    <a:pos x="6" y="14"/>
                  </a:cxn>
                  <a:cxn ang="0">
                    <a:pos x="10" y="8"/>
                  </a:cxn>
                </a:cxnLst>
                <a:rect l="0" t="0" r="r" b="b"/>
                <a:pathLst>
                  <a:path w="58" h="32">
                    <a:moveTo>
                      <a:pt x="10" y="8"/>
                    </a:moveTo>
                    <a:lnTo>
                      <a:pt x="14" y="4"/>
                    </a:lnTo>
                    <a:lnTo>
                      <a:pt x="30" y="0"/>
                    </a:lnTo>
                    <a:lnTo>
                      <a:pt x="38" y="0"/>
                    </a:lnTo>
                    <a:lnTo>
                      <a:pt x="42" y="8"/>
                    </a:lnTo>
                    <a:lnTo>
                      <a:pt x="48" y="12"/>
                    </a:lnTo>
                    <a:lnTo>
                      <a:pt x="58" y="12"/>
                    </a:lnTo>
                    <a:lnTo>
                      <a:pt x="52" y="20"/>
                    </a:lnTo>
                    <a:lnTo>
                      <a:pt x="38" y="28"/>
                    </a:lnTo>
                    <a:lnTo>
                      <a:pt x="26" y="32"/>
                    </a:lnTo>
                    <a:lnTo>
                      <a:pt x="26" y="20"/>
                    </a:lnTo>
                    <a:lnTo>
                      <a:pt x="18" y="20"/>
                    </a:lnTo>
                    <a:lnTo>
                      <a:pt x="10" y="22"/>
                    </a:lnTo>
                    <a:lnTo>
                      <a:pt x="4" y="28"/>
                    </a:lnTo>
                    <a:lnTo>
                      <a:pt x="0" y="20"/>
                    </a:lnTo>
                    <a:lnTo>
                      <a:pt x="6" y="14"/>
                    </a:lnTo>
                    <a:lnTo>
                      <a:pt x="10" y="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15" name="Group 191"/>
            <p:cNvGrpSpPr>
              <a:grpSpLocks noChangeAspect="1"/>
            </p:cNvGrpSpPr>
            <p:nvPr/>
          </p:nvGrpSpPr>
          <p:grpSpPr bwMode="auto">
            <a:xfrm>
              <a:off x="4902549" y="1613604"/>
              <a:ext cx="3708051" cy="1891046"/>
              <a:chOff x="3137" y="855"/>
              <a:chExt cx="2580" cy="1130"/>
            </a:xfrm>
          </p:grpSpPr>
          <p:sp>
            <p:nvSpPr>
              <p:cNvPr id="194" name="Freeform 192"/>
              <p:cNvSpPr>
                <a:spLocks noChangeAspect="1"/>
              </p:cNvSpPr>
              <p:nvPr/>
            </p:nvSpPr>
            <p:spPr bwMode="auto">
              <a:xfrm>
                <a:off x="3393" y="1873"/>
                <a:ext cx="52" cy="44"/>
              </a:xfrm>
              <a:custGeom>
                <a:avLst/>
                <a:gdLst/>
                <a:ahLst/>
                <a:cxnLst>
                  <a:cxn ang="0">
                    <a:pos x="0" y="6"/>
                  </a:cxn>
                  <a:cxn ang="0">
                    <a:pos x="6" y="4"/>
                  </a:cxn>
                  <a:cxn ang="0">
                    <a:pos x="16" y="0"/>
                  </a:cxn>
                  <a:cxn ang="0">
                    <a:pos x="24" y="0"/>
                  </a:cxn>
                  <a:cxn ang="0">
                    <a:pos x="28" y="4"/>
                  </a:cxn>
                  <a:cxn ang="0">
                    <a:pos x="30" y="10"/>
                  </a:cxn>
                  <a:cxn ang="0">
                    <a:pos x="32" y="18"/>
                  </a:cxn>
                  <a:cxn ang="0">
                    <a:pos x="36" y="24"/>
                  </a:cxn>
                  <a:cxn ang="0">
                    <a:pos x="40" y="28"/>
                  </a:cxn>
                  <a:cxn ang="0">
                    <a:pos x="46" y="30"/>
                  </a:cxn>
                  <a:cxn ang="0">
                    <a:pos x="50" y="34"/>
                  </a:cxn>
                  <a:cxn ang="0">
                    <a:pos x="52" y="38"/>
                  </a:cxn>
                  <a:cxn ang="0">
                    <a:pos x="50" y="44"/>
                  </a:cxn>
                  <a:cxn ang="0">
                    <a:pos x="42" y="42"/>
                  </a:cxn>
                  <a:cxn ang="0">
                    <a:pos x="40" y="34"/>
                  </a:cxn>
                  <a:cxn ang="0">
                    <a:pos x="34" y="32"/>
                  </a:cxn>
                  <a:cxn ang="0">
                    <a:pos x="28" y="28"/>
                  </a:cxn>
                  <a:cxn ang="0">
                    <a:pos x="20" y="28"/>
                  </a:cxn>
                  <a:cxn ang="0">
                    <a:pos x="18" y="32"/>
                  </a:cxn>
                  <a:cxn ang="0">
                    <a:pos x="12" y="28"/>
                  </a:cxn>
                  <a:cxn ang="0">
                    <a:pos x="0" y="28"/>
                  </a:cxn>
                  <a:cxn ang="0">
                    <a:pos x="0" y="16"/>
                  </a:cxn>
                  <a:cxn ang="0">
                    <a:pos x="0" y="6"/>
                  </a:cxn>
                </a:cxnLst>
                <a:rect l="0" t="0" r="r" b="b"/>
                <a:pathLst>
                  <a:path w="52" h="44">
                    <a:moveTo>
                      <a:pt x="0" y="6"/>
                    </a:moveTo>
                    <a:lnTo>
                      <a:pt x="6" y="4"/>
                    </a:lnTo>
                    <a:lnTo>
                      <a:pt x="16" y="0"/>
                    </a:lnTo>
                    <a:lnTo>
                      <a:pt x="24" y="0"/>
                    </a:lnTo>
                    <a:lnTo>
                      <a:pt x="28" y="4"/>
                    </a:lnTo>
                    <a:lnTo>
                      <a:pt x="30" y="10"/>
                    </a:lnTo>
                    <a:lnTo>
                      <a:pt x="32" y="18"/>
                    </a:lnTo>
                    <a:lnTo>
                      <a:pt x="36" y="24"/>
                    </a:lnTo>
                    <a:lnTo>
                      <a:pt x="40" y="28"/>
                    </a:lnTo>
                    <a:lnTo>
                      <a:pt x="46" y="30"/>
                    </a:lnTo>
                    <a:lnTo>
                      <a:pt x="50" y="34"/>
                    </a:lnTo>
                    <a:lnTo>
                      <a:pt x="52" y="38"/>
                    </a:lnTo>
                    <a:lnTo>
                      <a:pt x="50" y="44"/>
                    </a:lnTo>
                    <a:lnTo>
                      <a:pt x="42" y="42"/>
                    </a:lnTo>
                    <a:lnTo>
                      <a:pt x="40" y="34"/>
                    </a:lnTo>
                    <a:lnTo>
                      <a:pt x="34" y="32"/>
                    </a:lnTo>
                    <a:lnTo>
                      <a:pt x="28" y="28"/>
                    </a:lnTo>
                    <a:lnTo>
                      <a:pt x="20" y="28"/>
                    </a:lnTo>
                    <a:lnTo>
                      <a:pt x="18" y="32"/>
                    </a:lnTo>
                    <a:lnTo>
                      <a:pt x="12" y="28"/>
                    </a:lnTo>
                    <a:lnTo>
                      <a:pt x="0" y="28"/>
                    </a:lnTo>
                    <a:lnTo>
                      <a:pt x="0" y="16"/>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5" name="Freeform 193"/>
              <p:cNvSpPr>
                <a:spLocks noChangeAspect="1"/>
              </p:cNvSpPr>
              <p:nvPr/>
            </p:nvSpPr>
            <p:spPr bwMode="auto">
              <a:xfrm>
                <a:off x="3417" y="1861"/>
                <a:ext cx="84" cy="66"/>
              </a:xfrm>
              <a:custGeom>
                <a:avLst/>
                <a:gdLst/>
                <a:ahLst/>
                <a:cxnLst>
                  <a:cxn ang="0">
                    <a:pos x="20" y="0"/>
                  </a:cxn>
                  <a:cxn ang="0">
                    <a:pos x="26" y="2"/>
                  </a:cxn>
                  <a:cxn ang="0">
                    <a:pos x="32" y="8"/>
                  </a:cxn>
                  <a:cxn ang="0">
                    <a:pos x="42" y="14"/>
                  </a:cxn>
                  <a:cxn ang="0">
                    <a:pos x="46" y="12"/>
                  </a:cxn>
                  <a:cxn ang="0">
                    <a:pos x="52" y="6"/>
                  </a:cxn>
                  <a:cxn ang="0">
                    <a:pos x="56" y="2"/>
                  </a:cxn>
                  <a:cxn ang="0">
                    <a:pos x="60" y="8"/>
                  </a:cxn>
                  <a:cxn ang="0">
                    <a:pos x="66" y="20"/>
                  </a:cxn>
                  <a:cxn ang="0">
                    <a:pos x="70" y="24"/>
                  </a:cxn>
                  <a:cxn ang="0">
                    <a:pos x="80" y="28"/>
                  </a:cxn>
                  <a:cxn ang="0">
                    <a:pos x="84" y="30"/>
                  </a:cxn>
                  <a:cxn ang="0">
                    <a:pos x="84" y="36"/>
                  </a:cxn>
                  <a:cxn ang="0">
                    <a:pos x="72" y="36"/>
                  </a:cxn>
                  <a:cxn ang="0">
                    <a:pos x="68" y="38"/>
                  </a:cxn>
                  <a:cxn ang="0">
                    <a:pos x="66" y="44"/>
                  </a:cxn>
                  <a:cxn ang="0">
                    <a:pos x="68" y="48"/>
                  </a:cxn>
                  <a:cxn ang="0">
                    <a:pos x="68" y="50"/>
                  </a:cxn>
                  <a:cxn ang="0">
                    <a:pos x="68" y="52"/>
                  </a:cxn>
                  <a:cxn ang="0">
                    <a:pos x="68" y="54"/>
                  </a:cxn>
                  <a:cxn ang="0">
                    <a:pos x="60" y="54"/>
                  </a:cxn>
                  <a:cxn ang="0">
                    <a:pos x="60" y="58"/>
                  </a:cxn>
                  <a:cxn ang="0">
                    <a:pos x="60" y="62"/>
                  </a:cxn>
                  <a:cxn ang="0">
                    <a:pos x="60" y="66"/>
                  </a:cxn>
                  <a:cxn ang="0">
                    <a:pos x="52" y="66"/>
                  </a:cxn>
                  <a:cxn ang="0">
                    <a:pos x="46" y="62"/>
                  </a:cxn>
                  <a:cxn ang="0">
                    <a:pos x="52" y="58"/>
                  </a:cxn>
                  <a:cxn ang="0">
                    <a:pos x="48" y="52"/>
                  </a:cxn>
                  <a:cxn ang="0">
                    <a:pos x="48" y="44"/>
                  </a:cxn>
                  <a:cxn ang="0">
                    <a:pos x="44" y="42"/>
                  </a:cxn>
                  <a:cxn ang="0">
                    <a:pos x="42" y="44"/>
                  </a:cxn>
                  <a:cxn ang="0">
                    <a:pos x="38" y="48"/>
                  </a:cxn>
                  <a:cxn ang="0">
                    <a:pos x="32" y="52"/>
                  </a:cxn>
                  <a:cxn ang="0">
                    <a:pos x="26" y="56"/>
                  </a:cxn>
                  <a:cxn ang="0">
                    <a:pos x="28" y="50"/>
                  </a:cxn>
                  <a:cxn ang="0">
                    <a:pos x="26" y="46"/>
                  </a:cxn>
                  <a:cxn ang="0">
                    <a:pos x="12" y="36"/>
                  </a:cxn>
                  <a:cxn ang="0">
                    <a:pos x="6" y="20"/>
                  </a:cxn>
                  <a:cxn ang="0">
                    <a:pos x="4" y="16"/>
                  </a:cxn>
                  <a:cxn ang="0">
                    <a:pos x="0" y="12"/>
                  </a:cxn>
                  <a:cxn ang="0">
                    <a:pos x="6" y="8"/>
                  </a:cxn>
                  <a:cxn ang="0">
                    <a:pos x="12" y="12"/>
                  </a:cxn>
                  <a:cxn ang="0">
                    <a:pos x="18" y="18"/>
                  </a:cxn>
                  <a:cxn ang="0">
                    <a:pos x="24" y="18"/>
                  </a:cxn>
                  <a:cxn ang="0">
                    <a:pos x="26" y="14"/>
                  </a:cxn>
                  <a:cxn ang="0">
                    <a:pos x="22" y="8"/>
                  </a:cxn>
                  <a:cxn ang="0">
                    <a:pos x="16" y="2"/>
                  </a:cxn>
                  <a:cxn ang="0">
                    <a:pos x="20" y="0"/>
                  </a:cxn>
                </a:cxnLst>
                <a:rect l="0" t="0" r="r" b="b"/>
                <a:pathLst>
                  <a:path w="84" h="66">
                    <a:moveTo>
                      <a:pt x="20" y="0"/>
                    </a:moveTo>
                    <a:lnTo>
                      <a:pt x="26" y="2"/>
                    </a:lnTo>
                    <a:lnTo>
                      <a:pt x="32" y="8"/>
                    </a:lnTo>
                    <a:lnTo>
                      <a:pt x="42" y="14"/>
                    </a:lnTo>
                    <a:lnTo>
                      <a:pt x="46" y="12"/>
                    </a:lnTo>
                    <a:lnTo>
                      <a:pt x="52" y="6"/>
                    </a:lnTo>
                    <a:lnTo>
                      <a:pt x="56" y="2"/>
                    </a:lnTo>
                    <a:lnTo>
                      <a:pt x="60" y="8"/>
                    </a:lnTo>
                    <a:lnTo>
                      <a:pt x="66" y="20"/>
                    </a:lnTo>
                    <a:lnTo>
                      <a:pt x="70" y="24"/>
                    </a:lnTo>
                    <a:lnTo>
                      <a:pt x="80" y="28"/>
                    </a:lnTo>
                    <a:lnTo>
                      <a:pt x="84" y="30"/>
                    </a:lnTo>
                    <a:lnTo>
                      <a:pt x="84" y="36"/>
                    </a:lnTo>
                    <a:lnTo>
                      <a:pt x="72" y="36"/>
                    </a:lnTo>
                    <a:lnTo>
                      <a:pt x="68" y="38"/>
                    </a:lnTo>
                    <a:lnTo>
                      <a:pt x="66" y="44"/>
                    </a:lnTo>
                    <a:lnTo>
                      <a:pt x="68" y="48"/>
                    </a:lnTo>
                    <a:lnTo>
                      <a:pt x="68" y="50"/>
                    </a:lnTo>
                    <a:lnTo>
                      <a:pt x="68" y="52"/>
                    </a:lnTo>
                    <a:lnTo>
                      <a:pt x="68" y="54"/>
                    </a:lnTo>
                    <a:lnTo>
                      <a:pt x="60" y="54"/>
                    </a:lnTo>
                    <a:lnTo>
                      <a:pt x="60" y="58"/>
                    </a:lnTo>
                    <a:lnTo>
                      <a:pt x="60" y="62"/>
                    </a:lnTo>
                    <a:lnTo>
                      <a:pt x="60" y="66"/>
                    </a:lnTo>
                    <a:lnTo>
                      <a:pt x="52" y="66"/>
                    </a:lnTo>
                    <a:lnTo>
                      <a:pt x="46" y="62"/>
                    </a:lnTo>
                    <a:lnTo>
                      <a:pt x="52" y="58"/>
                    </a:lnTo>
                    <a:lnTo>
                      <a:pt x="48" y="52"/>
                    </a:lnTo>
                    <a:lnTo>
                      <a:pt x="48" y="44"/>
                    </a:lnTo>
                    <a:lnTo>
                      <a:pt x="44" y="42"/>
                    </a:lnTo>
                    <a:lnTo>
                      <a:pt x="42" y="44"/>
                    </a:lnTo>
                    <a:lnTo>
                      <a:pt x="38" y="48"/>
                    </a:lnTo>
                    <a:lnTo>
                      <a:pt x="32" y="52"/>
                    </a:lnTo>
                    <a:lnTo>
                      <a:pt x="26" y="56"/>
                    </a:lnTo>
                    <a:lnTo>
                      <a:pt x="28" y="50"/>
                    </a:lnTo>
                    <a:lnTo>
                      <a:pt x="26" y="46"/>
                    </a:lnTo>
                    <a:lnTo>
                      <a:pt x="12" y="36"/>
                    </a:lnTo>
                    <a:lnTo>
                      <a:pt x="6" y="20"/>
                    </a:lnTo>
                    <a:lnTo>
                      <a:pt x="4" y="16"/>
                    </a:lnTo>
                    <a:lnTo>
                      <a:pt x="0" y="12"/>
                    </a:lnTo>
                    <a:lnTo>
                      <a:pt x="6" y="8"/>
                    </a:lnTo>
                    <a:lnTo>
                      <a:pt x="12" y="12"/>
                    </a:lnTo>
                    <a:lnTo>
                      <a:pt x="18" y="18"/>
                    </a:lnTo>
                    <a:lnTo>
                      <a:pt x="24" y="18"/>
                    </a:lnTo>
                    <a:lnTo>
                      <a:pt x="26" y="14"/>
                    </a:lnTo>
                    <a:lnTo>
                      <a:pt x="22" y="8"/>
                    </a:lnTo>
                    <a:lnTo>
                      <a:pt x="16" y="2"/>
                    </a:lnTo>
                    <a:lnTo>
                      <a:pt x="2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6" name="Freeform 194"/>
              <p:cNvSpPr>
                <a:spLocks noChangeAspect="1"/>
              </p:cNvSpPr>
              <p:nvPr/>
            </p:nvSpPr>
            <p:spPr bwMode="auto">
              <a:xfrm>
                <a:off x="3335" y="1829"/>
                <a:ext cx="108" cy="50"/>
              </a:xfrm>
              <a:custGeom>
                <a:avLst/>
                <a:gdLst/>
                <a:ahLst/>
                <a:cxnLst>
                  <a:cxn ang="0">
                    <a:pos x="0" y="2"/>
                  </a:cxn>
                  <a:cxn ang="0">
                    <a:pos x="12" y="0"/>
                  </a:cxn>
                  <a:cxn ang="0">
                    <a:pos x="18" y="4"/>
                  </a:cxn>
                  <a:cxn ang="0">
                    <a:pos x="24" y="8"/>
                  </a:cxn>
                  <a:cxn ang="0">
                    <a:pos x="34" y="6"/>
                  </a:cxn>
                  <a:cxn ang="0">
                    <a:pos x="42" y="6"/>
                  </a:cxn>
                  <a:cxn ang="0">
                    <a:pos x="52" y="12"/>
                  </a:cxn>
                  <a:cxn ang="0">
                    <a:pos x="56" y="14"/>
                  </a:cxn>
                  <a:cxn ang="0">
                    <a:pos x="66" y="18"/>
                  </a:cxn>
                  <a:cxn ang="0">
                    <a:pos x="72" y="18"/>
                  </a:cxn>
                  <a:cxn ang="0">
                    <a:pos x="82" y="16"/>
                  </a:cxn>
                  <a:cxn ang="0">
                    <a:pos x="92" y="22"/>
                  </a:cxn>
                  <a:cxn ang="0">
                    <a:pos x="94" y="24"/>
                  </a:cxn>
                  <a:cxn ang="0">
                    <a:pos x="102" y="32"/>
                  </a:cxn>
                  <a:cxn ang="0">
                    <a:pos x="98" y="34"/>
                  </a:cxn>
                  <a:cxn ang="0">
                    <a:pos x="104" y="40"/>
                  </a:cxn>
                  <a:cxn ang="0">
                    <a:pos x="108" y="46"/>
                  </a:cxn>
                  <a:cxn ang="0">
                    <a:pos x="106" y="50"/>
                  </a:cxn>
                  <a:cxn ang="0">
                    <a:pos x="100" y="50"/>
                  </a:cxn>
                  <a:cxn ang="0">
                    <a:pos x="88" y="40"/>
                  </a:cxn>
                  <a:cxn ang="0">
                    <a:pos x="82" y="44"/>
                  </a:cxn>
                  <a:cxn ang="0">
                    <a:pos x="74" y="44"/>
                  </a:cxn>
                  <a:cxn ang="0">
                    <a:pos x="66" y="46"/>
                  </a:cxn>
                  <a:cxn ang="0">
                    <a:pos x="58" y="50"/>
                  </a:cxn>
                  <a:cxn ang="0">
                    <a:pos x="52" y="46"/>
                  </a:cxn>
                  <a:cxn ang="0">
                    <a:pos x="46" y="40"/>
                  </a:cxn>
                  <a:cxn ang="0">
                    <a:pos x="38" y="38"/>
                  </a:cxn>
                  <a:cxn ang="0">
                    <a:pos x="36" y="44"/>
                  </a:cxn>
                  <a:cxn ang="0">
                    <a:pos x="26" y="40"/>
                  </a:cxn>
                  <a:cxn ang="0">
                    <a:pos x="30" y="32"/>
                  </a:cxn>
                  <a:cxn ang="0">
                    <a:pos x="26" y="22"/>
                  </a:cxn>
                  <a:cxn ang="0">
                    <a:pos x="20" y="14"/>
                  </a:cxn>
                  <a:cxn ang="0">
                    <a:pos x="12" y="10"/>
                  </a:cxn>
                  <a:cxn ang="0">
                    <a:pos x="6" y="6"/>
                  </a:cxn>
                  <a:cxn ang="0">
                    <a:pos x="0" y="2"/>
                  </a:cxn>
                </a:cxnLst>
                <a:rect l="0" t="0" r="r" b="b"/>
                <a:pathLst>
                  <a:path w="108" h="50">
                    <a:moveTo>
                      <a:pt x="0" y="2"/>
                    </a:moveTo>
                    <a:lnTo>
                      <a:pt x="12" y="0"/>
                    </a:lnTo>
                    <a:lnTo>
                      <a:pt x="18" y="4"/>
                    </a:lnTo>
                    <a:lnTo>
                      <a:pt x="24" y="8"/>
                    </a:lnTo>
                    <a:lnTo>
                      <a:pt x="34" y="6"/>
                    </a:lnTo>
                    <a:lnTo>
                      <a:pt x="42" y="6"/>
                    </a:lnTo>
                    <a:lnTo>
                      <a:pt x="52" y="12"/>
                    </a:lnTo>
                    <a:lnTo>
                      <a:pt x="56" y="14"/>
                    </a:lnTo>
                    <a:lnTo>
                      <a:pt x="66" y="18"/>
                    </a:lnTo>
                    <a:lnTo>
                      <a:pt x="72" y="18"/>
                    </a:lnTo>
                    <a:lnTo>
                      <a:pt x="82" y="16"/>
                    </a:lnTo>
                    <a:lnTo>
                      <a:pt x="92" y="22"/>
                    </a:lnTo>
                    <a:lnTo>
                      <a:pt x="94" y="24"/>
                    </a:lnTo>
                    <a:lnTo>
                      <a:pt x="102" y="32"/>
                    </a:lnTo>
                    <a:lnTo>
                      <a:pt x="98" y="34"/>
                    </a:lnTo>
                    <a:lnTo>
                      <a:pt x="104" y="40"/>
                    </a:lnTo>
                    <a:lnTo>
                      <a:pt x="108" y="46"/>
                    </a:lnTo>
                    <a:lnTo>
                      <a:pt x="106" y="50"/>
                    </a:lnTo>
                    <a:lnTo>
                      <a:pt x="100" y="50"/>
                    </a:lnTo>
                    <a:lnTo>
                      <a:pt x="88" y="40"/>
                    </a:lnTo>
                    <a:lnTo>
                      <a:pt x="82" y="44"/>
                    </a:lnTo>
                    <a:lnTo>
                      <a:pt x="74" y="44"/>
                    </a:lnTo>
                    <a:lnTo>
                      <a:pt x="66" y="46"/>
                    </a:lnTo>
                    <a:lnTo>
                      <a:pt x="58" y="50"/>
                    </a:lnTo>
                    <a:lnTo>
                      <a:pt x="52" y="46"/>
                    </a:lnTo>
                    <a:lnTo>
                      <a:pt x="46" y="40"/>
                    </a:lnTo>
                    <a:lnTo>
                      <a:pt x="38" y="38"/>
                    </a:lnTo>
                    <a:lnTo>
                      <a:pt x="36" y="44"/>
                    </a:lnTo>
                    <a:lnTo>
                      <a:pt x="26" y="40"/>
                    </a:lnTo>
                    <a:lnTo>
                      <a:pt x="30" y="32"/>
                    </a:lnTo>
                    <a:lnTo>
                      <a:pt x="26" y="22"/>
                    </a:lnTo>
                    <a:lnTo>
                      <a:pt x="20" y="14"/>
                    </a:lnTo>
                    <a:lnTo>
                      <a:pt x="12" y="10"/>
                    </a:lnTo>
                    <a:lnTo>
                      <a:pt x="6" y="6"/>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7" name="Freeform 195"/>
              <p:cNvSpPr>
                <a:spLocks noChangeAspect="1"/>
              </p:cNvSpPr>
              <p:nvPr/>
            </p:nvSpPr>
            <p:spPr bwMode="auto">
              <a:xfrm>
                <a:off x="3537" y="1847"/>
                <a:ext cx="222" cy="138"/>
              </a:xfrm>
              <a:custGeom>
                <a:avLst/>
                <a:gdLst/>
                <a:ahLst/>
                <a:cxnLst>
                  <a:cxn ang="0">
                    <a:pos x="20" y="104"/>
                  </a:cxn>
                  <a:cxn ang="0">
                    <a:pos x="18" y="80"/>
                  </a:cxn>
                  <a:cxn ang="0">
                    <a:pos x="24" y="72"/>
                  </a:cxn>
                  <a:cxn ang="0">
                    <a:pos x="12" y="56"/>
                  </a:cxn>
                  <a:cxn ang="0">
                    <a:pos x="8" y="50"/>
                  </a:cxn>
                  <a:cxn ang="0">
                    <a:pos x="0" y="52"/>
                  </a:cxn>
                  <a:cxn ang="0">
                    <a:pos x="0" y="44"/>
                  </a:cxn>
                  <a:cxn ang="0">
                    <a:pos x="6" y="36"/>
                  </a:cxn>
                  <a:cxn ang="0">
                    <a:pos x="12" y="40"/>
                  </a:cxn>
                  <a:cxn ang="0">
                    <a:pos x="28" y="40"/>
                  </a:cxn>
                  <a:cxn ang="0">
                    <a:pos x="34" y="32"/>
                  </a:cxn>
                  <a:cxn ang="0">
                    <a:pos x="26" y="24"/>
                  </a:cxn>
                  <a:cxn ang="0">
                    <a:pos x="20" y="16"/>
                  </a:cxn>
                  <a:cxn ang="0">
                    <a:pos x="14" y="10"/>
                  </a:cxn>
                  <a:cxn ang="0">
                    <a:pos x="4" y="14"/>
                  </a:cxn>
                  <a:cxn ang="0">
                    <a:pos x="2" y="28"/>
                  </a:cxn>
                  <a:cxn ang="0">
                    <a:pos x="0" y="22"/>
                  </a:cxn>
                  <a:cxn ang="0">
                    <a:pos x="0" y="12"/>
                  </a:cxn>
                  <a:cxn ang="0">
                    <a:pos x="10" y="6"/>
                  </a:cxn>
                  <a:cxn ang="0">
                    <a:pos x="24" y="4"/>
                  </a:cxn>
                  <a:cxn ang="0">
                    <a:pos x="36" y="12"/>
                  </a:cxn>
                  <a:cxn ang="0">
                    <a:pos x="44" y="26"/>
                  </a:cxn>
                  <a:cxn ang="0">
                    <a:pos x="54" y="28"/>
                  </a:cxn>
                  <a:cxn ang="0">
                    <a:pos x="68" y="26"/>
                  </a:cxn>
                  <a:cxn ang="0">
                    <a:pos x="68" y="14"/>
                  </a:cxn>
                  <a:cxn ang="0">
                    <a:pos x="96" y="0"/>
                  </a:cxn>
                  <a:cxn ang="0">
                    <a:pos x="102" y="6"/>
                  </a:cxn>
                  <a:cxn ang="0">
                    <a:pos x="116" y="8"/>
                  </a:cxn>
                  <a:cxn ang="0">
                    <a:pos x="118" y="12"/>
                  </a:cxn>
                  <a:cxn ang="0">
                    <a:pos x="118" y="28"/>
                  </a:cxn>
                  <a:cxn ang="0">
                    <a:pos x="144" y="28"/>
                  </a:cxn>
                  <a:cxn ang="0">
                    <a:pos x="158" y="54"/>
                  </a:cxn>
                  <a:cxn ang="0">
                    <a:pos x="178" y="66"/>
                  </a:cxn>
                  <a:cxn ang="0">
                    <a:pos x="200" y="82"/>
                  </a:cxn>
                  <a:cxn ang="0">
                    <a:pos x="212" y="84"/>
                  </a:cxn>
                  <a:cxn ang="0">
                    <a:pos x="222" y="90"/>
                  </a:cxn>
                  <a:cxn ang="0">
                    <a:pos x="222" y="98"/>
                  </a:cxn>
                  <a:cxn ang="0">
                    <a:pos x="210" y="98"/>
                  </a:cxn>
                  <a:cxn ang="0">
                    <a:pos x="194" y="104"/>
                  </a:cxn>
                  <a:cxn ang="0">
                    <a:pos x="182" y="122"/>
                  </a:cxn>
                  <a:cxn ang="0">
                    <a:pos x="170" y="126"/>
                  </a:cxn>
                  <a:cxn ang="0">
                    <a:pos x="160" y="138"/>
                  </a:cxn>
                  <a:cxn ang="0">
                    <a:pos x="150" y="134"/>
                  </a:cxn>
                  <a:cxn ang="0">
                    <a:pos x="138" y="134"/>
                  </a:cxn>
                  <a:cxn ang="0">
                    <a:pos x="136" y="112"/>
                  </a:cxn>
                  <a:cxn ang="0">
                    <a:pos x="126" y="110"/>
                  </a:cxn>
                  <a:cxn ang="0">
                    <a:pos x="68" y="84"/>
                  </a:cxn>
                  <a:cxn ang="0">
                    <a:pos x="42" y="88"/>
                  </a:cxn>
                  <a:cxn ang="0">
                    <a:pos x="20" y="104"/>
                  </a:cxn>
                </a:cxnLst>
                <a:rect l="0" t="0" r="r" b="b"/>
                <a:pathLst>
                  <a:path w="222" h="138">
                    <a:moveTo>
                      <a:pt x="20" y="104"/>
                    </a:moveTo>
                    <a:lnTo>
                      <a:pt x="18" y="80"/>
                    </a:lnTo>
                    <a:lnTo>
                      <a:pt x="24" y="72"/>
                    </a:lnTo>
                    <a:lnTo>
                      <a:pt x="12" y="56"/>
                    </a:lnTo>
                    <a:lnTo>
                      <a:pt x="8" y="50"/>
                    </a:lnTo>
                    <a:lnTo>
                      <a:pt x="0" y="52"/>
                    </a:lnTo>
                    <a:lnTo>
                      <a:pt x="0" y="44"/>
                    </a:lnTo>
                    <a:lnTo>
                      <a:pt x="6" y="36"/>
                    </a:lnTo>
                    <a:lnTo>
                      <a:pt x="12" y="40"/>
                    </a:lnTo>
                    <a:lnTo>
                      <a:pt x="28" y="40"/>
                    </a:lnTo>
                    <a:lnTo>
                      <a:pt x="34" y="32"/>
                    </a:lnTo>
                    <a:lnTo>
                      <a:pt x="26" y="24"/>
                    </a:lnTo>
                    <a:lnTo>
                      <a:pt x="20" y="16"/>
                    </a:lnTo>
                    <a:lnTo>
                      <a:pt x="14" y="10"/>
                    </a:lnTo>
                    <a:lnTo>
                      <a:pt x="4" y="14"/>
                    </a:lnTo>
                    <a:lnTo>
                      <a:pt x="2" y="28"/>
                    </a:lnTo>
                    <a:lnTo>
                      <a:pt x="0" y="22"/>
                    </a:lnTo>
                    <a:lnTo>
                      <a:pt x="0" y="12"/>
                    </a:lnTo>
                    <a:lnTo>
                      <a:pt x="10" y="6"/>
                    </a:lnTo>
                    <a:lnTo>
                      <a:pt x="24" y="4"/>
                    </a:lnTo>
                    <a:lnTo>
                      <a:pt x="36" y="12"/>
                    </a:lnTo>
                    <a:lnTo>
                      <a:pt x="44" y="26"/>
                    </a:lnTo>
                    <a:lnTo>
                      <a:pt x="54" y="28"/>
                    </a:lnTo>
                    <a:lnTo>
                      <a:pt x="68" y="26"/>
                    </a:lnTo>
                    <a:lnTo>
                      <a:pt x="68" y="14"/>
                    </a:lnTo>
                    <a:lnTo>
                      <a:pt x="96" y="0"/>
                    </a:lnTo>
                    <a:lnTo>
                      <a:pt x="102" y="6"/>
                    </a:lnTo>
                    <a:lnTo>
                      <a:pt x="116" y="8"/>
                    </a:lnTo>
                    <a:lnTo>
                      <a:pt x="118" y="12"/>
                    </a:lnTo>
                    <a:lnTo>
                      <a:pt x="118" y="28"/>
                    </a:lnTo>
                    <a:lnTo>
                      <a:pt x="144" y="28"/>
                    </a:lnTo>
                    <a:lnTo>
                      <a:pt x="158" y="54"/>
                    </a:lnTo>
                    <a:lnTo>
                      <a:pt x="178" y="66"/>
                    </a:lnTo>
                    <a:lnTo>
                      <a:pt x="200" y="82"/>
                    </a:lnTo>
                    <a:lnTo>
                      <a:pt x="212" y="84"/>
                    </a:lnTo>
                    <a:lnTo>
                      <a:pt x="222" y="90"/>
                    </a:lnTo>
                    <a:lnTo>
                      <a:pt x="222" y="98"/>
                    </a:lnTo>
                    <a:lnTo>
                      <a:pt x="210" y="98"/>
                    </a:lnTo>
                    <a:lnTo>
                      <a:pt x="194" y="104"/>
                    </a:lnTo>
                    <a:lnTo>
                      <a:pt x="182" y="122"/>
                    </a:lnTo>
                    <a:lnTo>
                      <a:pt x="170" y="126"/>
                    </a:lnTo>
                    <a:lnTo>
                      <a:pt x="160" y="138"/>
                    </a:lnTo>
                    <a:lnTo>
                      <a:pt x="150" y="134"/>
                    </a:lnTo>
                    <a:lnTo>
                      <a:pt x="138" y="134"/>
                    </a:lnTo>
                    <a:lnTo>
                      <a:pt x="136" y="112"/>
                    </a:lnTo>
                    <a:lnTo>
                      <a:pt x="126" y="110"/>
                    </a:lnTo>
                    <a:lnTo>
                      <a:pt x="68" y="84"/>
                    </a:lnTo>
                    <a:lnTo>
                      <a:pt x="42" y="88"/>
                    </a:lnTo>
                    <a:lnTo>
                      <a:pt x="20" y="10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8" name="Freeform 196"/>
              <p:cNvSpPr>
                <a:spLocks noChangeAspect="1"/>
              </p:cNvSpPr>
              <p:nvPr/>
            </p:nvSpPr>
            <p:spPr bwMode="auto">
              <a:xfrm>
                <a:off x="3771" y="1881"/>
                <a:ext cx="118" cy="76"/>
              </a:xfrm>
              <a:custGeom>
                <a:avLst/>
                <a:gdLst/>
                <a:ahLst/>
                <a:cxnLst>
                  <a:cxn ang="0">
                    <a:pos x="24" y="14"/>
                  </a:cxn>
                  <a:cxn ang="0">
                    <a:pos x="32" y="10"/>
                  </a:cxn>
                  <a:cxn ang="0">
                    <a:pos x="36" y="2"/>
                  </a:cxn>
                  <a:cxn ang="0">
                    <a:pos x="48" y="0"/>
                  </a:cxn>
                  <a:cxn ang="0">
                    <a:pos x="54" y="2"/>
                  </a:cxn>
                  <a:cxn ang="0">
                    <a:pos x="52" y="8"/>
                  </a:cxn>
                  <a:cxn ang="0">
                    <a:pos x="50" y="14"/>
                  </a:cxn>
                  <a:cxn ang="0">
                    <a:pos x="52" y="20"/>
                  </a:cxn>
                  <a:cxn ang="0">
                    <a:pos x="54" y="28"/>
                  </a:cxn>
                  <a:cxn ang="0">
                    <a:pos x="66" y="28"/>
                  </a:cxn>
                  <a:cxn ang="0">
                    <a:pos x="80" y="30"/>
                  </a:cxn>
                  <a:cxn ang="0">
                    <a:pos x="100" y="30"/>
                  </a:cxn>
                  <a:cxn ang="0">
                    <a:pos x="98" y="36"/>
                  </a:cxn>
                  <a:cxn ang="0">
                    <a:pos x="100" y="44"/>
                  </a:cxn>
                  <a:cxn ang="0">
                    <a:pos x="106" y="46"/>
                  </a:cxn>
                  <a:cxn ang="0">
                    <a:pos x="118" y="44"/>
                  </a:cxn>
                  <a:cxn ang="0">
                    <a:pos x="118" y="64"/>
                  </a:cxn>
                  <a:cxn ang="0">
                    <a:pos x="90" y="64"/>
                  </a:cxn>
                  <a:cxn ang="0">
                    <a:pos x="80" y="70"/>
                  </a:cxn>
                  <a:cxn ang="0">
                    <a:pos x="64" y="76"/>
                  </a:cxn>
                  <a:cxn ang="0">
                    <a:pos x="64" y="70"/>
                  </a:cxn>
                  <a:cxn ang="0">
                    <a:pos x="66" y="62"/>
                  </a:cxn>
                  <a:cxn ang="0">
                    <a:pos x="64" y="50"/>
                  </a:cxn>
                  <a:cxn ang="0">
                    <a:pos x="56" y="44"/>
                  </a:cxn>
                  <a:cxn ang="0">
                    <a:pos x="46" y="60"/>
                  </a:cxn>
                  <a:cxn ang="0">
                    <a:pos x="38" y="62"/>
                  </a:cxn>
                  <a:cxn ang="0">
                    <a:pos x="18" y="74"/>
                  </a:cxn>
                  <a:cxn ang="0">
                    <a:pos x="8" y="70"/>
                  </a:cxn>
                  <a:cxn ang="0">
                    <a:pos x="8" y="62"/>
                  </a:cxn>
                  <a:cxn ang="0">
                    <a:pos x="16" y="52"/>
                  </a:cxn>
                  <a:cxn ang="0">
                    <a:pos x="10" y="50"/>
                  </a:cxn>
                  <a:cxn ang="0">
                    <a:pos x="12" y="36"/>
                  </a:cxn>
                  <a:cxn ang="0">
                    <a:pos x="0" y="36"/>
                  </a:cxn>
                  <a:cxn ang="0">
                    <a:pos x="0" y="26"/>
                  </a:cxn>
                  <a:cxn ang="0">
                    <a:pos x="20" y="26"/>
                  </a:cxn>
                  <a:cxn ang="0">
                    <a:pos x="18" y="12"/>
                  </a:cxn>
                  <a:cxn ang="0">
                    <a:pos x="24" y="14"/>
                  </a:cxn>
                </a:cxnLst>
                <a:rect l="0" t="0" r="r" b="b"/>
                <a:pathLst>
                  <a:path w="118" h="76">
                    <a:moveTo>
                      <a:pt x="24" y="14"/>
                    </a:moveTo>
                    <a:lnTo>
                      <a:pt x="32" y="10"/>
                    </a:lnTo>
                    <a:lnTo>
                      <a:pt x="36" y="2"/>
                    </a:lnTo>
                    <a:lnTo>
                      <a:pt x="48" y="0"/>
                    </a:lnTo>
                    <a:lnTo>
                      <a:pt x="54" y="2"/>
                    </a:lnTo>
                    <a:lnTo>
                      <a:pt x="52" y="8"/>
                    </a:lnTo>
                    <a:lnTo>
                      <a:pt x="50" y="14"/>
                    </a:lnTo>
                    <a:lnTo>
                      <a:pt x="52" y="20"/>
                    </a:lnTo>
                    <a:lnTo>
                      <a:pt x="54" y="28"/>
                    </a:lnTo>
                    <a:lnTo>
                      <a:pt x="66" y="28"/>
                    </a:lnTo>
                    <a:lnTo>
                      <a:pt x="80" y="30"/>
                    </a:lnTo>
                    <a:lnTo>
                      <a:pt x="100" y="30"/>
                    </a:lnTo>
                    <a:lnTo>
                      <a:pt x="98" y="36"/>
                    </a:lnTo>
                    <a:lnTo>
                      <a:pt x="100" y="44"/>
                    </a:lnTo>
                    <a:lnTo>
                      <a:pt x="106" y="46"/>
                    </a:lnTo>
                    <a:lnTo>
                      <a:pt x="118" y="44"/>
                    </a:lnTo>
                    <a:lnTo>
                      <a:pt x="118" y="64"/>
                    </a:lnTo>
                    <a:lnTo>
                      <a:pt x="90" y="64"/>
                    </a:lnTo>
                    <a:lnTo>
                      <a:pt x="80" y="70"/>
                    </a:lnTo>
                    <a:lnTo>
                      <a:pt x="64" y="76"/>
                    </a:lnTo>
                    <a:lnTo>
                      <a:pt x="64" y="70"/>
                    </a:lnTo>
                    <a:lnTo>
                      <a:pt x="66" y="62"/>
                    </a:lnTo>
                    <a:lnTo>
                      <a:pt x="64" y="50"/>
                    </a:lnTo>
                    <a:lnTo>
                      <a:pt x="56" y="44"/>
                    </a:lnTo>
                    <a:lnTo>
                      <a:pt x="46" y="60"/>
                    </a:lnTo>
                    <a:lnTo>
                      <a:pt x="38" y="62"/>
                    </a:lnTo>
                    <a:lnTo>
                      <a:pt x="18" y="74"/>
                    </a:lnTo>
                    <a:lnTo>
                      <a:pt x="8" y="70"/>
                    </a:lnTo>
                    <a:lnTo>
                      <a:pt x="8" y="62"/>
                    </a:lnTo>
                    <a:lnTo>
                      <a:pt x="16" y="52"/>
                    </a:lnTo>
                    <a:lnTo>
                      <a:pt x="10" y="50"/>
                    </a:lnTo>
                    <a:lnTo>
                      <a:pt x="12" y="36"/>
                    </a:lnTo>
                    <a:lnTo>
                      <a:pt x="0" y="36"/>
                    </a:lnTo>
                    <a:lnTo>
                      <a:pt x="0" y="26"/>
                    </a:lnTo>
                    <a:lnTo>
                      <a:pt x="20" y="26"/>
                    </a:lnTo>
                    <a:lnTo>
                      <a:pt x="18" y="12"/>
                    </a:lnTo>
                    <a:lnTo>
                      <a:pt x="24"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9" name="Freeform 197"/>
              <p:cNvSpPr>
                <a:spLocks noChangeAspect="1"/>
              </p:cNvSpPr>
              <p:nvPr/>
            </p:nvSpPr>
            <p:spPr bwMode="auto">
              <a:xfrm>
                <a:off x="3591" y="1793"/>
                <a:ext cx="266" cy="158"/>
              </a:xfrm>
              <a:custGeom>
                <a:avLst/>
                <a:gdLst/>
                <a:ahLst/>
                <a:cxnLst>
                  <a:cxn ang="0">
                    <a:pos x="0" y="82"/>
                  </a:cxn>
                  <a:cxn ang="0">
                    <a:pos x="0" y="8"/>
                  </a:cxn>
                  <a:cxn ang="0">
                    <a:pos x="18" y="4"/>
                  </a:cxn>
                  <a:cxn ang="0">
                    <a:pos x="46" y="0"/>
                  </a:cxn>
                  <a:cxn ang="0">
                    <a:pos x="54" y="6"/>
                  </a:cxn>
                  <a:cxn ang="0">
                    <a:pos x="70" y="16"/>
                  </a:cxn>
                  <a:cxn ang="0">
                    <a:pos x="80" y="20"/>
                  </a:cxn>
                  <a:cxn ang="0">
                    <a:pos x="94" y="38"/>
                  </a:cxn>
                  <a:cxn ang="0">
                    <a:pos x="132" y="36"/>
                  </a:cxn>
                  <a:cxn ang="0">
                    <a:pos x="140" y="34"/>
                  </a:cxn>
                  <a:cxn ang="0">
                    <a:pos x="158" y="52"/>
                  </a:cxn>
                  <a:cxn ang="0">
                    <a:pos x="158" y="60"/>
                  </a:cxn>
                  <a:cxn ang="0">
                    <a:pos x="168" y="68"/>
                  </a:cxn>
                  <a:cxn ang="0">
                    <a:pos x="170" y="84"/>
                  </a:cxn>
                  <a:cxn ang="0">
                    <a:pos x="188" y="82"/>
                  </a:cxn>
                  <a:cxn ang="0">
                    <a:pos x="192" y="84"/>
                  </a:cxn>
                  <a:cxn ang="0">
                    <a:pos x="192" y="94"/>
                  </a:cxn>
                  <a:cxn ang="0">
                    <a:pos x="200" y="94"/>
                  </a:cxn>
                  <a:cxn ang="0">
                    <a:pos x="202" y="84"/>
                  </a:cxn>
                  <a:cxn ang="0">
                    <a:pos x="214" y="74"/>
                  </a:cxn>
                  <a:cxn ang="0">
                    <a:pos x="234" y="62"/>
                  </a:cxn>
                  <a:cxn ang="0">
                    <a:pos x="230" y="72"/>
                  </a:cxn>
                  <a:cxn ang="0">
                    <a:pos x="228" y="76"/>
                  </a:cxn>
                  <a:cxn ang="0">
                    <a:pos x="236" y="80"/>
                  </a:cxn>
                  <a:cxn ang="0">
                    <a:pos x="248" y="76"/>
                  </a:cxn>
                  <a:cxn ang="0">
                    <a:pos x="258" y="82"/>
                  </a:cxn>
                  <a:cxn ang="0">
                    <a:pos x="266" y="90"/>
                  </a:cxn>
                  <a:cxn ang="0">
                    <a:pos x="258" y="98"/>
                  </a:cxn>
                  <a:cxn ang="0">
                    <a:pos x="248" y="102"/>
                  </a:cxn>
                  <a:cxn ang="0">
                    <a:pos x="236" y="102"/>
                  </a:cxn>
                  <a:cxn ang="0">
                    <a:pos x="232" y="98"/>
                  </a:cxn>
                  <a:cxn ang="0">
                    <a:pos x="234" y="90"/>
                  </a:cxn>
                  <a:cxn ang="0">
                    <a:pos x="228" y="88"/>
                  </a:cxn>
                  <a:cxn ang="0">
                    <a:pos x="216" y="90"/>
                  </a:cxn>
                  <a:cxn ang="0">
                    <a:pos x="212" y="98"/>
                  </a:cxn>
                  <a:cxn ang="0">
                    <a:pos x="204" y="102"/>
                  </a:cxn>
                  <a:cxn ang="0">
                    <a:pos x="198" y="100"/>
                  </a:cxn>
                  <a:cxn ang="0">
                    <a:pos x="200" y="114"/>
                  </a:cxn>
                  <a:cxn ang="0">
                    <a:pos x="180" y="114"/>
                  </a:cxn>
                  <a:cxn ang="0">
                    <a:pos x="180" y="124"/>
                  </a:cxn>
                  <a:cxn ang="0">
                    <a:pos x="192" y="124"/>
                  </a:cxn>
                  <a:cxn ang="0">
                    <a:pos x="190" y="138"/>
                  </a:cxn>
                  <a:cxn ang="0">
                    <a:pos x="196" y="140"/>
                  </a:cxn>
                  <a:cxn ang="0">
                    <a:pos x="188" y="150"/>
                  </a:cxn>
                  <a:cxn ang="0">
                    <a:pos x="188" y="158"/>
                  </a:cxn>
                  <a:cxn ang="0">
                    <a:pos x="168" y="152"/>
                  </a:cxn>
                  <a:cxn ang="0">
                    <a:pos x="168" y="144"/>
                  </a:cxn>
                  <a:cxn ang="0">
                    <a:pos x="158" y="138"/>
                  </a:cxn>
                  <a:cxn ang="0">
                    <a:pos x="146" y="136"/>
                  </a:cxn>
                  <a:cxn ang="0">
                    <a:pos x="104" y="108"/>
                  </a:cxn>
                  <a:cxn ang="0">
                    <a:pos x="90" y="82"/>
                  </a:cxn>
                  <a:cxn ang="0">
                    <a:pos x="64" y="82"/>
                  </a:cxn>
                  <a:cxn ang="0">
                    <a:pos x="64" y="66"/>
                  </a:cxn>
                  <a:cxn ang="0">
                    <a:pos x="62" y="62"/>
                  </a:cxn>
                  <a:cxn ang="0">
                    <a:pos x="48" y="60"/>
                  </a:cxn>
                  <a:cxn ang="0">
                    <a:pos x="42" y="54"/>
                  </a:cxn>
                  <a:cxn ang="0">
                    <a:pos x="14" y="68"/>
                  </a:cxn>
                  <a:cxn ang="0">
                    <a:pos x="14" y="80"/>
                  </a:cxn>
                  <a:cxn ang="0">
                    <a:pos x="0" y="82"/>
                  </a:cxn>
                </a:cxnLst>
                <a:rect l="0" t="0" r="r" b="b"/>
                <a:pathLst>
                  <a:path w="266" h="158">
                    <a:moveTo>
                      <a:pt x="0" y="82"/>
                    </a:moveTo>
                    <a:lnTo>
                      <a:pt x="0" y="8"/>
                    </a:lnTo>
                    <a:lnTo>
                      <a:pt x="18" y="4"/>
                    </a:lnTo>
                    <a:lnTo>
                      <a:pt x="46" y="0"/>
                    </a:lnTo>
                    <a:lnTo>
                      <a:pt x="54" y="6"/>
                    </a:lnTo>
                    <a:lnTo>
                      <a:pt x="70" y="16"/>
                    </a:lnTo>
                    <a:lnTo>
                      <a:pt x="80" y="20"/>
                    </a:lnTo>
                    <a:lnTo>
                      <a:pt x="94" y="38"/>
                    </a:lnTo>
                    <a:lnTo>
                      <a:pt x="132" y="36"/>
                    </a:lnTo>
                    <a:lnTo>
                      <a:pt x="140" y="34"/>
                    </a:lnTo>
                    <a:lnTo>
                      <a:pt x="158" y="52"/>
                    </a:lnTo>
                    <a:lnTo>
                      <a:pt x="158" y="60"/>
                    </a:lnTo>
                    <a:lnTo>
                      <a:pt x="168" y="68"/>
                    </a:lnTo>
                    <a:lnTo>
                      <a:pt x="170" y="84"/>
                    </a:lnTo>
                    <a:lnTo>
                      <a:pt x="188" y="82"/>
                    </a:lnTo>
                    <a:lnTo>
                      <a:pt x="192" y="84"/>
                    </a:lnTo>
                    <a:lnTo>
                      <a:pt x="192" y="94"/>
                    </a:lnTo>
                    <a:lnTo>
                      <a:pt x="200" y="94"/>
                    </a:lnTo>
                    <a:lnTo>
                      <a:pt x="202" y="84"/>
                    </a:lnTo>
                    <a:lnTo>
                      <a:pt x="214" y="74"/>
                    </a:lnTo>
                    <a:lnTo>
                      <a:pt x="234" y="62"/>
                    </a:lnTo>
                    <a:lnTo>
                      <a:pt x="230" y="72"/>
                    </a:lnTo>
                    <a:lnTo>
                      <a:pt x="228" y="76"/>
                    </a:lnTo>
                    <a:lnTo>
                      <a:pt x="236" y="80"/>
                    </a:lnTo>
                    <a:lnTo>
                      <a:pt x="248" y="76"/>
                    </a:lnTo>
                    <a:lnTo>
                      <a:pt x="258" y="82"/>
                    </a:lnTo>
                    <a:lnTo>
                      <a:pt x="266" y="90"/>
                    </a:lnTo>
                    <a:lnTo>
                      <a:pt x="258" y="98"/>
                    </a:lnTo>
                    <a:lnTo>
                      <a:pt x="248" y="102"/>
                    </a:lnTo>
                    <a:lnTo>
                      <a:pt x="236" y="102"/>
                    </a:lnTo>
                    <a:lnTo>
                      <a:pt x="232" y="98"/>
                    </a:lnTo>
                    <a:lnTo>
                      <a:pt x="234" y="90"/>
                    </a:lnTo>
                    <a:lnTo>
                      <a:pt x="228" y="88"/>
                    </a:lnTo>
                    <a:lnTo>
                      <a:pt x="216" y="90"/>
                    </a:lnTo>
                    <a:lnTo>
                      <a:pt x="212" y="98"/>
                    </a:lnTo>
                    <a:lnTo>
                      <a:pt x="204" y="102"/>
                    </a:lnTo>
                    <a:lnTo>
                      <a:pt x="198" y="100"/>
                    </a:lnTo>
                    <a:lnTo>
                      <a:pt x="200" y="114"/>
                    </a:lnTo>
                    <a:lnTo>
                      <a:pt x="180" y="114"/>
                    </a:lnTo>
                    <a:lnTo>
                      <a:pt x="180" y="124"/>
                    </a:lnTo>
                    <a:lnTo>
                      <a:pt x="192" y="124"/>
                    </a:lnTo>
                    <a:lnTo>
                      <a:pt x="190" y="138"/>
                    </a:lnTo>
                    <a:lnTo>
                      <a:pt x="196" y="140"/>
                    </a:lnTo>
                    <a:lnTo>
                      <a:pt x="188" y="150"/>
                    </a:lnTo>
                    <a:lnTo>
                      <a:pt x="188" y="158"/>
                    </a:lnTo>
                    <a:lnTo>
                      <a:pt x="168" y="152"/>
                    </a:lnTo>
                    <a:lnTo>
                      <a:pt x="168" y="144"/>
                    </a:lnTo>
                    <a:lnTo>
                      <a:pt x="158" y="138"/>
                    </a:lnTo>
                    <a:lnTo>
                      <a:pt x="146" y="136"/>
                    </a:lnTo>
                    <a:lnTo>
                      <a:pt x="104" y="108"/>
                    </a:lnTo>
                    <a:lnTo>
                      <a:pt x="90" y="82"/>
                    </a:lnTo>
                    <a:lnTo>
                      <a:pt x="64" y="82"/>
                    </a:lnTo>
                    <a:lnTo>
                      <a:pt x="64" y="66"/>
                    </a:lnTo>
                    <a:lnTo>
                      <a:pt x="62" y="62"/>
                    </a:lnTo>
                    <a:lnTo>
                      <a:pt x="48" y="60"/>
                    </a:lnTo>
                    <a:lnTo>
                      <a:pt x="42" y="54"/>
                    </a:lnTo>
                    <a:lnTo>
                      <a:pt x="14" y="68"/>
                    </a:lnTo>
                    <a:lnTo>
                      <a:pt x="14" y="80"/>
                    </a:lnTo>
                    <a:lnTo>
                      <a:pt x="0" y="8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0" name="Freeform 198"/>
              <p:cNvSpPr>
                <a:spLocks noChangeAspect="1"/>
              </p:cNvSpPr>
              <p:nvPr/>
            </p:nvSpPr>
            <p:spPr bwMode="auto">
              <a:xfrm>
                <a:off x="3819" y="1835"/>
                <a:ext cx="158" cy="76"/>
              </a:xfrm>
              <a:custGeom>
                <a:avLst/>
                <a:gdLst/>
                <a:ahLst/>
                <a:cxnLst>
                  <a:cxn ang="0">
                    <a:pos x="6" y="20"/>
                  </a:cxn>
                  <a:cxn ang="0">
                    <a:pos x="16" y="8"/>
                  </a:cxn>
                  <a:cxn ang="0">
                    <a:pos x="28" y="8"/>
                  </a:cxn>
                  <a:cxn ang="0">
                    <a:pos x="32" y="12"/>
                  </a:cxn>
                  <a:cxn ang="0">
                    <a:pos x="50" y="10"/>
                  </a:cxn>
                  <a:cxn ang="0">
                    <a:pos x="52" y="4"/>
                  </a:cxn>
                  <a:cxn ang="0">
                    <a:pos x="60" y="0"/>
                  </a:cxn>
                  <a:cxn ang="0">
                    <a:pos x="72" y="2"/>
                  </a:cxn>
                  <a:cxn ang="0">
                    <a:pos x="74" y="10"/>
                  </a:cxn>
                  <a:cxn ang="0">
                    <a:pos x="134" y="8"/>
                  </a:cxn>
                  <a:cxn ang="0">
                    <a:pos x="140" y="14"/>
                  </a:cxn>
                  <a:cxn ang="0">
                    <a:pos x="148" y="16"/>
                  </a:cxn>
                  <a:cxn ang="0">
                    <a:pos x="158" y="20"/>
                  </a:cxn>
                  <a:cxn ang="0">
                    <a:pos x="152" y="24"/>
                  </a:cxn>
                  <a:cxn ang="0">
                    <a:pos x="138" y="32"/>
                  </a:cxn>
                  <a:cxn ang="0">
                    <a:pos x="126" y="36"/>
                  </a:cxn>
                  <a:cxn ang="0">
                    <a:pos x="122" y="44"/>
                  </a:cxn>
                  <a:cxn ang="0">
                    <a:pos x="102" y="44"/>
                  </a:cxn>
                  <a:cxn ang="0">
                    <a:pos x="98" y="54"/>
                  </a:cxn>
                  <a:cxn ang="0">
                    <a:pos x="82" y="58"/>
                  </a:cxn>
                  <a:cxn ang="0">
                    <a:pos x="82" y="52"/>
                  </a:cxn>
                  <a:cxn ang="0">
                    <a:pos x="68" y="52"/>
                  </a:cxn>
                  <a:cxn ang="0">
                    <a:pos x="66" y="58"/>
                  </a:cxn>
                  <a:cxn ang="0">
                    <a:pos x="58" y="62"/>
                  </a:cxn>
                  <a:cxn ang="0">
                    <a:pos x="54" y="66"/>
                  </a:cxn>
                  <a:cxn ang="0">
                    <a:pos x="52" y="76"/>
                  </a:cxn>
                  <a:cxn ang="0">
                    <a:pos x="32" y="76"/>
                  </a:cxn>
                  <a:cxn ang="0">
                    <a:pos x="18" y="74"/>
                  </a:cxn>
                  <a:cxn ang="0">
                    <a:pos x="6" y="74"/>
                  </a:cxn>
                  <a:cxn ang="0">
                    <a:pos x="4" y="66"/>
                  </a:cxn>
                  <a:cxn ang="0">
                    <a:pos x="2" y="60"/>
                  </a:cxn>
                  <a:cxn ang="0">
                    <a:pos x="4" y="56"/>
                  </a:cxn>
                  <a:cxn ang="0">
                    <a:pos x="8" y="60"/>
                  </a:cxn>
                  <a:cxn ang="0">
                    <a:pos x="20" y="60"/>
                  </a:cxn>
                  <a:cxn ang="0">
                    <a:pos x="30" y="56"/>
                  </a:cxn>
                  <a:cxn ang="0">
                    <a:pos x="38" y="48"/>
                  </a:cxn>
                  <a:cxn ang="0">
                    <a:pos x="30" y="40"/>
                  </a:cxn>
                  <a:cxn ang="0">
                    <a:pos x="20" y="34"/>
                  </a:cxn>
                  <a:cxn ang="0">
                    <a:pos x="8" y="38"/>
                  </a:cxn>
                  <a:cxn ang="0">
                    <a:pos x="0" y="34"/>
                  </a:cxn>
                  <a:cxn ang="0">
                    <a:pos x="2" y="30"/>
                  </a:cxn>
                  <a:cxn ang="0">
                    <a:pos x="6" y="20"/>
                  </a:cxn>
                </a:cxnLst>
                <a:rect l="0" t="0" r="r" b="b"/>
                <a:pathLst>
                  <a:path w="158" h="76">
                    <a:moveTo>
                      <a:pt x="6" y="20"/>
                    </a:moveTo>
                    <a:lnTo>
                      <a:pt x="16" y="8"/>
                    </a:lnTo>
                    <a:lnTo>
                      <a:pt x="28" y="8"/>
                    </a:lnTo>
                    <a:lnTo>
                      <a:pt x="32" y="12"/>
                    </a:lnTo>
                    <a:lnTo>
                      <a:pt x="50" y="10"/>
                    </a:lnTo>
                    <a:lnTo>
                      <a:pt x="52" y="4"/>
                    </a:lnTo>
                    <a:lnTo>
                      <a:pt x="60" y="0"/>
                    </a:lnTo>
                    <a:lnTo>
                      <a:pt x="72" y="2"/>
                    </a:lnTo>
                    <a:lnTo>
                      <a:pt x="74" y="10"/>
                    </a:lnTo>
                    <a:lnTo>
                      <a:pt x="134" y="8"/>
                    </a:lnTo>
                    <a:lnTo>
                      <a:pt x="140" y="14"/>
                    </a:lnTo>
                    <a:lnTo>
                      <a:pt x="148" y="16"/>
                    </a:lnTo>
                    <a:lnTo>
                      <a:pt x="158" y="20"/>
                    </a:lnTo>
                    <a:lnTo>
                      <a:pt x="152" y="24"/>
                    </a:lnTo>
                    <a:lnTo>
                      <a:pt x="138" y="32"/>
                    </a:lnTo>
                    <a:lnTo>
                      <a:pt x="126" y="36"/>
                    </a:lnTo>
                    <a:lnTo>
                      <a:pt x="122" y="44"/>
                    </a:lnTo>
                    <a:lnTo>
                      <a:pt x="102" y="44"/>
                    </a:lnTo>
                    <a:lnTo>
                      <a:pt x="98" y="54"/>
                    </a:lnTo>
                    <a:lnTo>
                      <a:pt x="82" y="58"/>
                    </a:lnTo>
                    <a:lnTo>
                      <a:pt x="82" y="52"/>
                    </a:lnTo>
                    <a:lnTo>
                      <a:pt x="68" y="52"/>
                    </a:lnTo>
                    <a:lnTo>
                      <a:pt x="66" y="58"/>
                    </a:lnTo>
                    <a:lnTo>
                      <a:pt x="58" y="62"/>
                    </a:lnTo>
                    <a:lnTo>
                      <a:pt x="54" y="66"/>
                    </a:lnTo>
                    <a:lnTo>
                      <a:pt x="52" y="76"/>
                    </a:lnTo>
                    <a:lnTo>
                      <a:pt x="32" y="76"/>
                    </a:lnTo>
                    <a:lnTo>
                      <a:pt x="18" y="74"/>
                    </a:lnTo>
                    <a:lnTo>
                      <a:pt x="6" y="74"/>
                    </a:lnTo>
                    <a:lnTo>
                      <a:pt x="4" y="66"/>
                    </a:lnTo>
                    <a:lnTo>
                      <a:pt x="2" y="60"/>
                    </a:lnTo>
                    <a:lnTo>
                      <a:pt x="4" y="56"/>
                    </a:lnTo>
                    <a:lnTo>
                      <a:pt x="8" y="60"/>
                    </a:lnTo>
                    <a:lnTo>
                      <a:pt x="20" y="60"/>
                    </a:lnTo>
                    <a:lnTo>
                      <a:pt x="30" y="56"/>
                    </a:lnTo>
                    <a:lnTo>
                      <a:pt x="38" y="48"/>
                    </a:lnTo>
                    <a:lnTo>
                      <a:pt x="30" y="40"/>
                    </a:lnTo>
                    <a:lnTo>
                      <a:pt x="20" y="34"/>
                    </a:lnTo>
                    <a:lnTo>
                      <a:pt x="8" y="38"/>
                    </a:lnTo>
                    <a:lnTo>
                      <a:pt x="0" y="34"/>
                    </a:lnTo>
                    <a:lnTo>
                      <a:pt x="2" y="30"/>
                    </a:lnTo>
                    <a:lnTo>
                      <a:pt x="6"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1" name="Freeform 199"/>
              <p:cNvSpPr>
                <a:spLocks noChangeAspect="1"/>
              </p:cNvSpPr>
              <p:nvPr/>
            </p:nvSpPr>
            <p:spPr bwMode="auto">
              <a:xfrm>
                <a:off x="3441" y="1589"/>
                <a:ext cx="640" cy="298"/>
              </a:xfrm>
              <a:custGeom>
                <a:avLst/>
                <a:gdLst/>
                <a:ahLst/>
                <a:cxnLst>
                  <a:cxn ang="0">
                    <a:pos x="94" y="260"/>
                  </a:cxn>
                  <a:cxn ang="0">
                    <a:pos x="66" y="234"/>
                  </a:cxn>
                  <a:cxn ang="0">
                    <a:pos x="64" y="220"/>
                  </a:cxn>
                  <a:cxn ang="0">
                    <a:pos x="76" y="210"/>
                  </a:cxn>
                  <a:cxn ang="0">
                    <a:pos x="94" y="208"/>
                  </a:cxn>
                  <a:cxn ang="0">
                    <a:pos x="108" y="196"/>
                  </a:cxn>
                  <a:cxn ang="0">
                    <a:pos x="82" y="176"/>
                  </a:cxn>
                  <a:cxn ang="0">
                    <a:pos x="40" y="188"/>
                  </a:cxn>
                  <a:cxn ang="0">
                    <a:pos x="24" y="158"/>
                  </a:cxn>
                  <a:cxn ang="0">
                    <a:pos x="0" y="140"/>
                  </a:cxn>
                  <a:cxn ang="0">
                    <a:pos x="18" y="102"/>
                  </a:cxn>
                  <a:cxn ang="0">
                    <a:pos x="34" y="114"/>
                  </a:cxn>
                  <a:cxn ang="0">
                    <a:pos x="60" y="84"/>
                  </a:cxn>
                  <a:cxn ang="0">
                    <a:pos x="112" y="84"/>
                  </a:cxn>
                  <a:cxn ang="0">
                    <a:pos x="150" y="100"/>
                  </a:cxn>
                  <a:cxn ang="0">
                    <a:pos x="190" y="90"/>
                  </a:cxn>
                  <a:cxn ang="0">
                    <a:pos x="226" y="98"/>
                  </a:cxn>
                  <a:cxn ang="0">
                    <a:pos x="228" y="80"/>
                  </a:cxn>
                  <a:cxn ang="0">
                    <a:pos x="220" y="68"/>
                  </a:cxn>
                  <a:cxn ang="0">
                    <a:pos x="228" y="52"/>
                  </a:cxn>
                  <a:cxn ang="0">
                    <a:pos x="236" y="40"/>
                  </a:cxn>
                  <a:cxn ang="0">
                    <a:pos x="254" y="28"/>
                  </a:cxn>
                  <a:cxn ang="0">
                    <a:pos x="316" y="10"/>
                  </a:cxn>
                  <a:cxn ang="0">
                    <a:pos x="364" y="0"/>
                  </a:cxn>
                  <a:cxn ang="0">
                    <a:pos x="388" y="16"/>
                  </a:cxn>
                  <a:cxn ang="0">
                    <a:pos x="418" y="28"/>
                  </a:cxn>
                  <a:cxn ang="0">
                    <a:pos x="456" y="28"/>
                  </a:cxn>
                  <a:cxn ang="0">
                    <a:pos x="480" y="32"/>
                  </a:cxn>
                  <a:cxn ang="0">
                    <a:pos x="510" y="60"/>
                  </a:cxn>
                  <a:cxn ang="0">
                    <a:pos x="528" y="92"/>
                  </a:cxn>
                  <a:cxn ang="0">
                    <a:pos x="540" y="84"/>
                  </a:cxn>
                  <a:cxn ang="0">
                    <a:pos x="562" y="96"/>
                  </a:cxn>
                  <a:cxn ang="0">
                    <a:pos x="590" y="92"/>
                  </a:cxn>
                  <a:cxn ang="0">
                    <a:pos x="614" y="116"/>
                  </a:cxn>
                  <a:cxn ang="0">
                    <a:pos x="640" y="132"/>
                  </a:cxn>
                  <a:cxn ang="0">
                    <a:pos x="626" y="142"/>
                  </a:cxn>
                  <a:cxn ang="0">
                    <a:pos x="622" y="170"/>
                  </a:cxn>
                  <a:cxn ang="0">
                    <a:pos x="596" y="172"/>
                  </a:cxn>
                  <a:cxn ang="0">
                    <a:pos x="570" y="194"/>
                  </a:cxn>
                  <a:cxn ang="0">
                    <a:pos x="548" y="208"/>
                  </a:cxn>
                  <a:cxn ang="0">
                    <a:pos x="538" y="232"/>
                  </a:cxn>
                  <a:cxn ang="0">
                    <a:pos x="536" y="256"/>
                  </a:cxn>
                  <a:cxn ang="0">
                    <a:pos x="526" y="262"/>
                  </a:cxn>
                  <a:cxn ang="0">
                    <a:pos x="512" y="254"/>
                  </a:cxn>
                  <a:cxn ang="0">
                    <a:pos x="450" y="248"/>
                  </a:cxn>
                  <a:cxn ang="0">
                    <a:pos x="430" y="250"/>
                  </a:cxn>
                  <a:cxn ang="0">
                    <a:pos x="410" y="258"/>
                  </a:cxn>
                  <a:cxn ang="0">
                    <a:pos x="394" y="254"/>
                  </a:cxn>
                  <a:cxn ang="0">
                    <a:pos x="376" y="270"/>
                  </a:cxn>
                  <a:cxn ang="0">
                    <a:pos x="350" y="298"/>
                  </a:cxn>
                  <a:cxn ang="0">
                    <a:pos x="342" y="288"/>
                  </a:cxn>
                  <a:cxn ang="0">
                    <a:pos x="320" y="288"/>
                  </a:cxn>
                  <a:cxn ang="0">
                    <a:pos x="308" y="264"/>
                  </a:cxn>
                  <a:cxn ang="0">
                    <a:pos x="290" y="238"/>
                  </a:cxn>
                  <a:cxn ang="0">
                    <a:pos x="244" y="242"/>
                  </a:cxn>
                  <a:cxn ang="0">
                    <a:pos x="204" y="210"/>
                  </a:cxn>
                  <a:cxn ang="0">
                    <a:pos x="168" y="208"/>
                  </a:cxn>
                  <a:cxn ang="0">
                    <a:pos x="150" y="286"/>
                  </a:cxn>
                  <a:cxn ang="0">
                    <a:pos x="132" y="270"/>
                  </a:cxn>
                  <a:cxn ang="0">
                    <a:pos x="114" y="264"/>
                  </a:cxn>
                </a:cxnLst>
                <a:rect l="0" t="0" r="r" b="b"/>
                <a:pathLst>
                  <a:path w="640" h="298">
                    <a:moveTo>
                      <a:pt x="108" y="262"/>
                    </a:moveTo>
                    <a:lnTo>
                      <a:pt x="94" y="260"/>
                    </a:lnTo>
                    <a:lnTo>
                      <a:pt x="78" y="248"/>
                    </a:lnTo>
                    <a:lnTo>
                      <a:pt x="66" y="234"/>
                    </a:lnTo>
                    <a:lnTo>
                      <a:pt x="58" y="224"/>
                    </a:lnTo>
                    <a:lnTo>
                      <a:pt x="64" y="220"/>
                    </a:lnTo>
                    <a:lnTo>
                      <a:pt x="78" y="222"/>
                    </a:lnTo>
                    <a:lnTo>
                      <a:pt x="76" y="210"/>
                    </a:lnTo>
                    <a:lnTo>
                      <a:pt x="82" y="206"/>
                    </a:lnTo>
                    <a:lnTo>
                      <a:pt x="94" y="208"/>
                    </a:lnTo>
                    <a:lnTo>
                      <a:pt x="104" y="210"/>
                    </a:lnTo>
                    <a:lnTo>
                      <a:pt x="108" y="196"/>
                    </a:lnTo>
                    <a:lnTo>
                      <a:pt x="100" y="176"/>
                    </a:lnTo>
                    <a:lnTo>
                      <a:pt x="82" y="176"/>
                    </a:lnTo>
                    <a:lnTo>
                      <a:pt x="64" y="178"/>
                    </a:lnTo>
                    <a:lnTo>
                      <a:pt x="40" y="188"/>
                    </a:lnTo>
                    <a:lnTo>
                      <a:pt x="36" y="174"/>
                    </a:lnTo>
                    <a:lnTo>
                      <a:pt x="24" y="158"/>
                    </a:lnTo>
                    <a:lnTo>
                      <a:pt x="10" y="154"/>
                    </a:lnTo>
                    <a:lnTo>
                      <a:pt x="0" y="140"/>
                    </a:lnTo>
                    <a:lnTo>
                      <a:pt x="6" y="116"/>
                    </a:lnTo>
                    <a:lnTo>
                      <a:pt x="18" y="102"/>
                    </a:lnTo>
                    <a:lnTo>
                      <a:pt x="26" y="118"/>
                    </a:lnTo>
                    <a:lnTo>
                      <a:pt x="34" y="114"/>
                    </a:lnTo>
                    <a:lnTo>
                      <a:pt x="36" y="102"/>
                    </a:lnTo>
                    <a:lnTo>
                      <a:pt x="60" y="84"/>
                    </a:lnTo>
                    <a:lnTo>
                      <a:pt x="76" y="78"/>
                    </a:lnTo>
                    <a:lnTo>
                      <a:pt x="112" y="84"/>
                    </a:lnTo>
                    <a:lnTo>
                      <a:pt x="136" y="98"/>
                    </a:lnTo>
                    <a:lnTo>
                      <a:pt x="150" y="100"/>
                    </a:lnTo>
                    <a:lnTo>
                      <a:pt x="172" y="90"/>
                    </a:lnTo>
                    <a:lnTo>
                      <a:pt x="190" y="90"/>
                    </a:lnTo>
                    <a:lnTo>
                      <a:pt x="200" y="100"/>
                    </a:lnTo>
                    <a:lnTo>
                      <a:pt x="226" y="98"/>
                    </a:lnTo>
                    <a:lnTo>
                      <a:pt x="238" y="88"/>
                    </a:lnTo>
                    <a:lnTo>
                      <a:pt x="228" y="80"/>
                    </a:lnTo>
                    <a:lnTo>
                      <a:pt x="214" y="76"/>
                    </a:lnTo>
                    <a:lnTo>
                      <a:pt x="220" y="68"/>
                    </a:lnTo>
                    <a:lnTo>
                      <a:pt x="226" y="62"/>
                    </a:lnTo>
                    <a:lnTo>
                      <a:pt x="228" y="52"/>
                    </a:lnTo>
                    <a:lnTo>
                      <a:pt x="240" y="48"/>
                    </a:lnTo>
                    <a:lnTo>
                      <a:pt x="236" y="40"/>
                    </a:lnTo>
                    <a:lnTo>
                      <a:pt x="232" y="30"/>
                    </a:lnTo>
                    <a:lnTo>
                      <a:pt x="254" y="28"/>
                    </a:lnTo>
                    <a:lnTo>
                      <a:pt x="280" y="20"/>
                    </a:lnTo>
                    <a:lnTo>
                      <a:pt x="316" y="10"/>
                    </a:lnTo>
                    <a:lnTo>
                      <a:pt x="346" y="4"/>
                    </a:lnTo>
                    <a:lnTo>
                      <a:pt x="364" y="0"/>
                    </a:lnTo>
                    <a:lnTo>
                      <a:pt x="384" y="2"/>
                    </a:lnTo>
                    <a:lnTo>
                      <a:pt x="388" y="16"/>
                    </a:lnTo>
                    <a:lnTo>
                      <a:pt x="398" y="22"/>
                    </a:lnTo>
                    <a:lnTo>
                      <a:pt x="418" y="28"/>
                    </a:lnTo>
                    <a:lnTo>
                      <a:pt x="438" y="38"/>
                    </a:lnTo>
                    <a:lnTo>
                      <a:pt x="456" y="28"/>
                    </a:lnTo>
                    <a:lnTo>
                      <a:pt x="478" y="22"/>
                    </a:lnTo>
                    <a:lnTo>
                      <a:pt x="480" y="32"/>
                    </a:lnTo>
                    <a:lnTo>
                      <a:pt x="498" y="44"/>
                    </a:lnTo>
                    <a:lnTo>
                      <a:pt x="510" y="60"/>
                    </a:lnTo>
                    <a:lnTo>
                      <a:pt x="524" y="84"/>
                    </a:lnTo>
                    <a:lnTo>
                      <a:pt x="528" y="92"/>
                    </a:lnTo>
                    <a:lnTo>
                      <a:pt x="536" y="92"/>
                    </a:lnTo>
                    <a:lnTo>
                      <a:pt x="540" y="84"/>
                    </a:lnTo>
                    <a:lnTo>
                      <a:pt x="550" y="90"/>
                    </a:lnTo>
                    <a:lnTo>
                      <a:pt x="562" y="96"/>
                    </a:lnTo>
                    <a:lnTo>
                      <a:pt x="572" y="94"/>
                    </a:lnTo>
                    <a:lnTo>
                      <a:pt x="590" y="92"/>
                    </a:lnTo>
                    <a:lnTo>
                      <a:pt x="600" y="106"/>
                    </a:lnTo>
                    <a:lnTo>
                      <a:pt x="614" y="116"/>
                    </a:lnTo>
                    <a:lnTo>
                      <a:pt x="636" y="118"/>
                    </a:lnTo>
                    <a:lnTo>
                      <a:pt x="640" y="132"/>
                    </a:lnTo>
                    <a:lnTo>
                      <a:pt x="638" y="142"/>
                    </a:lnTo>
                    <a:lnTo>
                      <a:pt x="626" y="142"/>
                    </a:lnTo>
                    <a:lnTo>
                      <a:pt x="622" y="156"/>
                    </a:lnTo>
                    <a:lnTo>
                      <a:pt x="622" y="170"/>
                    </a:lnTo>
                    <a:lnTo>
                      <a:pt x="612" y="172"/>
                    </a:lnTo>
                    <a:lnTo>
                      <a:pt x="596" y="172"/>
                    </a:lnTo>
                    <a:lnTo>
                      <a:pt x="580" y="170"/>
                    </a:lnTo>
                    <a:lnTo>
                      <a:pt x="570" y="194"/>
                    </a:lnTo>
                    <a:lnTo>
                      <a:pt x="566" y="208"/>
                    </a:lnTo>
                    <a:lnTo>
                      <a:pt x="548" y="208"/>
                    </a:lnTo>
                    <a:lnTo>
                      <a:pt x="536" y="214"/>
                    </a:lnTo>
                    <a:lnTo>
                      <a:pt x="538" y="232"/>
                    </a:lnTo>
                    <a:lnTo>
                      <a:pt x="544" y="248"/>
                    </a:lnTo>
                    <a:lnTo>
                      <a:pt x="536" y="256"/>
                    </a:lnTo>
                    <a:lnTo>
                      <a:pt x="536" y="266"/>
                    </a:lnTo>
                    <a:lnTo>
                      <a:pt x="526" y="262"/>
                    </a:lnTo>
                    <a:lnTo>
                      <a:pt x="518" y="260"/>
                    </a:lnTo>
                    <a:lnTo>
                      <a:pt x="512" y="254"/>
                    </a:lnTo>
                    <a:lnTo>
                      <a:pt x="452" y="256"/>
                    </a:lnTo>
                    <a:lnTo>
                      <a:pt x="450" y="248"/>
                    </a:lnTo>
                    <a:lnTo>
                      <a:pt x="438" y="246"/>
                    </a:lnTo>
                    <a:lnTo>
                      <a:pt x="430" y="250"/>
                    </a:lnTo>
                    <a:lnTo>
                      <a:pt x="428" y="256"/>
                    </a:lnTo>
                    <a:lnTo>
                      <a:pt x="410" y="258"/>
                    </a:lnTo>
                    <a:lnTo>
                      <a:pt x="406" y="254"/>
                    </a:lnTo>
                    <a:lnTo>
                      <a:pt x="394" y="254"/>
                    </a:lnTo>
                    <a:lnTo>
                      <a:pt x="384" y="266"/>
                    </a:lnTo>
                    <a:lnTo>
                      <a:pt x="376" y="270"/>
                    </a:lnTo>
                    <a:lnTo>
                      <a:pt x="352" y="288"/>
                    </a:lnTo>
                    <a:lnTo>
                      <a:pt x="350" y="298"/>
                    </a:lnTo>
                    <a:lnTo>
                      <a:pt x="342" y="298"/>
                    </a:lnTo>
                    <a:lnTo>
                      <a:pt x="342" y="288"/>
                    </a:lnTo>
                    <a:lnTo>
                      <a:pt x="338" y="286"/>
                    </a:lnTo>
                    <a:lnTo>
                      <a:pt x="320" y="288"/>
                    </a:lnTo>
                    <a:lnTo>
                      <a:pt x="318" y="272"/>
                    </a:lnTo>
                    <a:lnTo>
                      <a:pt x="308" y="264"/>
                    </a:lnTo>
                    <a:lnTo>
                      <a:pt x="308" y="256"/>
                    </a:lnTo>
                    <a:lnTo>
                      <a:pt x="290" y="238"/>
                    </a:lnTo>
                    <a:lnTo>
                      <a:pt x="282" y="240"/>
                    </a:lnTo>
                    <a:lnTo>
                      <a:pt x="244" y="242"/>
                    </a:lnTo>
                    <a:lnTo>
                      <a:pt x="230" y="224"/>
                    </a:lnTo>
                    <a:lnTo>
                      <a:pt x="204" y="210"/>
                    </a:lnTo>
                    <a:lnTo>
                      <a:pt x="196" y="204"/>
                    </a:lnTo>
                    <a:lnTo>
                      <a:pt x="168" y="208"/>
                    </a:lnTo>
                    <a:lnTo>
                      <a:pt x="150" y="212"/>
                    </a:lnTo>
                    <a:lnTo>
                      <a:pt x="150" y="286"/>
                    </a:lnTo>
                    <a:lnTo>
                      <a:pt x="140" y="284"/>
                    </a:lnTo>
                    <a:lnTo>
                      <a:pt x="132" y="270"/>
                    </a:lnTo>
                    <a:lnTo>
                      <a:pt x="120" y="262"/>
                    </a:lnTo>
                    <a:lnTo>
                      <a:pt x="114" y="264"/>
                    </a:lnTo>
                    <a:lnTo>
                      <a:pt x="108" y="2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2" name="Freeform 200"/>
              <p:cNvSpPr>
                <a:spLocks noChangeAspect="1"/>
              </p:cNvSpPr>
              <p:nvPr/>
            </p:nvSpPr>
            <p:spPr bwMode="auto">
              <a:xfrm>
                <a:off x="3137" y="985"/>
                <a:ext cx="2580" cy="890"/>
              </a:xfrm>
              <a:custGeom>
                <a:avLst/>
                <a:gdLst/>
                <a:ahLst/>
                <a:cxnLst>
                  <a:cxn ang="0">
                    <a:pos x="336" y="878"/>
                  </a:cxn>
                  <a:cxn ang="0">
                    <a:pos x="254" y="858"/>
                  </a:cxn>
                  <a:cxn ang="0">
                    <a:pos x="174" y="796"/>
                  </a:cxn>
                  <a:cxn ang="0">
                    <a:pos x="164" y="716"/>
                  </a:cxn>
                  <a:cxn ang="0">
                    <a:pos x="72" y="674"/>
                  </a:cxn>
                  <a:cxn ang="0">
                    <a:pos x="14" y="584"/>
                  </a:cxn>
                  <a:cxn ang="0">
                    <a:pos x="22" y="486"/>
                  </a:cxn>
                  <a:cxn ang="0">
                    <a:pos x="34" y="336"/>
                  </a:cxn>
                  <a:cxn ang="0">
                    <a:pos x="80" y="244"/>
                  </a:cxn>
                  <a:cxn ang="0">
                    <a:pos x="172" y="348"/>
                  </a:cxn>
                  <a:cxn ang="0">
                    <a:pos x="122" y="386"/>
                  </a:cxn>
                  <a:cxn ang="0">
                    <a:pos x="180" y="380"/>
                  </a:cxn>
                  <a:cxn ang="0">
                    <a:pos x="262" y="310"/>
                  </a:cxn>
                  <a:cxn ang="0">
                    <a:pos x="318" y="326"/>
                  </a:cxn>
                  <a:cxn ang="0">
                    <a:pos x="476" y="278"/>
                  </a:cxn>
                  <a:cxn ang="0">
                    <a:pos x="498" y="226"/>
                  </a:cxn>
                  <a:cxn ang="0">
                    <a:pos x="626" y="246"/>
                  </a:cxn>
                  <a:cxn ang="0">
                    <a:pos x="716" y="182"/>
                  </a:cxn>
                  <a:cxn ang="0">
                    <a:pos x="666" y="324"/>
                  </a:cxn>
                  <a:cxn ang="0">
                    <a:pos x="778" y="270"/>
                  </a:cxn>
                  <a:cxn ang="0">
                    <a:pos x="734" y="204"/>
                  </a:cxn>
                  <a:cxn ang="0">
                    <a:pos x="780" y="204"/>
                  </a:cxn>
                  <a:cxn ang="0">
                    <a:pos x="798" y="162"/>
                  </a:cxn>
                  <a:cxn ang="0">
                    <a:pos x="946" y="120"/>
                  </a:cxn>
                  <a:cxn ang="0">
                    <a:pos x="1230" y="2"/>
                  </a:cxn>
                  <a:cxn ang="0">
                    <a:pos x="1326" y="102"/>
                  </a:cxn>
                  <a:cxn ang="0">
                    <a:pos x="1336" y="122"/>
                  </a:cxn>
                  <a:cxn ang="0">
                    <a:pos x="1564" y="138"/>
                  </a:cxn>
                  <a:cxn ang="0">
                    <a:pos x="1720" y="190"/>
                  </a:cxn>
                  <a:cxn ang="0">
                    <a:pos x="1926" y="172"/>
                  </a:cxn>
                  <a:cxn ang="0">
                    <a:pos x="2108" y="246"/>
                  </a:cxn>
                  <a:cxn ang="0">
                    <a:pos x="2274" y="272"/>
                  </a:cxn>
                  <a:cxn ang="0">
                    <a:pos x="2442" y="276"/>
                  </a:cxn>
                  <a:cxn ang="0">
                    <a:pos x="2568" y="332"/>
                  </a:cxn>
                  <a:cxn ang="0">
                    <a:pos x="2446" y="360"/>
                  </a:cxn>
                  <a:cxn ang="0">
                    <a:pos x="2368" y="380"/>
                  </a:cxn>
                  <a:cxn ang="0">
                    <a:pos x="2306" y="464"/>
                  </a:cxn>
                  <a:cxn ang="0">
                    <a:pos x="2136" y="534"/>
                  </a:cxn>
                  <a:cxn ang="0">
                    <a:pos x="2104" y="634"/>
                  </a:cxn>
                  <a:cxn ang="0">
                    <a:pos x="2034" y="582"/>
                  </a:cxn>
                  <a:cxn ang="0">
                    <a:pos x="2166" y="430"/>
                  </a:cxn>
                  <a:cxn ang="0">
                    <a:pos x="2058" y="456"/>
                  </a:cxn>
                  <a:cxn ang="0">
                    <a:pos x="1966" y="504"/>
                  </a:cxn>
                  <a:cxn ang="0">
                    <a:pos x="1734" y="620"/>
                  </a:cxn>
                  <a:cxn ang="0">
                    <a:pos x="1794" y="728"/>
                  </a:cxn>
                  <a:cxn ang="0">
                    <a:pos x="1660" y="810"/>
                  </a:cxn>
                  <a:cxn ang="0">
                    <a:pos x="1666" y="764"/>
                  </a:cxn>
                  <a:cxn ang="0">
                    <a:pos x="1472" y="652"/>
                  </a:cxn>
                  <a:cxn ang="0">
                    <a:pos x="1418" y="718"/>
                  </a:cxn>
                  <a:cxn ang="0">
                    <a:pos x="1276" y="718"/>
                  </a:cxn>
                  <a:cxn ang="0">
                    <a:pos x="1132" y="674"/>
                  </a:cxn>
                  <a:cxn ang="0">
                    <a:pos x="1024" y="700"/>
                  </a:cxn>
                  <a:cxn ang="0">
                    <a:pos x="894" y="696"/>
                  </a:cxn>
                  <a:cxn ang="0">
                    <a:pos x="760" y="632"/>
                  </a:cxn>
                  <a:cxn ang="0">
                    <a:pos x="536" y="634"/>
                  </a:cxn>
                  <a:cxn ang="0">
                    <a:pos x="530" y="702"/>
                  </a:cxn>
                  <a:cxn ang="0">
                    <a:pos x="340" y="706"/>
                  </a:cxn>
                  <a:cxn ang="0">
                    <a:pos x="344" y="792"/>
                  </a:cxn>
                </a:cxnLst>
                <a:rect l="0" t="0" r="r" b="b"/>
                <a:pathLst>
                  <a:path w="2580" h="890">
                    <a:moveTo>
                      <a:pt x="344" y="792"/>
                    </a:moveTo>
                    <a:lnTo>
                      <a:pt x="328" y="804"/>
                    </a:lnTo>
                    <a:lnTo>
                      <a:pt x="318" y="810"/>
                    </a:lnTo>
                    <a:lnTo>
                      <a:pt x="314" y="818"/>
                    </a:lnTo>
                    <a:lnTo>
                      <a:pt x="306" y="828"/>
                    </a:lnTo>
                    <a:lnTo>
                      <a:pt x="314" y="834"/>
                    </a:lnTo>
                    <a:lnTo>
                      <a:pt x="320" y="844"/>
                    </a:lnTo>
                    <a:lnTo>
                      <a:pt x="322" y="862"/>
                    </a:lnTo>
                    <a:lnTo>
                      <a:pt x="336" y="878"/>
                    </a:lnTo>
                    <a:lnTo>
                      <a:pt x="326" y="888"/>
                    </a:lnTo>
                    <a:lnTo>
                      <a:pt x="322" y="890"/>
                    </a:lnTo>
                    <a:lnTo>
                      <a:pt x="306" y="878"/>
                    </a:lnTo>
                    <a:lnTo>
                      <a:pt x="300" y="876"/>
                    </a:lnTo>
                    <a:lnTo>
                      <a:pt x="290" y="866"/>
                    </a:lnTo>
                    <a:lnTo>
                      <a:pt x="280" y="860"/>
                    </a:lnTo>
                    <a:lnTo>
                      <a:pt x="270" y="862"/>
                    </a:lnTo>
                    <a:lnTo>
                      <a:pt x="264" y="862"/>
                    </a:lnTo>
                    <a:lnTo>
                      <a:pt x="254" y="858"/>
                    </a:lnTo>
                    <a:lnTo>
                      <a:pt x="240" y="850"/>
                    </a:lnTo>
                    <a:lnTo>
                      <a:pt x="232" y="850"/>
                    </a:lnTo>
                    <a:lnTo>
                      <a:pt x="222" y="852"/>
                    </a:lnTo>
                    <a:lnTo>
                      <a:pt x="210" y="844"/>
                    </a:lnTo>
                    <a:lnTo>
                      <a:pt x="198" y="846"/>
                    </a:lnTo>
                    <a:lnTo>
                      <a:pt x="172" y="828"/>
                    </a:lnTo>
                    <a:lnTo>
                      <a:pt x="158" y="822"/>
                    </a:lnTo>
                    <a:lnTo>
                      <a:pt x="162" y="808"/>
                    </a:lnTo>
                    <a:lnTo>
                      <a:pt x="174" y="796"/>
                    </a:lnTo>
                    <a:lnTo>
                      <a:pt x="172" y="786"/>
                    </a:lnTo>
                    <a:lnTo>
                      <a:pt x="188" y="776"/>
                    </a:lnTo>
                    <a:lnTo>
                      <a:pt x="170" y="774"/>
                    </a:lnTo>
                    <a:lnTo>
                      <a:pt x="172" y="766"/>
                    </a:lnTo>
                    <a:lnTo>
                      <a:pt x="182" y="762"/>
                    </a:lnTo>
                    <a:lnTo>
                      <a:pt x="198" y="758"/>
                    </a:lnTo>
                    <a:lnTo>
                      <a:pt x="200" y="726"/>
                    </a:lnTo>
                    <a:lnTo>
                      <a:pt x="184" y="716"/>
                    </a:lnTo>
                    <a:lnTo>
                      <a:pt x="164" y="716"/>
                    </a:lnTo>
                    <a:lnTo>
                      <a:pt x="162" y="710"/>
                    </a:lnTo>
                    <a:lnTo>
                      <a:pt x="130" y="708"/>
                    </a:lnTo>
                    <a:lnTo>
                      <a:pt x="126" y="694"/>
                    </a:lnTo>
                    <a:lnTo>
                      <a:pt x="108" y="690"/>
                    </a:lnTo>
                    <a:lnTo>
                      <a:pt x="110" y="678"/>
                    </a:lnTo>
                    <a:lnTo>
                      <a:pt x="106" y="668"/>
                    </a:lnTo>
                    <a:lnTo>
                      <a:pt x="82" y="668"/>
                    </a:lnTo>
                    <a:lnTo>
                      <a:pt x="78" y="672"/>
                    </a:lnTo>
                    <a:lnTo>
                      <a:pt x="72" y="674"/>
                    </a:lnTo>
                    <a:lnTo>
                      <a:pt x="64" y="670"/>
                    </a:lnTo>
                    <a:lnTo>
                      <a:pt x="64" y="650"/>
                    </a:lnTo>
                    <a:lnTo>
                      <a:pt x="82" y="650"/>
                    </a:lnTo>
                    <a:lnTo>
                      <a:pt x="84" y="648"/>
                    </a:lnTo>
                    <a:lnTo>
                      <a:pt x="56" y="618"/>
                    </a:lnTo>
                    <a:lnTo>
                      <a:pt x="52" y="596"/>
                    </a:lnTo>
                    <a:lnTo>
                      <a:pt x="32" y="594"/>
                    </a:lnTo>
                    <a:lnTo>
                      <a:pt x="32" y="588"/>
                    </a:lnTo>
                    <a:lnTo>
                      <a:pt x="14" y="584"/>
                    </a:lnTo>
                    <a:lnTo>
                      <a:pt x="10" y="578"/>
                    </a:lnTo>
                    <a:lnTo>
                      <a:pt x="6" y="562"/>
                    </a:lnTo>
                    <a:lnTo>
                      <a:pt x="0" y="550"/>
                    </a:lnTo>
                    <a:lnTo>
                      <a:pt x="2" y="538"/>
                    </a:lnTo>
                    <a:lnTo>
                      <a:pt x="2" y="522"/>
                    </a:lnTo>
                    <a:lnTo>
                      <a:pt x="8" y="510"/>
                    </a:lnTo>
                    <a:lnTo>
                      <a:pt x="26" y="496"/>
                    </a:lnTo>
                    <a:lnTo>
                      <a:pt x="40" y="494"/>
                    </a:lnTo>
                    <a:lnTo>
                      <a:pt x="22" y="486"/>
                    </a:lnTo>
                    <a:lnTo>
                      <a:pt x="12" y="474"/>
                    </a:lnTo>
                    <a:lnTo>
                      <a:pt x="56" y="438"/>
                    </a:lnTo>
                    <a:lnTo>
                      <a:pt x="64" y="424"/>
                    </a:lnTo>
                    <a:lnTo>
                      <a:pt x="40" y="406"/>
                    </a:lnTo>
                    <a:lnTo>
                      <a:pt x="50" y="396"/>
                    </a:lnTo>
                    <a:lnTo>
                      <a:pt x="42" y="382"/>
                    </a:lnTo>
                    <a:lnTo>
                      <a:pt x="32" y="372"/>
                    </a:lnTo>
                    <a:lnTo>
                      <a:pt x="40" y="352"/>
                    </a:lnTo>
                    <a:lnTo>
                      <a:pt x="34" y="336"/>
                    </a:lnTo>
                    <a:lnTo>
                      <a:pt x="24" y="318"/>
                    </a:lnTo>
                    <a:lnTo>
                      <a:pt x="40" y="302"/>
                    </a:lnTo>
                    <a:lnTo>
                      <a:pt x="16" y="288"/>
                    </a:lnTo>
                    <a:lnTo>
                      <a:pt x="20" y="266"/>
                    </a:lnTo>
                    <a:lnTo>
                      <a:pt x="30" y="256"/>
                    </a:lnTo>
                    <a:lnTo>
                      <a:pt x="40" y="254"/>
                    </a:lnTo>
                    <a:lnTo>
                      <a:pt x="40" y="248"/>
                    </a:lnTo>
                    <a:lnTo>
                      <a:pt x="62" y="244"/>
                    </a:lnTo>
                    <a:lnTo>
                      <a:pt x="80" y="244"/>
                    </a:lnTo>
                    <a:lnTo>
                      <a:pt x="86" y="254"/>
                    </a:lnTo>
                    <a:lnTo>
                      <a:pt x="96" y="258"/>
                    </a:lnTo>
                    <a:lnTo>
                      <a:pt x="134" y="260"/>
                    </a:lnTo>
                    <a:lnTo>
                      <a:pt x="162" y="274"/>
                    </a:lnTo>
                    <a:lnTo>
                      <a:pt x="188" y="290"/>
                    </a:lnTo>
                    <a:lnTo>
                      <a:pt x="218" y="306"/>
                    </a:lnTo>
                    <a:lnTo>
                      <a:pt x="220" y="324"/>
                    </a:lnTo>
                    <a:lnTo>
                      <a:pt x="202" y="340"/>
                    </a:lnTo>
                    <a:lnTo>
                      <a:pt x="172" y="348"/>
                    </a:lnTo>
                    <a:lnTo>
                      <a:pt x="146" y="338"/>
                    </a:lnTo>
                    <a:lnTo>
                      <a:pt x="116" y="332"/>
                    </a:lnTo>
                    <a:lnTo>
                      <a:pt x="94" y="324"/>
                    </a:lnTo>
                    <a:lnTo>
                      <a:pt x="76" y="316"/>
                    </a:lnTo>
                    <a:lnTo>
                      <a:pt x="90" y="334"/>
                    </a:lnTo>
                    <a:lnTo>
                      <a:pt x="106" y="342"/>
                    </a:lnTo>
                    <a:lnTo>
                      <a:pt x="114" y="348"/>
                    </a:lnTo>
                    <a:lnTo>
                      <a:pt x="116" y="360"/>
                    </a:lnTo>
                    <a:lnTo>
                      <a:pt x="122" y="386"/>
                    </a:lnTo>
                    <a:lnTo>
                      <a:pt x="132" y="388"/>
                    </a:lnTo>
                    <a:lnTo>
                      <a:pt x="148" y="402"/>
                    </a:lnTo>
                    <a:lnTo>
                      <a:pt x="168" y="402"/>
                    </a:lnTo>
                    <a:lnTo>
                      <a:pt x="170" y="392"/>
                    </a:lnTo>
                    <a:lnTo>
                      <a:pt x="158" y="388"/>
                    </a:lnTo>
                    <a:lnTo>
                      <a:pt x="148" y="376"/>
                    </a:lnTo>
                    <a:lnTo>
                      <a:pt x="156" y="366"/>
                    </a:lnTo>
                    <a:lnTo>
                      <a:pt x="168" y="376"/>
                    </a:lnTo>
                    <a:lnTo>
                      <a:pt x="180" y="380"/>
                    </a:lnTo>
                    <a:lnTo>
                      <a:pt x="206" y="386"/>
                    </a:lnTo>
                    <a:lnTo>
                      <a:pt x="206" y="376"/>
                    </a:lnTo>
                    <a:lnTo>
                      <a:pt x="196" y="364"/>
                    </a:lnTo>
                    <a:lnTo>
                      <a:pt x="208" y="352"/>
                    </a:lnTo>
                    <a:lnTo>
                      <a:pt x="226" y="342"/>
                    </a:lnTo>
                    <a:lnTo>
                      <a:pt x="236" y="334"/>
                    </a:lnTo>
                    <a:lnTo>
                      <a:pt x="264" y="342"/>
                    </a:lnTo>
                    <a:lnTo>
                      <a:pt x="270" y="318"/>
                    </a:lnTo>
                    <a:lnTo>
                      <a:pt x="262" y="310"/>
                    </a:lnTo>
                    <a:lnTo>
                      <a:pt x="266" y="288"/>
                    </a:lnTo>
                    <a:lnTo>
                      <a:pt x="258" y="280"/>
                    </a:lnTo>
                    <a:lnTo>
                      <a:pt x="292" y="278"/>
                    </a:lnTo>
                    <a:lnTo>
                      <a:pt x="304" y="292"/>
                    </a:lnTo>
                    <a:lnTo>
                      <a:pt x="304" y="300"/>
                    </a:lnTo>
                    <a:lnTo>
                      <a:pt x="288" y="300"/>
                    </a:lnTo>
                    <a:lnTo>
                      <a:pt x="278" y="310"/>
                    </a:lnTo>
                    <a:lnTo>
                      <a:pt x="294" y="324"/>
                    </a:lnTo>
                    <a:lnTo>
                      <a:pt x="318" y="326"/>
                    </a:lnTo>
                    <a:lnTo>
                      <a:pt x="328" y="302"/>
                    </a:lnTo>
                    <a:lnTo>
                      <a:pt x="386" y="280"/>
                    </a:lnTo>
                    <a:lnTo>
                      <a:pt x="396" y="282"/>
                    </a:lnTo>
                    <a:lnTo>
                      <a:pt x="408" y="270"/>
                    </a:lnTo>
                    <a:lnTo>
                      <a:pt x="420" y="266"/>
                    </a:lnTo>
                    <a:lnTo>
                      <a:pt x="416" y="284"/>
                    </a:lnTo>
                    <a:lnTo>
                      <a:pt x="436" y="284"/>
                    </a:lnTo>
                    <a:lnTo>
                      <a:pt x="440" y="276"/>
                    </a:lnTo>
                    <a:lnTo>
                      <a:pt x="476" y="278"/>
                    </a:lnTo>
                    <a:lnTo>
                      <a:pt x="500" y="264"/>
                    </a:lnTo>
                    <a:lnTo>
                      <a:pt x="504" y="274"/>
                    </a:lnTo>
                    <a:lnTo>
                      <a:pt x="502" y="282"/>
                    </a:lnTo>
                    <a:lnTo>
                      <a:pt x="512" y="282"/>
                    </a:lnTo>
                    <a:lnTo>
                      <a:pt x="516" y="274"/>
                    </a:lnTo>
                    <a:lnTo>
                      <a:pt x="532" y="264"/>
                    </a:lnTo>
                    <a:lnTo>
                      <a:pt x="520" y="248"/>
                    </a:lnTo>
                    <a:lnTo>
                      <a:pt x="498" y="240"/>
                    </a:lnTo>
                    <a:lnTo>
                      <a:pt x="498" y="226"/>
                    </a:lnTo>
                    <a:lnTo>
                      <a:pt x="506" y="224"/>
                    </a:lnTo>
                    <a:lnTo>
                      <a:pt x="526" y="242"/>
                    </a:lnTo>
                    <a:lnTo>
                      <a:pt x="558" y="244"/>
                    </a:lnTo>
                    <a:lnTo>
                      <a:pt x="592" y="256"/>
                    </a:lnTo>
                    <a:lnTo>
                      <a:pt x="620" y="268"/>
                    </a:lnTo>
                    <a:lnTo>
                      <a:pt x="650" y="284"/>
                    </a:lnTo>
                    <a:lnTo>
                      <a:pt x="658" y="270"/>
                    </a:lnTo>
                    <a:lnTo>
                      <a:pt x="644" y="256"/>
                    </a:lnTo>
                    <a:lnTo>
                      <a:pt x="626" y="246"/>
                    </a:lnTo>
                    <a:lnTo>
                      <a:pt x="626" y="236"/>
                    </a:lnTo>
                    <a:lnTo>
                      <a:pt x="634" y="216"/>
                    </a:lnTo>
                    <a:lnTo>
                      <a:pt x="624" y="210"/>
                    </a:lnTo>
                    <a:lnTo>
                      <a:pt x="626" y="204"/>
                    </a:lnTo>
                    <a:lnTo>
                      <a:pt x="650" y="186"/>
                    </a:lnTo>
                    <a:lnTo>
                      <a:pt x="666" y="154"/>
                    </a:lnTo>
                    <a:lnTo>
                      <a:pt x="716" y="158"/>
                    </a:lnTo>
                    <a:lnTo>
                      <a:pt x="720" y="164"/>
                    </a:lnTo>
                    <a:lnTo>
                      <a:pt x="716" y="182"/>
                    </a:lnTo>
                    <a:lnTo>
                      <a:pt x="706" y="198"/>
                    </a:lnTo>
                    <a:lnTo>
                      <a:pt x="716" y="206"/>
                    </a:lnTo>
                    <a:lnTo>
                      <a:pt x="720" y="224"/>
                    </a:lnTo>
                    <a:lnTo>
                      <a:pt x="716" y="268"/>
                    </a:lnTo>
                    <a:lnTo>
                      <a:pt x="732" y="280"/>
                    </a:lnTo>
                    <a:lnTo>
                      <a:pt x="724" y="298"/>
                    </a:lnTo>
                    <a:lnTo>
                      <a:pt x="696" y="322"/>
                    </a:lnTo>
                    <a:lnTo>
                      <a:pt x="682" y="328"/>
                    </a:lnTo>
                    <a:lnTo>
                      <a:pt x="666" y="324"/>
                    </a:lnTo>
                    <a:lnTo>
                      <a:pt x="658" y="328"/>
                    </a:lnTo>
                    <a:lnTo>
                      <a:pt x="670" y="336"/>
                    </a:lnTo>
                    <a:lnTo>
                      <a:pt x="688" y="340"/>
                    </a:lnTo>
                    <a:lnTo>
                      <a:pt x="706" y="342"/>
                    </a:lnTo>
                    <a:lnTo>
                      <a:pt x="726" y="326"/>
                    </a:lnTo>
                    <a:lnTo>
                      <a:pt x="754" y="298"/>
                    </a:lnTo>
                    <a:lnTo>
                      <a:pt x="746" y="282"/>
                    </a:lnTo>
                    <a:lnTo>
                      <a:pt x="756" y="266"/>
                    </a:lnTo>
                    <a:lnTo>
                      <a:pt x="778" y="270"/>
                    </a:lnTo>
                    <a:lnTo>
                      <a:pt x="788" y="280"/>
                    </a:lnTo>
                    <a:lnTo>
                      <a:pt x="792" y="296"/>
                    </a:lnTo>
                    <a:lnTo>
                      <a:pt x="806" y="284"/>
                    </a:lnTo>
                    <a:lnTo>
                      <a:pt x="798" y="268"/>
                    </a:lnTo>
                    <a:lnTo>
                      <a:pt x="778" y="262"/>
                    </a:lnTo>
                    <a:lnTo>
                      <a:pt x="736" y="260"/>
                    </a:lnTo>
                    <a:lnTo>
                      <a:pt x="736" y="240"/>
                    </a:lnTo>
                    <a:lnTo>
                      <a:pt x="744" y="220"/>
                    </a:lnTo>
                    <a:lnTo>
                      <a:pt x="734" y="204"/>
                    </a:lnTo>
                    <a:lnTo>
                      <a:pt x="728" y="192"/>
                    </a:lnTo>
                    <a:lnTo>
                      <a:pt x="740" y="180"/>
                    </a:lnTo>
                    <a:lnTo>
                      <a:pt x="754" y="174"/>
                    </a:lnTo>
                    <a:lnTo>
                      <a:pt x="756" y="158"/>
                    </a:lnTo>
                    <a:lnTo>
                      <a:pt x="764" y="158"/>
                    </a:lnTo>
                    <a:lnTo>
                      <a:pt x="766" y="176"/>
                    </a:lnTo>
                    <a:lnTo>
                      <a:pt x="760" y="190"/>
                    </a:lnTo>
                    <a:lnTo>
                      <a:pt x="764" y="200"/>
                    </a:lnTo>
                    <a:lnTo>
                      <a:pt x="780" y="204"/>
                    </a:lnTo>
                    <a:lnTo>
                      <a:pt x="804" y="210"/>
                    </a:lnTo>
                    <a:lnTo>
                      <a:pt x="816" y="210"/>
                    </a:lnTo>
                    <a:lnTo>
                      <a:pt x="802" y="200"/>
                    </a:lnTo>
                    <a:lnTo>
                      <a:pt x="782" y="194"/>
                    </a:lnTo>
                    <a:lnTo>
                      <a:pt x="774" y="182"/>
                    </a:lnTo>
                    <a:lnTo>
                      <a:pt x="786" y="178"/>
                    </a:lnTo>
                    <a:lnTo>
                      <a:pt x="806" y="182"/>
                    </a:lnTo>
                    <a:lnTo>
                      <a:pt x="792" y="166"/>
                    </a:lnTo>
                    <a:lnTo>
                      <a:pt x="798" y="162"/>
                    </a:lnTo>
                    <a:lnTo>
                      <a:pt x="832" y="172"/>
                    </a:lnTo>
                    <a:lnTo>
                      <a:pt x="852" y="188"/>
                    </a:lnTo>
                    <a:lnTo>
                      <a:pt x="880" y="188"/>
                    </a:lnTo>
                    <a:lnTo>
                      <a:pt x="866" y="174"/>
                    </a:lnTo>
                    <a:lnTo>
                      <a:pt x="848" y="160"/>
                    </a:lnTo>
                    <a:lnTo>
                      <a:pt x="842" y="138"/>
                    </a:lnTo>
                    <a:lnTo>
                      <a:pt x="854" y="130"/>
                    </a:lnTo>
                    <a:lnTo>
                      <a:pt x="900" y="128"/>
                    </a:lnTo>
                    <a:lnTo>
                      <a:pt x="946" y="120"/>
                    </a:lnTo>
                    <a:lnTo>
                      <a:pt x="934" y="98"/>
                    </a:lnTo>
                    <a:lnTo>
                      <a:pt x="972" y="80"/>
                    </a:lnTo>
                    <a:lnTo>
                      <a:pt x="1056" y="52"/>
                    </a:lnTo>
                    <a:lnTo>
                      <a:pt x="1092" y="48"/>
                    </a:lnTo>
                    <a:lnTo>
                      <a:pt x="1126" y="52"/>
                    </a:lnTo>
                    <a:lnTo>
                      <a:pt x="1176" y="36"/>
                    </a:lnTo>
                    <a:lnTo>
                      <a:pt x="1172" y="20"/>
                    </a:lnTo>
                    <a:lnTo>
                      <a:pt x="1196" y="0"/>
                    </a:lnTo>
                    <a:lnTo>
                      <a:pt x="1230" y="2"/>
                    </a:lnTo>
                    <a:lnTo>
                      <a:pt x="1248" y="8"/>
                    </a:lnTo>
                    <a:lnTo>
                      <a:pt x="1226" y="20"/>
                    </a:lnTo>
                    <a:lnTo>
                      <a:pt x="1268" y="22"/>
                    </a:lnTo>
                    <a:lnTo>
                      <a:pt x="1260" y="36"/>
                    </a:lnTo>
                    <a:lnTo>
                      <a:pt x="1336" y="34"/>
                    </a:lnTo>
                    <a:lnTo>
                      <a:pt x="1364" y="52"/>
                    </a:lnTo>
                    <a:lnTo>
                      <a:pt x="1368" y="64"/>
                    </a:lnTo>
                    <a:lnTo>
                      <a:pt x="1360" y="84"/>
                    </a:lnTo>
                    <a:lnTo>
                      <a:pt x="1326" y="102"/>
                    </a:lnTo>
                    <a:lnTo>
                      <a:pt x="1290" y="122"/>
                    </a:lnTo>
                    <a:lnTo>
                      <a:pt x="1240" y="150"/>
                    </a:lnTo>
                    <a:lnTo>
                      <a:pt x="1244" y="154"/>
                    </a:lnTo>
                    <a:lnTo>
                      <a:pt x="1266" y="146"/>
                    </a:lnTo>
                    <a:lnTo>
                      <a:pt x="1308" y="134"/>
                    </a:lnTo>
                    <a:lnTo>
                      <a:pt x="1306" y="126"/>
                    </a:lnTo>
                    <a:lnTo>
                      <a:pt x="1316" y="116"/>
                    </a:lnTo>
                    <a:lnTo>
                      <a:pt x="1332" y="112"/>
                    </a:lnTo>
                    <a:lnTo>
                      <a:pt x="1336" y="122"/>
                    </a:lnTo>
                    <a:lnTo>
                      <a:pt x="1348" y="126"/>
                    </a:lnTo>
                    <a:lnTo>
                      <a:pt x="1366" y="138"/>
                    </a:lnTo>
                    <a:lnTo>
                      <a:pt x="1376" y="132"/>
                    </a:lnTo>
                    <a:lnTo>
                      <a:pt x="1450" y="134"/>
                    </a:lnTo>
                    <a:lnTo>
                      <a:pt x="1450" y="144"/>
                    </a:lnTo>
                    <a:lnTo>
                      <a:pt x="1522" y="152"/>
                    </a:lnTo>
                    <a:lnTo>
                      <a:pt x="1530" y="126"/>
                    </a:lnTo>
                    <a:lnTo>
                      <a:pt x="1544" y="128"/>
                    </a:lnTo>
                    <a:lnTo>
                      <a:pt x="1564" y="138"/>
                    </a:lnTo>
                    <a:lnTo>
                      <a:pt x="1596" y="136"/>
                    </a:lnTo>
                    <a:lnTo>
                      <a:pt x="1614" y="156"/>
                    </a:lnTo>
                    <a:lnTo>
                      <a:pt x="1618" y="174"/>
                    </a:lnTo>
                    <a:lnTo>
                      <a:pt x="1606" y="182"/>
                    </a:lnTo>
                    <a:lnTo>
                      <a:pt x="1628" y="208"/>
                    </a:lnTo>
                    <a:lnTo>
                      <a:pt x="1650" y="214"/>
                    </a:lnTo>
                    <a:lnTo>
                      <a:pt x="1670" y="184"/>
                    </a:lnTo>
                    <a:lnTo>
                      <a:pt x="1696" y="198"/>
                    </a:lnTo>
                    <a:lnTo>
                      <a:pt x="1720" y="190"/>
                    </a:lnTo>
                    <a:lnTo>
                      <a:pt x="1746" y="200"/>
                    </a:lnTo>
                    <a:lnTo>
                      <a:pt x="1768" y="192"/>
                    </a:lnTo>
                    <a:lnTo>
                      <a:pt x="1784" y="184"/>
                    </a:lnTo>
                    <a:lnTo>
                      <a:pt x="1782" y="166"/>
                    </a:lnTo>
                    <a:lnTo>
                      <a:pt x="1804" y="158"/>
                    </a:lnTo>
                    <a:lnTo>
                      <a:pt x="1872" y="162"/>
                    </a:lnTo>
                    <a:lnTo>
                      <a:pt x="1884" y="172"/>
                    </a:lnTo>
                    <a:lnTo>
                      <a:pt x="1890" y="176"/>
                    </a:lnTo>
                    <a:lnTo>
                      <a:pt x="1926" y="172"/>
                    </a:lnTo>
                    <a:lnTo>
                      <a:pt x="1942" y="180"/>
                    </a:lnTo>
                    <a:lnTo>
                      <a:pt x="1934" y="190"/>
                    </a:lnTo>
                    <a:lnTo>
                      <a:pt x="1948" y="196"/>
                    </a:lnTo>
                    <a:lnTo>
                      <a:pt x="1978" y="208"/>
                    </a:lnTo>
                    <a:lnTo>
                      <a:pt x="2030" y="210"/>
                    </a:lnTo>
                    <a:lnTo>
                      <a:pt x="2084" y="212"/>
                    </a:lnTo>
                    <a:lnTo>
                      <a:pt x="2106" y="224"/>
                    </a:lnTo>
                    <a:lnTo>
                      <a:pt x="2104" y="238"/>
                    </a:lnTo>
                    <a:lnTo>
                      <a:pt x="2108" y="246"/>
                    </a:lnTo>
                    <a:lnTo>
                      <a:pt x="2126" y="252"/>
                    </a:lnTo>
                    <a:lnTo>
                      <a:pt x="2140" y="246"/>
                    </a:lnTo>
                    <a:lnTo>
                      <a:pt x="2206" y="250"/>
                    </a:lnTo>
                    <a:lnTo>
                      <a:pt x="2214" y="250"/>
                    </a:lnTo>
                    <a:lnTo>
                      <a:pt x="2230" y="242"/>
                    </a:lnTo>
                    <a:lnTo>
                      <a:pt x="2236" y="244"/>
                    </a:lnTo>
                    <a:lnTo>
                      <a:pt x="2236" y="256"/>
                    </a:lnTo>
                    <a:lnTo>
                      <a:pt x="2254" y="270"/>
                    </a:lnTo>
                    <a:lnTo>
                      <a:pt x="2274" y="272"/>
                    </a:lnTo>
                    <a:lnTo>
                      <a:pt x="2280" y="264"/>
                    </a:lnTo>
                    <a:lnTo>
                      <a:pt x="2274" y="252"/>
                    </a:lnTo>
                    <a:lnTo>
                      <a:pt x="2272" y="234"/>
                    </a:lnTo>
                    <a:lnTo>
                      <a:pt x="2284" y="232"/>
                    </a:lnTo>
                    <a:lnTo>
                      <a:pt x="2302" y="240"/>
                    </a:lnTo>
                    <a:lnTo>
                      <a:pt x="2334" y="240"/>
                    </a:lnTo>
                    <a:lnTo>
                      <a:pt x="2372" y="246"/>
                    </a:lnTo>
                    <a:lnTo>
                      <a:pt x="2416" y="262"/>
                    </a:lnTo>
                    <a:lnTo>
                      <a:pt x="2442" y="276"/>
                    </a:lnTo>
                    <a:lnTo>
                      <a:pt x="2488" y="296"/>
                    </a:lnTo>
                    <a:lnTo>
                      <a:pt x="2496" y="308"/>
                    </a:lnTo>
                    <a:lnTo>
                      <a:pt x="2502" y="320"/>
                    </a:lnTo>
                    <a:lnTo>
                      <a:pt x="2512" y="336"/>
                    </a:lnTo>
                    <a:lnTo>
                      <a:pt x="2520" y="332"/>
                    </a:lnTo>
                    <a:lnTo>
                      <a:pt x="2514" y="314"/>
                    </a:lnTo>
                    <a:lnTo>
                      <a:pt x="2530" y="316"/>
                    </a:lnTo>
                    <a:lnTo>
                      <a:pt x="2550" y="320"/>
                    </a:lnTo>
                    <a:lnTo>
                      <a:pt x="2568" y="332"/>
                    </a:lnTo>
                    <a:lnTo>
                      <a:pt x="2580" y="344"/>
                    </a:lnTo>
                    <a:lnTo>
                      <a:pt x="2568" y="356"/>
                    </a:lnTo>
                    <a:lnTo>
                      <a:pt x="2542" y="362"/>
                    </a:lnTo>
                    <a:lnTo>
                      <a:pt x="2538" y="376"/>
                    </a:lnTo>
                    <a:lnTo>
                      <a:pt x="2530" y="394"/>
                    </a:lnTo>
                    <a:lnTo>
                      <a:pt x="2502" y="380"/>
                    </a:lnTo>
                    <a:lnTo>
                      <a:pt x="2486" y="374"/>
                    </a:lnTo>
                    <a:lnTo>
                      <a:pt x="2488" y="358"/>
                    </a:lnTo>
                    <a:lnTo>
                      <a:pt x="2446" y="360"/>
                    </a:lnTo>
                    <a:lnTo>
                      <a:pt x="2440" y="340"/>
                    </a:lnTo>
                    <a:lnTo>
                      <a:pt x="2426" y="342"/>
                    </a:lnTo>
                    <a:lnTo>
                      <a:pt x="2424" y="356"/>
                    </a:lnTo>
                    <a:lnTo>
                      <a:pt x="2430" y="362"/>
                    </a:lnTo>
                    <a:lnTo>
                      <a:pt x="2412" y="378"/>
                    </a:lnTo>
                    <a:lnTo>
                      <a:pt x="2392" y="380"/>
                    </a:lnTo>
                    <a:lnTo>
                      <a:pt x="2378" y="378"/>
                    </a:lnTo>
                    <a:lnTo>
                      <a:pt x="2370" y="372"/>
                    </a:lnTo>
                    <a:lnTo>
                      <a:pt x="2368" y="380"/>
                    </a:lnTo>
                    <a:lnTo>
                      <a:pt x="2382" y="386"/>
                    </a:lnTo>
                    <a:lnTo>
                      <a:pt x="2396" y="394"/>
                    </a:lnTo>
                    <a:lnTo>
                      <a:pt x="2402" y="412"/>
                    </a:lnTo>
                    <a:lnTo>
                      <a:pt x="2414" y="430"/>
                    </a:lnTo>
                    <a:lnTo>
                      <a:pt x="2400" y="438"/>
                    </a:lnTo>
                    <a:lnTo>
                      <a:pt x="2374" y="428"/>
                    </a:lnTo>
                    <a:lnTo>
                      <a:pt x="2362" y="438"/>
                    </a:lnTo>
                    <a:lnTo>
                      <a:pt x="2326" y="454"/>
                    </a:lnTo>
                    <a:lnTo>
                      <a:pt x="2306" y="464"/>
                    </a:lnTo>
                    <a:lnTo>
                      <a:pt x="2266" y="496"/>
                    </a:lnTo>
                    <a:lnTo>
                      <a:pt x="2252" y="484"/>
                    </a:lnTo>
                    <a:lnTo>
                      <a:pt x="2222" y="484"/>
                    </a:lnTo>
                    <a:lnTo>
                      <a:pt x="2206" y="500"/>
                    </a:lnTo>
                    <a:lnTo>
                      <a:pt x="2202" y="484"/>
                    </a:lnTo>
                    <a:lnTo>
                      <a:pt x="2192" y="484"/>
                    </a:lnTo>
                    <a:lnTo>
                      <a:pt x="2188" y="496"/>
                    </a:lnTo>
                    <a:lnTo>
                      <a:pt x="2160" y="496"/>
                    </a:lnTo>
                    <a:lnTo>
                      <a:pt x="2136" y="534"/>
                    </a:lnTo>
                    <a:lnTo>
                      <a:pt x="2136" y="546"/>
                    </a:lnTo>
                    <a:lnTo>
                      <a:pt x="2152" y="546"/>
                    </a:lnTo>
                    <a:lnTo>
                      <a:pt x="2148" y="564"/>
                    </a:lnTo>
                    <a:lnTo>
                      <a:pt x="2154" y="580"/>
                    </a:lnTo>
                    <a:lnTo>
                      <a:pt x="2136" y="586"/>
                    </a:lnTo>
                    <a:lnTo>
                      <a:pt x="2130" y="600"/>
                    </a:lnTo>
                    <a:lnTo>
                      <a:pt x="2136" y="618"/>
                    </a:lnTo>
                    <a:lnTo>
                      <a:pt x="2112" y="626"/>
                    </a:lnTo>
                    <a:lnTo>
                      <a:pt x="2104" y="634"/>
                    </a:lnTo>
                    <a:lnTo>
                      <a:pt x="2104" y="640"/>
                    </a:lnTo>
                    <a:lnTo>
                      <a:pt x="2106" y="644"/>
                    </a:lnTo>
                    <a:lnTo>
                      <a:pt x="2104" y="648"/>
                    </a:lnTo>
                    <a:lnTo>
                      <a:pt x="2080" y="656"/>
                    </a:lnTo>
                    <a:lnTo>
                      <a:pt x="2080" y="670"/>
                    </a:lnTo>
                    <a:lnTo>
                      <a:pt x="2050" y="700"/>
                    </a:lnTo>
                    <a:lnTo>
                      <a:pt x="2046" y="668"/>
                    </a:lnTo>
                    <a:lnTo>
                      <a:pt x="2034" y="618"/>
                    </a:lnTo>
                    <a:lnTo>
                      <a:pt x="2034" y="582"/>
                    </a:lnTo>
                    <a:lnTo>
                      <a:pt x="2046" y="568"/>
                    </a:lnTo>
                    <a:lnTo>
                      <a:pt x="2058" y="546"/>
                    </a:lnTo>
                    <a:lnTo>
                      <a:pt x="2074" y="542"/>
                    </a:lnTo>
                    <a:lnTo>
                      <a:pt x="2116" y="502"/>
                    </a:lnTo>
                    <a:lnTo>
                      <a:pt x="2148" y="480"/>
                    </a:lnTo>
                    <a:lnTo>
                      <a:pt x="2158" y="476"/>
                    </a:lnTo>
                    <a:lnTo>
                      <a:pt x="2174" y="440"/>
                    </a:lnTo>
                    <a:lnTo>
                      <a:pt x="2182" y="436"/>
                    </a:lnTo>
                    <a:lnTo>
                      <a:pt x="2166" y="430"/>
                    </a:lnTo>
                    <a:lnTo>
                      <a:pt x="2160" y="432"/>
                    </a:lnTo>
                    <a:lnTo>
                      <a:pt x="2154" y="438"/>
                    </a:lnTo>
                    <a:lnTo>
                      <a:pt x="2154" y="456"/>
                    </a:lnTo>
                    <a:lnTo>
                      <a:pt x="2140" y="456"/>
                    </a:lnTo>
                    <a:lnTo>
                      <a:pt x="2108" y="476"/>
                    </a:lnTo>
                    <a:lnTo>
                      <a:pt x="2100" y="468"/>
                    </a:lnTo>
                    <a:lnTo>
                      <a:pt x="2108" y="452"/>
                    </a:lnTo>
                    <a:lnTo>
                      <a:pt x="2098" y="456"/>
                    </a:lnTo>
                    <a:lnTo>
                      <a:pt x="2058" y="456"/>
                    </a:lnTo>
                    <a:lnTo>
                      <a:pt x="2020" y="486"/>
                    </a:lnTo>
                    <a:lnTo>
                      <a:pt x="2012" y="502"/>
                    </a:lnTo>
                    <a:lnTo>
                      <a:pt x="2016" y="506"/>
                    </a:lnTo>
                    <a:lnTo>
                      <a:pt x="2026" y="516"/>
                    </a:lnTo>
                    <a:lnTo>
                      <a:pt x="2010" y="516"/>
                    </a:lnTo>
                    <a:lnTo>
                      <a:pt x="1994" y="518"/>
                    </a:lnTo>
                    <a:lnTo>
                      <a:pt x="1964" y="520"/>
                    </a:lnTo>
                    <a:lnTo>
                      <a:pt x="1972" y="512"/>
                    </a:lnTo>
                    <a:lnTo>
                      <a:pt x="1966" y="504"/>
                    </a:lnTo>
                    <a:lnTo>
                      <a:pt x="1944" y="502"/>
                    </a:lnTo>
                    <a:lnTo>
                      <a:pt x="1930" y="504"/>
                    </a:lnTo>
                    <a:lnTo>
                      <a:pt x="1924" y="512"/>
                    </a:lnTo>
                    <a:lnTo>
                      <a:pt x="1894" y="510"/>
                    </a:lnTo>
                    <a:lnTo>
                      <a:pt x="1880" y="512"/>
                    </a:lnTo>
                    <a:lnTo>
                      <a:pt x="1828" y="512"/>
                    </a:lnTo>
                    <a:lnTo>
                      <a:pt x="1712" y="612"/>
                    </a:lnTo>
                    <a:lnTo>
                      <a:pt x="1714" y="622"/>
                    </a:lnTo>
                    <a:lnTo>
                      <a:pt x="1734" y="620"/>
                    </a:lnTo>
                    <a:lnTo>
                      <a:pt x="1736" y="636"/>
                    </a:lnTo>
                    <a:lnTo>
                      <a:pt x="1746" y="624"/>
                    </a:lnTo>
                    <a:lnTo>
                      <a:pt x="1756" y="640"/>
                    </a:lnTo>
                    <a:lnTo>
                      <a:pt x="1770" y="628"/>
                    </a:lnTo>
                    <a:lnTo>
                      <a:pt x="1792" y="632"/>
                    </a:lnTo>
                    <a:lnTo>
                      <a:pt x="1808" y="652"/>
                    </a:lnTo>
                    <a:lnTo>
                      <a:pt x="1804" y="674"/>
                    </a:lnTo>
                    <a:lnTo>
                      <a:pt x="1796" y="696"/>
                    </a:lnTo>
                    <a:lnTo>
                      <a:pt x="1794" y="728"/>
                    </a:lnTo>
                    <a:lnTo>
                      <a:pt x="1788" y="746"/>
                    </a:lnTo>
                    <a:lnTo>
                      <a:pt x="1728" y="820"/>
                    </a:lnTo>
                    <a:lnTo>
                      <a:pt x="1710" y="842"/>
                    </a:lnTo>
                    <a:lnTo>
                      <a:pt x="1696" y="852"/>
                    </a:lnTo>
                    <a:lnTo>
                      <a:pt x="1678" y="860"/>
                    </a:lnTo>
                    <a:lnTo>
                      <a:pt x="1664" y="852"/>
                    </a:lnTo>
                    <a:lnTo>
                      <a:pt x="1646" y="856"/>
                    </a:lnTo>
                    <a:lnTo>
                      <a:pt x="1646" y="820"/>
                    </a:lnTo>
                    <a:lnTo>
                      <a:pt x="1660" y="810"/>
                    </a:lnTo>
                    <a:lnTo>
                      <a:pt x="1666" y="816"/>
                    </a:lnTo>
                    <a:lnTo>
                      <a:pt x="1678" y="814"/>
                    </a:lnTo>
                    <a:lnTo>
                      <a:pt x="1690" y="792"/>
                    </a:lnTo>
                    <a:lnTo>
                      <a:pt x="1696" y="770"/>
                    </a:lnTo>
                    <a:lnTo>
                      <a:pt x="1704" y="766"/>
                    </a:lnTo>
                    <a:lnTo>
                      <a:pt x="1702" y="752"/>
                    </a:lnTo>
                    <a:lnTo>
                      <a:pt x="1686" y="754"/>
                    </a:lnTo>
                    <a:lnTo>
                      <a:pt x="1672" y="756"/>
                    </a:lnTo>
                    <a:lnTo>
                      <a:pt x="1666" y="764"/>
                    </a:lnTo>
                    <a:lnTo>
                      <a:pt x="1644" y="762"/>
                    </a:lnTo>
                    <a:lnTo>
                      <a:pt x="1640" y="742"/>
                    </a:lnTo>
                    <a:lnTo>
                      <a:pt x="1610" y="726"/>
                    </a:lnTo>
                    <a:lnTo>
                      <a:pt x="1594" y="726"/>
                    </a:lnTo>
                    <a:lnTo>
                      <a:pt x="1572" y="674"/>
                    </a:lnTo>
                    <a:lnTo>
                      <a:pt x="1560" y="654"/>
                    </a:lnTo>
                    <a:lnTo>
                      <a:pt x="1530" y="642"/>
                    </a:lnTo>
                    <a:lnTo>
                      <a:pt x="1486" y="646"/>
                    </a:lnTo>
                    <a:lnTo>
                      <a:pt x="1472" y="652"/>
                    </a:lnTo>
                    <a:lnTo>
                      <a:pt x="1470" y="660"/>
                    </a:lnTo>
                    <a:lnTo>
                      <a:pt x="1482" y="662"/>
                    </a:lnTo>
                    <a:lnTo>
                      <a:pt x="1482" y="676"/>
                    </a:lnTo>
                    <a:lnTo>
                      <a:pt x="1472" y="682"/>
                    </a:lnTo>
                    <a:lnTo>
                      <a:pt x="1462" y="700"/>
                    </a:lnTo>
                    <a:lnTo>
                      <a:pt x="1458" y="716"/>
                    </a:lnTo>
                    <a:lnTo>
                      <a:pt x="1446" y="718"/>
                    </a:lnTo>
                    <a:lnTo>
                      <a:pt x="1436" y="728"/>
                    </a:lnTo>
                    <a:lnTo>
                      <a:pt x="1418" y="718"/>
                    </a:lnTo>
                    <a:lnTo>
                      <a:pt x="1394" y="716"/>
                    </a:lnTo>
                    <a:lnTo>
                      <a:pt x="1386" y="710"/>
                    </a:lnTo>
                    <a:lnTo>
                      <a:pt x="1376" y="712"/>
                    </a:lnTo>
                    <a:lnTo>
                      <a:pt x="1358" y="726"/>
                    </a:lnTo>
                    <a:lnTo>
                      <a:pt x="1328" y="732"/>
                    </a:lnTo>
                    <a:lnTo>
                      <a:pt x="1310" y="734"/>
                    </a:lnTo>
                    <a:lnTo>
                      <a:pt x="1288" y="732"/>
                    </a:lnTo>
                    <a:lnTo>
                      <a:pt x="1282" y="726"/>
                    </a:lnTo>
                    <a:lnTo>
                      <a:pt x="1276" y="718"/>
                    </a:lnTo>
                    <a:lnTo>
                      <a:pt x="1266" y="716"/>
                    </a:lnTo>
                    <a:lnTo>
                      <a:pt x="1260" y="710"/>
                    </a:lnTo>
                    <a:lnTo>
                      <a:pt x="1236" y="706"/>
                    </a:lnTo>
                    <a:lnTo>
                      <a:pt x="1222" y="714"/>
                    </a:lnTo>
                    <a:lnTo>
                      <a:pt x="1196" y="710"/>
                    </a:lnTo>
                    <a:lnTo>
                      <a:pt x="1186" y="698"/>
                    </a:lnTo>
                    <a:lnTo>
                      <a:pt x="1184" y="688"/>
                    </a:lnTo>
                    <a:lnTo>
                      <a:pt x="1160" y="680"/>
                    </a:lnTo>
                    <a:lnTo>
                      <a:pt x="1132" y="674"/>
                    </a:lnTo>
                    <a:lnTo>
                      <a:pt x="1114" y="692"/>
                    </a:lnTo>
                    <a:lnTo>
                      <a:pt x="1126" y="706"/>
                    </a:lnTo>
                    <a:lnTo>
                      <a:pt x="1124" y="714"/>
                    </a:lnTo>
                    <a:lnTo>
                      <a:pt x="1112" y="724"/>
                    </a:lnTo>
                    <a:lnTo>
                      <a:pt x="1104" y="718"/>
                    </a:lnTo>
                    <a:lnTo>
                      <a:pt x="1072" y="718"/>
                    </a:lnTo>
                    <a:lnTo>
                      <a:pt x="1062" y="706"/>
                    </a:lnTo>
                    <a:lnTo>
                      <a:pt x="1042" y="702"/>
                    </a:lnTo>
                    <a:lnTo>
                      <a:pt x="1024" y="700"/>
                    </a:lnTo>
                    <a:lnTo>
                      <a:pt x="990" y="718"/>
                    </a:lnTo>
                    <a:lnTo>
                      <a:pt x="982" y="726"/>
                    </a:lnTo>
                    <a:lnTo>
                      <a:pt x="968" y="728"/>
                    </a:lnTo>
                    <a:lnTo>
                      <a:pt x="960" y="736"/>
                    </a:lnTo>
                    <a:lnTo>
                      <a:pt x="944" y="736"/>
                    </a:lnTo>
                    <a:lnTo>
                      <a:pt x="940" y="722"/>
                    </a:lnTo>
                    <a:lnTo>
                      <a:pt x="918" y="720"/>
                    </a:lnTo>
                    <a:lnTo>
                      <a:pt x="904" y="710"/>
                    </a:lnTo>
                    <a:lnTo>
                      <a:pt x="894" y="696"/>
                    </a:lnTo>
                    <a:lnTo>
                      <a:pt x="866" y="700"/>
                    </a:lnTo>
                    <a:lnTo>
                      <a:pt x="844" y="688"/>
                    </a:lnTo>
                    <a:lnTo>
                      <a:pt x="840" y="696"/>
                    </a:lnTo>
                    <a:lnTo>
                      <a:pt x="832" y="696"/>
                    </a:lnTo>
                    <a:lnTo>
                      <a:pt x="818" y="672"/>
                    </a:lnTo>
                    <a:lnTo>
                      <a:pt x="802" y="648"/>
                    </a:lnTo>
                    <a:lnTo>
                      <a:pt x="784" y="636"/>
                    </a:lnTo>
                    <a:lnTo>
                      <a:pt x="782" y="626"/>
                    </a:lnTo>
                    <a:lnTo>
                      <a:pt x="760" y="632"/>
                    </a:lnTo>
                    <a:lnTo>
                      <a:pt x="742" y="642"/>
                    </a:lnTo>
                    <a:lnTo>
                      <a:pt x="722" y="632"/>
                    </a:lnTo>
                    <a:lnTo>
                      <a:pt x="702" y="626"/>
                    </a:lnTo>
                    <a:lnTo>
                      <a:pt x="692" y="620"/>
                    </a:lnTo>
                    <a:lnTo>
                      <a:pt x="688" y="606"/>
                    </a:lnTo>
                    <a:lnTo>
                      <a:pt x="668" y="604"/>
                    </a:lnTo>
                    <a:lnTo>
                      <a:pt x="646" y="608"/>
                    </a:lnTo>
                    <a:lnTo>
                      <a:pt x="558" y="632"/>
                    </a:lnTo>
                    <a:lnTo>
                      <a:pt x="536" y="634"/>
                    </a:lnTo>
                    <a:lnTo>
                      <a:pt x="540" y="644"/>
                    </a:lnTo>
                    <a:lnTo>
                      <a:pt x="544" y="652"/>
                    </a:lnTo>
                    <a:lnTo>
                      <a:pt x="532" y="656"/>
                    </a:lnTo>
                    <a:lnTo>
                      <a:pt x="530" y="666"/>
                    </a:lnTo>
                    <a:lnTo>
                      <a:pt x="524" y="672"/>
                    </a:lnTo>
                    <a:lnTo>
                      <a:pt x="518" y="680"/>
                    </a:lnTo>
                    <a:lnTo>
                      <a:pt x="532" y="684"/>
                    </a:lnTo>
                    <a:lnTo>
                      <a:pt x="540" y="692"/>
                    </a:lnTo>
                    <a:lnTo>
                      <a:pt x="530" y="702"/>
                    </a:lnTo>
                    <a:lnTo>
                      <a:pt x="504" y="704"/>
                    </a:lnTo>
                    <a:lnTo>
                      <a:pt x="494" y="694"/>
                    </a:lnTo>
                    <a:lnTo>
                      <a:pt x="476" y="694"/>
                    </a:lnTo>
                    <a:lnTo>
                      <a:pt x="454" y="704"/>
                    </a:lnTo>
                    <a:lnTo>
                      <a:pt x="438" y="702"/>
                    </a:lnTo>
                    <a:lnTo>
                      <a:pt x="416" y="688"/>
                    </a:lnTo>
                    <a:lnTo>
                      <a:pt x="380" y="682"/>
                    </a:lnTo>
                    <a:lnTo>
                      <a:pt x="364" y="688"/>
                    </a:lnTo>
                    <a:lnTo>
                      <a:pt x="340" y="706"/>
                    </a:lnTo>
                    <a:lnTo>
                      <a:pt x="338" y="718"/>
                    </a:lnTo>
                    <a:lnTo>
                      <a:pt x="330" y="722"/>
                    </a:lnTo>
                    <a:lnTo>
                      <a:pt x="322" y="706"/>
                    </a:lnTo>
                    <a:lnTo>
                      <a:pt x="310" y="720"/>
                    </a:lnTo>
                    <a:lnTo>
                      <a:pt x="304" y="744"/>
                    </a:lnTo>
                    <a:lnTo>
                      <a:pt x="314" y="758"/>
                    </a:lnTo>
                    <a:lnTo>
                      <a:pt x="328" y="762"/>
                    </a:lnTo>
                    <a:lnTo>
                      <a:pt x="340" y="778"/>
                    </a:lnTo>
                    <a:lnTo>
                      <a:pt x="344" y="79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3" name="Freeform 201"/>
              <p:cNvSpPr>
                <a:spLocks noChangeAspect="1"/>
              </p:cNvSpPr>
              <p:nvPr/>
            </p:nvSpPr>
            <p:spPr bwMode="auto">
              <a:xfrm>
                <a:off x="3519" y="1007"/>
                <a:ext cx="276" cy="196"/>
              </a:xfrm>
              <a:custGeom>
                <a:avLst/>
                <a:gdLst/>
                <a:ahLst/>
                <a:cxnLst>
                  <a:cxn ang="0">
                    <a:pos x="88" y="196"/>
                  </a:cxn>
                  <a:cxn ang="0">
                    <a:pos x="36" y="194"/>
                  </a:cxn>
                  <a:cxn ang="0">
                    <a:pos x="36" y="182"/>
                  </a:cxn>
                  <a:cxn ang="0">
                    <a:pos x="30" y="176"/>
                  </a:cxn>
                  <a:cxn ang="0">
                    <a:pos x="20" y="182"/>
                  </a:cxn>
                  <a:cxn ang="0">
                    <a:pos x="10" y="176"/>
                  </a:cxn>
                  <a:cxn ang="0">
                    <a:pos x="0" y="166"/>
                  </a:cxn>
                  <a:cxn ang="0">
                    <a:pos x="0" y="154"/>
                  </a:cxn>
                  <a:cxn ang="0">
                    <a:pos x="12" y="150"/>
                  </a:cxn>
                  <a:cxn ang="0">
                    <a:pos x="20" y="142"/>
                  </a:cxn>
                  <a:cxn ang="0">
                    <a:pos x="20" y="132"/>
                  </a:cxn>
                  <a:cxn ang="0">
                    <a:pos x="34" y="118"/>
                  </a:cxn>
                  <a:cxn ang="0">
                    <a:pos x="44" y="116"/>
                  </a:cxn>
                  <a:cxn ang="0">
                    <a:pos x="48" y="108"/>
                  </a:cxn>
                  <a:cxn ang="0">
                    <a:pos x="38" y="106"/>
                  </a:cxn>
                  <a:cxn ang="0">
                    <a:pos x="64" y="84"/>
                  </a:cxn>
                  <a:cxn ang="0">
                    <a:pos x="76" y="66"/>
                  </a:cxn>
                  <a:cxn ang="0">
                    <a:pos x="110" y="40"/>
                  </a:cxn>
                  <a:cxn ang="0">
                    <a:pos x="132" y="36"/>
                  </a:cxn>
                  <a:cxn ang="0">
                    <a:pos x="140" y="28"/>
                  </a:cxn>
                  <a:cxn ang="0">
                    <a:pos x="176" y="24"/>
                  </a:cxn>
                  <a:cxn ang="0">
                    <a:pos x="210" y="20"/>
                  </a:cxn>
                  <a:cxn ang="0">
                    <a:pos x="230" y="8"/>
                  </a:cxn>
                  <a:cxn ang="0">
                    <a:pos x="250" y="0"/>
                  </a:cxn>
                  <a:cxn ang="0">
                    <a:pos x="266" y="0"/>
                  </a:cxn>
                  <a:cxn ang="0">
                    <a:pos x="276" y="6"/>
                  </a:cxn>
                  <a:cxn ang="0">
                    <a:pos x="272" y="18"/>
                  </a:cxn>
                  <a:cxn ang="0">
                    <a:pos x="254" y="30"/>
                  </a:cxn>
                  <a:cxn ang="0">
                    <a:pos x="222" y="40"/>
                  </a:cxn>
                  <a:cxn ang="0">
                    <a:pos x="166" y="50"/>
                  </a:cxn>
                  <a:cxn ang="0">
                    <a:pos x="136" y="74"/>
                  </a:cxn>
                  <a:cxn ang="0">
                    <a:pos x="122" y="80"/>
                  </a:cxn>
                  <a:cxn ang="0">
                    <a:pos x="110" y="82"/>
                  </a:cxn>
                  <a:cxn ang="0">
                    <a:pos x="110" y="94"/>
                  </a:cxn>
                  <a:cxn ang="0">
                    <a:pos x="96" y="102"/>
                  </a:cxn>
                  <a:cxn ang="0">
                    <a:pos x="86" y="116"/>
                  </a:cxn>
                  <a:cxn ang="0">
                    <a:pos x="64" y="140"/>
                  </a:cxn>
                  <a:cxn ang="0">
                    <a:pos x="62" y="166"/>
                  </a:cxn>
                  <a:cxn ang="0">
                    <a:pos x="72" y="174"/>
                  </a:cxn>
                  <a:cxn ang="0">
                    <a:pos x="74" y="184"/>
                  </a:cxn>
                  <a:cxn ang="0">
                    <a:pos x="88" y="196"/>
                  </a:cxn>
                </a:cxnLst>
                <a:rect l="0" t="0" r="r" b="b"/>
                <a:pathLst>
                  <a:path w="276" h="196">
                    <a:moveTo>
                      <a:pt x="88" y="196"/>
                    </a:moveTo>
                    <a:lnTo>
                      <a:pt x="36" y="194"/>
                    </a:lnTo>
                    <a:lnTo>
                      <a:pt x="36" y="182"/>
                    </a:lnTo>
                    <a:lnTo>
                      <a:pt x="30" y="176"/>
                    </a:lnTo>
                    <a:lnTo>
                      <a:pt x="20" y="182"/>
                    </a:lnTo>
                    <a:lnTo>
                      <a:pt x="10" y="176"/>
                    </a:lnTo>
                    <a:lnTo>
                      <a:pt x="0" y="166"/>
                    </a:lnTo>
                    <a:lnTo>
                      <a:pt x="0" y="154"/>
                    </a:lnTo>
                    <a:lnTo>
                      <a:pt x="12" y="150"/>
                    </a:lnTo>
                    <a:lnTo>
                      <a:pt x="20" y="142"/>
                    </a:lnTo>
                    <a:lnTo>
                      <a:pt x="20" y="132"/>
                    </a:lnTo>
                    <a:lnTo>
                      <a:pt x="34" y="118"/>
                    </a:lnTo>
                    <a:lnTo>
                      <a:pt x="44" y="116"/>
                    </a:lnTo>
                    <a:lnTo>
                      <a:pt x="48" y="108"/>
                    </a:lnTo>
                    <a:lnTo>
                      <a:pt x="38" y="106"/>
                    </a:lnTo>
                    <a:lnTo>
                      <a:pt x="64" y="84"/>
                    </a:lnTo>
                    <a:lnTo>
                      <a:pt x="76" y="66"/>
                    </a:lnTo>
                    <a:lnTo>
                      <a:pt x="110" y="40"/>
                    </a:lnTo>
                    <a:lnTo>
                      <a:pt x="132" y="36"/>
                    </a:lnTo>
                    <a:lnTo>
                      <a:pt x="140" y="28"/>
                    </a:lnTo>
                    <a:lnTo>
                      <a:pt x="176" y="24"/>
                    </a:lnTo>
                    <a:lnTo>
                      <a:pt x="210" y="20"/>
                    </a:lnTo>
                    <a:lnTo>
                      <a:pt x="230" y="8"/>
                    </a:lnTo>
                    <a:lnTo>
                      <a:pt x="250" y="0"/>
                    </a:lnTo>
                    <a:lnTo>
                      <a:pt x="266" y="0"/>
                    </a:lnTo>
                    <a:lnTo>
                      <a:pt x="276" y="6"/>
                    </a:lnTo>
                    <a:lnTo>
                      <a:pt x="272" y="18"/>
                    </a:lnTo>
                    <a:lnTo>
                      <a:pt x="254" y="30"/>
                    </a:lnTo>
                    <a:lnTo>
                      <a:pt x="222" y="40"/>
                    </a:lnTo>
                    <a:lnTo>
                      <a:pt x="166" y="50"/>
                    </a:lnTo>
                    <a:lnTo>
                      <a:pt x="136" y="74"/>
                    </a:lnTo>
                    <a:lnTo>
                      <a:pt x="122" y="80"/>
                    </a:lnTo>
                    <a:lnTo>
                      <a:pt x="110" y="82"/>
                    </a:lnTo>
                    <a:lnTo>
                      <a:pt x="110" y="94"/>
                    </a:lnTo>
                    <a:lnTo>
                      <a:pt x="96" y="102"/>
                    </a:lnTo>
                    <a:lnTo>
                      <a:pt x="86" y="116"/>
                    </a:lnTo>
                    <a:lnTo>
                      <a:pt x="64" y="140"/>
                    </a:lnTo>
                    <a:lnTo>
                      <a:pt x="62" y="166"/>
                    </a:lnTo>
                    <a:lnTo>
                      <a:pt x="72" y="174"/>
                    </a:lnTo>
                    <a:lnTo>
                      <a:pt x="74" y="184"/>
                    </a:lnTo>
                    <a:lnTo>
                      <a:pt x="88" y="19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4" name="Freeform 202"/>
              <p:cNvSpPr>
                <a:spLocks noChangeAspect="1"/>
              </p:cNvSpPr>
              <p:nvPr/>
            </p:nvSpPr>
            <p:spPr bwMode="auto">
              <a:xfrm>
                <a:off x="4277" y="925"/>
                <a:ext cx="96" cy="52"/>
              </a:xfrm>
              <a:custGeom>
                <a:avLst/>
                <a:gdLst/>
                <a:ahLst/>
                <a:cxnLst>
                  <a:cxn ang="0">
                    <a:pos x="0" y="48"/>
                  </a:cxn>
                  <a:cxn ang="0">
                    <a:pos x="16" y="30"/>
                  </a:cxn>
                  <a:cxn ang="0">
                    <a:pos x="28" y="14"/>
                  </a:cxn>
                  <a:cxn ang="0">
                    <a:pos x="40" y="2"/>
                  </a:cxn>
                  <a:cxn ang="0">
                    <a:pos x="58" y="0"/>
                  </a:cxn>
                  <a:cxn ang="0">
                    <a:pos x="54" y="14"/>
                  </a:cxn>
                  <a:cxn ang="0">
                    <a:pos x="70" y="6"/>
                  </a:cxn>
                  <a:cxn ang="0">
                    <a:pos x="82" y="16"/>
                  </a:cxn>
                  <a:cxn ang="0">
                    <a:pos x="96" y="22"/>
                  </a:cxn>
                  <a:cxn ang="0">
                    <a:pos x="94" y="32"/>
                  </a:cxn>
                  <a:cxn ang="0">
                    <a:pos x="86" y="40"/>
                  </a:cxn>
                  <a:cxn ang="0">
                    <a:pos x="58" y="40"/>
                  </a:cxn>
                  <a:cxn ang="0">
                    <a:pos x="26" y="42"/>
                  </a:cxn>
                  <a:cxn ang="0">
                    <a:pos x="20" y="48"/>
                  </a:cxn>
                  <a:cxn ang="0">
                    <a:pos x="8" y="52"/>
                  </a:cxn>
                  <a:cxn ang="0">
                    <a:pos x="0" y="48"/>
                  </a:cxn>
                </a:cxnLst>
                <a:rect l="0" t="0" r="r" b="b"/>
                <a:pathLst>
                  <a:path w="96" h="52">
                    <a:moveTo>
                      <a:pt x="0" y="48"/>
                    </a:moveTo>
                    <a:lnTo>
                      <a:pt x="16" y="30"/>
                    </a:lnTo>
                    <a:lnTo>
                      <a:pt x="28" y="14"/>
                    </a:lnTo>
                    <a:lnTo>
                      <a:pt x="40" y="2"/>
                    </a:lnTo>
                    <a:lnTo>
                      <a:pt x="58" y="0"/>
                    </a:lnTo>
                    <a:lnTo>
                      <a:pt x="54" y="14"/>
                    </a:lnTo>
                    <a:lnTo>
                      <a:pt x="70" y="6"/>
                    </a:lnTo>
                    <a:lnTo>
                      <a:pt x="82" y="16"/>
                    </a:lnTo>
                    <a:lnTo>
                      <a:pt x="96" y="22"/>
                    </a:lnTo>
                    <a:lnTo>
                      <a:pt x="94" y="32"/>
                    </a:lnTo>
                    <a:lnTo>
                      <a:pt x="86" y="40"/>
                    </a:lnTo>
                    <a:lnTo>
                      <a:pt x="58" y="40"/>
                    </a:lnTo>
                    <a:lnTo>
                      <a:pt x="26" y="42"/>
                    </a:lnTo>
                    <a:lnTo>
                      <a:pt x="20" y="48"/>
                    </a:lnTo>
                    <a:lnTo>
                      <a:pt x="8" y="52"/>
                    </a:lnTo>
                    <a:lnTo>
                      <a:pt x="0" y="4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5" name="Freeform 203"/>
              <p:cNvSpPr>
                <a:spLocks noChangeAspect="1"/>
              </p:cNvSpPr>
              <p:nvPr/>
            </p:nvSpPr>
            <p:spPr bwMode="auto">
              <a:xfrm>
                <a:off x="4189" y="897"/>
                <a:ext cx="96" cy="46"/>
              </a:xfrm>
              <a:custGeom>
                <a:avLst/>
                <a:gdLst/>
                <a:ahLst/>
                <a:cxnLst>
                  <a:cxn ang="0">
                    <a:pos x="0" y="22"/>
                  </a:cxn>
                  <a:cxn ang="0">
                    <a:pos x="16" y="6"/>
                  </a:cxn>
                  <a:cxn ang="0">
                    <a:pos x="46" y="0"/>
                  </a:cxn>
                  <a:cxn ang="0">
                    <a:pos x="64" y="2"/>
                  </a:cxn>
                  <a:cxn ang="0">
                    <a:pos x="64" y="10"/>
                  </a:cxn>
                  <a:cxn ang="0">
                    <a:pos x="76" y="8"/>
                  </a:cxn>
                  <a:cxn ang="0">
                    <a:pos x="88" y="6"/>
                  </a:cxn>
                  <a:cxn ang="0">
                    <a:pos x="96" y="14"/>
                  </a:cxn>
                  <a:cxn ang="0">
                    <a:pos x="96" y="26"/>
                  </a:cxn>
                  <a:cxn ang="0">
                    <a:pos x="84" y="36"/>
                  </a:cxn>
                  <a:cxn ang="0">
                    <a:pos x="92" y="46"/>
                  </a:cxn>
                  <a:cxn ang="0">
                    <a:pos x="54" y="46"/>
                  </a:cxn>
                  <a:cxn ang="0">
                    <a:pos x="40" y="40"/>
                  </a:cxn>
                  <a:cxn ang="0">
                    <a:pos x="16" y="40"/>
                  </a:cxn>
                  <a:cxn ang="0">
                    <a:pos x="8" y="28"/>
                  </a:cxn>
                  <a:cxn ang="0">
                    <a:pos x="0" y="22"/>
                  </a:cxn>
                </a:cxnLst>
                <a:rect l="0" t="0" r="r" b="b"/>
                <a:pathLst>
                  <a:path w="96" h="46">
                    <a:moveTo>
                      <a:pt x="0" y="22"/>
                    </a:moveTo>
                    <a:lnTo>
                      <a:pt x="16" y="6"/>
                    </a:lnTo>
                    <a:lnTo>
                      <a:pt x="46" y="0"/>
                    </a:lnTo>
                    <a:lnTo>
                      <a:pt x="64" y="2"/>
                    </a:lnTo>
                    <a:lnTo>
                      <a:pt x="64" y="10"/>
                    </a:lnTo>
                    <a:lnTo>
                      <a:pt x="76" y="8"/>
                    </a:lnTo>
                    <a:lnTo>
                      <a:pt x="88" y="6"/>
                    </a:lnTo>
                    <a:lnTo>
                      <a:pt x="96" y="14"/>
                    </a:lnTo>
                    <a:lnTo>
                      <a:pt x="96" y="26"/>
                    </a:lnTo>
                    <a:lnTo>
                      <a:pt x="84" y="36"/>
                    </a:lnTo>
                    <a:lnTo>
                      <a:pt x="92" y="46"/>
                    </a:lnTo>
                    <a:lnTo>
                      <a:pt x="54" y="46"/>
                    </a:lnTo>
                    <a:lnTo>
                      <a:pt x="40" y="40"/>
                    </a:lnTo>
                    <a:lnTo>
                      <a:pt x="16" y="40"/>
                    </a:lnTo>
                    <a:lnTo>
                      <a:pt x="8" y="28"/>
                    </a:lnTo>
                    <a:lnTo>
                      <a:pt x="0" y="2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6" name="Freeform 204"/>
              <p:cNvSpPr>
                <a:spLocks noChangeAspect="1"/>
              </p:cNvSpPr>
              <p:nvPr/>
            </p:nvSpPr>
            <p:spPr bwMode="auto">
              <a:xfrm>
                <a:off x="4165" y="855"/>
                <a:ext cx="84" cy="44"/>
              </a:xfrm>
              <a:custGeom>
                <a:avLst/>
                <a:gdLst/>
                <a:ahLst/>
                <a:cxnLst>
                  <a:cxn ang="0">
                    <a:pos x="0" y="34"/>
                  </a:cxn>
                  <a:cxn ang="0">
                    <a:pos x="22" y="44"/>
                  </a:cxn>
                  <a:cxn ang="0">
                    <a:pos x="36" y="42"/>
                  </a:cxn>
                  <a:cxn ang="0">
                    <a:pos x="56" y="38"/>
                  </a:cxn>
                  <a:cxn ang="0">
                    <a:pos x="74" y="36"/>
                  </a:cxn>
                  <a:cxn ang="0">
                    <a:pos x="76" y="28"/>
                  </a:cxn>
                  <a:cxn ang="0">
                    <a:pos x="84" y="22"/>
                  </a:cxn>
                  <a:cxn ang="0">
                    <a:pos x="72" y="14"/>
                  </a:cxn>
                  <a:cxn ang="0">
                    <a:pos x="60" y="2"/>
                  </a:cxn>
                  <a:cxn ang="0">
                    <a:pos x="44" y="0"/>
                  </a:cxn>
                  <a:cxn ang="0">
                    <a:pos x="40" y="10"/>
                  </a:cxn>
                  <a:cxn ang="0">
                    <a:pos x="16" y="12"/>
                  </a:cxn>
                  <a:cxn ang="0">
                    <a:pos x="12" y="18"/>
                  </a:cxn>
                  <a:cxn ang="0">
                    <a:pos x="10" y="28"/>
                  </a:cxn>
                  <a:cxn ang="0">
                    <a:pos x="0" y="34"/>
                  </a:cxn>
                </a:cxnLst>
                <a:rect l="0" t="0" r="r" b="b"/>
                <a:pathLst>
                  <a:path w="84" h="44">
                    <a:moveTo>
                      <a:pt x="0" y="34"/>
                    </a:moveTo>
                    <a:lnTo>
                      <a:pt x="22" y="44"/>
                    </a:lnTo>
                    <a:lnTo>
                      <a:pt x="36" y="42"/>
                    </a:lnTo>
                    <a:lnTo>
                      <a:pt x="56" y="38"/>
                    </a:lnTo>
                    <a:lnTo>
                      <a:pt x="74" y="36"/>
                    </a:lnTo>
                    <a:lnTo>
                      <a:pt x="76" y="28"/>
                    </a:lnTo>
                    <a:lnTo>
                      <a:pt x="84" y="22"/>
                    </a:lnTo>
                    <a:lnTo>
                      <a:pt x="72" y="14"/>
                    </a:lnTo>
                    <a:lnTo>
                      <a:pt x="60" y="2"/>
                    </a:lnTo>
                    <a:lnTo>
                      <a:pt x="44" y="0"/>
                    </a:lnTo>
                    <a:lnTo>
                      <a:pt x="40" y="10"/>
                    </a:lnTo>
                    <a:lnTo>
                      <a:pt x="16" y="12"/>
                    </a:lnTo>
                    <a:lnTo>
                      <a:pt x="12" y="18"/>
                    </a:lnTo>
                    <a:lnTo>
                      <a:pt x="10" y="28"/>
                    </a:lnTo>
                    <a:lnTo>
                      <a:pt x="0" y="3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7" name="Freeform 205"/>
              <p:cNvSpPr>
                <a:spLocks noChangeAspect="1"/>
              </p:cNvSpPr>
              <p:nvPr/>
            </p:nvSpPr>
            <p:spPr bwMode="auto">
              <a:xfrm>
                <a:off x="4877" y="1037"/>
                <a:ext cx="128" cy="44"/>
              </a:xfrm>
              <a:custGeom>
                <a:avLst/>
                <a:gdLst/>
                <a:ahLst/>
                <a:cxnLst>
                  <a:cxn ang="0">
                    <a:pos x="38" y="42"/>
                  </a:cxn>
                  <a:cxn ang="0">
                    <a:pos x="26" y="44"/>
                  </a:cxn>
                  <a:cxn ang="0">
                    <a:pos x="2" y="32"/>
                  </a:cxn>
                  <a:cxn ang="0">
                    <a:pos x="0" y="20"/>
                  </a:cxn>
                  <a:cxn ang="0">
                    <a:pos x="6" y="6"/>
                  </a:cxn>
                  <a:cxn ang="0">
                    <a:pos x="18" y="0"/>
                  </a:cxn>
                  <a:cxn ang="0">
                    <a:pos x="30" y="0"/>
                  </a:cxn>
                  <a:cxn ang="0">
                    <a:pos x="46" y="8"/>
                  </a:cxn>
                  <a:cxn ang="0">
                    <a:pos x="58" y="16"/>
                  </a:cxn>
                  <a:cxn ang="0">
                    <a:pos x="64" y="4"/>
                  </a:cxn>
                  <a:cxn ang="0">
                    <a:pos x="76" y="4"/>
                  </a:cxn>
                  <a:cxn ang="0">
                    <a:pos x="86" y="10"/>
                  </a:cxn>
                  <a:cxn ang="0">
                    <a:pos x="100" y="8"/>
                  </a:cxn>
                  <a:cxn ang="0">
                    <a:pos x="120" y="14"/>
                  </a:cxn>
                  <a:cxn ang="0">
                    <a:pos x="128" y="20"/>
                  </a:cxn>
                  <a:cxn ang="0">
                    <a:pos x="120" y="32"/>
                  </a:cxn>
                  <a:cxn ang="0">
                    <a:pos x="104" y="36"/>
                  </a:cxn>
                  <a:cxn ang="0">
                    <a:pos x="92" y="32"/>
                  </a:cxn>
                  <a:cxn ang="0">
                    <a:pos x="86" y="24"/>
                  </a:cxn>
                  <a:cxn ang="0">
                    <a:pos x="90" y="14"/>
                  </a:cxn>
                  <a:cxn ang="0">
                    <a:pos x="78" y="16"/>
                  </a:cxn>
                  <a:cxn ang="0">
                    <a:pos x="80" y="24"/>
                  </a:cxn>
                  <a:cxn ang="0">
                    <a:pos x="84" y="30"/>
                  </a:cxn>
                  <a:cxn ang="0">
                    <a:pos x="88" y="38"/>
                  </a:cxn>
                  <a:cxn ang="0">
                    <a:pos x="78" y="38"/>
                  </a:cxn>
                  <a:cxn ang="0">
                    <a:pos x="62" y="36"/>
                  </a:cxn>
                  <a:cxn ang="0">
                    <a:pos x="48" y="36"/>
                  </a:cxn>
                  <a:cxn ang="0">
                    <a:pos x="38" y="34"/>
                  </a:cxn>
                  <a:cxn ang="0">
                    <a:pos x="38" y="42"/>
                  </a:cxn>
                </a:cxnLst>
                <a:rect l="0" t="0" r="r" b="b"/>
                <a:pathLst>
                  <a:path w="128" h="44">
                    <a:moveTo>
                      <a:pt x="38" y="42"/>
                    </a:moveTo>
                    <a:lnTo>
                      <a:pt x="26" y="44"/>
                    </a:lnTo>
                    <a:lnTo>
                      <a:pt x="2" y="32"/>
                    </a:lnTo>
                    <a:lnTo>
                      <a:pt x="0" y="20"/>
                    </a:lnTo>
                    <a:lnTo>
                      <a:pt x="6" y="6"/>
                    </a:lnTo>
                    <a:lnTo>
                      <a:pt x="18" y="0"/>
                    </a:lnTo>
                    <a:lnTo>
                      <a:pt x="30" y="0"/>
                    </a:lnTo>
                    <a:lnTo>
                      <a:pt x="46" y="8"/>
                    </a:lnTo>
                    <a:lnTo>
                      <a:pt x="58" y="16"/>
                    </a:lnTo>
                    <a:lnTo>
                      <a:pt x="64" y="4"/>
                    </a:lnTo>
                    <a:lnTo>
                      <a:pt x="76" y="4"/>
                    </a:lnTo>
                    <a:lnTo>
                      <a:pt x="86" y="10"/>
                    </a:lnTo>
                    <a:lnTo>
                      <a:pt x="100" y="8"/>
                    </a:lnTo>
                    <a:lnTo>
                      <a:pt x="120" y="14"/>
                    </a:lnTo>
                    <a:lnTo>
                      <a:pt x="128" y="20"/>
                    </a:lnTo>
                    <a:lnTo>
                      <a:pt x="120" y="32"/>
                    </a:lnTo>
                    <a:lnTo>
                      <a:pt x="104" y="36"/>
                    </a:lnTo>
                    <a:lnTo>
                      <a:pt x="92" y="32"/>
                    </a:lnTo>
                    <a:lnTo>
                      <a:pt x="86" y="24"/>
                    </a:lnTo>
                    <a:lnTo>
                      <a:pt x="90" y="14"/>
                    </a:lnTo>
                    <a:lnTo>
                      <a:pt x="78" y="16"/>
                    </a:lnTo>
                    <a:lnTo>
                      <a:pt x="80" y="24"/>
                    </a:lnTo>
                    <a:lnTo>
                      <a:pt x="84" y="30"/>
                    </a:lnTo>
                    <a:lnTo>
                      <a:pt x="88" y="38"/>
                    </a:lnTo>
                    <a:lnTo>
                      <a:pt x="78" y="38"/>
                    </a:lnTo>
                    <a:lnTo>
                      <a:pt x="62" y="36"/>
                    </a:lnTo>
                    <a:lnTo>
                      <a:pt x="48" y="36"/>
                    </a:lnTo>
                    <a:lnTo>
                      <a:pt x="38" y="34"/>
                    </a:lnTo>
                    <a:lnTo>
                      <a:pt x="38" y="4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8" name="Freeform 206"/>
              <p:cNvSpPr>
                <a:spLocks noChangeAspect="1"/>
              </p:cNvSpPr>
              <p:nvPr/>
            </p:nvSpPr>
            <p:spPr bwMode="auto">
              <a:xfrm>
                <a:off x="5021" y="1057"/>
                <a:ext cx="74" cy="24"/>
              </a:xfrm>
              <a:custGeom>
                <a:avLst/>
                <a:gdLst/>
                <a:ahLst/>
                <a:cxnLst>
                  <a:cxn ang="0">
                    <a:pos x="6" y="0"/>
                  </a:cxn>
                  <a:cxn ang="0">
                    <a:pos x="16" y="4"/>
                  </a:cxn>
                  <a:cxn ang="0">
                    <a:pos x="36" y="4"/>
                  </a:cxn>
                  <a:cxn ang="0">
                    <a:pos x="50" y="8"/>
                  </a:cxn>
                  <a:cxn ang="0">
                    <a:pos x="68" y="10"/>
                  </a:cxn>
                  <a:cxn ang="0">
                    <a:pos x="74" y="14"/>
                  </a:cxn>
                  <a:cxn ang="0">
                    <a:pos x="60" y="20"/>
                  </a:cxn>
                  <a:cxn ang="0">
                    <a:pos x="48" y="24"/>
                  </a:cxn>
                  <a:cxn ang="0">
                    <a:pos x="36" y="24"/>
                  </a:cxn>
                  <a:cxn ang="0">
                    <a:pos x="20" y="20"/>
                  </a:cxn>
                  <a:cxn ang="0">
                    <a:pos x="4" y="16"/>
                  </a:cxn>
                  <a:cxn ang="0">
                    <a:pos x="0" y="8"/>
                  </a:cxn>
                  <a:cxn ang="0">
                    <a:pos x="6" y="0"/>
                  </a:cxn>
                </a:cxnLst>
                <a:rect l="0" t="0" r="r" b="b"/>
                <a:pathLst>
                  <a:path w="74" h="24">
                    <a:moveTo>
                      <a:pt x="6" y="0"/>
                    </a:moveTo>
                    <a:lnTo>
                      <a:pt x="16" y="4"/>
                    </a:lnTo>
                    <a:lnTo>
                      <a:pt x="36" y="4"/>
                    </a:lnTo>
                    <a:lnTo>
                      <a:pt x="50" y="8"/>
                    </a:lnTo>
                    <a:lnTo>
                      <a:pt x="68" y="10"/>
                    </a:lnTo>
                    <a:lnTo>
                      <a:pt x="74" y="14"/>
                    </a:lnTo>
                    <a:lnTo>
                      <a:pt x="60" y="20"/>
                    </a:lnTo>
                    <a:lnTo>
                      <a:pt x="48" y="24"/>
                    </a:lnTo>
                    <a:lnTo>
                      <a:pt x="36" y="24"/>
                    </a:lnTo>
                    <a:lnTo>
                      <a:pt x="20" y="20"/>
                    </a:lnTo>
                    <a:lnTo>
                      <a:pt x="4" y="16"/>
                    </a:lnTo>
                    <a:lnTo>
                      <a:pt x="0" y="8"/>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09" name="Freeform 207"/>
              <p:cNvSpPr>
                <a:spLocks noChangeAspect="1"/>
              </p:cNvSpPr>
              <p:nvPr/>
            </p:nvSpPr>
            <p:spPr bwMode="auto">
              <a:xfrm>
                <a:off x="5537" y="1173"/>
                <a:ext cx="58" cy="24"/>
              </a:xfrm>
              <a:custGeom>
                <a:avLst/>
                <a:gdLst/>
                <a:ahLst/>
                <a:cxnLst>
                  <a:cxn ang="0">
                    <a:pos x="0" y="16"/>
                  </a:cxn>
                  <a:cxn ang="0">
                    <a:pos x="2" y="24"/>
                  </a:cxn>
                  <a:cxn ang="0">
                    <a:pos x="10" y="24"/>
                  </a:cxn>
                  <a:cxn ang="0">
                    <a:pos x="24" y="24"/>
                  </a:cxn>
                  <a:cxn ang="0">
                    <a:pos x="46" y="20"/>
                  </a:cxn>
                  <a:cxn ang="0">
                    <a:pos x="58" y="18"/>
                  </a:cxn>
                  <a:cxn ang="0">
                    <a:pos x="58" y="8"/>
                  </a:cxn>
                  <a:cxn ang="0">
                    <a:pos x="48" y="4"/>
                  </a:cxn>
                  <a:cxn ang="0">
                    <a:pos x="36" y="0"/>
                  </a:cxn>
                  <a:cxn ang="0">
                    <a:pos x="22" y="2"/>
                  </a:cxn>
                  <a:cxn ang="0">
                    <a:pos x="14" y="8"/>
                  </a:cxn>
                  <a:cxn ang="0">
                    <a:pos x="0" y="16"/>
                  </a:cxn>
                </a:cxnLst>
                <a:rect l="0" t="0" r="r" b="b"/>
                <a:pathLst>
                  <a:path w="58" h="24">
                    <a:moveTo>
                      <a:pt x="0" y="16"/>
                    </a:moveTo>
                    <a:lnTo>
                      <a:pt x="2" y="24"/>
                    </a:lnTo>
                    <a:lnTo>
                      <a:pt x="10" y="24"/>
                    </a:lnTo>
                    <a:lnTo>
                      <a:pt x="24" y="24"/>
                    </a:lnTo>
                    <a:lnTo>
                      <a:pt x="46" y="20"/>
                    </a:lnTo>
                    <a:lnTo>
                      <a:pt x="58" y="18"/>
                    </a:lnTo>
                    <a:lnTo>
                      <a:pt x="58" y="8"/>
                    </a:lnTo>
                    <a:lnTo>
                      <a:pt x="48" y="4"/>
                    </a:lnTo>
                    <a:lnTo>
                      <a:pt x="36" y="0"/>
                    </a:lnTo>
                    <a:lnTo>
                      <a:pt x="22" y="2"/>
                    </a:lnTo>
                    <a:lnTo>
                      <a:pt x="14" y="8"/>
                    </a:lnTo>
                    <a:lnTo>
                      <a:pt x="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0" name="Freeform 208"/>
              <p:cNvSpPr>
                <a:spLocks noChangeAspect="1"/>
              </p:cNvSpPr>
              <p:nvPr/>
            </p:nvSpPr>
            <p:spPr bwMode="auto">
              <a:xfrm>
                <a:off x="4951" y="1609"/>
                <a:ext cx="42" cy="174"/>
              </a:xfrm>
              <a:custGeom>
                <a:avLst/>
                <a:gdLst/>
                <a:ahLst/>
                <a:cxnLst>
                  <a:cxn ang="0">
                    <a:pos x="0" y="166"/>
                  </a:cxn>
                  <a:cxn ang="0">
                    <a:pos x="6" y="174"/>
                  </a:cxn>
                  <a:cxn ang="0">
                    <a:pos x="10" y="160"/>
                  </a:cxn>
                  <a:cxn ang="0">
                    <a:pos x="18" y="162"/>
                  </a:cxn>
                  <a:cxn ang="0">
                    <a:pos x="24" y="170"/>
                  </a:cxn>
                  <a:cxn ang="0">
                    <a:pos x="26" y="162"/>
                  </a:cxn>
                  <a:cxn ang="0">
                    <a:pos x="22" y="154"/>
                  </a:cxn>
                  <a:cxn ang="0">
                    <a:pos x="14" y="144"/>
                  </a:cxn>
                  <a:cxn ang="0">
                    <a:pos x="10" y="134"/>
                  </a:cxn>
                  <a:cxn ang="0">
                    <a:pos x="14" y="126"/>
                  </a:cxn>
                  <a:cxn ang="0">
                    <a:pos x="18" y="114"/>
                  </a:cxn>
                  <a:cxn ang="0">
                    <a:pos x="22" y="108"/>
                  </a:cxn>
                  <a:cxn ang="0">
                    <a:pos x="30" y="106"/>
                  </a:cxn>
                  <a:cxn ang="0">
                    <a:pos x="42" y="116"/>
                  </a:cxn>
                  <a:cxn ang="0">
                    <a:pos x="42" y="104"/>
                  </a:cxn>
                  <a:cxn ang="0">
                    <a:pos x="32" y="88"/>
                  </a:cxn>
                  <a:cxn ang="0">
                    <a:pos x="28" y="62"/>
                  </a:cxn>
                  <a:cxn ang="0">
                    <a:pos x="24" y="42"/>
                  </a:cxn>
                  <a:cxn ang="0">
                    <a:pos x="22" y="26"/>
                  </a:cxn>
                  <a:cxn ang="0">
                    <a:pos x="20" y="12"/>
                  </a:cxn>
                  <a:cxn ang="0">
                    <a:pos x="16" y="0"/>
                  </a:cxn>
                  <a:cxn ang="0">
                    <a:pos x="12" y="6"/>
                  </a:cxn>
                  <a:cxn ang="0">
                    <a:pos x="12" y="16"/>
                  </a:cxn>
                  <a:cxn ang="0">
                    <a:pos x="2" y="20"/>
                  </a:cxn>
                  <a:cxn ang="0">
                    <a:pos x="2" y="36"/>
                  </a:cxn>
                  <a:cxn ang="0">
                    <a:pos x="2" y="50"/>
                  </a:cxn>
                  <a:cxn ang="0">
                    <a:pos x="2" y="62"/>
                  </a:cxn>
                  <a:cxn ang="0">
                    <a:pos x="8" y="70"/>
                  </a:cxn>
                  <a:cxn ang="0">
                    <a:pos x="6" y="82"/>
                  </a:cxn>
                  <a:cxn ang="0">
                    <a:pos x="6" y="102"/>
                  </a:cxn>
                  <a:cxn ang="0">
                    <a:pos x="6" y="126"/>
                  </a:cxn>
                  <a:cxn ang="0">
                    <a:pos x="6" y="146"/>
                  </a:cxn>
                  <a:cxn ang="0">
                    <a:pos x="6" y="158"/>
                  </a:cxn>
                  <a:cxn ang="0">
                    <a:pos x="0" y="166"/>
                  </a:cxn>
                </a:cxnLst>
                <a:rect l="0" t="0" r="r" b="b"/>
                <a:pathLst>
                  <a:path w="42" h="174">
                    <a:moveTo>
                      <a:pt x="0" y="166"/>
                    </a:moveTo>
                    <a:lnTo>
                      <a:pt x="6" y="174"/>
                    </a:lnTo>
                    <a:lnTo>
                      <a:pt x="10" y="160"/>
                    </a:lnTo>
                    <a:lnTo>
                      <a:pt x="18" y="162"/>
                    </a:lnTo>
                    <a:lnTo>
                      <a:pt x="24" y="170"/>
                    </a:lnTo>
                    <a:lnTo>
                      <a:pt x="26" y="162"/>
                    </a:lnTo>
                    <a:lnTo>
                      <a:pt x="22" y="154"/>
                    </a:lnTo>
                    <a:lnTo>
                      <a:pt x="14" y="144"/>
                    </a:lnTo>
                    <a:lnTo>
                      <a:pt x="10" y="134"/>
                    </a:lnTo>
                    <a:lnTo>
                      <a:pt x="14" y="126"/>
                    </a:lnTo>
                    <a:lnTo>
                      <a:pt x="18" y="114"/>
                    </a:lnTo>
                    <a:lnTo>
                      <a:pt x="22" y="108"/>
                    </a:lnTo>
                    <a:lnTo>
                      <a:pt x="30" y="106"/>
                    </a:lnTo>
                    <a:lnTo>
                      <a:pt x="42" y="116"/>
                    </a:lnTo>
                    <a:lnTo>
                      <a:pt x="42" y="104"/>
                    </a:lnTo>
                    <a:lnTo>
                      <a:pt x="32" y="88"/>
                    </a:lnTo>
                    <a:lnTo>
                      <a:pt x="28" y="62"/>
                    </a:lnTo>
                    <a:lnTo>
                      <a:pt x="24" y="42"/>
                    </a:lnTo>
                    <a:lnTo>
                      <a:pt x="22" y="26"/>
                    </a:lnTo>
                    <a:lnTo>
                      <a:pt x="20" y="12"/>
                    </a:lnTo>
                    <a:lnTo>
                      <a:pt x="16" y="0"/>
                    </a:lnTo>
                    <a:lnTo>
                      <a:pt x="12" y="6"/>
                    </a:lnTo>
                    <a:lnTo>
                      <a:pt x="12" y="16"/>
                    </a:lnTo>
                    <a:lnTo>
                      <a:pt x="2" y="20"/>
                    </a:lnTo>
                    <a:lnTo>
                      <a:pt x="2" y="36"/>
                    </a:lnTo>
                    <a:lnTo>
                      <a:pt x="2" y="50"/>
                    </a:lnTo>
                    <a:lnTo>
                      <a:pt x="2" y="62"/>
                    </a:lnTo>
                    <a:lnTo>
                      <a:pt x="8" y="70"/>
                    </a:lnTo>
                    <a:lnTo>
                      <a:pt x="6" y="82"/>
                    </a:lnTo>
                    <a:lnTo>
                      <a:pt x="6" y="102"/>
                    </a:lnTo>
                    <a:lnTo>
                      <a:pt x="6" y="126"/>
                    </a:lnTo>
                    <a:lnTo>
                      <a:pt x="6" y="146"/>
                    </a:lnTo>
                    <a:lnTo>
                      <a:pt x="6" y="158"/>
                    </a:lnTo>
                    <a:lnTo>
                      <a:pt x="0" y="1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211" name="Freeform 209"/>
              <p:cNvSpPr>
                <a:spLocks noChangeAspect="1"/>
              </p:cNvSpPr>
              <p:nvPr/>
            </p:nvSpPr>
            <p:spPr bwMode="auto">
              <a:xfrm>
                <a:off x="3411" y="1901"/>
                <a:ext cx="24" cy="20"/>
              </a:xfrm>
              <a:custGeom>
                <a:avLst/>
                <a:gdLst/>
                <a:ahLst/>
                <a:cxnLst>
                  <a:cxn ang="0">
                    <a:pos x="22" y="20"/>
                  </a:cxn>
                  <a:cxn ang="0">
                    <a:pos x="14" y="16"/>
                  </a:cxn>
                  <a:cxn ang="0">
                    <a:pos x="8" y="12"/>
                  </a:cxn>
                  <a:cxn ang="0">
                    <a:pos x="0" y="4"/>
                  </a:cxn>
                  <a:cxn ang="0">
                    <a:pos x="2" y="0"/>
                  </a:cxn>
                  <a:cxn ang="0">
                    <a:pos x="10" y="0"/>
                  </a:cxn>
                  <a:cxn ang="0">
                    <a:pos x="16" y="4"/>
                  </a:cxn>
                  <a:cxn ang="0">
                    <a:pos x="22" y="6"/>
                  </a:cxn>
                  <a:cxn ang="0">
                    <a:pos x="24" y="14"/>
                  </a:cxn>
                  <a:cxn ang="0">
                    <a:pos x="22" y="20"/>
                  </a:cxn>
                </a:cxnLst>
                <a:rect l="0" t="0" r="r" b="b"/>
                <a:pathLst>
                  <a:path w="24" h="20">
                    <a:moveTo>
                      <a:pt x="22" y="20"/>
                    </a:moveTo>
                    <a:lnTo>
                      <a:pt x="14" y="16"/>
                    </a:lnTo>
                    <a:lnTo>
                      <a:pt x="8" y="12"/>
                    </a:lnTo>
                    <a:lnTo>
                      <a:pt x="0" y="4"/>
                    </a:lnTo>
                    <a:lnTo>
                      <a:pt x="2" y="0"/>
                    </a:lnTo>
                    <a:lnTo>
                      <a:pt x="10" y="0"/>
                    </a:lnTo>
                    <a:lnTo>
                      <a:pt x="16" y="4"/>
                    </a:lnTo>
                    <a:lnTo>
                      <a:pt x="22" y="6"/>
                    </a:lnTo>
                    <a:lnTo>
                      <a:pt x="24" y="14"/>
                    </a:lnTo>
                    <a:lnTo>
                      <a:pt x="22" y="2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16" name="Group 210"/>
            <p:cNvGrpSpPr>
              <a:grpSpLocks noChangeAspect="1"/>
            </p:cNvGrpSpPr>
            <p:nvPr/>
          </p:nvGrpSpPr>
          <p:grpSpPr bwMode="auto">
            <a:xfrm>
              <a:off x="4876679" y="3293790"/>
              <a:ext cx="1161281" cy="850134"/>
              <a:chOff x="3119" y="1859"/>
              <a:chExt cx="808" cy="508"/>
            </a:xfrm>
          </p:grpSpPr>
          <p:sp>
            <p:nvSpPr>
              <p:cNvPr id="176" name="Freeform 211"/>
              <p:cNvSpPr>
                <a:spLocks noChangeAspect="1"/>
              </p:cNvSpPr>
              <p:nvPr/>
            </p:nvSpPr>
            <p:spPr bwMode="auto">
              <a:xfrm>
                <a:off x="3217" y="1981"/>
                <a:ext cx="30" cy="16"/>
              </a:xfrm>
              <a:custGeom>
                <a:avLst/>
                <a:gdLst/>
                <a:ahLst/>
                <a:cxnLst>
                  <a:cxn ang="0">
                    <a:pos x="8" y="6"/>
                  </a:cxn>
                  <a:cxn ang="0">
                    <a:pos x="16" y="4"/>
                  </a:cxn>
                  <a:cxn ang="0">
                    <a:pos x="24" y="4"/>
                  </a:cxn>
                  <a:cxn ang="0">
                    <a:pos x="30" y="0"/>
                  </a:cxn>
                  <a:cxn ang="0">
                    <a:pos x="22" y="8"/>
                  </a:cxn>
                  <a:cxn ang="0">
                    <a:pos x="18" y="12"/>
                  </a:cxn>
                  <a:cxn ang="0">
                    <a:pos x="12" y="16"/>
                  </a:cxn>
                  <a:cxn ang="0">
                    <a:pos x="4" y="16"/>
                  </a:cxn>
                  <a:cxn ang="0">
                    <a:pos x="0" y="12"/>
                  </a:cxn>
                  <a:cxn ang="0">
                    <a:pos x="0" y="6"/>
                  </a:cxn>
                  <a:cxn ang="0">
                    <a:pos x="8" y="6"/>
                  </a:cxn>
                </a:cxnLst>
                <a:rect l="0" t="0" r="r" b="b"/>
                <a:pathLst>
                  <a:path w="30" h="16">
                    <a:moveTo>
                      <a:pt x="8" y="6"/>
                    </a:moveTo>
                    <a:lnTo>
                      <a:pt x="16" y="4"/>
                    </a:lnTo>
                    <a:lnTo>
                      <a:pt x="24" y="4"/>
                    </a:lnTo>
                    <a:lnTo>
                      <a:pt x="30" y="0"/>
                    </a:lnTo>
                    <a:lnTo>
                      <a:pt x="22" y="8"/>
                    </a:lnTo>
                    <a:lnTo>
                      <a:pt x="18" y="12"/>
                    </a:lnTo>
                    <a:lnTo>
                      <a:pt x="12" y="16"/>
                    </a:lnTo>
                    <a:lnTo>
                      <a:pt x="4" y="16"/>
                    </a:lnTo>
                    <a:lnTo>
                      <a:pt x="0" y="12"/>
                    </a:lnTo>
                    <a:lnTo>
                      <a:pt x="0" y="6"/>
                    </a:lnTo>
                    <a:lnTo>
                      <a:pt x="8"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7" name="Freeform 212"/>
              <p:cNvSpPr>
                <a:spLocks noChangeAspect="1"/>
              </p:cNvSpPr>
              <p:nvPr/>
            </p:nvSpPr>
            <p:spPr bwMode="auto">
              <a:xfrm>
                <a:off x="3119" y="1859"/>
                <a:ext cx="292" cy="112"/>
              </a:xfrm>
              <a:custGeom>
                <a:avLst/>
                <a:gdLst/>
                <a:ahLst/>
                <a:cxnLst>
                  <a:cxn ang="0">
                    <a:pos x="0" y="46"/>
                  </a:cxn>
                  <a:cxn ang="0">
                    <a:pos x="6" y="34"/>
                  </a:cxn>
                  <a:cxn ang="0">
                    <a:pos x="26" y="34"/>
                  </a:cxn>
                  <a:cxn ang="0">
                    <a:pos x="46" y="34"/>
                  </a:cxn>
                  <a:cxn ang="0">
                    <a:pos x="52" y="26"/>
                  </a:cxn>
                  <a:cxn ang="0">
                    <a:pos x="52" y="22"/>
                  </a:cxn>
                  <a:cxn ang="0">
                    <a:pos x="46" y="16"/>
                  </a:cxn>
                  <a:cxn ang="0">
                    <a:pos x="82" y="18"/>
                  </a:cxn>
                  <a:cxn ang="0">
                    <a:pos x="110" y="0"/>
                  </a:cxn>
                  <a:cxn ang="0">
                    <a:pos x="146" y="12"/>
                  </a:cxn>
                  <a:cxn ang="0">
                    <a:pos x="160" y="16"/>
                  </a:cxn>
                  <a:cxn ang="0">
                    <a:pos x="182" y="22"/>
                  </a:cxn>
                  <a:cxn ang="0">
                    <a:pos x="218" y="22"/>
                  </a:cxn>
                  <a:cxn ang="0">
                    <a:pos x="242" y="10"/>
                  </a:cxn>
                  <a:cxn ang="0">
                    <a:pos x="252" y="14"/>
                  </a:cxn>
                  <a:cxn ang="0">
                    <a:pos x="262" y="10"/>
                  </a:cxn>
                  <a:cxn ang="0">
                    <a:pos x="274" y="20"/>
                  </a:cxn>
                  <a:cxn ang="0">
                    <a:pos x="274" y="42"/>
                  </a:cxn>
                  <a:cxn ang="0">
                    <a:pos x="292" y="46"/>
                  </a:cxn>
                  <a:cxn ang="0">
                    <a:pos x="282" y="52"/>
                  </a:cxn>
                  <a:cxn ang="0">
                    <a:pos x="286" y="68"/>
                  </a:cxn>
                  <a:cxn ang="0">
                    <a:pos x="292" y="88"/>
                  </a:cxn>
                  <a:cxn ang="0">
                    <a:pos x="282" y="90"/>
                  </a:cxn>
                  <a:cxn ang="0">
                    <a:pos x="252" y="92"/>
                  </a:cxn>
                  <a:cxn ang="0">
                    <a:pos x="214" y="100"/>
                  </a:cxn>
                  <a:cxn ang="0">
                    <a:pos x="190" y="96"/>
                  </a:cxn>
                  <a:cxn ang="0">
                    <a:pos x="182" y="100"/>
                  </a:cxn>
                  <a:cxn ang="0">
                    <a:pos x="164" y="96"/>
                  </a:cxn>
                  <a:cxn ang="0">
                    <a:pos x="154" y="112"/>
                  </a:cxn>
                  <a:cxn ang="0">
                    <a:pos x="156" y="96"/>
                  </a:cxn>
                  <a:cxn ang="0">
                    <a:pos x="146" y="100"/>
                  </a:cxn>
                  <a:cxn ang="0">
                    <a:pos x="128" y="100"/>
                  </a:cxn>
                  <a:cxn ang="0">
                    <a:pos x="110" y="110"/>
                  </a:cxn>
                  <a:cxn ang="0">
                    <a:pos x="92" y="104"/>
                  </a:cxn>
                  <a:cxn ang="0">
                    <a:pos x="72" y="96"/>
                  </a:cxn>
                  <a:cxn ang="0">
                    <a:pos x="68" y="104"/>
                  </a:cxn>
                  <a:cxn ang="0">
                    <a:pos x="50" y="108"/>
                  </a:cxn>
                  <a:cxn ang="0">
                    <a:pos x="34" y="96"/>
                  </a:cxn>
                  <a:cxn ang="0">
                    <a:pos x="16" y="84"/>
                  </a:cxn>
                  <a:cxn ang="0">
                    <a:pos x="6" y="74"/>
                  </a:cxn>
                  <a:cxn ang="0">
                    <a:pos x="14" y="62"/>
                  </a:cxn>
                  <a:cxn ang="0">
                    <a:pos x="10" y="48"/>
                  </a:cxn>
                </a:cxnLst>
                <a:rect l="0" t="0" r="r" b="b"/>
                <a:pathLst>
                  <a:path w="292" h="112">
                    <a:moveTo>
                      <a:pt x="10" y="48"/>
                    </a:moveTo>
                    <a:lnTo>
                      <a:pt x="0" y="46"/>
                    </a:lnTo>
                    <a:lnTo>
                      <a:pt x="0" y="42"/>
                    </a:lnTo>
                    <a:lnTo>
                      <a:pt x="6" y="34"/>
                    </a:lnTo>
                    <a:lnTo>
                      <a:pt x="12" y="32"/>
                    </a:lnTo>
                    <a:lnTo>
                      <a:pt x="26" y="34"/>
                    </a:lnTo>
                    <a:lnTo>
                      <a:pt x="38" y="34"/>
                    </a:lnTo>
                    <a:lnTo>
                      <a:pt x="46" y="34"/>
                    </a:lnTo>
                    <a:lnTo>
                      <a:pt x="46" y="28"/>
                    </a:lnTo>
                    <a:lnTo>
                      <a:pt x="52" y="26"/>
                    </a:lnTo>
                    <a:lnTo>
                      <a:pt x="58" y="26"/>
                    </a:lnTo>
                    <a:lnTo>
                      <a:pt x="52" y="22"/>
                    </a:lnTo>
                    <a:lnTo>
                      <a:pt x="46" y="22"/>
                    </a:lnTo>
                    <a:lnTo>
                      <a:pt x="46" y="16"/>
                    </a:lnTo>
                    <a:lnTo>
                      <a:pt x="68" y="18"/>
                    </a:lnTo>
                    <a:lnTo>
                      <a:pt x="82" y="18"/>
                    </a:lnTo>
                    <a:lnTo>
                      <a:pt x="90" y="10"/>
                    </a:lnTo>
                    <a:lnTo>
                      <a:pt x="110" y="0"/>
                    </a:lnTo>
                    <a:lnTo>
                      <a:pt x="140" y="0"/>
                    </a:lnTo>
                    <a:lnTo>
                      <a:pt x="146" y="12"/>
                    </a:lnTo>
                    <a:lnTo>
                      <a:pt x="154" y="10"/>
                    </a:lnTo>
                    <a:lnTo>
                      <a:pt x="160" y="16"/>
                    </a:lnTo>
                    <a:lnTo>
                      <a:pt x="168" y="18"/>
                    </a:lnTo>
                    <a:lnTo>
                      <a:pt x="182" y="22"/>
                    </a:lnTo>
                    <a:lnTo>
                      <a:pt x="200" y="22"/>
                    </a:lnTo>
                    <a:lnTo>
                      <a:pt x="218" y="22"/>
                    </a:lnTo>
                    <a:lnTo>
                      <a:pt x="234" y="18"/>
                    </a:lnTo>
                    <a:lnTo>
                      <a:pt x="242" y="10"/>
                    </a:lnTo>
                    <a:lnTo>
                      <a:pt x="248" y="12"/>
                    </a:lnTo>
                    <a:lnTo>
                      <a:pt x="252" y="14"/>
                    </a:lnTo>
                    <a:lnTo>
                      <a:pt x="254" y="8"/>
                    </a:lnTo>
                    <a:lnTo>
                      <a:pt x="262" y="10"/>
                    </a:lnTo>
                    <a:lnTo>
                      <a:pt x="268" y="16"/>
                    </a:lnTo>
                    <a:lnTo>
                      <a:pt x="274" y="20"/>
                    </a:lnTo>
                    <a:lnTo>
                      <a:pt x="274" y="30"/>
                    </a:lnTo>
                    <a:lnTo>
                      <a:pt x="274" y="42"/>
                    </a:lnTo>
                    <a:lnTo>
                      <a:pt x="286" y="42"/>
                    </a:lnTo>
                    <a:lnTo>
                      <a:pt x="292" y="46"/>
                    </a:lnTo>
                    <a:lnTo>
                      <a:pt x="284" y="48"/>
                    </a:lnTo>
                    <a:lnTo>
                      <a:pt x="282" y="52"/>
                    </a:lnTo>
                    <a:lnTo>
                      <a:pt x="284" y="60"/>
                    </a:lnTo>
                    <a:lnTo>
                      <a:pt x="286" y="68"/>
                    </a:lnTo>
                    <a:lnTo>
                      <a:pt x="288" y="78"/>
                    </a:lnTo>
                    <a:lnTo>
                      <a:pt x="292" y="88"/>
                    </a:lnTo>
                    <a:lnTo>
                      <a:pt x="290" y="92"/>
                    </a:lnTo>
                    <a:lnTo>
                      <a:pt x="282" y="90"/>
                    </a:lnTo>
                    <a:lnTo>
                      <a:pt x="262" y="86"/>
                    </a:lnTo>
                    <a:lnTo>
                      <a:pt x="252" y="92"/>
                    </a:lnTo>
                    <a:lnTo>
                      <a:pt x="226" y="92"/>
                    </a:lnTo>
                    <a:lnTo>
                      <a:pt x="214" y="100"/>
                    </a:lnTo>
                    <a:lnTo>
                      <a:pt x="196" y="102"/>
                    </a:lnTo>
                    <a:lnTo>
                      <a:pt x="190" y="96"/>
                    </a:lnTo>
                    <a:lnTo>
                      <a:pt x="184" y="96"/>
                    </a:lnTo>
                    <a:lnTo>
                      <a:pt x="182" y="100"/>
                    </a:lnTo>
                    <a:lnTo>
                      <a:pt x="170" y="100"/>
                    </a:lnTo>
                    <a:lnTo>
                      <a:pt x="164" y="96"/>
                    </a:lnTo>
                    <a:lnTo>
                      <a:pt x="162" y="104"/>
                    </a:lnTo>
                    <a:lnTo>
                      <a:pt x="154" y="112"/>
                    </a:lnTo>
                    <a:lnTo>
                      <a:pt x="152" y="104"/>
                    </a:lnTo>
                    <a:lnTo>
                      <a:pt x="156" y="96"/>
                    </a:lnTo>
                    <a:lnTo>
                      <a:pt x="150" y="96"/>
                    </a:lnTo>
                    <a:lnTo>
                      <a:pt x="146" y="100"/>
                    </a:lnTo>
                    <a:lnTo>
                      <a:pt x="132" y="98"/>
                    </a:lnTo>
                    <a:lnTo>
                      <a:pt x="128" y="100"/>
                    </a:lnTo>
                    <a:lnTo>
                      <a:pt x="120" y="108"/>
                    </a:lnTo>
                    <a:lnTo>
                      <a:pt x="110" y="110"/>
                    </a:lnTo>
                    <a:lnTo>
                      <a:pt x="100" y="110"/>
                    </a:lnTo>
                    <a:lnTo>
                      <a:pt x="92" y="104"/>
                    </a:lnTo>
                    <a:lnTo>
                      <a:pt x="80" y="100"/>
                    </a:lnTo>
                    <a:lnTo>
                      <a:pt x="72" y="96"/>
                    </a:lnTo>
                    <a:lnTo>
                      <a:pt x="66" y="98"/>
                    </a:lnTo>
                    <a:lnTo>
                      <a:pt x="68" y="104"/>
                    </a:lnTo>
                    <a:lnTo>
                      <a:pt x="66" y="108"/>
                    </a:lnTo>
                    <a:lnTo>
                      <a:pt x="50" y="108"/>
                    </a:lnTo>
                    <a:lnTo>
                      <a:pt x="40" y="100"/>
                    </a:lnTo>
                    <a:lnTo>
                      <a:pt x="34" y="96"/>
                    </a:lnTo>
                    <a:lnTo>
                      <a:pt x="20" y="92"/>
                    </a:lnTo>
                    <a:lnTo>
                      <a:pt x="16" y="84"/>
                    </a:lnTo>
                    <a:lnTo>
                      <a:pt x="16" y="78"/>
                    </a:lnTo>
                    <a:lnTo>
                      <a:pt x="6" y="74"/>
                    </a:lnTo>
                    <a:lnTo>
                      <a:pt x="10" y="68"/>
                    </a:lnTo>
                    <a:lnTo>
                      <a:pt x="14" y="62"/>
                    </a:lnTo>
                    <a:lnTo>
                      <a:pt x="12" y="54"/>
                    </a:lnTo>
                    <a:lnTo>
                      <a:pt x="10" y="4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8" name="Freeform 213"/>
              <p:cNvSpPr>
                <a:spLocks noChangeAspect="1"/>
              </p:cNvSpPr>
              <p:nvPr/>
            </p:nvSpPr>
            <p:spPr bwMode="auto">
              <a:xfrm>
                <a:off x="3257" y="1997"/>
                <a:ext cx="28" cy="28"/>
              </a:xfrm>
              <a:custGeom>
                <a:avLst/>
                <a:gdLst/>
                <a:ahLst/>
                <a:cxnLst>
                  <a:cxn ang="0">
                    <a:pos x="16" y="2"/>
                  </a:cxn>
                  <a:cxn ang="0">
                    <a:pos x="24" y="0"/>
                  </a:cxn>
                  <a:cxn ang="0">
                    <a:pos x="28" y="4"/>
                  </a:cxn>
                  <a:cxn ang="0">
                    <a:pos x="24" y="10"/>
                  </a:cxn>
                  <a:cxn ang="0">
                    <a:pos x="18" y="14"/>
                  </a:cxn>
                  <a:cxn ang="0">
                    <a:pos x="16" y="20"/>
                  </a:cxn>
                  <a:cxn ang="0">
                    <a:pos x="10" y="24"/>
                  </a:cxn>
                  <a:cxn ang="0">
                    <a:pos x="6" y="28"/>
                  </a:cxn>
                  <a:cxn ang="0">
                    <a:pos x="0" y="26"/>
                  </a:cxn>
                  <a:cxn ang="0">
                    <a:pos x="6" y="18"/>
                  </a:cxn>
                  <a:cxn ang="0">
                    <a:pos x="12" y="8"/>
                  </a:cxn>
                  <a:cxn ang="0">
                    <a:pos x="16" y="2"/>
                  </a:cxn>
                </a:cxnLst>
                <a:rect l="0" t="0" r="r" b="b"/>
                <a:pathLst>
                  <a:path w="28" h="28">
                    <a:moveTo>
                      <a:pt x="16" y="2"/>
                    </a:moveTo>
                    <a:lnTo>
                      <a:pt x="24" y="0"/>
                    </a:lnTo>
                    <a:lnTo>
                      <a:pt x="28" y="4"/>
                    </a:lnTo>
                    <a:lnTo>
                      <a:pt x="24" y="10"/>
                    </a:lnTo>
                    <a:lnTo>
                      <a:pt x="18" y="14"/>
                    </a:lnTo>
                    <a:lnTo>
                      <a:pt x="16" y="20"/>
                    </a:lnTo>
                    <a:lnTo>
                      <a:pt x="10" y="24"/>
                    </a:lnTo>
                    <a:lnTo>
                      <a:pt x="6" y="28"/>
                    </a:lnTo>
                    <a:lnTo>
                      <a:pt x="0" y="26"/>
                    </a:lnTo>
                    <a:lnTo>
                      <a:pt x="6" y="18"/>
                    </a:lnTo>
                    <a:lnTo>
                      <a:pt x="12" y="8"/>
                    </a:lnTo>
                    <a:lnTo>
                      <a:pt x="16"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9" name="Freeform 214"/>
              <p:cNvSpPr>
                <a:spLocks noChangeAspect="1"/>
              </p:cNvSpPr>
              <p:nvPr/>
            </p:nvSpPr>
            <p:spPr bwMode="auto">
              <a:xfrm>
                <a:off x="3263" y="1951"/>
                <a:ext cx="108" cy="86"/>
              </a:xfrm>
              <a:custGeom>
                <a:avLst/>
                <a:gdLst/>
                <a:ahLst/>
                <a:cxnLst>
                  <a:cxn ang="0">
                    <a:pos x="10" y="48"/>
                  </a:cxn>
                  <a:cxn ang="0">
                    <a:pos x="8" y="32"/>
                  </a:cxn>
                  <a:cxn ang="0">
                    <a:pos x="8" y="24"/>
                  </a:cxn>
                  <a:cxn ang="0">
                    <a:pos x="10" y="20"/>
                  </a:cxn>
                  <a:cxn ang="0">
                    <a:pos x="18" y="12"/>
                  </a:cxn>
                  <a:cxn ang="0">
                    <a:pos x="20" y="4"/>
                  </a:cxn>
                  <a:cxn ang="0">
                    <a:pos x="26" y="8"/>
                  </a:cxn>
                  <a:cxn ang="0">
                    <a:pos x="38" y="8"/>
                  </a:cxn>
                  <a:cxn ang="0">
                    <a:pos x="40" y="4"/>
                  </a:cxn>
                  <a:cxn ang="0">
                    <a:pos x="46" y="4"/>
                  </a:cxn>
                  <a:cxn ang="0">
                    <a:pos x="52" y="10"/>
                  </a:cxn>
                  <a:cxn ang="0">
                    <a:pos x="70" y="8"/>
                  </a:cxn>
                  <a:cxn ang="0">
                    <a:pos x="82" y="0"/>
                  </a:cxn>
                  <a:cxn ang="0">
                    <a:pos x="108" y="0"/>
                  </a:cxn>
                  <a:cxn ang="0">
                    <a:pos x="108" y="4"/>
                  </a:cxn>
                  <a:cxn ang="0">
                    <a:pos x="94" y="14"/>
                  </a:cxn>
                  <a:cxn ang="0">
                    <a:pos x="90" y="46"/>
                  </a:cxn>
                  <a:cxn ang="0">
                    <a:pos x="54" y="68"/>
                  </a:cxn>
                  <a:cxn ang="0">
                    <a:pos x="28" y="84"/>
                  </a:cxn>
                  <a:cxn ang="0">
                    <a:pos x="20" y="86"/>
                  </a:cxn>
                  <a:cxn ang="0">
                    <a:pos x="12" y="82"/>
                  </a:cxn>
                  <a:cxn ang="0">
                    <a:pos x="6" y="80"/>
                  </a:cxn>
                  <a:cxn ang="0">
                    <a:pos x="2" y="78"/>
                  </a:cxn>
                  <a:cxn ang="0">
                    <a:pos x="0" y="74"/>
                  </a:cxn>
                  <a:cxn ang="0">
                    <a:pos x="10" y="66"/>
                  </a:cxn>
                  <a:cxn ang="0">
                    <a:pos x="12" y="60"/>
                  </a:cxn>
                  <a:cxn ang="0">
                    <a:pos x="18" y="56"/>
                  </a:cxn>
                  <a:cxn ang="0">
                    <a:pos x="22" y="50"/>
                  </a:cxn>
                  <a:cxn ang="0">
                    <a:pos x="18" y="46"/>
                  </a:cxn>
                  <a:cxn ang="0">
                    <a:pos x="10" y="48"/>
                  </a:cxn>
                </a:cxnLst>
                <a:rect l="0" t="0" r="r" b="b"/>
                <a:pathLst>
                  <a:path w="108" h="86">
                    <a:moveTo>
                      <a:pt x="10" y="48"/>
                    </a:moveTo>
                    <a:lnTo>
                      <a:pt x="8" y="32"/>
                    </a:lnTo>
                    <a:lnTo>
                      <a:pt x="8" y="24"/>
                    </a:lnTo>
                    <a:lnTo>
                      <a:pt x="10" y="20"/>
                    </a:lnTo>
                    <a:lnTo>
                      <a:pt x="18" y="12"/>
                    </a:lnTo>
                    <a:lnTo>
                      <a:pt x="20" y="4"/>
                    </a:lnTo>
                    <a:lnTo>
                      <a:pt x="26" y="8"/>
                    </a:lnTo>
                    <a:lnTo>
                      <a:pt x="38" y="8"/>
                    </a:lnTo>
                    <a:lnTo>
                      <a:pt x="40" y="4"/>
                    </a:lnTo>
                    <a:lnTo>
                      <a:pt x="46" y="4"/>
                    </a:lnTo>
                    <a:lnTo>
                      <a:pt x="52" y="10"/>
                    </a:lnTo>
                    <a:lnTo>
                      <a:pt x="70" y="8"/>
                    </a:lnTo>
                    <a:lnTo>
                      <a:pt x="82" y="0"/>
                    </a:lnTo>
                    <a:lnTo>
                      <a:pt x="108" y="0"/>
                    </a:lnTo>
                    <a:lnTo>
                      <a:pt x="108" y="4"/>
                    </a:lnTo>
                    <a:lnTo>
                      <a:pt x="94" y="14"/>
                    </a:lnTo>
                    <a:lnTo>
                      <a:pt x="90" y="46"/>
                    </a:lnTo>
                    <a:lnTo>
                      <a:pt x="54" y="68"/>
                    </a:lnTo>
                    <a:lnTo>
                      <a:pt x="28" y="84"/>
                    </a:lnTo>
                    <a:lnTo>
                      <a:pt x="20" y="86"/>
                    </a:lnTo>
                    <a:lnTo>
                      <a:pt x="12" y="82"/>
                    </a:lnTo>
                    <a:lnTo>
                      <a:pt x="6" y="80"/>
                    </a:lnTo>
                    <a:lnTo>
                      <a:pt x="2" y="78"/>
                    </a:lnTo>
                    <a:lnTo>
                      <a:pt x="0" y="74"/>
                    </a:lnTo>
                    <a:lnTo>
                      <a:pt x="10" y="66"/>
                    </a:lnTo>
                    <a:lnTo>
                      <a:pt x="12" y="60"/>
                    </a:lnTo>
                    <a:lnTo>
                      <a:pt x="18" y="56"/>
                    </a:lnTo>
                    <a:lnTo>
                      <a:pt x="22" y="50"/>
                    </a:lnTo>
                    <a:lnTo>
                      <a:pt x="18" y="46"/>
                    </a:lnTo>
                    <a:lnTo>
                      <a:pt x="10" y="4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0" name="Freeform 215"/>
              <p:cNvSpPr>
                <a:spLocks noChangeAspect="1"/>
              </p:cNvSpPr>
              <p:nvPr/>
            </p:nvSpPr>
            <p:spPr bwMode="auto">
              <a:xfrm>
                <a:off x="3243" y="2023"/>
                <a:ext cx="24" cy="64"/>
              </a:xfrm>
              <a:custGeom>
                <a:avLst/>
                <a:gdLst/>
                <a:ahLst/>
                <a:cxnLst>
                  <a:cxn ang="0">
                    <a:pos x="16" y="14"/>
                  </a:cxn>
                  <a:cxn ang="0">
                    <a:pos x="22" y="14"/>
                  </a:cxn>
                  <a:cxn ang="0">
                    <a:pos x="24" y="8"/>
                  </a:cxn>
                  <a:cxn ang="0">
                    <a:pos x="22" y="6"/>
                  </a:cxn>
                  <a:cxn ang="0">
                    <a:pos x="20" y="2"/>
                  </a:cxn>
                  <a:cxn ang="0">
                    <a:pos x="14" y="0"/>
                  </a:cxn>
                  <a:cxn ang="0">
                    <a:pos x="14" y="6"/>
                  </a:cxn>
                  <a:cxn ang="0">
                    <a:pos x="12" y="14"/>
                  </a:cxn>
                  <a:cxn ang="0">
                    <a:pos x="10" y="20"/>
                  </a:cxn>
                  <a:cxn ang="0">
                    <a:pos x="6" y="26"/>
                  </a:cxn>
                  <a:cxn ang="0">
                    <a:pos x="4" y="30"/>
                  </a:cxn>
                  <a:cxn ang="0">
                    <a:pos x="0" y="36"/>
                  </a:cxn>
                  <a:cxn ang="0">
                    <a:pos x="2" y="40"/>
                  </a:cxn>
                  <a:cxn ang="0">
                    <a:pos x="6" y="48"/>
                  </a:cxn>
                  <a:cxn ang="0">
                    <a:pos x="10" y="58"/>
                  </a:cxn>
                  <a:cxn ang="0">
                    <a:pos x="12" y="64"/>
                  </a:cxn>
                  <a:cxn ang="0">
                    <a:pos x="18" y="52"/>
                  </a:cxn>
                  <a:cxn ang="0">
                    <a:pos x="20" y="42"/>
                  </a:cxn>
                  <a:cxn ang="0">
                    <a:pos x="20" y="30"/>
                  </a:cxn>
                  <a:cxn ang="0">
                    <a:pos x="16" y="30"/>
                  </a:cxn>
                  <a:cxn ang="0">
                    <a:pos x="14" y="18"/>
                  </a:cxn>
                  <a:cxn ang="0">
                    <a:pos x="16" y="14"/>
                  </a:cxn>
                </a:cxnLst>
                <a:rect l="0" t="0" r="r" b="b"/>
                <a:pathLst>
                  <a:path w="24" h="64">
                    <a:moveTo>
                      <a:pt x="16" y="14"/>
                    </a:moveTo>
                    <a:lnTo>
                      <a:pt x="22" y="14"/>
                    </a:lnTo>
                    <a:lnTo>
                      <a:pt x="24" y="8"/>
                    </a:lnTo>
                    <a:lnTo>
                      <a:pt x="22" y="6"/>
                    </a:lnTo>
                    <a:lnTo>
                      <a:pt x="20" y="2"/>
                    </a:lnTo>
                    <a:lnTo>
                      <a:pt x="14" y="0"/>
                    </a:lnTo>
                    <a:lnTo>
                      <a:pt x="14" y="6"/>
                    </a:lnTo>
                    <a:lnTo>
                      <a:pt x="12" y="14"/>
                    </a:lnTo>
                    <a:lnTo>
                      <a:pt x="10" y="20"/>
                    </a:lnTo>
                    <a:lnTo>
                      <a:pt x="6" y="26"/>
                    </a:lnTo>
                    <a:lnTo>
                      <a:pt x="4" y="30"/>
                    </a:lnTo>
                    <a:lnTo>
                      <a:pt x="0" y="36"/>
                    </a:lnTo>
                    <a:lnTo>
                      <a:pt x="2" y="40"/>
                    </a:lnTo>
                    <a:lnTo>
                      <a:pt x="6" y="48"/>
                    </a:lnTo>
                    <a:lnTo>
                      <a:pt x="10" y="58"/>
                    </a:lnTo>
                    <a:lnTo>
                      <a:pt x="12" y="64"/>
                    </a:lnTo>
                    <a:lnTo>
                      <a:pt x="18" y="52"/>
                    </a:lnTo>
                    <a:lnTo>
                      <a:pt x="20" y="42"/>
                    </a:lnTo>
                    <a:lnTo>
                      <a:pt x="20" y="30"/>
                    </a:lnTo>
                    <a:lnTo>
                      <a:pt x="16" y="30"/>
                    </a:lnTo>
                    <a:lnTo>
                      <a:pt x="14" y="18"/>
                    </a:lnTo>
                    <a:lnTo>
                      <a:pt x="16"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1" name="Freeform 216"/>
              <p:cNvSpPr>
                <a:spLocks noChangeAspect="1"/>
              </p:cNvSpPr>
              <p:nvPr/>
            </p:nvSpPr>
            <p:spPr bwMode="auto">
              <a:xfrm>
                <a:off x="3321" y="1945"/>
                <a:ext cx="142" cy="148"/>
              </a:xfrm>
              <a:custGeom>
                <a:avLst/>
                <a:gdLst/>
                <a:ahLst/>
                <a:cxnLst>
                  <a:cxn ang="0">
                    <a:pos x="90" y="2"/>
                  </a:cxn>
                  <a:cxn ang="0">
                    <a:pos x="94" y="10"/>
                  </a:cxn>
                  <a:cxn ang="0">
                    <a:pos x="106" y="28"/>
                  </a:cxn>
                  <a:cxn ang="0">
                    <a:pos x="114" y="30"/>
                  </a:cxn>
                  <a:cxn ang="0">
                    <a:pos x="110" y="36"/>
                  </a:cxn>
                  <a:cxn ang="0">
                    <a:pos x="112" y="44"/>
                  </a:cxn>
                  <a:cxn ang="0">
                    <a:pos x="106" y="48"/>
                  </a:cxn>
                  <a:cxn ang="0">
                    <a:pos x="100" y="62"/>
                  </a:cxn>
                  <a:cxn ang="0">
                    <a:pos x="112" y="74"/>
                  </a:cxn>
                  <a:cxn ang="0">
                    <a:pos x="118" y="84"/>
                  </a:cxn>
                  <a:cxn ang="0">
                    <a:pos x="132" y="90"/>
                  </a:cxn>
                  <a:cxn ang="0">
                    <a:pos x="140" y="98"/>
                  </a:cxn>
                  <a:cxn ang="0">
                    <a:pos x="136" y="112"/>
                  </a:cxn>
                  <a:cxn ang="0">
                    <a:pos x="142" y="124"/>
                  </a:cxn>
                  <a:cxn ang="0">
                    <a:pos x="140" y="130"/>
                  </a:cxn>
                  <a:cxn ang="0">
                    <a:pos x="132" y="132"/>
                  </a:cxn>
                  <a:cxn ang="0">
                    <a:pos x="122" y="140"/>
                  </a:cxn>
                  <a:cxn ang="0">
                    <a:pos x="122" y="148"/>
                  </a:cxn>
                  <a:cxn ang="0">
                    <a:pos x="90" y="148"/>
                  </a:cxn>
                  <a:cxn ang="0">
                    <a:pos x="76" y="136"/>
                  </a:cxn>
                  <a:cxn ang="0">
                    <a:pos x="68" y="136"/>
                  </a:cxn>
                  <a:cxn ang="0">
                    <a:pos x="58" y="120"/>
                  </a:cxn>
                  <a:cxn ang="0">
                    <a:pos x="22" y="100"/>
                  </a:cxn>
                  <a:cxn ang="0">
                    <a:pos x="2" y="96"/>
                  </a:cxn>
                  <a:cxn ang="0">
                    <a:pos x="0" y="72"/>
                  </a:cxn>
                  <a:cxn ang="0">
                    <a:pos x="32" y="52"/>
                  </a:cxn>
                  <a:cxn ang="0">
                    <a:pos x="36" y="20"/>
                  </a:cxn>
                  <a:cxn ang="0">
                    <a:pos x="50" y="10"/>
                  </a:cxn>
                  <a:cxn ang="0">
                    <a:pos x="50" y="6"/>
                  </a:cxn>
                  <a:cxn ang="0">
                    <a:pos x="60" y="0"/>
                  </a:cxn>
                  <a:cxn ang="0">
                    <a:pos x="88" y="6"/>
                  </a:cxn>
                  <a:cxn ang="0">
                    <a:pos x="90" y="2"/>
                  </a:cxn>
                </a:cxnLst>
                <a:rect l="0" t="0" r="r" b="b"/>
                <a:pathLst>
                  <a:path w="142" h="148">
                    <a:moveTo>
                      <a:pt x="90" y="2"/>
                    </a:moveTo>
                    <a:lnTo>
                      <a:pt x="94" y="10"/>
                    </a:lnTo>
                    <a:lnTo>
                      <a:pt x="106" y="28"/>
                    </a:lnTo>
                    <a:lnTo>
                      <a:pt x="114" y="30"/>
                    </a:lnTo>
                    <a:lnTo>
                      <a:pt x="110" y="36"/>
                    </a:lnTo>
                    <a:lnTo>
                      <a:pt x="112" y="44"/>
                    </a:lnTo>
                    <a:lnTo>
                      <a:pt x="106" y="48"/>
                    </a:lnTo>
                    <a:lnTo>
                      <a:pt x="100" y="62"/>
                    </a:lnTo>
                    <a:lnTo>
                      <a:pt x="112" y="74"/>
                    </a:lnTo>
                    <a:lnTo>
                      <a:pt x="118" y="84"/>
                    </a:lnTo>
                    <a:lnTo>
                      <a:pt x="132" y="90"/>
                    </a:lnTo>
                    <a:lnTo>
                      <a:pt x="140" y="98"/>
                    </a:lnTo>
                    <a:lnTo>
                      <a:pt x="136" y="112"/>
                    </a:lnTo>
                    <a:lnTo>
                      <a:pt x="142" y="124"/>
                    </a:lnTo>
                    <a:lnTo>
                      <a:pt x="140" y="130"/>
                    </a:lnTo>
                    <a:lnTo>
                      <a:pt x="132" y="132"/>
                    </a:lnTo>
                    <a:lnTo>
                      <a:pt x="122" y="140"/>
                    </a:lnTo>
                    <a:lnTo>
                      <a:pt x="122" y="148"/>
                    </a:lnTo>
                    <a:lnTo>
                      <a:pt x="90" y="148"/>
                    </a:lnTo>
                    <a:lnTo>
                      <a:pt x="76" y="136"/>
                    </a:lnTo>
                    <a:lnTo>
                      <a:pt x="68" y="136"/>
                    </a:lnTo>
                    <a:lnTo>
                      <a:pt x="58" y="120"/>
                    </a:lnTo>
                    <a:lnTo>
                      <a:pt x="22" y="100"/>
                    </a:lnTo>
                    <a:lnTo>
                      <a:pt x="2" y="96"/>
                    </a:lnTo>
                    <a:lnTo>
                      <a:pt x="0" y="72"/>
                    </a:lnTo>
                    <a:lnTo>
                      <a:pt x="32" y="52"/>
                    </a:lnTo>
                    <a:lnTo>
                      <a:pt x="36" y="20"/>
                    </a:lnTo>
                    <a:lnTo>
                      <a:pt x="50" y="10"/>
                    </a:lnTo>
                    <a:lnTo>
                      <a:pt x="50" y="6"/>
                    </a:lnTo>
                    <a:lnTo>
                      <a:pt x="60" y="0"/>
                    </a:lnTo>
                    <a:lnTo>
                      <a:pt x="88" y="6"/>
                    </a:lnTo>
                    <a:lnTo>
                      <a:pt x="9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2" name="Freeform 217"/>
              <p:cNvSpPr>
                <a:spLocks noChangeAspect="1"/>
              </p:cNvSpPr>
              <p:nvPr/>
            </p:nvSpPr>
            <p:spPr bwMode="auto">
              <a:xfrm>
                <a:off x="3443" y="2075"/>
                <a:ext cx="28" cy="28"/>
              </a:xfrm>
              <a:custGeom>
                <a:avLst/>
                <a:gdLst/>
                <a:ahLst/>
                <a:cxnLst>
                  <a:cxn ang="0">
                    <a:pos x="28" y="4"/>
                  </a:cxn>
                  <a:cxn ang="0">
                    <a:pos x="18" y="0"/>
                  </a:cxn>
                  <a:cxn ang="0">
                    <a:pos x="14" y="0"/>
                  </a:cxn>
                  <a:cxn ang="0">
                    <a:pos x="10" y="2"/>
                  </a:cxn>
                  <a:cxn ang="0">
                    <a:pos x="0" y="10"/>
                  </a:cxn>
                  <a:cxn ang="0">
                    <a:pos x="0" y="18"/>
                  </a:cxn>
                  <a:cxn ang="0">
                    <a:pos x="10" y="20"/>
                  </a:cxn>
                  <a:cxn ang="0">
                    <a:pos x="18" y="28"/>
                  </a:cxn>
                  <a:cxn ang="0">
                    <a:pos x="26" y="28"/>
                  </a:cxn>
                  <a:cxn ang="0">
                    <a:pos x="22" y="18"/>
                  </a:cxn>
                  <a:cxn ang="0">
                    <a:pos x="22" y="12"/>
                  </a:cxn>
                  <a:cxn ang="0">
                    <a:pos x="28" y="4"/>
                  </a:cxn>
                </a:cxnLst>
                <a:rect l="0" t="0" r="r" b="b"/>
                <a:pathLst>
                  <a:path w="28" h="28">
                    <a:moveTo>
                      <a:pt x="28" y="4"/>
                    </a:moveTo>
                    <a:lnTo>
                      <a:pt x="18" y="0"/>
                    </a:lnTo>
                    <a:lnTo>
                      <a:pt x="14" y="0"/>
                    </a:lnTo>
                    <a:lnTo>
                      <a:pt x="10" y="2"/>
                    </a:lnTo>
                    <a:lnTo>
                      <a:pt x="0" y="10"/>
                    </a:lnTo>
                    <a:lnTo>
                      <a:pt x="0" y="18"/>
                    </a:lnTo>
                    <a:lnTo>
                      <a:pt x="10" y="20"/>
                    </a:lnTo>
                    <a:lnTo>
                      <a:pt x="18" y="28"/>
                    </a:lnTo>
                    <a:lnTo>
                      <a:pt x="26" y="28"/>
                    </a:lnTo>
                    <a:lnTo>
                      <a:pt x="22" y="18"/>
                    </a:lnTo>
                    <a:lnTo>
                      <a:pt x="22" y="12"/>
                    </a:lnTo>
                    <a:lnTo>
                      <a:pt x="28"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3" name="Freeform 218"/>
              <p:cNvSpPr>
                <a:spLocks noChangeAspect="1"/>
              </p:cNvSpPr>
              <p:nvPr/>
            </p:nvSpPr>
            <p:spPr bwMode="auto">
              <a:xfrm>
                <a:off x="3513" y="2149"/>
                <a:ext cx="84" cy="56"/>
              </a:xfrm>
              <a:custGeom>
                <a:avLst/>
                <a:gdLst/>
                <a:ahLst/>
                <a:cxnLst>
                  <a:cxn ang="0">
                    <a:pos x="0" y="24"/>
                  </a:cxn>
                  <a:cxn ang="0">
                    <a:pos x="8" y="34"/>
                  </a:cxn>
                  <a:cxn ang="0">
                    <a:pos x="22" y="50"/>
                  </a:cxn>
                  <a:cxn ang="0">
                    <a:pos x="48" y="56"/>
                  </a:cxn>
                  <a:cxn ang="0">
                    <a:pos x="66" y="56"/>
                  </a:cxn>
                  <a:cxn ang="0">
                    <a:pos x="84" y="24"/>
                  </a:cxn>
                  <a:cxn ang="0">
                    <a:pos x="82" y="10"/>
                  </a:cxn>
                  <a:cxn ang="0">
                    <a:pos x="80" y="2"/>
                  </a:cxn>
                  <a:cxn ang="0">
                    <a:pos x="76" y="0"/>
                  </a:cxn>
                  <a:cxn ang="0">
                    <a:pos x="68" y="10"/>
                  </a:cxn>
                  <a:cxn ang="0">
                    <a:pos x="58" y="18"/>
                  </a:cxn>
                  <a:cxn ang="0">
                    <a:pos x="50" y="28"/>
                  </a:cxn>
                  <a:cxn ang="0">
                    <a:pos x="42" y="30"/>
                  </a:cxn>
                  <a:cxn ang="0">
                    <a:pos x="32" y="26"/>
                  </a:cxn>
                  <a:cxn ang="0">
                    <a:pos x="26" y="30"/>
                  </a:cxn>
                  <a:cxn ang="0">
                    <a:pos x="22" y="32"/>
                  </a:cxn>
                  <a:cxn ang="0">
                    <a:pos x="14" y="30"/>
                  </a:cxn>
                  <a:cxn ang="0">
                    <a:pos x="8" y="24"/>
                  </a:cxn>
                  <a:cxn ang="0">
                    <a:pos x="4" y="20"/>
                  </a:cxn>
                  <a:cxn ang="0">
                    <a:pos x="0" y="24"/>
                  </a:cxn>
                </a:cxnLst>
                <a:rect l="0" t="0" r="r" b="b"/>
                <a:pathLst>
                  <a:path w="84" h="56">
                    <a:moveTo>
                      <a:pt x="0" y="24"/>
                    </a:moveTo>
                    <a:lnTo>
                      <a:pt x="8" y="34"/>
                    </a:lnTo>
                    <a:lnTo>
                      <a:pt x="22" y="50"/>
                    </a:lnTo>
                    <a:lnTo>
                      <a:pt x="48" y="56"/>
                    </a:lnTo>
                    <a:lnTo>
                      <a:pt x="66" y="56"/>
                    </a:lnTo>
                    <a:lnTo>
                      <a:pt x="84" y="24"/>
                    </a:lnTo>
                    <a:lnTo>
                      <a:pt x="82" y="10"/>
                    </a:lnTo>
                    <a:lnTo>
                      <a:pt x="80" y="2"/>
                    </a:lnTo>
                    <a:lnTo>
                      <a:pt x="76" y="0"/>
                    </a:lnTo>
                    <a:lnTo>
                      <a:pt x="68" y="10"/>
                    </a:lnTo>
                    <a:lnTo>
                      <a:pt x="58" y="18"/>
                    </a:lnTo>
                    <a:lnTo>
                      <a:pt x="50" y="28"/>
                    </a:lnTo>
                    <a:lnTo>
                      <a:pt x="42" y="30"/>
                    </a:lnTo>
                    <a:lnTo>
                      <a:pt x="32" y="26"/>
                    </a:lnTo>
                    <a:lnTo>
                      <a:pt x="26" y="30"/>
                    </a:lnTo>
                    <a:lnTo>
                      <a:pt x="22" y="32"/>
                    </a:lnTo>
                    <a:lnTo>
                      <a:pt x="14" y="30"/>
                    </a:lnTo>
                    <a:lnTo>
                      <a:pt x="8" y="24"/>
                    </a:lnTo>
                    <a:lnTo>
                      <a:pt x="4" y="20"/>
                    </a:lnTo>
                    <a:lnTo>
                      <a:pt x="0" y="2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4" name="Freeform 219"/>
              <p:cNvSpPr>
                <a:spLocks noChangeAspect="1"/>
              </p:cNvSpPr>
              <p:nvPr/>
            </p:nvSpPr>
            <p:spPr bwMode="auto">
              <a:xfrm>
                <a:off x="3527" y="2173"/>
                <a:ext cx="124" cy="130"/>
              </a:xfrm>
              <a:custGeom>
                <a:avLst/>
                <a:gdLst/>
                <a:ahLst/>
                <a:cxnLst>
                  <a:cxn ang="0">
                    <a:pos x="52" y="30"/>
                  </a:cxn>
                  <a:cxn ang="0">
                    <a:pos x="70" y="0"/>
                  </a:cxn>
                  <a:cxn ang="0">
                    <a:pos x="82" y="8"/>
                  </a:cxn>
                  <a:cxn ang="0">
                    <a:pos x="90" y="14"/>
                  </a:cxn>
                  <a:cxn ang="0">
                    <a:pos x="102" y="16"/>
                  </a:cxn>
                  <a:cxn ang="0">
                    <a:pos x="124" y="36"/>
                  </a:cxn>
                  <a:cxn ang="0">
                    <a:pos x="116" y="50"/>
                  </a:cxn>
                  <a:cxn ang="0">
                    <a:pos x="104" y="64"/>
                  </a:cxn>
                  <a:cxn ang="0">
                    <a:pos x="98" y="66"/>
                  </a:cxn>
                  <a:cxn ang="0">
                    <a:pos x="86" y="70"/>
                  </a:cxn>
                  <a:cxn ang="0">
                    <a:pos x="88" y="80"/>
                  </a:cxn>
                  <a:cxn ang="0">
                    <a:pos x="90" y="90"/>
                  </a:cxn>
                  <a:cxn ang="0">
                    <a:pos x="80" y="92"/>
                  </a:cxn>
                  <a:cxn ang="0">
                    <a:pos x="72" y="98"/>
                  </a:cxn>
                  <a:cxn ang="0">
                    <a:pos x="68" y="104"/>
                  </a:cxn>
                  <a:cxn ang="0">
                    <a:pos x="68" y="110"/>
                  </a:cxn>
                  <a:cxn ang="0">
                    <a:pos x="54" y="112"/>
                  </a:cxn>
                  <a:cxn ang="0">
                    <a:pos x="52" y="118"/>
                  </a:cxn>
                  <a:cxn ang="0">
                    <a:pos x="46" y="128"/>
                  </a:cxn>
                  <a:cxn ang="0">
                    <a:pos x="26" y="126"/>
                  </a:cxn>
                  <a:cxn ang="0">
                    <a:pos x="16" y="130"/>
                  </a:cxn>
                  <a:cxn ang="0">
                    <a:pos x="0" y="94"/>
                  </a:cxn>
                  <a:cxn ang="0">
                    <a:pos x="12" y="84"/>
                  </a:cxn>
                  <a:cxn ang="0">
                    <a:pos x="48" y="72"/>
                  </a:cxn>
                  <a:cxn ang="0">
                    <a:pos x="56" y="54"/>
                  </a:cxn>
                  <a:cxn ang="0">
                    <a:pos x="56" y="40"/>
                  </a:cxn>
                  <a:cxn ang="0">
                    <a:pos x="52" y="30"/>
                  </a:cxn>
                </a:cxnLst>
                <a:rect l="0" t="0" r="r" b="b"/>
                <a:pathLst>
                  <a:path w="124" h="130">
                    <a:moveTo>
                      <a:pt x="52" y="30"/>
                    </a:moveTo>
                    <a:lnTo>
                      <a:pt x="70" y="0"/>
                    </a:lnTo>
                    <a:lnTo>
                      <a:pt x="82" y="8"/>
                    </a:lnTo>
                    <a:lnTo>
                      <a:pt x="90" y="14"/>
                    </a:lnTo>
                    <a:lnTo>
                      <a:pt x="102" y="16"/>
                    </a:lnTo>
                    <a:lnTo>
                      <a:pt x="124" y="36"/>
                    </a:lnTo>
                    <a:lnTo>
                      <a:pt x="116" y="50"/>
                    </a:lnTo>
                    <a:lnTo>
                      <a:pt x="104" y="64"/>
                    </a:lnTo>
                    <a:lnTo>
                      <a:pt x="98" y="66"/>
                    </a:lnTo>
                    <a:lnTo>
                      <a:pt x="86" y="70"/>
                    </a:lnTo>
                    <a:lnTo>
                      <a:pt x="88" y="80"/>
                    </a:lnTo>
                    <a:lnTo>
                      <a:pt x="90" y="90"/>
                    </a:lnTo>
                    <a:lnTo>
                      <a:pt x="80" y="92"/>
                    </a:lnTo>
                    <a:lnTo>
                      <a:pt x="72" y="98"/>
                    </a:lnTo>
                    <a:lnTo>
                      <a:pt x="68" y="104"/>
                    </a:lnTo>
                    <a:lnTo>
                      <a:pt x="68" y="110"/>
                    </a:lnTo>
                    <a:lnTo>
                      <a:pt x="54" y="112"/>
                    </a:lnTo>
                    <a:lnTo>
                      <a:pt x="52" y="118"/>
                    </a:lnTo>
                    <a:lnTo>
                      <a:pt x="46" y="128"/>
                    </a:lnTo>
                    <a:lnTo>
                      <a:pt x="26" y="126"/>
                    </a:lnTo>
                    <a:lnTo>
                      <a:pt x="16" y="130"/>
                    </a:lnTo>
                    <a:lnTo>
                      <a:pt x="0" y="94"/>
                    </a:lnTo>
                    <a:lnTo>
                      <a:pt x="12" y="84"/>
                    </a:lnTo>
                    <a:lnTo>
                      <a:pt x="48" y="72"/>
                    </a:lnTo>
                    <a:lnTo>
                      <a:pt x="56" y="54"/>
                    </a:lnTo>
                    <a:lnTo>
                      <a:pt x="56" y="40"/>
                    </a:lnTo>
                    <a:lnTo>
                      <a:pt x="52" y="3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5" name="Freeform 220"/>
              <p:cNvSpPr>
                <a:spLocks noChangeAspect="1"/>
              </p:cNvSpPr>
              <p:nvPr/>
            </p:nvSpPr>
            <p:spPr bwMode="auto">
              <a:xfrm>
                <a:off x="3381" y="2267"/>
                <a:ext cx="162" cy="100"/>
              </a:xfrm>
              <a:custGeom>
                <a:avLst/>
                <a:gdLst/>
                <a:ahLst/>
                <a:cxnLst>
                  <a:cxn ang="0">
                    <a:pos x="50" y="86"/>
                  </a:cxn>
                  <a:cxn ang="0">
                    <a:pos x="42" y="92"/>
                  </a:cxn>
                  <a:cxn ang="0">
                    <a:pos x="36" y="100"/>
                  </a:cxn>
                  <a:cxn ang="0">
                    <a:pos x="16" y="100"/>
                  </a:cxn>
                  <a:cxn ang="0">
                    <a:pos x="8" y="96"/>
                  </a:cxn>
                  <a:cxn ang="0">
                    <a:pos x="0" y="66"/>
                  </a:cxn>
                  <a:cxn ang="0">
                    <a:pos x="0" y="42"/>
                  </a:cxn>
                  <a:cxn ang="0">
                    <a:pos x="8" y="24"/>
                  </a:cxn>
                  <a:cxn ang="0">
                    <a:pos x="42" y="22"/>
                  </a:cxn>
                  <a:cxn ang="0">
                    <a:pos x="72" y="28"/>
                  </a:cxn>
                  <a:cxn ang="0">
                    <a:pos x="98" y="4"/>
                  </a:cxn>
                  <a:cxn ang="0">
                    <a:pos x="128" y="0"/>
                  </a:cxn>
                  <a:cxn ang="0">
                    <a:pos x="146" y="0"/>
                  </a:cxn>
                  <a:cxn ang="0">
                    <a:pos x="162" y="36"/>
                  </a:cxn>
                  <a:cxn ang="0">
                    <a:pos x="150" y="42"/>
                  </a:cxn>
                  <a:cxn ang="0">
                    <a:pos x="142" y="48"/>
                  </a:cxn>
                  <a:cxn ang="0">
                    <a:pos x="142" y="56"/>
                  </a:cxn>
                  <a:cxn ang="0">
                    <a:pos x="136" y="60"/>
                  </a:cxn>
                  <a:cxn ang="0">
                    <a:pos x="114" y="66"/>
                  </a:cxn>
                  <a:cxn ang="0">
                    <a:pos x="104" y="68"/>
                  </a:cxn>
                  <a:cxn ang="0">
                    <a:pos x="96" y="80"/>
                  </a:cxn>
                  <a:cxn ang="0">
                    <a:pos x="78" y="78"/>
                  </a:cxn>
                  <a:cxn ang="0">
                    <a:pos x="70" y="88"/>
                  </a:cxn>
                  <a:cxn ang="0">
                    <a:pos x="56" y="88"/>
                  </a:cxn>
                  <a:cxn ang="0">
                    <a:pos x="50" y="86"/>
                  </a:cxn>
                </a:cxnLst>
                <a:rect l="0" t="0" r="r" b="b"/>
                <a:pathLst>
                  <a:path w="162" h="100">
                    <a:moveTo>
                      <a:pt x="50" y="86"/>
                    </a:moveTo>
                    <a:lnTo>
                      <a:pt x="42" y="92"/>
                    </a:lnTo>
                    <a:lnTo>
                      <a:pt x="36" y="100"/>
                    </a:lnTo>
                    <a:lnTo>
                      <a:pt x="16" y="100"/>
                    </a:lnTo>
                    <a:lnTo>
                      <a:pt x="8" y="96"/>
                    </a:lnTo>
                    <a:lnTo>
                      <a:pt x="0" y="66"/>
                    </a:lnTo>
                    <a:lnTo>
                      <a:pt x="0" y="42"/>
                    </a:lnTo>
                    <a:lnTo>
                      <a:pt x="8" y="24"/>
                    </a:lnTo>
                    <a:lnTo>
                      <a:pt x="42" y="22"/>
                    </a:lnTo>
                    <a:lnTo>
                      <a:pt x="72" y="28"/>
                    </a:lnTo>
                    <a:lnTo>
                      <a:pt x="98" y="4"/>
                    </a:lnTo>
                    <a:lnTo>
                      <a:pt x="128" y="0"/>
                    </a:lnTo>
                    <a:lnTo>
                      <a:pt x="146" y="0"/>
                    </a:lnTo>
                    <a:lnTo>
                      <a:pt x="162" y="36"/>
                    </a:lnTo>
                    <a:lnTo>
                      <a:pt x="150" y="42"/>
                    </a:lnTo>
                    <a:lnTo>
                      <a:pt x="142" y="48"/>
                    </a:lnTo>
                    <a:lnTo>
                      <a:pt x="142" y="56"/>
                    </a:lnTo>
                    <a:lnTo>
                      <a:pt x="136" y="60"/>
                    </a:lnTo>
                    <a:lnTo>
                      <a:pt x="114" y="66"/>
                    </a:lnTo>
                    <a:lnTo>
                      <a:pt x="104" y="68"/>
                    </a:lnTo>
                    <a:lnTo>
                      <a:pt x="96" y="80"/>
                    </a:lnTo>
                    <a:lnTo>
                      <a:pt x="78" y="78"/>
                    </a:lnTo>
                    <a:lnTo>
                      <a:pt x="70" y="88"/>
                    </a:lnTo>
                    <a:lnTo>
                      <a:pt x="56" y="88"/>
                    </a:lnTo>
                    <a:lnTo>
                      <a:pt x="50" y="8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6" name="Freeform 221"/>
              <p:cNvSpPr>
                <a:spLocks noChangeAspect="1"/>
              </p:cNvSpPr>
              <p:nvPr/>
            </p:nvSpPr>
            <p:spPr bwMode="auto">
              <a:xfrm>
                <a:off x="3401" y="1903"/>
                <a:ext cx="306" cy="258"/>
              </a:xfrm>
              <a:custGeom>
                <a:avLst/>
                <a:gdLst/>
                <a:ahLst/>
                <a:cxnLst>
                  <a:cxn ang="0">
                    <a:pos x="80" y="38"/>
                  </a:cxn>
                  <a:cxn ang="0">
                    <a:pos x="112" y="56"/>
                  </a:cxn>
                  <a:cxn ang="0">
                    <a:pos x="156" y="48"/>
                  </a:cxn>
                  <a:cxn ang="0">
                    <a:pos x="204" y="28"/>
                  </a:cxn>
                  <a:cxn ang="0">
                    <a:pos x="256" y="52"/>
                  </a:cxn>
                  <a:cxn ang="0">
                    <a:pos x="274" y="78"/>
                  </a:cxn>
                  <a:cxn ang="0">
                    <a:pos x="262" y="126"/>
                  </a:cxn>
                  <a:cxn ang="0">
                    <a:pos x="282" y="150"/>
                  </a:cxn>
                  <a:cxn ang="0">
                    <a:pos x="266" y="176"/>
                  </a:cxn>
                  <a:cxn ang="0">
                    <a:pos x="286" y="202"/>
                  </a:cxn>
                  <a:cxn ang="0">
                    <a:pos x="298" y="224"/>
                  </a:cxn>
                  <a:cxn ang="0">
                    <a:pos x="306" y="232"/>
                  </a:cxn>
                  <a:cxn ang="0">
                    <a:pos x="278" y="242"/>
                  </a:cxn>
                  <a:cxn ang="0">
                    <a:pos x="236" y="254"/>
                  </a:cxn>
                  <a:cxn ang="0">
                    <a:pos x="206" y="230"/>
                  </a:cxn>
                  <a:cxn ang="0">
                    <a:pos x="188" y="224"/>
                  </a:cxn>
                  <a:cxn ang="0">
                    <a:pos x="164" y="234"/>
                  </a:cxn>
                  <a:cxn ang="0">
                    <a:pos x="118" y="206"/>
                  </a:cxn>
                  <a:cxn ang="0">
                    <a:pos x="98" y="176"/>
                  </a:cxn>
                  <a:cxn ang="0">
                    <a:pos x="70" y="176"/>
                  </a:cxn>
                  <a:cxn ang="0">
                    <a:pos x="62" y="166"/>
                  </a:cxn>
                  <a:cxn ang="0">
                    <a:pos x="60" y="140"/>
                  </a:cxn>
                  <a:cxn ang="0">
                    <a:pos x="38" y="126"/>
                  </a:cxn>
                  <a:cxn ang="0">
                    <a:pos x="26" y="90"/>
                  </a:cxn>
                  <a:cxn ang="0">
                    <a:pos x="30" y="78"/>
                  </a:cxn>
                  <a:cxn ang="0">
                    <a:pos x="26" y="70"/>
                  </a:cxn>
                  <a:cxn ang="0">
                    <a:pos x="10" y="44"/>
                  </a:cxn>
                  <a:cxn ang="0">
                    <a:pos x="4" y="24"/>
                  </a:cxn>
                  <a:cxn ang="0">
                    <a:pos x="0" y="8"/>
                  </a:cxn>
                  <a:cxn ang="0">
                    <a:pos x="10" y="2"/>
                  </a:cxn>
                  <a:cxn ang="0">
                    <a:pos x="32" y="18"/>
                  </a:cxn>
                  <a:cxn ang="0">
                    <a:pos x="42" y="14"/>
                  </a:cxn>
                  <a:cxn ang="0">
                    <a:pos x="60" y="0"/>
                  </a:cxn>
                  <a:cxn ang="0">
                    <a:pos x="64" y="10"/>
                  </a:cxn>
                  <a:cxn ang="0">
                    <a:pos x="62" y="18"/>
                  </a:cxn>
                  <a:cxn ang="0">
                    <a:pos x="76" y="24"/>
                  </a:cxn>
                </a:cxnLst>
                <a:rect l="0" t="0" r="r" b="b"/>
                <a:pathLst>
                  <a:path w="306" h="258">
                    <a:moveTo>
                      <a:pt x="76" y="24"/>
                    </a:moveTo>
                    <a:lnTo>
                      <a:pt x="80" y="38"/>
                    </a:lnTo>
                    <a:lnTo>
                      <a:pt x="100" y="48"/>
                    </a:lnTo>
                    <a:lnTo>
                      <a:pt x="112" y="56"/>
                    </a:lnTo>
                    <a:lnTo>
                      <a:pt x="142" y="56"/>
                    </a:lnTo>
                    <a:lnTo>
                      <a:pt x="156" y="48"/>
                    </a:lnTo>
                    <a:lnTo>
                      <a:pt x="178" y="32"/>
                    </a:lnTo>
                    <a:lnTo>
                      <a:pt x="204" y="28"/>
                    </a:lnTo>
                    <a:lnTo>
                      <a:pt x="226" y="36"/>
                    </a:lnTo>
                    <a:lnTo>
                      <a:pt x="256" y="52"/>
                    </a:lnTo>
                    <a:lnTo>
                      <a:pt x="272" y="56"/>
                    </a:lnTo>
                    <a:lnTo>
                      <a:pt x="274" y="78"/>
                    </a:lnTo>
                    <a:lnTo>
                      <a:pt x="264" y="98"/>
                    </a:lnTo>
                    <a:lnTo>
                      <a:pt x="262" y="126"/>
                    </a:lnTo>
                    <a:lnTo>
                      <a:pt x="268" y="150"/>
                    </a:lnTo>
                    <a:lnTo>
                      <a:pt x="282" y="150"/>
                    </a:lnTo>
                    <a:lnTo>
                      <a:pt x="280" y="162"/>
                    </a:lnTo>
                    <a:lnTo>
                      <a:pt x="266" y="176"/>
                    </a:lnTo>
                    <a:lnTo>
                      <a:pt x="272" y="186"/>
                    </a:lnTo>
                    <a:lnTo>
                      <a:pt x="286" y="202"/>
                    </a:lnTo>
                    <a:lnTo>
                      <a:pt x="298" y="212"/>
                    </a:lnTo>
                    <a:lnTo>
                      <a:pt x="298" y="224"/>
                    </a:lnTo>
                    <a:lnTo>
                      <a:pt x="306" y="224"/>
                    </a:lnTo>
                    <a:lnTo>
                      <a:pt x="306" y="232"/>
                    </a:lnTo>
                    <a:lnTo>
                      <a:pt x="292" y="234"/>
                    </a:lnTo>
                    <a:lnTo>
                      <a:pt x="278" y="242"/>
                    </a:lnTo>
                    <a:lnTo>
                      <a:pt x="278" y="258"/>
                    </a:lnTo>
                    <a:lnTo>
                      <a:pt x="236" y="254"/>
                    </a:lnTo>
                    <a:lnTo>
                      <a:pt x="208" y="246"/>
                    </a:lnTo>
                    <a:lnTo>
                      <a:pt x="206" y="230"/>
                    </a:lnTo>
                    <a:lnTo>
                      <a:pt x="196" y="222"/>
                    </a:lnTo>
                    <a:lnTo>
                      <a:pt x="188" y="224"/>
                    </a:lnTo>
                    <a:lnTo>
                      <a:pt x="178" y="232"/>
                    </a:lnTo>
                    <a:lnTo>
                      <a:pt x="164" y="234"/>
                    </a:lnTo>
                    <a:lnTo>
                      <a:pt x="138" y="224"/>
                    </a:lnTo>
                    <a:lnTo>
                      <a:pt x="118" y="206"/>
                    </a:lnTo>
                    <a:lnTo>
                      <a:pt x="104" y="188"/>
                    </a:lnTo>
                    <a:lnTo>
                      <a:pt x="98" y="176"/>
                    </a:lnTo>
                    <a:lnTo>
                      <a:pt x="80" y="172"/>
                    </a:lnTo>
                    <a:lnTo>
                      <a:pt x="70" y="176"/>
                    </a:lnTo>
                    <a:lnTo>
                      <a:pt x="60" y="172"/>
                    </a:lnTo>
                    <a:lnTo>
                      <a:pt x="62" y="166"/>
                    </a:lnTo>
                    <a:lnTo>
                      <a:pt x="56" y="154"/>
                    </a:lnTo>
                    <a:lnTo>
                      <a:pt x="60" y="140"/>
                    </a:lnTo>
                    <a:lnTo>
                      <a:pt x="48" y="130"/>
                    </a:lnTo>
                    <a:lnTo>
                      <a:pt x="38" y="126"/>
                    </a:lnTo>
                    <a:lnTo>
                      <a:pt x="20" y="104"/>
                    </a:lnTo>
                    <a:lnTo>
                      <a:pt x="26" y="90"/>
                    </a:lnTo>
                    <a:lnTo>
                      <a:pt x="32" y="86"/>
                    </a:lnTo>
                    <a:lnTo>
                      <a:pt x="30" y="78"/>
                    </a:lnTo>
                    <a:lnTo>
                      <a:pt x="34" y="72"/>
                    </a:lnTo>
                    <a:lnTo>
                      <a:pt x="26" y="70"/>
                    </a:lnTo>
                    <a:lnTo>
                      <a:pt x="16" y="54"/>
                    </a:lnTo>
                    <a:lnTo>
                      <a:pt x="10" y="44"/>
                    </a:lnTo>
                    <a:lnTo>
                      <a:pt x="6" y="34"/>
                    </a:lnTo>
                    <a:lnTo>
                      <a:pt x="4" y="24"/>
                    </a:lnTo>
                    <a:lnTo>
                      <a:pt x="2" y="16"/>
                    </a:lnTo>
                    <a:lnTo>
                      <a:pt x="0" y="8"/>
                    </a:lnTo>
                    <a:lnTo>
                      <a:pt x="2" y="4"/>
                    </a:lnTo>
                    <a:lnTo>
                      <a:pt x="10" y="2"/>
                    </a:lnTo>
                    <a:lnTo>
                      <a:pt x="24" y="14"/>
                    </a:lnTo>
                    <a:lnTo>
                      <a:pt x="32" y="18"/>
                    </a:lnTo>
                    <a:lnTo>
                      <a:pt x="34" y="12"/>
                    </a:lnTo>
                    <a:lnTo>
                      <a:pt x="42" y="14"/>
                    </a:lnTo>
                    <a:lnTo>
                      <a:pt x="48" y="10"/>
                    </a:lnTo>
                    <a:lnTo>
                      <a:pt x="60" y="0"/>
                    </a:lnTo>
                    <a:lnTo>
                      <a:pt x="64" y="2"/>
                    </a:lnTo>
                    <a:lnTo>
                      <a:pt x="64" y="10"/>
                    </a:lnTo>
                    <a:lnTo>
                      <a:pt x="68" y="16"/>
                    </a:lnTo>
                    <a:lnTo>
                      <a:pt x="62" y="18"/>
                    </a:lnTo>
                    <a:lnTo>
                      <a:pt x="68" y="24"/>
                    </a:lnTo>
                    <a:lnTo>
                      <a:pt x="76" y="2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7" name="Freeform 222"/>
              <p:cNvSpPr>
                <a:spLocks noChangeAspect="1"/>
              </p:cNvSpPr>
              <p:nvPr/>
            </p:nvSpPr>
            <p:spPr bwMode="auto">
              <a:xfrm>
                <a:off x="3663" y="1925"/>
                <a:ext cx="226" cy="162"/>
              </a:xfrm>
              <a:custGeom>
                <a:avLst/>
                <a:gdLst/>
                <a:ahLst/>
                <a:cxnLst>
                  <a:cxn ang="0">
                    <a:pos x="12" y="56"/>
                  </a:cxn>
                  <a:cxn ang="0">
                    <a:pos x="24" y="56"/>
                  </a:cxn>
                  <a:cxn ang="0">
                    <a:pos x="34" y="60"/>
                  </a:cxn>
                  <a:cxn ang="0">
                    <a:pos x="44" y="48"/>
                  </a:cxn>
                  <a:cxn ang="0">
                    <a:pos x="56" y="44"/>
                  </a:cxn>
                  <a:cxn ang="0">
                    <a:pos x="68" y="26"/>
                  </a:cxn>
                  <a:cxn ang="0">
                    <a:pos x="84" y="20"/>
                  </a:cxn>
                  <a:cxn ang="0">
                    <a:pos x="96" y="20"/>
                  </a:cxn>
                  <a:cxn ang="0">
                    <a:pos x="116" y="26"/>
                  </a:cxn>
                  <a:cxn ang="0">
                    <a:pos x="126" y="30"/>
                  </a:cxn>
                  <a:cxn ang="0">
                    <a:pos x="146" y="18"/>
                  </a:cxn>
                  <a:cxn ang="0">
                    <a:pos x="154" y="16"/>
                  </a:cxn>
                  <a:cxn ang="0">
                    <a:pos x="164" y="0"/>
                  </a:cxn>
                  <a:cxn ang="0">
                    <a:pos x="172" y="6"/>
                  </a:cxn>
                  <a:cxn ang="0">
                    <a:pos x="174" y="18"/>
                  </a:cxn>
                  <a:cxn ang="0">
                    <a:pos x="172" y="26"/>
                  </a:cxn>
                  <a:cxn ang="0">
                    <a:pos x="172" y="32"/>
                  </a:cxn>
                  <a:cxn ang="0">
                    <a:pos x="182" y="30"/>
                  </a:cxn>
                  <a:cxn ang="0">
                    <a:pos x="190" y="26"/>
                  </a:cxn>
                  <a:cxn ang="0">
                    <a:pos x="198" y="20"/>
                  </a:cxn>
                  <a:cxn ang="0">
                    <a:pos x="226" y="20"/>
                  </a:cxn>
                  <a:cxn ang="0">
                    <a:pos x="226" y="28"/>
                  </a:cxn>
                  <a:cxn ang="0">
                    <a:pos x="214" y="30"/>
                  </a:cxn>
                  <a:cxn ang="0">
                    <a:pos x="198" y="30"/>
                  </a:cxn>
                  <a:cxn ang="0">
                    <a:pos x="190" y="30"/>
                  </a:cxn>
                  <a:cxn ang="0">
                    <a:pos x="186" y="32"/>
                  </a:cxn>
                  <a:cxn ang="0">
                    <a:pos x="174" y="40"/>
                  </a:cxn>
                  <a:cxn ang="0">
                    <a:pos x="168" y="46"/>
                  </a:cxn>
                  <a:cxn ang="0">
                    <a:pos x="172" y="52"/>
                  </a:cxn>
                  <a:cxn ang="0">
                    <a:pos x="174" y="58"/>
                  </a:cxn>
                  <a:cxn ang="0">
                    <a:pos x="172" y="68"/>
                  </a:cxn>
                  <a:cxn ang="0">
                    <a:pos x="168" y="78"/>
                  </a:cxn>
                  <a:cxn ang="0">
                    <a:pos x="152" y="84"/>
                  </a:cxn>
                  <a:cxn ang="0">
                    <a:pos x="148" y="96"/>
                  </a:cxn>
                  <a:cxn ang="0">
                    <a:pos x="142" y="100"/>
                  </a:cxn>
                  <a:cxn ang="0">
                    <a:pos x="138" y="110"/>
                  </a:cxn>
                  <a:cxn ang="0">
                    <a:pos x="138" y="124"/>
                  </a:cxn>
                  <a:cxn ang="0">
                    <a:pos x="114" y="124"/>
                  </a:cxn>
                  <a:cxn ang="0">
                    <a:pos x="110" y="132"/>
                  </a:cxn>
                  <a:cxn ang="0">
                    <a:pos x="94" y="132"/>
                  </a:cxn>
                  <a:cxn ang="0">
                    <a:pos x="90" y="138"/>
                  </a:cxn>
                  <a:cxn ang="0">
                    <a:pos x="88" y="156"/>
                  </a:cxn>
                  <a:cxn ang="0">
                    <a:pos x="78" y="158"/>
                  </a:cxn>
                  <a:cxn ang="0">
                    <a:pos x="42" y="162"/>
                  </a:cxn>
                  <a:cxn ang="0">
                    <a:pos x="24" y="162"/>
                  </a:cxn>
                  <a:cxn ang="0">
                    <a:pos x="18" y="156"/>
                  </a:cxn>
                  <a:cxn ang="0">
                    <a:pos x="8" y="160"/>
                  </a:cxn>
                  <a:cxn ang="0">
                    <a:pos x="4" y="154"/>
                  </a:cxn>
                  <a:cxn ang="0">
                    <a:pos x="18" y="140"/>
                  </a:cxn>
                  <a:cxn ang="0">
                    <a:pos x="20" y="128"/>
                  </a:cxn>
                  <a:cxn ang="0">
                    <a:pos x="6" y="128"/>
                  </a:cxn>
                  <a:cxn ang="0">
                    <a:pos x="4" y="114"/>
                  </a:cxn>
                  <a:cxn ang="0">
                    <a:pos x="0" y="104"/>
                  </a:cxn>
                  <a:cxn ang="0">
                    <a:pos x="2" y="76"/>
                  </a:cxn>
                  <a:cxn ang="0">
                    <a:pos x="12" y="56"/>
                  </a:cxn>
                </a:cxnLst>
                <a:rect l="0" t="0" r="r" b="b"/>
                <a:pathLst>
                  <a:path w="226" h="162">
                    <a:moveTo>
                      <a:pt x="12" y="56"/>
                    </a:moveTo>
                    <a:lnTo>
                      <a:pt x="24" y="56"/>
                    </a:lnTo>
                    <a:lnTo>
                      <a:pt x="34" y="60"/>
                    </a:lnTo>
                    <a:lnTo>
                      <a:pt x="44" y="48"/>
                    </a:lnTo>
                    <a:lnTo>
                      <a:pt x="56" y="44"/>
                    </a:lnTo>
                    <a:lnTo>
                      <a:pt x="68" y="26"/>
                    </a:lnTo>
                    <a:lnTo>
                      <a:pt x="84" y="20"/>
                    </a:lnTo>
                    <a:lnTo>
                      <a:pt x="96" y="20"/>
                    </a:lnTo>
                    <a:lnTo>
                      <a:pt x="116" y="26"/>
                    </a:lnTo>
                    <a:lnTo>
                      <a:pt x="126" y="30"/>
                    </a:lnTo>
                    <a:lnTo>
                      <a:pt x="146" y="18"/>
                    </a:lnTo>
                    <a:lnTo>
                      <a:pt x="154" y="16"/>
                    </a:lnTo>
                    <a:lnTo>
                      <a:pt x="164" y="0"/>
                    </a:lnTo>
                    <a:lnTo>
                      <a:pt x="172" y="6"/>
                    </a:lnTo>
                    <a:lnTo>
                      <a:pt x="174" y="18"/>
                    </a:lnTo>
                    <a:lnTo>
                      <a:pt x="172" y="26"/>
                    </a:lnTo>
                    <a:lnTo>
                      <a:pt x="172" y="32"/>
                    </a:lnTo>
                    <a:lnTo>
                      <a:pt x="182" y="30"/>
                    </a:lnTo>
                    <a:lnTo>
                      <a:pt x="190" y="26"/>
                    </a:lnTo>
                    <a:lnTo>
                      <a:pt x="198" y="20"/>
                    </a:lnTo>
                    <a:lnTo>
                      <a:pt x="226" y="20"/>
                    </a:lnTo>
                    <a:lnTo>
                      <a:pt x="226" y="28"/>
                    </a:lnTo>
                    <a:lnTo>
                      <a:pt x="214" y="30"/>
                    </a:lnTo>
                    <a:lnTo>
                      <a:pt x="198" y="30"/>
                    </a:lnTo>
                    <a:lnTo>
                      <a:pt x="190" y="30"/>
                    </a:lnTo>
                    <a:lnTo>
                      <a:pt x="186" y="32"/>
                    </a:lnTo>
                    <a:lnTo>
                      <a:pt x="174" y="40"/>
                    </a:lnTo>
                    <a:lnTo>
                      <a:pt x="168" y="46"/>
                    </a:lnTo>
                    <a:lnTo>
                      <a:pt x="172" y="52"/>
                    </a:lnTo>
                    <a:lnTo>
                      <a:pt x="174" y="58"/>
                    </a:lnTo>
                    <a:lnTo>
                      <a:pt x="172" y="68"/>
                    </a:lnTo>
                    <a:lnTo>
                      <a:pt x="168" y="78"/>
                    </a:lnTo>
                    <a:lnTo>
                      <a:pt x="152" y="84"/>
                    </a:lnTo>
                    <a:lnTo>
                      <a:pt x="148" y="96"/>
                    </a:lnTo>
                    <a:lnTo>
                      <a:pt x="142" y="100"/>
                    </a:lnTo>
                    <a:lnTo>
                      <a:pt x="138" y="110"/>
                    </a:lnTo>
                    <a:lnTo>
                      <a:pt x="138" y="124"/>
                    </a:lnTo>
                    <a:lnTo>
                      <a:pt x="114" y="124"/>
                    </a:lnTo>
                    <a:lnTo>
                      <a:pt x="110" y="132"/>
                    </a:lnTo>
                    <a:lnTo>
                      <a:pt x="94" y="132"/>
                    </a:lnTo>
                    <a:lnTo>
                      <a:pt x="90" y="138"/>
                    </a:lnTo>
                    <a:lnTo>
                      <a:pt x="88" y="156"/>
                    </a:lnTo>
                    <a:lnTo>
                      <a:pt x="78" y="158"/>
                    </a:lnTo>
                    <a:lnTo>
                      <a:pt x="42" y="162"/>
                    </a:lnTo>
                    <a:lnTo>
                      <a:pt x="24" y="162"/>
                    </a:lnTo>
                    <a:lnTo>
                      <a:pt x="18" y="156"/>
                    </a:lnTo>
                    <a:lnTo>
                      <a:pt x="8" y="160"/>
                    </a:lnTo>
                    <a:lnTo>
                      <a:pt x="4" y="154"/>
                    </a:lnTo>
                    <a:lnTo>
                      <a:pt x="18" y="140"/>
                    </a:lnTo>
                    <a:lnTo>
                      <a:pt x="20" y="128"/>
                    </a:lnTo>
                    <a:lnTo>
                      <a:pt x="6" y="128"/>
                    </a:lnTo>
                    <a:lnTo>
                      <a:pt x="4" y="114"/>
                    </a:lnTo>
                    <a:lnTo>
                      <a:pt x="0" y="104"/>
                    </a:lnTo>
                    <a:lnTo>
                      <a:pt x="2" y="76"/>
                    </a:lnTo>
                    <a:lnTo>
                      <a:pt x="12" y="5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8" name="Freeform 223"/>
              <p:cNvSpPr>
                <a:spLocks noChangeAspect="1"/>
              </p:cNvSpPr>
              <p:nvPr/>
            </p:nvSpPr>
            <p:spPr bwMode="auto">
              <a:xfrm>
                <a:off x="3671" y="1953"/>
                <a:ext cx="256" cy="232"/>
              </a:xfrm>
              <a:custGeom>
                <a:avLst/>
                <a:gdLst/>
                <a:ahLst/>
                <a:cxnLst>
                  <a:cxn ang="0">
                    <a:pos x="8" y="192"/>
                  </a:cxn>
                  <a:cxn ang="0">
                    <a:pos x="36" y="182"/>
                  </a:cxn>
                  <a:cxn ang="0">
                    <a:pos x="28" y="174"/>
                  </a:cxn>
                  <a:cxn ang="0">
                    <a:pos x="16" y="152"/>
                  </a:cxn>
                  <a:cxn ang="0">
                    <a:pos x="10" y="128"/>
                  </a:cxn>
                  <a:cxn ang="0">
                    <a:pos x="34" y="134"/>
                  </a:cxn>
                  <a:cxn ang="0">
                    <a:pos x="70" y="130"/>
                  </a:cxn>
                  <a:cxn ang="0">
                    <a:pos x="82" y="110"/>
                  </a:cxn>
                  <a:cxn ang="0">
                    <a:pos x="102" y="104"/>
                  </a:cxn>
                  <a:cxn ang="0">
                    <a:pos x="130" y="96"/>
                  </a:cxn>
                  <a:cxn ang="0">
                    <a:pos x="134" y="72"/>
                  </a:cxn>
                  <a:cxn ang="0">
                    <a:pos x="144" y="56"/>
                  </a:cxn>
                  <a:cxn ang="0">
                    <a:pos x="166" y="30"/>
                  </a:cxn>
                  <a:cxn ang="0">
                    <a:pos x="166" y="12"/>
                  </a:cxn>
                  <a:cxn ang="0">
                    <a:pos x="190" y="2"/>
                  </a:cxn>
                  <a:cxn ang="0">
                    <a:pos x="218" y="0"/>
                  </a:cxn>
                  <a:cxn ang="0">
                    <a:pos x="236" y="6"/>
                  </a:cxn>
                  <a:cxn ang="0">
                    <a:pos x="256" y="24"/>
                  </a:cxn>
                  <a:cxn ang="0">
                    <a:pos x="250" y="42"/>
                  </a:cxn>
                  <a:cxn ang="0">
                    <a:pos x="204" y="42"/>
                  </a:cxn>
                  <a:cxn ang="0">
                    <a:pos x="214" y="78"/>
                  </a:cxn>
                  <a:cxn ang="0">
                    <a:pos x="216" y="92"/>
                  </a:cxn>
                  <a:cxn ang="0">
                    <a:pos x="172" y="160"/>
                  </a:cxn>
                  <a:cxn ang="0">
                    <a:pos x="150" y="160"/>
                  </a:cxn>
                  <a:cxn ang="0">
                    <a:pos x="132" y="172"/>
                  </a:cxn>
                  <a:cxn ang="0">
                    <a:pos x="140" y="182"/>
                  </a:cxn>
                  <a:cxn ang="0">
                    <a:pos x="150" y="202"/>
                  </a:cxn>
                  <a:cxn ang="0">
                    <a:pos x="156" y="220"/>
                  </a:cxn>
                  <a:cxn ang="0">
                    <a:pos x="138" y="226"/>
                  </a:cxn>
                  <a:cxn ang="0">
                    <a:pos x="122" y="220"/>
                  </a:cxn>
                  <a:cxn ang="0">
                    <a:pos x="104" y="228"/>
                  </a:cxn>
                  <a:cxn ang="0">
                    <a:pos x="86" y="200"/>
                  </a:cxn>
                  <a:cxn ang="0">
                    <a:pos x="34" y="210"/>
                  </a:cxn>
                </a:cxnLst>
                <a:rect l="0" t="0" r="r" b="b"/>
                <a:pathLst>
                  <a:path w="256" h="232">
                    <a:moveTo>
                      <a:pt x="8" y="208"/>
                    </a:moveTo>
                    <a:lnTo>
                      <a:pt x="8" y="192"/>
                    </a:lnTo>
                    <a:lnTo>
                      <a:pt x="22" y="184"/>
                    </a:lnTo>
                    <a:lnTo>
                      <a:pt x="36" y="182"/>
                    </a:lnTo>
                    <a:lnTo>
                      <a:pt x="36" y="174"/>
                    </a:lnTo>
                    <a:lnTo>
                      <a:pt x="28" y="174"/>
                    </a:lnTo>
                    <a:lnTo>
                      <a:pt x="28" y="162"/>
                    </a:lnTo>
                    <a:lnTo>
                      <a:pt x="16" y="152"/>
                    </a:lnTo>
                    <a:lnTo>
                      <a:pt x="0" y="132"/>
                    </a:lnTo>
                    <a:lnTo>
                      <a:pt x="10" y="128"/>
                    </a:lnTo>
                    <a:lnTo>
                      <a:pt x="16" y="134"/>
                    </a:lnTo>
                    <a:lnTo>
                      <a:pt x="34" y="134"/>
                    </a:lnTo>
                    <a:lnTo>
                      <a:pt x="54" y="132"/>
                    </a:lnTo>
                    <a:lnTo>
                      <a:pt x="70" y="130"/>
                    </a:lnTo>
                    <a:lnTo>
                      <a:pt x="80" y="128"/>
                    </a:lnTo>
                    <a:lnTo>
                      <a:pt x="82" y="110"/>
                    </a:lnTo>
                    <a:lnTo>
                      <a:pt x="86" y="104"/>
                    </a:lnTo>
                    <a:lnTo>
                      <a:pt x="102" y="104"/>
                    </a:lnTo>
                    <a:lnTo>
                      <a:pt x="106" y="96"/>
                    </a:lnTo>
                    <a:lnTo>
                      <a:pt x="130" y="96"/>
                    </a:lnTo>
                    <a:lnTo>
                      <a:pt x="130" y="82"/>
                    </a:lnTo>
                    <a:lnTo>
                      <a:pt x="134" y="72"/>
                    </a:lnTo>
                    <a:lnTo>
                      <a:pt x="140" y="68"/>
                    </a:lnTo>
                    <a:lnTo>
                      <a:pt x="144" y="56"/>
                    </a:lnTo>
                    <a:lnTo>
                      <a:pt x="160" y="50"/>
                    </a:lnTo>
                    <a:lnTo>
                      <a:pt x="166" y="30"/>
                    </a:lnTo>
                    <a:lnTo>
                      <a:pt x="160" y="18"/>
                    </a:lnTo>
                    <a:lnTo>
                      <a:pt x="166" y="12"/>
                    </a:lnTo>
                    <a:lnTo>
                      <a:pt x="182" y="2"/>
                    </a:lnTo>
                    <a:lnTo>
                      <a:pt x="190" y="2"/>
                    </a:lnTo>
                    <a:lnTo>
                      <a:pt x="206" y="2"/>
                    </a:lnTo>
                    <a:lnTo>
                      <a:pt x="218" y="0"/>
                    </a:lnTo>
                    <a:lnTo>
                      <a:pt x="224" y="2"/>
                    </a:lnTo>
                    <a:lnTo>
                      <a:pt x="236" y="6"/>
                    </a:lnTo>
                    <a:lnTo>
                      <a:pt x="236" y="16"/>
                    </a:lnTo>
                    <a:lnTo>
                      <a:pt x="256" y="24"/>
                    </a:lnTo>
                    <a:lnTo>
                      <a:pt x="254" y="30"/>
                    </a:lnTo>
                    <a:lnTo>
                      <a:pt x="250" y="42"/>
                    </a:lnTo>
                    <a:lnTo>
                      <a:pt x="234" y="46"/>
                    </a:lnTo>
                    <a:lnTo>
                      <a:pt x="204" y="42"/>
                    </a:lnTo>
                    <a:lnTo>
                      <a:pt x="206" y="72"/>
                    </a:lnTo>
                    <a:lnTo>
                      <a:pt x="214" y="78"/>
                    </a:lnTo>
                    <a:lnTo>
                      <a:pt x="222" y="86"/>
                    </a:lnTo>
                    <a:lnTo>
                      <a:pt x="216" y="92"/>
                    </a:lnTo>
                    <a:lnTo>
                      <a:pt x="214" y="106"/>
                    </a:lnTo>
                    <a:lnTo>
                      <a:pt x="172" y="160"/>
                    </a:lnTo>
                    <a:lnTo>
                      <a:pt x="158" y="164"/>
                    </a:lnTo>
                    <a:lnTo>
                      <a:pt x="150" y="160"/>
                    </a:lnTo>
                    <a:lnTo>
                      <a:pt x="142" y="160"/>
                    </a:lnTo>
                    <a:lnTo>
                      <a:pt x="132" y="172"/>
                    </a:lnTo>
                    <a:lnTo>
                      <a:pt x="132" y="182"/>
                    </a:lnTo>
                    <a:lnTo>
                      <a:pt x="140" y="182"/>
                    </a:lnTo>
                    <a:lnTo>
                      <a:pt x="144" y="196"/>
                    </a:lnTo>
                    <a:lnTo>
                      <a:pt x="150" y="202"/>
                    </a:lnTo>
                    <a:lnTo>
                      <a:pt x="156" y="210"/>
                    </a:lnTo>
                    <a:lnTo>
                      <a:pt x="156" y="220"/>
                    </a:lnTo>
                    <a:lnTo>
                      <a:pt x="142" y="220"/>
                    </a:lnTo>
                    <a:lnTo>
                      <a:pt x="138" y="226"/>
                    </a:lnTo>
                    <a:lnTo>
                      <a:pt x="130" y="220"/>
                    </a:lnTo>
                    <a:lnTo>
                      <a:pt x="122" y="220"/>
                    </a:lnTo>
                    <a:lnTo>
                      <a:pt x="116" y="232"/>
                    </a:lnTo>
                    <a:lnTo>
                      <a:pt x="104" y="228"/>
                    </a:lnTo>
                    <a:lnTo>
                      <a:pt x="86" y="204"/>
                    </a:lnTo>
                    <a:lnTo>
                      <a:pt x="86" y="200"/>
                    </a:lnTo>
                    <a:lnTo>
                      <a:pt x="38" y="204"/>
                    </a:lnTo>
                    <a:lnTo>
                      <a:pt x="34" y="210"/>
                    </a:lnTo>
                    <a:lnTo>
                      <a:pt x="8" y="20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89" name="Freeform 224"/>
              <p:cNvSpPr>
                <a:spLocks noChangeAspect="1"/>
              </p:cNvSpPr>
              <p:nvPr/>
            </p:nvSpPr>
            <p:spPr bwMode="auto">
              <a:xfrm>
                <a:off x="3255" y="2017"/>
                <a:ext cx="68" cy="76"/>
              </a:xfrm>
              <a:custGeom>
                <a:avLst/>
                <a:gdLst/>
                <a:ahLst/>
                <a:cxnLst>
                  <a:cxn ang="0">
                    <a:pos x="66" y="0"/>
                  </a:cxn>
                  <a:cxn ang="0">
                    <a:pos x="68" y="24"/>
                  </a:cxn>
                  <a:cxn ang="0">
                    <a:pos x="66" y="30"/>
                  </a:cxn>
                  <a:cxn ang="0">
                    <a:pos x="38" y="34"/>
                  </a:cxn>
                  <a:cxn ang="0">
                    <a:pos x="50" y="50"/>
                  </a:cxn>
                  <a:cxn ang="0">
                    <a:pos x="44" y="56"/>
                  </a:cxn>
                  <a:cxn ang="0">
                    <a:pos x="42" y="62"/>
                  </a:cxn>
                  <a:cxn ang="0">
                    <a:pos x="30" y="64"/>
                  </a:cxn>
                  <a:cxn ang="0">
                    <a:pos x="24" y="72"/>
                  </a:cxn>
                  <a:cxn ang="0">
                    <a:pos x="20" y="76"/>
                  </a:cxn>
                  <a:cxn ang="0">
                    <a:pos x="0" y="70"/>
                  </a:cxn>
                  <a:cxn ang="0">
                    <a:pos x="6" y="58"/>
                  </a:cxn>
                  <a:cxn ang="0">
                    <a:pos x="8" y="48"/>
                  </a:cxn>
                  <a:cxn ang="0">
                    <a:pos x="8" y="36"/>
                  </a:cxn>
                  <a:cxn ang="0">
                    <a:pos x="10" y="28"/>
                  </a:cxn>
                  <a:cxn ang="0">
                    <a:pos x="10" y="20"/>
                  </a:cxn>
                  <a:cxn ang="0">
                    <a:pos x="12" y="14"/>
                  </a:cxn>
                  <a:cxn ang="0">
                    <a:pos x="16" y="16"/>
                  </a:cxn>
                  <a:cxn ang="0">
                    <a:pos x="20" y="16"/>
                  </a:cxn>
                  <a:cxn ang="0">
                    <a:pos x="28" y="20"/>
                  </a:cxn>
                  <a:cxn ang="0">
                    <a:pos x="36" y="18"/>
                  </a:cxn>
                  <a:cxn ang="0">
                    <a:pos x="66" y="0"/>
                  </a:cxn>
                </a:cxnLst>
                <a:rect l="0" t="0" r="r" b="b"/>
                <a:pathLst>
                  <a:path w="68" h="76">
                    <a:moveTo>
                      <a:pt x="66" y="0"/>
                    </a:moveTo>
                    <a:lnTo>
                      <a:pt x="68" y="24"/>
                    </a:lnTo>
                    <a:lnTo>
                      <a:pt x="66" y="30"/>
                    </a:lnTo>
                    <a:lnTo>
                      <a:pt x="38" y="34"/>
                    </a:lnTo>
                    <a:lnTo>
                      <a:pt x="50" y="50"/>
                    </a:lnTo>
                    <a:lnTo>
                      <a:pt x="44" y="56"/>
                    </a:lnTo>
                    <a:lnTo>
                      <a:pt x="42" y="62"/>
                    </a:lnTo>
                    <a:lnTo>
                      <a:pt x="30" y="64"/>
                    </a:lnTo>
                    <a:lnTo>
                      <a:pt x="24" y="72"/>
                    </a:lnTo>
                    <a:lnTo>
                      <a:pt x="20" y="76"/>
                    </a:lnTo>
                    <a:lnTo>
                      <a:pt x="0" y="70"/>
                    </a:lnTo>
                    <a:lnTo>
                      <a:pt x="6" y="58"/>
                    </a:lnTo>
                    <a:lnTo>
                      <a:pt x="8" y="48"/>
                    </a:lnTo>
                    <a:lnTo>
                      <a:pt x="8" y="36"/>
                    </a:lnTo>
                    <a:lnTo>
                      <a:pt x="10" y="28"/>
                    </a:lnTo>
                    <a:lnTo>
                      <a:pt x="10" y="20"/>
                    </a:lnTo>
                    <a:lnTo>
                      <a:pt x="12" y="14"/>
                    </a:lnTo>
                    <a:lnTo>
                      <a:pt x="16" y="16"/>
                    </a:lnTo>
                    <a:lnTo>
                      <a:pt x="20" y="16"/>
                    </a:lnTo>
                    <a:lnTo>
                      <a:pt x="28" y="20"/>
                    </a:lnTo>
                    <a:lnTo>
                      <a:pt x="36" y="18"/>
                    </a:lnTo>
                    <a:lnTo>
                      <a:pt x="6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0" name="Freeform 225"/>
              <p:cNvSpPr>
                <a:spLocks noChangeAspect="1"/>
              </p:cNvSpPr>
              <p:nvPr/>
            </p:nvSpPr>
            <p:spPr bwMode="auto">
              <a:xfrm>
                <a:off x="3253" y="2041"/>
                <a:ext cx="330" cy="268"/>
              </a:xfrm>
              <a:custGeom>
                <a:avLst/>
                <a:gdLst/>
                <a:ahLst/>
                <a:cxnLst>
                  <a:cxn ang="0">
                    <a:pos x="0" y="68"/>
                  </a:cxn>
                  <a:cxn ang="0">
                    <a:pos x="4" y="46"/>
                  </a:cxn>
                  <a:cxn ang="0">
                    <a:pos x="22" y="52"/>
                  </a:cxn>
                  <a:cxn ang="0">
                    <a:pos x="26" y="48"/>
                  </a:cxn>
                  <a:cxn ang="0">
                    <a:pos x="32" y="40"/>
                  </a:cxn>
                  <a:cxn ang="0">
                    <a:pos x="44" y="38"/>
                  </a:cxn>
                  <a:cxn ang="0">
                    <a:pos x="46" y="32"/>
                  </a:cxn>
                  <a:cxn ang="0">
                    <a:pos x="52" y="26"/>
                  </a:cxn>
                  <a:cxn ang="0">
                    <a:pos x="40" y="10"/>
                  </a:cxn>
                  <a:cxn ang="0">
                    <a:pos x="68" y="6"/>
                  </a:cxn>
                  <a:cxn ang="0">
                    <a:pos x="70" y="0"/>
                  </a:cxn>
                  <a:cxn ang="0">
                    <a:pos x="90" y="4"/>
                  </a:cxn>
                  <a:cxn ang="0">
                    <a:pos x="126" y="24"/>
                  </a:cxn>
                  <a:cxn ang="0">
                    <a:pos x="134" y="36"/>
                  </a:cxn>
                  <a:cxn ang="0">
                    <a:pos x="136" y="40"/>
                  </a:cxn>
                  <a:cxn ang="0">
                    <a:pos x="144" y="42"/>
                  </a:cxn>
                  <a:cxn ang="0">
                    <a:pos x="158" y="52"/>
                  </a:cxn>
                  <a:cxn ang="0">
                    <a:pos x="174" y="52"/>
                  </a:cxn>
                  <a:cxn ang="0">
                    <a:pos x="190" y="52"/>
                  </a:cxn>
                  <a:cxn ang="0">
                    <a:pos x="200" y="54"/>
                  </a:cxn>
                  <a:cxn ang="0">
                    <a:pos x="208" y="62"/>
                  </a:cxn>
                  <a:cxn ang="0">
                    <a:pos x="216" y="62"/>
                  </a:cxn>
                  <a:cxn ang="0">
                    <a:pos x="226" y="82"/>
                  </a:cxn>
                  <a:cxn ang="0">
                    <a:pos x="234" y="88"/>
                  </a:cxn>
                  <a:cxn ang="0">
                    <a:pos x="242" y="96"/>
                  </a:cxn>
                  <a:cxn ang="0">
                    <a:pos x="244" y="110"/>
                  </a:cxn>
                  <a:cxn ang="0">
                    <a:pos x="248" y="118"/>
                  </a:cxn>
                  <a:cxn ang="0">
                    <a:pos x="256" y="128"/>
                  </a:cxn>
                  <a:cxn ang="0">
                    <a:pos x="260" y="132"/>
                  </a:cxn>
                  <a:cxn ang="0">
                    <a:pos x="282" y="158"/>
                  </a:cxn>
                  <a:cxn ang="0">
                    <a:pos x="290" y="160"/>
                  </a:cxn>
                  <a:cxn ang="0">
                    <a:pos x="302" y="164"/>
                  </a:cxn>
                  <a:cxn ang="0">
                    <a:pos x="308" y="166"/>
                  </a:cxn>
                  <a:cxn ang="0">
                    <a:pos x="326" y="164"/>
                  </a:cxn>
                  <a:cxn ang="0">
                    <a:pos x="330" y="172"/>
                  </a:cxn>
                  <a:cxn ang="0">
                    <a:pos x="330" y="186"/>
                  </a:cxn>
                  <a:cxn ang="0">
                    <a:pos x="322" y="204"/>
                  </a:cxn>
                  <a:cxn ang="0">
                    <a:pos x="306" y="208"/>
                  </a:cxn>
                  <a:cxn ang="0">
                    <a:pos x="290" y="216"/>
                  </a:cxn>
                  <a:cxn ang="0">
                    <a:pos x="274" y="226"/>
                  </a:cxn>
                  <a:cxn ang="0">
                    <a:pos x="258" y="224"/>
                  </a:cxn>
                  <a:cxn ang="0">
                    <a:pos x="226" y="230"/>
                  </a:cxn>
                  <a:cxn ang="0">
                    <a:pos x="200" y="254"/>
                  </a:cxn>
                  <a:cxn ang="0">
                    <a:pos x="170" y="248"/>
                  </a:cxn>
                  <a:cxn ang="0">
                    <a:pos x="136" y="250"/>
                  </a:cxn>
                  <a:cxn ang="0">
                    <a:pos x="128" y="268"/>
                  </a:cxn>
                  <a:cxn ang="0">
                    <a:pos x="120" y="250"/>
                  </a:cxn>
                  <a:cxn ang="0">
                    <a:pos x="106" y="232"/>
                  </a:cxn>
                  <a:cxn ang="0">
                    <a:pos x="96" y="212"/>
                  </a:cxn>
                  <a:cxn ang="0">
                    <a:pos x="88" y="202"/>
                  </a:cxn>
                  <a:cxn ang="0">
                    <a:pos x="76" y="200"/>
                  </a:cxn>
                  <a:cxn ang="0">
                    <a:pos x="68" y="184"/>
                  </a:cxn>
                  <a:cxn ang="0">
                    <a:pos x="68" y="160"/>
                  </a:cxn>
                  <a:cxn ang="0">
                    <a:pos x="56" y="142"/>
                  </a:cxn>
                  <a:cxn ang="0">
                    <a:pos x="42" y="136"/>
                  </a:cxn>
                  <a:cxn ang="0">
                    <a:pos x="38" y="126"/>
                  </a:cxn>
                  <a:cxn ang="0">
                    <a:pos x="38" y="114"/>
                  </a:cxn>
                  <a:cxn ang="0">
                    <a:pos x="18" y="90"/>
                  </a:cxn>
                  <a:cxn ang="0">
                    <a:pos x="8" y="70"/>
                  </a:cxn>
                  <a:cxn ang="0">
                    <a:pos x="0" y="68"/>
                  </a:cxn>
                </a:cxnLst>
                <a:rect l="0" t="0" r="r" b="b"/>
                <a:pathLst>
                  <a:path w="330" h="268">
                    <a:moveTo>
                      <a:pt x="0" y="68"/>
                    </a:moveTo>
                    <a:lnTo>
                      <a:pt x="4" y="46"/>
                    </a:lnTo>
                    <a:lnTo>
                      <a:pt x="22" y="52"/>
                    </a:lnTo>
                    <a:lnTo>
                      <a:pt x="26" y="48"/>
                    </a:lnTo>
                    <a:lnTo>
                      <a:pt x="32" y="40"/>
                    </a:lnTo>
                    <a:lnTo>
                      <a:pt x="44" y="38"/>
                    </a:lnTo>
                    <a:lnTo>
                      <a:pt x="46" y="32"/>
                    </a:lnTo>
                    <a:lnTo>
                      <a:pt x="52" y="26"/>
                    </a:lnTo>
                    <a:lnTo>
                      <a:pt x="40" y="10"/>
                    </a:lnTo>
                    <a:lnTo>
                      <a:pt x="68" y="6"/>
                    </a:lnTo>
                    <a:lnTo>
                      <a:pt x="70" y="0"/>
                    </a:lnTo>
                    <a:lnTo>
                      <a:pt x="90" y="4"/>
                    </a:lnTo>
                    <a:lnTo>
                      <a:pt x="126" y="24"/>
                    </a:lnTo>
                    <a:lnTo>
                      <a:pt x="134" y="36"/>
                    </a:lnTo>
                    <a:lnTo>
                      <a:pt x="136" y="40"/>
                    </a:lnTo>
                    <a:lnTo>
                      <a:pt x="144" y="42"/>
                    </a:lnTo>
                    <a:lnTo>
                      <a:pt x="158" y="52"/>
                    </a:lnTo>
                    <a:lnTo>
                      <a:pt x="174" y="52"/>
                    </a:lnTo>
                    <a:lnTo>
                      <a:pt x="190" y="52"/>
                    </a:lnTo>
                    <a:lnTo>
                      <a:pt x="200" y="54"/>
                    </a:lnTo>
                    <a:lnTo>
                      <a:pt x="208" y="62"/>
                    </a:lnTo>
                    <a:lnTo>
                      <a:pt x="216" y="62"/>
                    </a:lnTo>
                    <a:lnTo>
                      <a:pt x="226" y="82"/>
                    </a:lnTo>
                    <a:lnTo>
                      <a:pt x="234" y="88"/>
                    </a:lnTo>
                    <a:lnTo>
                      <a:pt x="242" y="96"/>
                    </a:lnTo>
                    <a:lnTo>
                      <a:pt x="244" y="110"/>
                    </a:lnTo>
                    <a:lnTo>
                      <a:pt x="248" y="118"/>
                    </a:lnTo>
                    <a:lnTo>
                      <a:pt x="256" y="128"/>
                    </a:lnTo>
                    <a:lnTo>
                      <a:pt x="260" y="132"/>
                    </a:lnTo>
                    <a:lnTo>
                      <a:pt x="282" y="158"/>
                    </a:lnTo>
                    <a:lnTo>
                      <a:pt x="290" y="160"/>
                    </a:lnTo>
                    <a:lnTo>
                      <a:pt x="302" y="164"/>
                    </a:lnTo>
                    <a:lnTo>
                      <a:pt x="308" y="166"/>
                    </a:lnTo>
                    <a:lnTo>
                      <a:pt x="326" y="164"/>
                    </a:lnTo>
                    <a:lnTo>
                      <a:pt x="330" y="172"/>
                    </a:lnTo>
                    <a:lnTo>
                      <a:pt x="330" y="186"/>
                    </a:lnTo>
                    <a:lnTo>
                      <a:pt x="322" y="204"/>
                    </a:lnTo>
                    <a:lnTo>
                      <a:pt x="306" y="208"/>
                    </a:lnTo>
                    <a:lnTo>
                      <a:pt x="290" y="216"/>
                    </a:lnTo>
                    <a:lnTo>
                      <a:pt x="274" y="226"/>
                    </a:lnTo>
                    <a:lnTo>
                      <a:pt x="258" y="224"/>
                    </a:lnTo>
                    <a:lnTo>
                      <a:pt x="226" y="230"/>
                    </a:lnTo>
                    <a:lnTo>
                      <a:pt x="200" y="254"/>
                    </a:lnTo>
                    <a:lnTo>
                      <a:pt x="170" y="248"/>
                    </a:lnTo>
                    <a:lnTo>
                      <a:pt x="136" y="250"/>
                    </a:lnTo>
                    <a:lnTo>
                      <a:pt x="128" y="268"/>
                    </a:lnTo>
                    <a:lnTo>
                      <a:pt x="120" y="250"/>
                    </a:lnTo>
                    <a:lnTo>
                      <a:pt x="106" y="232"/>
                    </a:lnTo>
                    <a:lnTo>
                      <a:pt x="96" y="212"/>
                    </a:lnTo>
                    <a:lnTo>
                      <a:pt x="88" y="202"/>
                    </a:lnTo>
                    <a:lnTo>
                      <a:pt x="76" y="200"/>
                    </a:lnTo>
                    <a:lnTo>
                      <a:pt x="68" y="184"/>
                    </a:lnTo>
                    <a:lnTo>
                      <a:pt x="68" y="160"/>
                    </a:lnTo>
                    <a:lnTo>
                      <a:pt x="56" y="142"/>
                    </a:lnTo>
                    <a:lnTo>
                      <a:pt x="42" y="136"/>
                    </a:lnTo>
                    <a:lnTo>
                      <a:pt x="38" y="126"/>
                    </a:lnTo>
                    <a:lnTo>
                      <a:pt x="38" y="114"/>
                    </a:lnTo>
                    <a:lnTo>
                      <a:pt x="18" y="90"/>
                    </a:lnTo>
                    <a:lnTo>
                      <a:pt x="8" y="70"/>
                    </a:lnTo>
                    <a:lnTo>
                      <a:pt x="0" y="6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1" name="Freeform 226"/>
              <p:cNvSpPr>
                <a:spLocks noChangeAspect="1"/>
              </p:cNvSpPr>
              <p:nvPr/>
            </p:nvSpPr>
            <p:spPr bwMode="auto">
              <a:xfrm>
                <a:off x="3257" y="2037"/>
                <a:ext cx="8" cy="16"/>
              </a:xfrm>
              <a:custGeom>
                <a:avLst/>
                <a:gdLst/>
                <a:ahLst/>
                <a:cxnLst>
                  <a:cxn ang="0">
                    <a:pos x="8" y="0"/>
                  </a:cxn>
                  <a:cxn ang="0">
                    <a:pos x="2" y="0"/>
                  </a:cxn>
                  <a:cxn ang="0">
                    <a:pos x="0" y="4"/>
                  </a:cxn>
                  <a:cxn ang="0">
                    <a:pos x="0" y="10"/>
                  </a:cxn>
                  <a:cxn ang="0">
                    <a:pos x="2" y="16"/>
                  </a:cxn>
                  <a:cxn ang="0">
                    <a:pos x="6" y="16"/>
                  </a:cxn>
                  <a:cxn ang="0">
                    <a:pos x="8" y="8"/>
                  </a:cxn>
                  <a:cxn ang="0">
                    <a:pos x="8" y="2"/>
                  </a:cxn>
                  <a:cxn ang="0">
                    <a:pos x="8" y="0"/>
                  </a:cxn>
                </a:cxnLst>
                <a:rect l="0" t="0" r="r" b="b"/>
                <a:pathLst>
                  <a:path w="8" h="16">
                    <a:moveTo>
                      <a:pt x="8" y="0"/>
                    </a:moveTo>
                    <a:lnTo>
                      <a:pt x="2" y="0"/>
                    </a:lnTo>
                    <a:lnTo>
                      <a:pt x="0" y="4"/>
                    </a:lnTo>
                    <a:lnTo>
                      <a:pt x="0" y="10"/>
                    </a:lnTo>
                    <a:lnTo>
                      <a:pt x="2" y="16"/>
                    </a:lnTo>
                    <a:lnTo>
                      <a:pt x="6" y="16"/>
                    </a:lnTo>
                    <a:lnTo>
                      <a:pt x="8" y="8"/>
                    </a:lnTo>
                    <a:lnTo>
                      <a:pt x="8" y="2"/>
                    </a:lnTo>
                    <a:lnTo>
                      <a:pt x="8"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2" name="Freeform 227"/>
              <p:cNvSpPr>
                <a:spLocks noChangeAspect="1"/>
              </p:cNvSpPr>
              <p:nvPr/>
            </p:nvSpPr>
            <p:spPr bwMode="auto">
              <a:xfrm>
                <a:off x="3509" y="2147"/>
                <a:ext cx="10" cy="26"/>
              </a:xfrm>
              <a:custGeom>
                <a:avLst/>
                <a:gdLst/>
                <a:ahLst/>
                <a:cxnLst>
                  <a:cxn ang="0">
                    <a:pos x="0" y="22"/>
                  </a:cxn>
                  <a:cxn ang="0">
                    <a:pos x="0" y="10"/>
                  </a:cxn>
                  <a:cxn ang="0">
                    <a:pos x="4" y="0"/>
                  </a:cxn>
                  <a:cxn ang="0">
                    <a:pos x="8" y="0"/>
                  </a:cxn>
                  <a:cxn ang="0">
                    <a:pos x="10" y="8"/>
                  </a:cxn>
                  <a:cxn ang="0">
                    <a:pos x="10" y="14"/>
                  </a:cxn>
                  <a:cxn ang="0">
                    <a:pos x="8" y="22"/>
                  </a:cxn>
                  <a:cxn ang="0">
                    <a:pos x="4" y="26"/>
                  </a:cxn>
                  <a:cxn ang="0">
                    <a:pos x="0" y="22"/>
                  </a:cxn>
                </a:cxnLst>
                <a:rect l="0" t="0" r="r" b="b"/>
                <a:pathLst>
                  <a:path w="10" h="26">
                    <a:moveTo>
                      <a:pt x="0" y="22"/>
                    </a:moveTo>
                    <a:lnTo>
                      <a:pt x="0" y="10"/>
                    </a:lnTo>
                    <a:lnTo>
                      <a:pt x="4" y="0"/>
                    </a:lnTo>
                    <a:lnTo>
                      <a:pt x="8" y="0"/>
                    </a:lnTo>
                    <a:lnTo>
                      <a:pt x="10" y="8"/>
                    </a:lnTo>
                    <a:lnTo>
                      <a:pt x="10" y="14"/>
                    </a:lnTo>
                    <a:lnTo>
                      <a:pt x="8" y="22"/>
                    </a:lnTo>
                    <a:lnTo>
                      <a:pt x="4" y="26"/>
                    </a:lnTo>
                    <a:lnTo>
                      <a:pt x="0" y="2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93" name="Freeform 228"/>
              <p:cNvSpPr>
                <a:spLocks noChangeAspect="1"/>
              </p:cNvSpPr>
              <p:nvPr/>
            </p:nvSpPr>
            <p:spPr bwMode="auto">
              <a:xfrm>
                <a:off x="3501" y="2139"/>
                <a:ext cx="8" cy="12"/>
              </a:xfrm>
              <a:custGeom>
                <a:avLst/>
                <a:gdLst/>
                <a:ahLst/>
                <a:cxnLst>
                  <a:cxn ang="0">
                    <a:pos x="0" y="0"/>
                  </a:cxn>
                  <a:cxn ang="0">
                    <a:pos x="8" y="2"/>
                  </a:cxn>
                  <a:cxn ang="0">
                    <a:pos x="4" y="12"/>
                  </a:cxn>
                  <a:cxn ang="0">
                    <a:pos x="0" y="0"/>
                  </a:cxn>
                </a:cxnLst>
                <a:rect l="0" t="0" r="r" b="b"/>
                <a:pathLst>
                  <a:path w="8" h="12">
                    <a:moveTo>
                      <a:pt x="0" y="0"/>
                    </a:moveTo>
                    <a:lnTo>
                      <a:pt x="8" y="2"/>
                    </a:lnTo>
                    <a:lnTo>
                      <a:pt x="4" y="1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117" name="Group 229"/>
            <p:cNvGrpSpPr>
              <a:grpSpLocks noChangeAspect="1"/>
            </p:cNvGrpSpPr>
            <p:nvPr/>
          </p:nvGrpSpPr>
          <p:grpSpPr bwMode="auto">
            <a:xfrm>
              <a:off x="5836748" y="2905540"/>
              <a:ext cx="2509402" cy="2911876"/>
              <a:chOff x="3787" y="1627"/>
              <a:chExt cx="1746" cy="1740"/>
            </a:xfrm>
          </p:grpSpPr>
          <p:sp>
            <p:nvSpPr>
              <p:cNvPr id="118" name="Freeform 230"/>
              <p:cNvSpPr>
                <a:spLocks noChangeAspect="1"/>
              </p:cNvSpPr>
              <p:nvPr/>
            </p:nvSpPr>
            <p:spPr bwMode="auto">
              <a:xfrm>
                <a:off x="4327" y="2335"/>
                <a:ext cx="80" cy="68"/>
              </a:xfrm>
              <a:custGeom>
                <a:avLst/>
                <a:gdLst/>
                <a:ahLst/>
                <a:cxnLst>
                  <a:cxn ang="0">
                    <a:pos x="40" y="66"/>
                  </a:cxn>
                  <a:cxn ang="0">
                    <a:pos x="34" y="66"/>
                  </a:cxn>
                  <a:cxn ang="0">
                    <a:pos x="32" y="68"/>
                  </a:cxn>
                  <a:cxn ang="0">
                    <a:pos x="18" y="64"/>
                  </a:cxn>
                  <a:cxn ang="0">
                    <a:pos x="12" y="54"/>
                  </a:cxn>
                  <a:cxn ang="0">
                    <a:pos x="8" y="44"/>
                  </a:cxn>
                  <a:cxn ang="0">
                    <a:pos x="0" y="24"/>
                  </a:cxn>
                  <a:cxn ang="0">
                    <a:pos x="0" y="18"/>
                  </a:cxn>
                  <a:cxn ang="0">
                    <a:pos x="8" y="4"/>
                  </a:cxn>
                  <a:cxn ang="0">
                    <a:pos x="48" y="2"/>
                  </a:cxn>
                  <a:cxn ang="0">
                    <a:pos x="48" y="8"/>
                  </a:cxn>
                  <a:cxn ang="0">
                    <a:pos x="58" y="8"/>
                  </a:cxn>
                  <a:cxn ang="0">
                    <a:pos x="62" y="0"/>
                  </a:cxn>
                  <a:cxn ang="0">
                    <a:pos x="66" y="2"/>
                  </a:cxn>
                  <a:cxn ang="0">
                    <a:pos x="68" y="6"/>
                  </a:cxn>
                  <a:cxn ang="0">
                    <a:pos x="80" y="6"/>
                  </a:cxn>
                  <a:cxn ang="0">
                    <a:pos x="80" y="16"/>
                  </a:cxn>
                  <a:cxn ang="0">
                    <a:pos x="76" y="26"/>
                  </a:cxn>
                  <a:cxn ang="0">
                    <a:pos x="70" y="38"/>
                  </a:cxn>
                  <a:cxn ang="0">
                    <a:pos x="64" y="46"/>
                  </a:cxn>
                  <a:cxn ang="0">
                    <a:pos x="54" y="50"/>
                  </a:cxn>
                  <a:cxn ang="0">
                    <a:pos x="54" y="58"/>
                  </a:cxn>
                  <a:cxn ang="0">
                    <a:pos x="44" y="62"/>
                  </a:cxn>
                  <a:cxn ang="0">
                    <a:pos x="40" y="66"/>
                  </a:cxn>
                </a:cxnLst>
                <a:rect l="0" t="0" r="r" b="b"/>
                <a:pathLst>
                  <a:path w="80" h="68">
                    <a:moveTo>
                      <a:pt x="40" y="66"/>
                    </a:moveTo>
                    <a:lnTo>
                      <a:pt x="34" y="66"/>
                    </a:lnTo>
                    <a:lnTo>
                      <a:pt x="32" y="68"/>
                    </a:lnTo>
                    <a:lnTo>
                      <a:pt x="18" y="64"/>
                    </a:lnTo>
                    <a:lnTo>
                      <a:pt x="12" y="54"/>
                    </a:lnTo>
                    <a:lnTo>
                      <a:pt x="8" y="44"/>
                    </a:lnTo>
                    <a:lnTo>
                      <a:pt x="0" y="24"/>
                    </a:lnTo>
                    <a:lnTo>
                      <a:pt x="0" y="18"/>
                    </a:lnTo>
                    <a:lnTo>
                      <a:pt x="8" y="4"/>
                    </a:lnTo>
                    <a:lnTo>
                      <a:pt x="48" y="2"/>
                    </a:lnTo>
                    <a:lnTo>
                      <a:pt x="48" y="8"/>
                    </a:lnTo>
                    <a:lnTo>
                      <a:pt x="58" y="8"/>
                    </a:lnTo>
                    <a:lnTo>
                      <a:pt x="62" y="0"/>
                    </a:lnTo>
                    <a:lnTo>
                      <a:pt x="66" y="2"/>
                    </a:lnTo>
                    <a:lnTo>
                      <a:pt x="68" y="6"/>
                    </a:lnTo>
                    <a:lnTo>
                      <a:pt x="80" y="6"/>
                    </a:lnTo>
                    <a:lnTo>
                      <a:pt x="80" y="16"/>
                    </a:lnTo>
                    <a:lnTo>
                      <a:pt x="76" y="26"/>
                    </a:lnTo>
                    <a:lnTo>
                      <a:pt x="70" y="38"/>
                    </a:lnTo>
                    <a:lnTo>
                      <a:pt x="64" y="46"/>
                    </a:lnTo>
                    <a:lnTo>
                      <a:pt x="54" y="50"/>
                    </a:lnTo>
                    <a:lnTo>
                      <a:pt x="54" y="58"/>
                    </a:lnTo>
                    <a:lnTo>
                      <a:pt x="44" y="62"/>
                    </a:lnTo>
                    <a:lnTo>
                      <a:pt x="40" y="6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19" name="Freeform 231"/>
              <p:cNvSpPr>
                <a:spLocks noChangeAspect="1"/>
              </p:cNvSpPr>
              <p:nvPr/>
            </p:nvSpPr>
            <p:spPr bwMode="auto">
              <a:xfrm>
                <a:off x="4325" y="2197"/>
                <a:ext cx="112" cy="234"/>
              </a:xfrm>
              <a:custGeom>
                <a:avLst/>
                <a:gdLst/>
                <a:ahLst/>
                <a:cxnLst>
                  <a:cxn ang="0">
                    <a:pos x="42" y="204"/>
                  </a:cxn>
                  <a:cxn ang="0">
                    <a:pos x="44" y="206"/>
                  </a:cxn>
                  <a:cxn ang="0">
                    <a:pos x="44" y="208"/>
                  </a:cxn>
                  <a:cxn ang="0">
                    <a:pos x="44" y="214"/>
                  </a:cxn>
                  <a:cxn ang="0">
                    <a:pos x="42" y="214"/>
                  </a:cxn>
                  <a:cxn ang="0">
                    <a:pos x="40" y="234"/>
                  </a:cxn>
                  <a:cxn ang="0">
                    <a:pos x="52" y="226"/>
                  </a:cxn>
                  <a:cxn ang="0">
                    <a:pos x="66" y="218"/>
                  </a:cxn>
                  <a:cxn ang="0">
                    <a:pos x="66" y="210"/>
                  </a:cxn>
                  <a:cxn ang="0">
                    <a:pos x="70" y="204"/>
                  </a:cxn>
                  <a:cxn ang="0">
                    <a:pos x="82" y="206"/>
                  </a:cxn>
                  <a:cxn ang="0">
                    <a:pos x="94" y="202"/>
                  </a:cxn>
                  <a:cxn ang="0">
                    <a:pos x="108" y="190"/>
                  </a:cxn>
                  <a:cxn ang="0">
                    <a:pos x="112" y="172"/>
                  </a:cxn>
                  <a:cxn ang="0">
                    <a:pos x="108" y="152"/>
                  </a:cxn>
                  <a:cxn ang="0">
                    <a:pos x="104" y="138"/>
                  </a:cxn>
                  <a:cxn ang="0">
                    <a:pos x="100" y="122"/>
                  </a:cxn>
                  <a:cxn ang="0">
                    <a:pos x="60" y="78"/>
                  </a:cxn>
                  <a:cxn ang="0">
                    <a:pos x="54" y="70"/>
                  </a:cxn>
                  <a:cxn ang="0">
                    <a:pos x="62" y="50"/>
                  </a:cxn>
                  <a:cxn ang="0">
                    <a:pos x="74" y="34"/>
                  </a:cxn>
                  <a:cxn ang="0">
                    <a:pos x="82" y="32"/>
                  </a:cxn>
                  <a:cxn ang="0">
                    <a:pos x="80" y="24"/>
                  </a:cxn>
                  <a:cxn ang="0">
                    <a:pos x="70" y="20"/>
                  </a:cxn>
                  <a:cxn ang="0">
                    <a:pos x="68" y="6"/>
                  </a:cxn>
                  <a:cxn ang="0">
                    <a:pos x="58" y="4"/>
                  </a:cxn>
                  <a:cxn ang="0">
                    <a:pos x="50" y="0"/>
                  </a:cxn>
                  <a:cxn ang="0">
                    <a:pos x="44" y="0"/>
                  </a:cxn>
                  <a:cxn ang="0">
                    <a:pos x="34" y="6"/>
                  </a:cxn>
                  <a:cxn ang="0">
                    <a:pos x="2" y="8"/>
                  </a:cxn>
                  <a:cxn ang="0">
                    <a:pos x="0" y="14"/>
                  </a:cxn>
                  <a:cxn ang="0">
                    <a:pos x="10" y="24"/>
                  </a:cxn>
                  <a:cxn ang="0">
                    <a:pos x="12" y="38"/>
                  </a:cxn>
                  <a:cxn ang="0">
                    <a:pos x="34" y="36"/>
                  </a:cxn>
                  <a:cxn ang="0">
                    <a:pos x="40" y="46"/>
                  </a:cxn>
                  <a:cxn ang="0">
                    <a:pos x="42" y="56"/>
                  </a:cxn>
                  <a:cxn ang="0">
                    <a:pos x="28" y="56"/>
                  </a:cxn>
                  <a:cxn ang="0">
                    <a:pos x="26" y="66"/>
                  </a:cxn>
                  <a:cxn ang="0">
                    <a:pos x="34" y="70"/>
                  </a:cxn>
                  <a:cxn ang="0">
                    <a:pos x="62" y="96"/>
                  </a:cxn>
                  <a:cxn ang="0">
                    <a:pos x="80" y="116"/>
                  </a:cxn>
                  <a:cxn ang="0">
                    <a:pos x="84" y="130"/>
                  </a:cxn>
                  <a:cxn ang="0">
                    <a:pos x="82" y="144"/>
                  </a:cxn>
                  <a:cxn ang="0">
                    <a:pos x="82" y="152"/>
                  </a:cxn>
                  <a:cxn ang="0">
                    <a:pos x="78" y="164"/>
                  </a:cxn>
                  <a:cxn ang="0">
                    <a:pos x="72" y="176"/>
                  </a:cxn>
                  <a:cxn ang="0">
                    <a:pos x="66" y="184"/>
                  </a:cxn>
                  <a:cxn ang="0">
                    <a:pos x="56" y="188"/>
                  </a:cxn>
                  <a:cxn ang="0">
                    <a:pos x="56" y="196"/>
                  </a:cxn>
                  <a:cxn ang="0">
                    <a:pos x="46" y="200"/>
                  </a:cxn>
                  <a:cxn ang="0">
                    <a:pos x="42" y="204"/>
                  </a:cxn>
                </a:cxnLst>
                <a:rect l="0" t="0" r="r" b="b"/>
                <a:pathLst>
                  <a:path w="112" h="234">
                    <a:moveTo>
                      <a:pt x="42" y="204"/>
                    </a:moveTo>
                    <a:lnTo>
                      <a:pt x="44" y="206"/>
                    </a:lnTo>
                    <a:lnTo>
                      <a:pt x="44" y="208"/>
                    </a:lnTo>
                    <a:lnTo>
                      <a:pt x="44" y="214"/>
                    </a:lnTo>
                    <a:lnTo>
                      <a:pt x="42" y="214"/>
                    </a:lnTo>
                    <a:lnTo>
                      <a:pt x="40" y="234"/>
                    </a:lnTo>
                    <a:lnTo>
                      <a:pt x="52" y="226"/>
                    </a:lnTo>
                    <a:lnTo>
                      <a:pt x="66" y="218"/>
                    </a:lnTo>
                    <a:lnTo>
                      <a:pt x="66" y="210"/>
                    </a:lnTo>
                    <a:lnTo>
                      <a:pt x="70" y="204"/>
                    </a:lnTo>
                    <a:lnTo>
                      <a:pt x="82" y="206"/>
                    </a:lnTo>
                    <a:lnTo>
                      <a:pt x="94" y="202"/>
                    </a:lnTo>
                    <a:lnTo>
                      <a:pt x="108" y="190"/>
                    </a:lnTo>
                    <a:lnTo>
                      <a:pt x="112" y="172"/>
                    </a:lnTo>
                    <a:lnTo>
                      <a:pt x="108" y="152"/>
                    </a:lnTo>
                    <a:lnTo>
                      <a:pt x="104" y="138"/>
                    </a:lnTo>
                    <a:lnTo>
                      <a:pt x="100" y="122"/>
                    </a:lnTo>
                    <a:lnTo>
                      <a:pt x="60" y="78"/>
                    </a:lnTo>
                    <a:lnTo>
                      <a:pt x="54" y="70"/>
                    </a:lnTo>
                    <a:lnTo>
                      <a:pt x="62" y="50"/>
                    </a:lnTo>
                    <a:lnTo>
                      <a:pt x="74" y="34"/>
                    </a:lnTo>
                    <a:lnTo>
                      <a:pt x="82" y="32"/>
                    </a:lnTo>
                    <a:lnTo>
                      <a:pt x="80" y="24"/>
                    </a:lnTo>
                    <a:lnTo>
                      <a:pt x="70" y="20"/>
                    </a:lnTo>
                    <a:lnTo>
                      <a:pt x="68" y="6"/>
                    </a:lnTo>
                    <a:lnTo>
                      <a:pt x="58" y="4"/>
                    </a:lnTo>
                    <a:lnTo>
                      <a:pt x="50" y="0"/>
                    </a:lnTo>
                    <a:lnTo>
                      <a:pt x="44" y="0"/>
                    </a:lnTo>
                    <a:lnTo>
                      <a:pt x="34" y="6"/>
                    </a:lnTo>
                    <a:lnTo>
                      <a:pt x="2" y="8"/>
                    </a:lnTo>
                    <a:lnTo>
                      <a:pt x="0" y="14"/>
                    </a:lnTo>
                    <a:lnTo>
                      <a:pt x="10" y="24"/>
                    </a:lnTo>
                    <a:lnTo>
                      <a:pt x="12" y="38"/>
                    </a:lnTo>
                    <a:lnTo>
                      <a:pt x="34" y="36"/>
                    </a:lnTo>
                    <a:lnTo>
                      <a:pt x="40" y="46"/>
                    </a:lnTo>
                    <a:lnTo>
                      <a:pt x="42" y="56"/>
                    </a:lnTo>
                    <a:lnTo>
                      <a:pt x="28" y="56"/>
                    </a:lnTo>
                    <a:lnTo>
                      <a:pt x="26" y="66"/>
                    </a:lnTo>
                    <a:lnTo>
                      <a:pt x="34" y="70"/>
                    </a:lnTo>
                    <a:lnTo>
                      <a:pt x="62" y="96"/>
                    </a:lnTo>
                    <a:lnTo>
                      <a:pt x="80" y="116"/>
                    </a:lnTo>
                    <a:lnTo>
                      <a:pt x="84" y="130"/>
                    </a:lnTo>
                    <a:lnTo>
                      <a:pt x="82" y="144"/>
                    </a:lnTo>
                    <a:lnTo>
                      <a:pt x="82" y="152"/>
                    </a:lnTo>
                    <a:lnTo>
                      <a:pt x="78" y="164"/>
                    </a:lnTo>
                    <a:lnTo>
                      <a:pt x="72" y="176"/>
                    </a:lnTo>
                    <a:lnTo>
                      <a:pt x="66" y="184"/>
                    </a:lnTo>
                    <a:lnTo>
                      <a:pt x="56" y="188"/>
                    </a:lnTo>
                    <a:lnTo>
                      <a:pt x="56" y="196"/>
                    </a:lnTo>
                    <a:lnTo>
                      <a:pt x="46" y="200"/>
                    </a:lnTo>
                    <a:lnTo>
                      <a:pt x="42" y="20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0" name="Freeform 232"/>
              <p:cNvSpPr>
                <a:spLocks noChangeAspect="1"/>
              </p:cNvSpPr>
              <p:nvPr/>
            </p:nvSpPr>
            <p:spPr bwMode="auto">
              <a:xfrm>
                <a:off x="3939" y="1971"/>
                <a:ext cx="38" cy="36"/>
              </a:xfrm>
              <a:custGeom>
                <a:avLst/>
                <a:gdLst/>
                <a:ahLst/>
                <a:cxnLst>
                  <a:cxn ang="0">
                    <a:pos x="14" y="36"/>
                  </a:cxn>
                  <a:cxn ang="0">
                    <a:pos x="12" y="28"/>
                  </a:cxn>
                  <a:cxn ang="0">
                    <a:pos x="2" y="22"/>
                  </a:cxn>
                  <a:cxn ang="0">
                    <a:pos x="0" y="8"/>
                  </a:cxn>
                  <a:cxn ang="0">
                    <a:pos x="6" y="4"/>
                  </a:cxn>
                  <a:cxn ang="0">
                    <a:pos x="20" y="0"/>
                  </a:cxn>
                  <a:cxn ang="0">
                    <a:pos x="28" y="6"/>
                  </a:cxn>
                  <a:cxn ang="0">
                    <a:pos x="38" y="12"/>
                  </a:cxn>
                  <a:cxn ang="0">
                    <a:pos x="38" y="20"/>
                  </a:cxn>
                  <a:cxn ang="0">
                    <a:pos x="32" y="26"/>
                  </a:cxn>
                  <a:cxn ang="0">
                    <a:pos x="24" y="30"/>
                  </a:cxn>
                  <a:cxn ang="0">
                    <a:pos x="14" y="36"/>
                  </a:cxn>
                </a:cxnLst>
                <a:rect l="0" t="0" r="r" b="b"/>
                <a:pathLst>
                  <a:path w="38" h="36">
                    <a:moveTo>
                      <a:pt x="14" y="36"/>
                    </a:moveTo>
                    <a:lnTo>
                      <a:pt x="12" y="28"/>
                    </a:lnTo>
                    <a:lnTo>
                      <a:pt x="2" y="22"/>
                    </a:lnTo>
                    <a:lnTo>
                      <a:pt x="0" y="8"/>
                    </a:lnTo>
                    <a:lnTo>
                      <a:pt x="6" y="4"/>
                    </a:lnTo>
                    <a:lnTo>
                      <a:pt x="20" y="0"/>
                    </a:lnTo>
                    <a:lnTo>
                      <a:pt x="28" y="6"/>
                    </a:lnTo>
                    <a:lnTo>
                      <a:pt x="38" y="12"/>
                    </a:lnTo>
                    <a:lnTo>
                      <a:pt x="38" y="20"/>
                    </a:lnTo>
                    <a:lnTo>
                      <a:pt x="32" y="26"/>
                    </a:lnTo>
                    <a:lnTo>
                      <a:pt x="24" y="30"/>
                    </a:lnTo>
                    <a:lnTo>
                      <a:pt x="14"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1" name="Freeform 233"/>
              <p:cNvSpPr>
                <a:spLocks noChangeAspect="1"/>
              </p:cNvSpPr>
              <p:nvPr/>
            </p:nvSpPr>
            <p:spPr bwMode="auto">
              <a:xfrm>
                <a:off x="3971" y="2069"/>
                <a:ext cx="130" cy="72"/>
              </a:xfrm>
              <a:custGeom>
                <a:avLst/>
                <a:gdLst/>
                <a:ahLst/>
                <a:cxnLst>
                  <a:cxn ang="0">
                    <a:pos x="16" y="6"/>
                  </a:cxn>
                  <a:cxn ang="0">
                    <a:pos x="30" y="0"/>
                  </a:cxn>
                  <a:cxn ang="0">
                    <a:pos x="44" y="14"/>
                  </a:cxn>
                  <a:cxn ang="0">
                    <a:pos x="60" y="22"/>
                  </a:cxn>
                  <a:cxn ang="0">
                    <a:pos x="72" y="30"/>
                  </a:cxn>
                  <a:cxn ang="0">
                    <a:pos x="88" y="40"/>
                  </a:cxn>
                  <a:cxn ang="0">
                    <a:pos x="104" y="44"/>
                  </a:cxn>
                  <a:cxn ang="0">
                    <a:pos x="128" y="46"/>
                  </a:cxn>
                  <a:cxn ang="0">
                    <a:pos x="128" y="58"/>
                  </a:cxn>
                  <a:cxn ang="0">
                    <a:pos x="130" y="70"/>
                  </a:cxn>
                  <a:cxn ang="0">
                    <a:pos x="102" y="72"/>
                  </a:cxn>
                  <a:cxn ang="0">
                    <a:pos x="88" y="66"/>
                  </a:cxn>
                  <a:cxn ang="0">
                    <a:pos x="72" y="54"/>
                  </a:cxn>
                  <a:cxn ang="0">
                    <a:pos x="48" y="52"/>
                  </a:cxn>
                  <a:cxn ang="0">
                    <a:pos x="34" y="46"/>
                  </a:cxn>
                  <a:cxn ang="0">
                    <a:pos x="20" y="36"/>
                  </a:cxn>
                  <a:cxn ang="0">
                    <a:pos x="0" y="30"/>
                  </a:cxn>
                  <a:cxn ang="0">
                    <a:pos x="4" y="14"/>
                  </a:cxn>
                  <a:cxn ang="0">
                    <a:pos x="16" y="6"/>
                  </a:cxn>
                </a:cxnLst>
                <a:rect l="0" t="0" r="r" b="b"/>
                <a:pathLst>
                  <a:path w="130" h="72">
                    <a:moveTo>
                      <a:pt x="16" y="6"/>
                    </a:moveTo>
                    <a:lnTo>
                      <a:pt x="30" y="0"/>
                    </a:lnTo>
                    <a:lnTo>
                      <a:pt x="44" y="14"/>
                    </a:lnTo>
                    <a:lnTo>
                      <a:pt x="60" y="22"/>
                    </a:lnTo>
                    <a:lnTo>
                      <a:pt x="72" y="30"/>
                    </a:lnTo>
                    <a:lnTo>
                      <a:pt x="88" y="40"/>
                    </a:lnTo>
                    <a:lnTo>
                      <a:pt x="104" y="44"/>
                    </a:lnTo>
                    <a:lnTo>
                      <a:pt x="128" y="46"/>
                    </a:lnTo>
                    <a:lnTo>
                      <a:pt x="128" y="58"/>
                    </a:lnTo>
                    <a:lnTo>
                      <a:pt x="130" y="70"/>
                    </a:lnTo>
                    <a:lnTo>
                      <a:pt x="102" y="72"/>
                    </a:lnTo>
                    <a:lnTo>
                      <a:pt x="88" y="66"/>
                    </a:lnTo>
                    <a:lnTo>
                      <a:pt x="72" y="54"/>
                    </a:lnTo>
                    <a:lnTo>
                      <a:pt x="48" y="52"/>
                    </a:lnTo>
                    <a:lnTo>
                      <a:pt x="34" y="46"/>
                    </a:lnTo>
                    <a:lnTo>
                      <a:pt x="20" y="36"/>
                    </a:lnTo>
                    <a:lnTo>
                      <a:pt x="0" y="30"/>
                    </a:lnTo>
                    <a:lnTo>
                      <a:pt x="4" y="14"/>
                    </a:lnTo>
                    <a:lnTo>
                      <a:pt x="16"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2" name="Freeform 234"/>
              <p:cNvSpPr>
                <a:spLocks noChangeAspect="1"/>
              </p:cNvSpPr>
              <p:nvPr/>
            </p:nvSpPr>
            <p:spPr bwMode="auto">
              <a:xfrm>
                <a:off x="4115" y="2109"/>
                <a:ext cx="50" cy="26"/>
              </a:xfrm>
              <a:custGeom>
                <a:avLst/>
                <a:gdLst/>
                <a:ahLst/>
                <a:cxnLst>
                  <a:cxn ang="0">
                    <a:pos x="10" y="0"/>
                  </a:cxn>
                  <a:cxn ang="0">
                    <a:pos x="4" y="6"/>
                  </a:cxn>
                  <a:cxn ang="0">
                    <a:pos x="2" y="6"/>
                  </a:cxn>
                  <a:cxn ang="0">
                    <a:pos x="0" y="14"/>
                  </a:cxn>
                  <a:cxn ang="0">
                    <a:pos x="2" y="20"/>
                  </a:cxn>
                  <a:cxn ang="0">
                    <a:pos x="8" y="24"/>
                  </a:cxn>
                  <a:cxn ang="0">
                    <a:pos x="16" y="26"/>
                  </a:cxn>
                  <a:cxn ang="0">
                    <a:pos x="32" y="24"/>
                  </a:cxn>
                  <a:cxn ang="0">
                    <a:pos x="46" y="22"/>
                  </a:cxn>
                  <a:cxn ang="0">
                    <a:pos x="50" y="16"/>
                  </a:cxn>
                  <a:cxn ang="0">
                    <a:pos x="46" y="6"/>
                  </a:cxn>
                  <a:cxn ang="0">
                    <a:pos x="32" y="4"/>
                  </a:cxn>
                  <a:cxn ang="0">
                    <a:pos x="20" y="0"/>
                  </a:cxn>
                  <a:cxn ang="0">
                    <a:pos x="10" y="0"/>
                  </a:cxn>
                </a:cxnLst>
                <a:rect l="0" t="0" r="r" b="b"/>
                <a:pathLst>
                  <a:path w="50" h="26">
                    <a:moveTo>
                      <a:pt x="10" y="0"/>
                    </a:moveTo>
                    <a:lnTo>
                      <a:pt x="4" y="6"/>
                    </a:lnTo>
                    <a:lnTo>
                      <a:pt x="2" y="6"/>
                    </a:lnTo>
                    <a:lnTo>
                      <a:pt x="0" y="14"/>
                    </a:lnTo>
                    <a:lnTo>
                      <a:pt x="2" y="20"/>
                    </a:lnTo>
                    <a:lnTo>
                      <a:pt x="8" y="24"/>
                    </a:lnTo>
                    <a:lnTo>
                      <a:pt x="16" y="26"/>
                    </a:lnTo>
                    <a:lnTo>
                      <a:pt x="32" y="24"/>
                    </a:lnTo>
                    <a:lnTo>
                      <a:pt x="46" y="22"/>
                    </a:lnTo>
                    <a:lnTo>
                      <a:pt x="50" y="16"/>
                    </a:lnTo>
                    <a:lnTo>
                      <a:pt x="46" y="6"/>
                    </a:lnTo>
                    <a:lnTo>
                      <a:pt x="32" y="4"/>
                    </a:lnTo>
                    <a:lnTo>
                      <a:pt x="20" y="0"/>
                    </a:lnTo>
                    <a:lnTo>
                      <a:pt x="1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3" name="Freeform 235"/>
              <p:cNvSpPr>
                <a:spLocks noChangeAspect="1"/>
              </p:cNvSpPr>
              <p:nvPr/>
            </p:nvSpPr>
            <p:spPr bwMode="auto">
              <a:xfrm>
                <a:off x="4101" y="2139"/>
                <a:ext cx="70" cy="90"/>
              </a:xfrm>
              <a:custGeom>
                <a:avLst/>
                <a:gdLst/>
                <a:ahLst/>
                <a:cxnLst>
                  <a:cxn ang="0">
                    <a:pos x="14" y="74"/>
                  </a:cxn>
                  <a:cxn ang="0">
                    <a:pos x="10" y="50"/>
                  </a:cxn>
                  <a:cxn ang="0">
                    <a:pos x="8" y="38"/>
                  </a:cxn>
                  <a:cxn ang="0">
                    <a:pos x="2" y="34"/>
                  </a:cxn>
                  <a:cxn ang="0">
                    <a:pos x="0" y="26"/>
                  </a:cxn>
                  <a:cxn ang="0">
                    <a:pos x="12" y="20"/>
                  </a:cxn>
                  <a:cxn ang="0">
                    <a:pos x="4" y="12"/>
                  </a:cxn>
                  <a:cxn ang="0">
                    <a:pos x="4" y="6"/>
                  </a:cxn>
                  <a:cxn ang="0">
                    <a:pos x="10" y="0"/>
                  </a:cxn>
                  <a:cxn ang="0">
                    <a:pos x="14" y="6"/>
                  </a:cxn>
                  <a:cxn ang="0">
                    <a:pos x="24" y="10"/>
                  </a:cxn>
                  <a:cxn ang="0">
                    <a:pos x="30" y="22"/>
                  </a:cxn>
                  <a:cxn ang="0">
                    <a:pos x="64" y="22"/>
                  </a:cxn>
                  <a:cxn ang="0">
                    <a:pos x="64" y="34"/>
                  </a:cxn>
                  <a:cxn ang="0">
                    <a:pos x="56" y="38"/>
                  </a:cxn>
                  <a:cxn ang="0">
                    <a:pos x="52" y="40"/>
                  </a:cxn>
                  <a:cxn ang="0">
                    <a:pos x="48" y="46"/>
                  </a:cxn>
                  <a:cxn ang="0">
                    <a:pos x="48" y="50"/>
                  </a:cxn>
                  <a:cxn ang="0">
                    <a:pos x="48" y="54"/>
                  </a:cxn>
                  <a:cxn ang="0">
                    <a:pos x="56" y="58"/>
                  </a:cxn>
                  <a:cxn ang="0">
                    <a:pos x="60" y="46"/>
                  </a:cxn>
                  <a:cxn ang="0">
                    <a:pos x="70" y="48"/>
                  </a:cxn>
                  <a:cxn ang="0">
                    <a:pos x="68" y="60"/>
                  </a:cxn>
                  <a:cxn ang="0">
                    <a:pos x="68" y="70"/>
                  </a:cxn>
                  <a:cxn ang="0">
                    <a:pos x="70" y="76"/>
                  </a:cxn>
                  <a:cxn ang="0">
                    <a:pos x="70" y="86"/>
                  </a:cxn>
                  <a:cxn ang="0">
                    <a:pos x="64" y="90"/>
                  </a:cxn>
                  <a:cxn ang="0">
                    <a:pos x="60" y="82"/>
                  </a:cxn>
                  <a:cxn ang="0">
                    <a:pos x="58" y="68"/>
                  </a:cxn>
                  <a:cxn ang="0">
                    <a:pos x="54" y="64"/>
                  </a:cxn>
                  <a:cxn ang="0">
                    <a:pos x="48" y="62"/>
                  </a:cxn>
                  <a:cxn ang="0">
                    <a:pos x="40" y="56"/>
                  </a:cxn>
                  <a:cxn ang="0">
                    <a:pos x="36" y="62"/>
                  </a:cxn>
                  <a:cxn ang="0">
                    <a:pos x="36" y="74"/>
                  </a:cxn>
                  <a:cxn ang="0">
                    <a:pos x="26" y="74"/>
                  </a:cxn>
                  <a:cxn ang="0">
                    <a:pos x="14" y="74"/>
                  </a:cxn>
                </a:cxnLst>
                <a:rect l="0" t="0" r="r" b="b"/>
                <a:pathLst>
                  <a:path w="70" h="90">
                    <a:moveTo>
                      <a:pt x="14" y="74"/>
                    </a:moveTo>
                    <a:lnTo>
                      <a:pt x="10" y="50"/>
                    </a:lnTo>
                    <a:lnTo>
                      <a:pt x="8" y="38"/>
                    </a:lnTo>
                    <a:lnTo>
                      <a:pt x="2" y="34"/>
                    </a:lnTo>
                    <a:lnTo>
                      <a:pt x="0" y="26"/>
                    </a:lnTo>
                    <a:lnTo>
                      <a:pt x="12" y="20"/>
                    </a:lnTo>
                    <a:lnTo>
                      <a:pt x="4" y="12"/>
                    </a:lnTo>
                    <a:lnTo>
                      <a:pt x="4" y="6"/>
                    </a:lnTo>
                    <a:lnTo>
                      <a:pt x="10" y="0"/>
                    </a:lnTo>
                    <a:lnTo>
                      <a:pt x="14" y="6"/>
                    </a:lnTo>
                    <a:lnTo>
                      <a:pt x="24" y="10"/>
                    </a:lnTo>
                    <a:lnTo>
                      <a:pt x="30" y="22"/>
                    </a:lnTo>
                    <a:lnTo>
                      <a:pt x="64" y="22"/>
                    </a:lnTo>
                    <a:lnTo>
                      <a:pt x="64" y="34"/>
                    </a:lnTo>
                    <a:lnTo>
                      <a:pt x="56" y="38"/>
                    </a:lnTo>
                    <a:lnTo>
                      <a:pt x="52" y="40"/>
                    </a:lnTo>
                    <a:lnTo>
                      <a:pt x="48" y="46"/>
                    </a:lnTo>
                    <a:lnTo>
                      <a:pt x="48" y="50"/>
                    </a:lnTo>
                    <a:lnTo>
                      <a:pt x="48" y="54"/>
                    </a:lnTo>
                    <a:lnTo>
                      <a:pt x="56" y="58"/>
                    </a:lnTo>
                    <a:lnTo>
                      <a:pt x="60" y="46"/>
                    </a:lnTo>
                    <a:lnTo>
                      <a:pt x="70" y="48"/>
                    </a:lnTo>
                    <a:lnTo>
                      <a:pt x="68" y="60"/>
                    </a:lnTo>
                    <a:lnTo>
                      <a:pt x="68" y="70"/>
                    </a:lnTo>
                    <a:lnTo>
                      <a:pt x="70" y="76"/>
                    </a:lnTo>
                    <a:lnTo>
                      <a:pt x="70" y="86"/>
                    </a:lnTo>
                    <a:lnTo>
                      <a:pt x="64" y="90"/>
                    </a:lnTo>
                    <a:lnTo>
                      <a:pt x="60" y="82"/>
                    </a:lnTo>
                    <a:lnTo>
                      <a:pt x="58" y="68"/>
                    </a:lnTo>
                    <a:lnTo>
                      <a:pt x="54" y="64"/>
                    </a:lnTo>
                    <a:lnTo>
                      <a:pt x="48" y="62"/>
                    </a:lnTo>
                    <a:lnTo>
                      <a:pt x="40" y="56"/>
                    </a:lnTo>
                    <a:lnTo>
                      <a:pt x="36" y="62"/>
                    </a:lnTo>
                    <a:lnTo>
                      <a:pt x="36" y="74"/>
                    </a:lnTo>
                    <a:lnTo>
                      <a:pt x="26" y="74"/>
                    </a:lnTo>
                    <a:lnTo>
                      <a:pt x="14" y="7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4" name="Freeform 236"/>
              <p:cNvSpPr>
                <a:spLocks noChangeAspect="1"/>
              </p:cNvSpPr>
              <p:nvPr/>
            </p:nvSpPr>
            <p:spPr bwMode="auto">
              <a:xfrm>
                <a:off x="3969" y="2413"/>
                <a:ext cx="32" cy="58"/>
              </a:xfrm>
              <a:custGeom>
                <a:avLst/>
                <a:gdLst/>
                <a:ahLst/>
                <a:cxnLst>
                  <a:cxn ang="0">
                    <a:pos x="6" y="0"/>
                  </a:cxn>
                  <a:cxn ang="0">
                    <a:pos x="16" y="12"/>
                  </a:cxn>
                  <a:cxn ang="0">
                    <a:pos x="26" y="26"/>
                  </a:cxn>
                  <a:cxn ang="0">
                    <a:pos x="32" y="40"/>
                  </a:cxn>
                  <a:cxn ang="0">
                    <a:pos x="26" y="56"/>
                  </a:cxn>
                  <a:cxn ang="0">
                    <a:pos x="16" y="58"/>
                  </a:cxn>
                  <a:cxn ang="0">
                    <a:pos x="6" y="56"/>
                  </a:cxn>
                  <a:cxn ang="0">
                    <a:pos x="0" y="44"/>
                  </a:cxn>
                  <a:cxn ang="0">
                    <a:pos x="0" y="26"/>
                  </a:cxn>
                  <a:cxn ang="0">
                    <a:pos x="4" y="12"/>
                  </a:cxn>
                  <a:cxn ang="0">
                    <a:pos x="6" y="0"/>
                  </a:cxn>
                </a:cxnLst>
                <a:rect l="0" t="0" r="r" b="b"/>
                <a:pathLst>
                  <a:path w="32" h="58">
                    <a:moveTo>
                      <a:pt x="6" y="0"/>
                    </a:moveTo>
                    <a:lnTo>
                      <a:pt x="16" y="12"/>
                    </a:lnTo>
                    <a:lnTo>
                      <a:pt x="26" y="26"/>
                    </a:lnTo>
                    <a:lnTo>
                      <a:pt x="32" y="40"/>
                    </a:lnTo>
                    <a:lnTo>
                      <a:pt x="26" y="56"/>
                    </a:lnTo>
                    <a:lnTo>
                      <a:pt x="16" y="58"/>
                    </a:lnTo>
                    <a:lnTo>
                      <a:pt x="6" y="56"/>
                    </a:lnTo>
                    <a:lnTo>
                      <a:pt x="0" y="44"/>
                    </a:lnTo>
                    <a:lnTo>
                      <a:pt x="0" y="26"/>
                    </a:lnTo>
                    <a:lnTo>
                      <a:pt x="4" y="12"/>
                    </a:lnTo>
                    <a:lnTo>
                      <a:pt x="6"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5" name="Freeform 237"/>
              <p:cNvSpPr>
                <a:spLocks noChangeAspect="1"/>
              </p:cNvSpPr>
              <p:nvPr/>
            </p:nvSpPr>
            <p:spPr bwMode="auto">
              <a:xfrm>
                <a:off x="3787" y="1977"/>
                <a:ext cx="460" cy="464"/>
              </a:xfrm>
              <a:custGeom>
                <a:avLst/>
                <a:gdLst/>
                <a:ahLst/>
                <a:cxnLst>
                  <a:cxn ang="0">
                    <a:pos x="14" y="196"/>
                  </a:cxn>
                  <a:cxn ang="0">
                    <a:pos x="40" y="196"/>
                  </a:cxn>
                  <a:cxn ang="0">
                    <a:pos x="24" y="158"/>
                  </a:cxn>
                  <a:cxn ang="0">
                    <a:pos x="26" y="136"/>
                  </a:cxn>
                  <a:cxn ang="0">
                    <a:pos x="54" y="138"/>
                  </a:cxn>
                  <a:cxn ang="0">
                    <a:pos x="106" y="62"/>
                  </a:cxn>
                  <a:cxn ang="0">
                    <a:pos x="118" y="22"/>
                  </a:cxn>
                  <a:cxn ang="0">
                    <a:pos x="152" y="2"/>
                  </a:cxn>
                  <a:cxn ang="0">
                    <a:pos x="166" y="30"/>
                  </a:cxn>
                  <a:cxn ang="0">
                    <a:pos x="176" y="56"/>
                  </a:cxn>
                  <a:cxn ang="0">
                    <a:pos x="162" y="76"/>
                  </a:cxn>
                  <a:cxn ang="0">
                    <a:pos x="188" y="106"/>
                  </a:cxn>
                  <a:cxn ang="0">
                    <a:pos x="232" y="144"/>
                  </a:cxn>
                  <a:cxn ang="0">
                    <a:pos x="286" y="164"/>
                  </a:cxn>
                  <a:cxn ang="0">
                    <a:pos x="328" y="138"/>
                  </a:cxn>
                  <a:cxn ang="0">
                    <a:pos x="336" y="156"/>
                  </a:cxn>
                  <a:cxn ang="0">
                    <a:pos x="378" y="148"/>
                  </a:cxn>
                  <a:cxn ang="0">
                    <a:pos x="394" y="122"/>
                  </a:cxn>
                  <a:cxn ang="0">
                    <a:pos x="434" y="114"/>
                  </a:cxn>
                  <a:cxn ang="0">
                    <a:pos x="460" y="128"/>
                  </a:cxn>
                  <a:cxn ang="0">
                    <a:pos x="440" y="148"/>
                  </a:cxn>
                  <a:cxn ang="0">
                    <a:pos x="414" y="182"/>
                  </a:cxn>
                  <a:cxn ang="0">
                    <a:pos x="390" y="232"/>
                  </a:cxn>
                  <a:cxn ang="0">
                    <a:pos x="382" y="222"/>
                  </a:cxn>
                  <a:cxn ang="0">
                    <a:pos x="370" y="220"/>
                  </a:cxn>
                  <a:cxn ang="0">
                    <a:pos x="366" y="202"/>
                  </a:cxn>
                  <a:cxn ang="0">
                    <a:pos x="378" y="184"/>
                  </a:cxn>
                  <a:cxn ang="0">
                    <a:pos x="328" y="168"/>
                  </a:cxn>
                  <a:cxn ang="0">
                    <a:pos x="318" y="174"/>
                  </a:cxn>
                  <a:cxn ang="0">
                    <a:pos x="316" y="196"/>
                  </a:cxn>
                  <a:cxn ang="0">
                    <a:pos x="328" y="236"/>
                  </a:cxn>
                  <a:cxn ang="0">
                    <a:pos x="290" y="262"/>
                  </a:cxn>
                  <a:cxn ang="0">
                    <a:pos x="258" y="290"/>
                  </a:cxn>
                  <a:cxn ang="0">
                    <a:pos x="218" y="320"/>
                  </a:cxn>
                  <a:cxn ang="0">
                    <a:pos x="202" y="340"/>
                  </a:cxn>
                  <a:cxn ang="0">
                    <a:pos x="188" y="368"/>
                  </a:cxn>
                  <a:cxn ang="0">
                    <a:pos x="180" y="404"/>
                  </a:cxn>
                  <a:cxn ang="0">
                    <a:pos x="170" y="446"/>
                  </a:cxn>
                  <a:cxn ang="0">
                    <a:pos x="148" y="464"/>
                  </a:cxn>
                  <a:cxn ang="0">
                    <a:pos x="126" y="428"/>
                  </a:cxn>
                  <a:cxn ang="0">
                    <a:pos x="80" y="330"/>
                  </a:cxn>
                  <a:cxn ang="0">
                    <a:pos x="74" y="254"/>
                  </a:cxn>
                  <a:cxn ang="0">
                    <a:pos x="60" y="234"/>
                  </a:cxn>
                  <a:cxn ang="0">
                    <a:pos x="38" y="260"/>
                  </a:cxn>
                  <a:cxn ang="0">
                    <a:pos x="10" y="232"/>
                  </a:cxn>
                  <a:cxn ang="0">
                    <a:pos x="24" y="222"/>
                  </a:cxn>
                  <a:cxn ang="0">
                    <a:pos x="0" y="208"/>
                  </a:cxn>
                </a:cxnLst>
                <a:rect l="0" t="0" r="r" b="b"/>
                <a:pathLst>
                  <a:path w="460" h="464">
                    <a:moveTo>
                      <a:pt x="0" y="208"/>
                    </a:moveTo>
                    <a:lnTo>
                      <a:pt x="6" y="196"/>
                    </a:lnTo>
                    <a:lnTo>
                      <a:pt x="14" y="196"/>
                    </a:lnTo>
                    <a:lnTo>
                      <a:pt x="22" y="202"/>
                    </a:lnTo>
                    <a:lnTo>
                      <a:pt x="26" y="196"/>
                    </a:lnTo>
                    <a:lnTo>
                      <a:pt x="40" y="196"/>
                    </a:lnTo>
                    <a:lnTo>
                      <a:pt x="40" y="186"/>
                    </a:lnTo>
                    <a:lnTo>
                      <a:pt x="28" y="172"/>
                    </a:lnTo>
                    <a:lnTo>
                      <a:pt x="24" y="158"/>
                    </a:lnTo>
                    <a:lnTo>
                      <a:pt x="16" y="158"/>
                    </a:lnTo>
                    <a:lnTo>
                      <a:pt x="16" y="148"/>
                    </a:lnTo>
                    <a:lnTo>
                      <a:pt x="26" y="136"/>
                    </a:lnTo>
                    <a:lnTo>
                      <a:pt x="34" y="136"/>
                    </a:lnTo>
                    <a:lnTo>
                      <a:pt x="42" y="140"/>
                    </a:lnTo>
                    <a:lnTo>
                      <a:pt x="54" y="138"/>
                    </a:lnTo>
                    <a:lnTo>
                      <a:pt x="98" y="82"/>
                    </a:lnTo>
                    <a:lnTo>
                      <a:pt x="100" y="68"/>
                    </a:lnTo>
                    <a:lnTo>
                      <a:pt x="106" y="62"/>
                    </a:lnTo>
                    <a:lnTo>
                      <a:pt x="90" y="48"/>
                    </a:lnTo>
                    <a:lnTo>
                      <a:pt x="88" y="18"/>
                    </a:lnTo>
                    <a:lnTo>
                      <a:pt x="118" y="22"/>
                    </a:lnTo>
                    <a:lnTo>
                      <a:pt x="134" y="18"/>
                    </a:lnTo>
                    <a:lnTo>
                      <a:pt x="140" y="0"/>
                    </a:lnTo>
                    <a:lnTo>
                      <a:pt x="152" y="2"/>
                    </a:lnTo>
                    <a:lnTo>
                      <a:pt x="154" y="16"/>
                    </a:lnTo>
                    <a:lnTo>
                      <a:pt x="164" y="22"/>
                    </a:lnTo>
                    <a:lnTo>
                      <a:pt x="166" y="30"/>
                    </a:lnTo>
                    <a:lnTo>
                      <a:pt x="166" y="40"/>
                    </a:lnTo>
                    <a:lnTo>
                      <a:pt x="178" y="48"/>
                    </a:lnTo>
                    <a:lnTo>
                      <a:pt x="176" y="56"/>
                    </a:lnTo>
                    <a:lnTo>
                      <a:pt x="166" y="58"/>
                    </a:lnTo>
                    <a:lnTo>
                      <a:pt x="162" y="68"/>
                    </a:lnTo>
                    <a:lnTo>
                      <a:pt x="162" y="76"/>
                    </a:lnTo>
                    <a:lnTo>
                      <a:pt x="188" y="88"/>
                    </a:lnTo>
                    <a:lnTo>
                      <a:pt x="200" y="98"/>
                    </a:lnTo>
                    <a:lnTo>
                      <a:pt x="188" y="106"/>
                    </a:lnTo>
                    <a:lnTo>
                      <a:pt x="184" y="122"/>
                    </a:lnTo>
                    <a:lnTo>
                      <a:pt x="204" y="128"/>
                    </a:lnTo>
                    <a:lnTo>
                      <a:pt x="232" y="144"/>
                    </a:lnTo>
                    <a:lnTo>
                      <a:pt x="256" y="146"/>
                    </a:lnTo>
                    <a:lnTo>
                      <a:pt x="272" y="158"/>
                    </a:lnTo>
                    <a:lnTo>
                      <a:pt x="286" y="164"/>
                    </a:lnTo>
                    <a:lnTo>
                      <a:pt x="314" y="162"/>
                    </a:lnTo>
                    <a:lnTo>
                      <a:pt x="312" y="138"/>
                    </a:lnTo>
                    <a:lnTo>
                      <a:pt x="328" y="138"/>
                    </a:lnTo>
                    <a:lnTo>
                      <a:pt x="328" y="146"/>
                    </a:lnTo>
                    <a:lnTo>
                      <a:pt x="330" y="152"/>
                    </a:lnTo>
                    <a:lnTo>
                      <a:pt x="336" y="156"/>
                    </a:lnTo>
                    <a:lnTo>
                      <a:pt x="344" y="158"/>
                    </a:lnTo>
                    <a:lnTo>
                      <a:pt x="374" y="154"/>
                    </a:lnTo>
                    <a:lnTo>
                      <a:pt x="378" y="148"/>
                    </a:lnTo>
                    <a:lnTo>
                      <a:pt x="374" y="138"/>
                    </a:lnTo>
                    <a:lnTo>
                      <a:pt x="384" y="136"/>
                    </a:lnTo>
                    <a:lnTo>
                      <a:pt x="394" y="122"/>
                    </a:lnTo>
                    <a:lnTo>
                      <a:pt x="406" y="122"/>
                    </a:lnTo>
                    <a:lnTo>
                      <a:pt x="412" y="114"/>
                    </a:lnTo>
                    <a:lnTo>
                      <a:pt x="434" y="114"/>
                    </a:lnTo>
                    <a:lnTo>
                      <a:pt x="444" y="112"/>
                    </a:lnTo>
                    <a:lnTo>
                      <a:pt x="444" y="126"/>
                    </a:lnTo>
                    <a:lnTo>
                      <a:pt x="460" y="128"/>
                    </a:lnTo>
                    <a:lnTo>
                      <a:pt x="454" y="138"/>
                    </a:lnTo>
                    <a:lnTo>
                      <a:pt x="454" y="148"/>
                    </a:lnTo>
                    <a:lnTo>
                      <a:pt x="440" y="148"/>
                    </a:lnTo>
                    <a:lnTo>
                      <a:pt x="424" y="162"/>
                    </a:lnTo>
                    <a:lnTo>
                      <a:pt x="422" y="174"/>
                    </a:lnTo>
                    <a:lnTo>
                      <a:pt x="414" y="182"/>
                    </a:lnTo>
                    <a:lnTo>
                      <a:pt x="410" y="202"/>
                    </a:lnTo>
                    <a:lnTo>
                      <a:pt x="396" y="204"/>
                    </a:lnTo>
                    <a:lnTo>
                      <a:pt x="390" y="232"/>
                    </a:lnTo>
                    <a:lnTo>
                      <a:pt x="384" y="238"/>
                    </a:lnTo>
                    <a:lnTo>
                      <a:pt x="382" y="232"/>
                    </a:lnTo>
                    <a:lnTo>
                      <a:pt x="382" y="222"/>
                    </a:lnTo>
                    <a:lnTo>
                      <a:pt x="384" y="210"/>
                    </a:lnTo>
                    <a:lnTo>
                      <a:pt x="374" y="208"/>
                    </a:lnTo>
                    <a:lnTo>
                      <a:pt x="370" y="220"/>
                    </a:lnTo>
                    <a:lnTo>
                      <a:pt x="362" y="216"/>
                    </a:lnTo>
                    <a:lnTo>
                      <a:pt x="362" y="208"/>
                    </a:lnTo>
                    <a:lnTo>
                      <a:pt x="366" y="202"/>
                    </a:lnTo>
                    <a:lnTo>
                      <a:pt x="370" y="200"/>
                    </a:lnTo>
                    <a:lnTo>
                      <a:pt x="378" y="196"/>
                    </a:lnTo>
                    <a:lnTo>
                      <a:pt x="378" y="184"/>
                    </a:lnTo>
                    <a:lnTo>
                      <a:pt x="344" y="184"/>
                    </a:lnTo>
                    <a:lnTo>
                      <a:pt x="338" y="172"/>
                    </a:lnTo>
                    <a:lnTo>
                      <a:pt x="328" y="168"/>
                    </a:lnTo>
                    <a:lnTo>
                      <a:pt x="324" y="162"/>
                    </a:lnTo>
                    <a:lnTo>
                      <a:pt x="318" y="168"/>
                    </a:lnTo>
                    <a:lnTo>
                      <a:pt x="318" y="174"/>
                    </a:lnTo>
                    <a:lnTo>
                      <a:pt x="326" y="182"/>
                    </a:lnTo>
                    <a:lnTo>
                      <a:pt x="314" y="188"/>
                    </a:lnTo>
                    <a:lnTo>
                      <a:pt x="316" y="196"/>
                    </a:lnTo>
                    <a:lnTo>
                      <a:pt x="322" y="200"/>
                    </a:lnTo>
                    <a:lnTo>
                      <a:pt x="324" y="214"/>
                    </a:lnTo>
                    <a:lnTo>
                      <a:pt x="328" y="236"/>
                    </a:lnTo>
                    <a:lnTo>
                      <a:pt x="318" y="242"/>
                    </a:lnTo>
                    <a:lnTo>
                      <a:pt x="296" y="246"/>
                    </a:lnTo>
                    <a:lnTo>
                      <a:pt x="290" y="262"/>
                    </a:lnTo>
                    <a:lnTo>
                      <a:pt x="276" y="274"/>
                    </a:lnTo>
                    <a:lnTo>
                      <a:pt x="262" y="278"/>
                    </a:lnTo>
                    <a:lnTo>
                      <a:pt x="258" y="290"/>
                    </a:lnTo>
                    <a:lnTo>
                      <a:pt x="234" y="312"/>
                    </a:lnTo>
                    <a:lnTo>
                      <a:pt x="222" y="314"/>
                    </a:lnTo>
                    <a:lnTo>
                      <a:pt x="218" y="320"/>
                    </a:lnTo>
                    <a:lnTo>
                      <a:pt x="216" y="328"/>
                    </a:lnTo>
                    <a:lnTo>
                      <a:pt x="204" y="332"/>
                    </a:lnTo>
                    <a:lnTo>
                      <a:pt x="202" y="340"/>
                    </a:lnTo>
                    <a:lnTo>
                      <a:pt x="190" y="342"/>
                    </a:lnTo>
                    <a:lnTo>
                      <a:pt x="182" y="350"/>
                    </a:lnTo>
                    <a:lnTo>
                      <a:pt x="188" y="368"/>
                    </a:lnTo>
                    <a:lnTo>
                      <a:pt x="186" y="376"/>
                    </a:lnTo>
                    <a:lnTo>
                      <a:pt x="188" y="388"/>
                    </a:lnTo>
                    <a:lnTo>
                      <a:pt x="180" y="404"/>
                    </a:lnTo>
                    <a:lnTo>
                      <a:pt x="180" y="424"/>
                    </a:lnTo>
                    <a:lnTo>
                      <a:pt x="166" y="436"/>
                    </a:lnTo>
                    <a:lnTo>
                      <a:pt x="170" y="446"/>
                    </a:lnTo>
                    <a:lnTo>
                      <a:pt x="160" y="446"/>
                    </a:lnTo>
                    <a:lnTo>
                      <a:pt x="156" y="452"/>
                    </a:lnTo>
                    <a:lnTo>
                      <a:pt x="148" y="464"/>
                    </a:lnTo>
                    <a:lnTo>
                      <a:pt x="136" y="460"/>
                    </a:lnTo>
                    <a:lnTo>
                      <a:pt x="124" y="440"/>
                    </a:lnTo>
                    <a:lnTo>
                      <a:pt x="126" y="428"/>
                    </a:lnTo>
                    <a:lnTo>
                      <a:pt x="104" y="390"/>
                    </a:lnTo>
                    <a:lnTo>
                      <a:pt x="102" y="374"/>
                    </a:lnTo>
                    <a:lnTo>
                      <a:pt x="80" y="330"/>
                    </a:lnTo>
                    <a:lnTo>
                      <a:pt x="74" y="278"/>
                    </a:lnTo>
                    <a:lnTo>
                      <a:pt x="68" y="262"/>
                    </a:lnTo>
                    <a:lnTo>
                      <a:pt x="74" y="254"/>
                    </a:lnTo>
                    <a:lnTo>
                      <a:pt x="72" y="246"/>
                    </a:lnTo>
                    <a:lnTo>
                      <a:pt x="68" y="234"/>
                    </a:lnTo>
                    <a:lnTo>
                      <a:pt x="60" y="234"/>
                    </a:lnTo>
                    <a:lnTo>
                      <a:pt x="58" y="246"/>
                    </a:lnTo>
                    <a:lnTo>
                      <a:pt x="46" y="258"/>
                    </a:lnTo>
                    <a:lnTo>
                      <a:pt x="38" y="260"/>
                    </a:lnTo>
                    <a:lnTo>
                      <a:pt x="24" y="252"/>
                    </a:lnTo>
                    <a:lnTo>
                      <a:pt x="20" y="244"/>
                    </a:lnTo>
                    <a:lnTo>
                      <a:pt x="10" y="232"/>
                    </a:lnTo>
                    <a:lnTo>
                      <a:pt x="26" y="232"/>
                    </a:lnTo>
                    <a:lnTo>
                      <a:pt x="32" y="224"/>
                    </a:lnTo>
                    <a:lnTo>
                      <a:pt x="24" y="222"/>
                    </a:lnTo>
                    <a:lnTo>
                      <a:pt x="10" y="222"/>
                    </a:lnTo>
                    <a:lnTo>
                      <a:pt x="4" y="216"/>
                    </a:lnTo>
                    <a:lnTo>
                      <a:pt x="0" y="208"/>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26" name="Freeform 238"/>
              <p:cNvSpPr>
                <a:spLocks noChangeAspect="1"/>
              </p:cNvSpPr>
              <p:nvPr/>
            </p:nvSpPr>
            <p:spPr bwMode="auto">
              <a:xfrm>
                <a:off x="4165" y="2105"/>
                <a:ext cx="134" cy="296"/>
              </a:xfrm>
              <a:custGeom>
                <a:avLst/>
                <a:gdLst/>
                <a:ahLst/>
                <a:cxnLst>
                  <a:cxn ang="0">
                    <a:pos x="6" y="120"/>
                  </a:cxn>
                  <a:cxn ang="0">
                    <a:pos x="12" y="104"/>
                  </a:cxn>
                  <a:cxn ang="0">
                    <a:pos x="32" y="74"/>
                  </a:cxn>
                  <a:cxn ang="0">
                    <a:pos x="44" y="46"/>
                  </a:cxn>
                  <a:cxn ang="0">
                    <a:pos x="62" y="20"/>
                  </a:cxn>
                  <a:cxn ang="0">
                    <a:pos x="76" y="10"/>
                  </a:cxn>
                  <a:cxn ang="0">
                    <a:pos x="90" y="2"/>
                  </a:cxn>
                  <a:cxn ang="0">
                    <a:pos x="104" y="18"/>
                  </a:cxn>
                  <a:cxn ang="0">
                    <a:pos x="94" y="52"/>
                  </a:cxn>
                  <a:cxn ang="0">
                    <a:pos x="86" y="68"/>
                  </a:cxn>
                  <a:cxn ang="0">
                    <a:pos x="106" y="88"/>
                  </a:cxn>
                  <a:cxn ang="0">
                    <a:pos x="116" y="108"/>
                  </a:cxn>
                  <a:cxn ang="0">
                    <a:pos x="124" y="116"/>
                  </a:cxn>
                  <a:cxn ang="0">
                    <a:pos x="134" y="126"/>
                  </a:cxn>
                  <a:cxn ang="0">
                    <a:pos x="106" y="144"/>
                  </a:cxn>
                  <a:cxn ang="0">
                    <a:pos x="88" y="158"/>
                  </a:cxn>
                  <a:cxn ang="0">
                    <a:pos x="84" y="168"/>
                  </a:cxn>
                  <a:cxn ang="0">
                    <a:pos x="88" y="184"/>
                  </a:cxn>
                  <a:cxn ang="0">
                    <a:pos x="104" y="208"/>
                  </a:cxn>
                  <a:cxn ang="0">
                    <a:pos x="96" y="228"/>
                  </a:cxn>
                  <a:cxn ang="0">
                    <a:pos x="110" y="248"/>
                  </a:cxn>
                  <a:cxn ang="0">
                    <a:pos x="116" y="274"/>
                  </a:cxn>
                  <a:cxn ang="0">
                    <a:pos x="100" y="296"/>
                  </a:cxn>
                  <a:cxn ang="0">
                    <a:pos x="100" y="280"/>
                  </a:cxn>
                  <a:cxn ang="0">
                    <a:pos x="100" y="256"/>
                  </a:cxn>
                  <a:cxn ang="0">
                    <a:pos x="90" y="230"/>
                  </a:cxn>
                  <a:cxn ang="0">
                    <a:pos x="84" y="200"/>
                  </a:cxn>
                  <a:cxn ang="0">
                    <a:pos x="68" y="200"/>
                  </a:cxn>
                  <a:cxn ang="0">
                    <a:pos x="54" y="212"/>
                  </a:cxn>
                  <a:cxn ang="0">
                    <a:pos x="36" y="204"/>
                  </a:cxn>
                  <a:cxn ang="0">
                    <a:pos x="38" y="176"/>
                  </a:cxn>
                  <a:cxn ang="0">
                    <a:pos x="26" y="158"/>
                  </a:cxn>
                  <a:cxn ang="0">
                    <a:pos x="0" y="124"/>
                  </a:cxn>
                </a:cxnLst>
                <a:rect l="0" t="0" r="r" b="b"/>
                <a:pathLst>
                  <a:path w="134" h="296">
                    <a:moveTo>
                      <a:pt x="0" y="124"/>
                    </a:moveTo>
                    <a:lnTo>
                      <a:pt x="6" y="120"/>
                    </a:lnTo>
                    <a:lnTo>
                      <a:pt x="6" y="110"/>
                    </a:lnTo>
                    <a:lnTo>
                      <a:pt x="12" y="104"/>
                    </a:lnTo>
                    <a:lnTo>
                      <a:pt x="18" y="76"/>
                    </a:lnTo>
                    <a:lnTo>
                      <a:pt x="32" y="74"/>
                    </a:lnTo>
                    <a:lnTo>
                      <a:pt x="36" y="54"/>
                    </a:lnTo>
                    <a:lnTo>
                      <a:pt x="44" y="46"/>
                    </a:lnTo>
                    <a:lnTo>
                      <a:pt x="46" y="34"/>
                    </a:lnTo>
                    <a:lnTo>
                      <a:pt x="62" y="20"/>
                    </a:lnTo>
                    <a:lnTo>
                      <a:pt x="76" y="20"/>
                    </a:lnTo>
                    <a:lnTo>
                      <a:pt x="76" y="10"/>
                    </a:lnTo>
                    <a:lnTo>
                      <a:pt x="82" y="0"/>
                    </a:lnTo>
                    <a:lnTo>
                      <a:pt x="90" y="2"/>
                    </a:lnTo>
                    <a:lnTo>
                      <a:pt x="96" y="12"/>
                    </a:lnTo>
                    <a:lnTo>
                      <a:pt x="104" y="18"/>
                    </a:lnTo>
                    <a:lnTo>
                      <a:pt x="102" y="42"/>
                    </a:lnTo>
                    <a:lnTo>
                      <a:pt x="94" y="52"/>
                    </a:lnTo>
                    <a:lnTo>
                      <a:pt x="86" y="64"/>
                    </a:lnTo>
                    <a:lnTo>
                      <a:pt x="86" y="68"/>
                    </a:lnTo>
                    <a:lnTo>
                      <a:pt x="106" y="74"/>
                    </a:lnTo>
                    <a:lnTo>
                      <a:pt x="106" y="88"/>
                    </a:lnTo>
                    <a:lnTo>
                      <a:pt x="116" y="92"/>
                    </a:lnTo>
                    <a:lnTo>
                      <a:pt x="116" y="108"/>
                    </a:lnTo>
                    <a:lnTo>
                      <a:pt x="124" y="110"/>
                    </a:lnTo>
                    <a:lnTo>
                      <a:pt x="124" y="116"/>
                    </a:lnTo>
                    <a:lnTo>
                      <a:pt x="132" y="116"/>
                    </a:lnTo>
                    <a:lnTo>
                      <a:pt x="134" y="126"/>
                    </a:lnTo>
                    <a:lnTo>
                      <a:pt x="116" y="136"/>
                    </a:lnTo>
                    <a:lnTo>
                      <a:pt x="106" y="144"/>
                    </a:lnTo>
                    <a:lnTo>
                      <a:pt x="88" y="146"/>
                    </a:lnTo>
                    <a:lnTo>
                      <a:pt x="88" y="158"/>
                    </a:lnTo>
                    <a:lnTo>
                      <a:pt x="86" y="162"/>
                    </a:lnTo>
                    <a:lnTo>
                      <a:pt x="84" y="168"/>
                    </a:lnTo>
                    <a:lnTo>
                      <a:pt x="86" y="178"/>
                    </a:lnTo>
                    <a:lnTo>
                      <a:pt x="88" y="184"/>
                    </a:lnTo>
                    <a:lnTo>
                      <a:pt x="98" y="192"/>
                    </a:lnTo>
                    <a:lnTo>
                      <a:pt x="104" y="208"/>
                    </a:lnTo>
                    <a:lnTo>
                      <a:pt x="100" y="218"/>
                    </a:lnTo>
                    <a:lnTo>
                      <a:pt x="96" y="228"/>
                    </a:lnTo>
                    <a:lnTo>
                      <a:pt x="102" y="236"/>
                    </a:lnTo>
                    <a:lnTo>
                      <a:pt x="110" y="248"/>
                    </a:lnTo>
                    <a:lnTo>
                      <a:pt x="110" y="264"/>
                    </a:lnTo>
                    <a:lnTo>
                      <a:pt x="116" y="274"/>
                    </a:lnTo>
                    <a:lnTo>
                      <a:pt x="112" y="286"/>
                    </a:lnTo>
                    <a:lnTo>
                      <a:pt x="100" y="296"/>
                    </a:lnTo>
                    <a:lnTo>
                      <a:pt x="98" y="288"/>
                    </a:lnTo>
                    <a:lnTo>
                      <a:pt x="100" y="280"/>
                    </a:lnTo>
                    <a:lnTo>
                      <a:pt x="100" y="270"/>
                    </a:lnTo>
                    <a:lnTo>
                      <a:pt x="100" y="256"/>
                    </a:lnTo>
                    <a:lnTo>
                      <a:pt x="98" y="250"/>
                    </a:lnTo>
                    <a:lnTo>
                      <a:pt x="90" y="230"/>
                    </a:lnTo>
                    <a:lnTo>
                      <a:pt x="90" y="214"/>
                    </a:lnTo>
                    <a:lnTo>
                      <a:pt x="84" y="200"/>
                    </a:lnTo>
                    <a:lnTo>
                      <a:pt x="74" y="188"/>
                    </a:lnTo>
                    <a:lnTo>
                      <a:pt x="68" y="200"/>
                    </a:lnTo>
                    <a:lnTo>
                      <a:pt x="56" y="204"/>
                    </a:lnTo>
                    <a:lnTo>
                      <a:pt x="54" y="212"/>
                    </a:lnTo>
                    <a:lnTo>
                      <a:pt x="42" y="212"/>
                    </a:lnTo>
                    <a:lnTo>
                      <a:pt x="36" y="204"/>
                    </a:lnTo>
                    <a:lnTo>
                      <a:pt x="36" y="190"/>
                    </a:lnTo>
                    <a:lnTo>
                      <a:pt x="38" y="176"/>
                    </a:lnTo>
                    <a:lnTo>
                      <a:pt x="34" y="166"/>
                    </a:lnTo>
                    <a:lnTo>
                      <a:pt x="26" y="158"/>
                    </a:lnTo>
                    <a:lnTo>
                      <a:pt x="14" y="138"/>
                    </a:lnTo>
                    <a:lnTo>
                      <a:pt x="0" y="12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27" name="Freeform 239"/>
              <p:cNvSpPr>
                <a:spLocks noChangeAspect="1"/>
              </p:cNvSpPr>
              <p:nvPr/>
            </p:nvSpPr>
            <p:spPr bwMode="auto">
              <a:xfrm>
                <a:off x="4249" y="2239"/>
                <a:ext cx="130" cy="240"/>
              </a:xfrm>
              <a:custGeom>
                <a:avLst/>
                <a:gdLst/>
                <a:ahLst/>
                <a:cxnLst>
                  <a:cxn ang="0">
                    <a:pos x="20" y="198"/>
                  </a:cxn>
                  <a:cxn ang="0">
                    <a:pos x="14" y="174"/>
                  </a:cxn>
                  <a:cxn ang="0">
                    <a:pos x="28" y="152"/>
                  </a:cxn>
                  <a:cxn ang="0">
                    <a:pos x="26" y="130"/>
                  </a:cxn>
                  <a:cxn ang="0">
                    <a:pos x="18" y="102"/>
                  </a:cxn>
                  <a:cxn ang="0">
                    <a:pos x="20" y="74"/>
                  </a:cxn>
                  <a:cxn ang="0">
                    <a:pos x="4" y="50"/>
                  </a:cxn>
                  <a:cxn ang="0">
                    <a:pos x="4" y="24"/>
                  </a:cxn>
                  <a:cxn ang="0">
                    <a:pos x="22" y="10"/>
                  </a:cxn>
                  <a:cxn ang="0">
                    <a:pos x="48" y="6"/>
                  </a:cxn>
                  <a:cxn ang="0">
                    <a:pos x="56" y="16"/>
                  </a:cxn>
                  <a:cxn ang="0">
                    <a:pos x="56" y="34"/>
                  </a:cxn>
                  <a:cxn ang="0">
                    <a:pos x="68" y="42"/>
                  </a:cxn>
                  <a:cxn ang="0">
                    <a:pos x="88" y="40"/>
                  </a:cxn>
                  <a:cxn ang="0">
                    <a:pos x="116" y="50"/>
                  </a:cxn>
                  <a:cxn ang="0">
                    <a:pos x="130" y="76"/>
                  </a:cxn>
                  <a:cxn ang="0">
                    <a:pos x="126" y="98"/>
                  </a:cxn>
                  <a:cxn ang="0">
                    <a:pos x="78" y="112"/>
                  </a:cxn>
                  <a:cxn ang="0">
                    <a:pos x="82" y="130"/>
                  </a:cxn>
                  <a:cxn ang="0">
                    <a:pos x="84" y="144"/>
                  </a:cxn>
                  <a:cxn ang="0">
                    <a:pos x="56" y="126"/>
                  </a:cxn>
                  <a:cxn ang="0">
                    <a:pos x="44" y="116"/>
                  </a:cxn>
                  <a:cxn ang="0">
                    <a:pos x="40" y="132"/>
                  </a:cxn>
                  <a:cxn ang="0">
                    <a:pos x="32" y="154"/>
                  </a:cxn>
                  <a:cxn ang="0">
                    <a:pos x="24" y="178"/>
                  </a:cxn>
                  <a:cxn ang="0">
                    <a:pos x="40" y="186"/>
                  </a:cxn>
                  <a:cxn ang="0">
                    <a:pos x="46" y="210"/>
                  </a:cxn>
                  <a:cxn ang="0">
                    <a:pos x="64" y="222"/>
                  </a:cxn>
                  <a:cxn ang="0">
                    <a:pos x="68" y="234"/>
                  </a:cxn>
                  <a:cxn ang="0">
                    <a:pos x="56" y="238"/>
                  </a:cxn>
                  <a:cxn ang="0">
                    <a:pos x="52" y="226"/>
                  </a:cxn>
                  <a:cxn ang="0">
                    <a:pos x="34" y="214"/>
                  </a:cxn>
                </a:cxnLst>
                <a:rect l="0" t="0" r="r" b="b"/>
                <a:pathLst>
                  <a:path w="130" h="240">
                    <a:moveTo>
                      <a:pt x="34" y="214"/>
                    </a:moveTo>
                    <a:lnTo>
                      <a:pt x="20" y="198"/>
                    </a:lnTo>
                    <a:lnTo>
                      <a:pt x="12" y="194"/>
                    </a:lnTo>
                    <a:lnTo>
                      <a:pt x="14" y="174"/>
                    </a:lnTo>
                    <a:lnTo>
                      <a:pt x="16" y="162"/>
                    </a:lnTo>
                    <a:lnTo>
                      <a:pt x="28" y="152"/>
                    </a:lnTo>
                    <a:lnTo>
                      <a:pt x="32" y="140"/>
                    </a:lnTo>
                    <a:lnTo>
                      <a:pt x="26" y="130"/>
                    </a:lnTo>
                    <a:lnTo>
                      <a:pt x="26" y="114"/>
                    </a:lnTo>
                    <a:lnTo>
                      <a:pt x="18" y="102"/>
                    </a:lnTo>
                    <a:lnTo>
                      <a:pt x="12" y="94"/>
                    </a:lnTo>
                    <a:lnTo>
                      <a:pt x="20" y="74"/>
                    </a:lnTo>
                    <a:lnTo>
                      <a:pt x="14" y="58"/>
                    </a:lnTo>
                    <a:lnTo>
                      <a:pt x="4" y="50"/>
                    </a:lnTo>
                    <a:lnTo>
                      <a:pt x="0" y="30"/>
                    </a:lnTo>
                    <a:lnTo>
                      <a:pt x="4" y="24"/>
                    </a:lnTo>
                    <a:lnTo>
                      <a:pt x="4" y="12"/>
                    </a:lnTo>
                    <a:lnTo>
                      <a:pt x="22" y="10"/>
                    </a:lnTo>
                    <a:lnTo>
                      <a:pt x="36" y="0"/>
                    </a:lnTo>
                    <a:lnTo>
                      <a:pt x="48" y="6"/>
                    </a:lnTo>
                    <a:lnTo>
                      <a:pt x="48" y="14"/>
                    </a:lnTo>
                    <a:lnTo>
                      <a:pt x="56" y="16"/>
                    </a:lnTo>
                    <a:lnTo>
                      <a:pt x="60" y="30"/>
                    </a:lnTo>
                    <a:lnTo>
                      <a:pt x="56" y="34"/>
                    </a:lnTo>
                    <a:lnTo>
                      <a:pt x="56" y="48"/>
                    </a:lnTo>
                    <a:lnTo>
                      <a:pt x="68" y="42"/>
                    </a:lnTo>
                    <a:lnTo>
                      <a:pt x="76" y="36"/>
                    </a:lnTo>
                    <a:lnTo>
                      <a:pt x="88" y="40"/>
                    </a:lnTo>
                    <a:lnTo>
                      <a:pt x="100" y="32"/>
                    </a:lnTo>
                    <a:lnTo>
                      <a:pt x="116" y="50"/>
                    </a:lnTo>
                    <a:lnTo>
                      <a:pt x="120" y="66"/>
                    </a:lnTo>
                    <a:lnTo>
                      <a:pt x="130" y="76"/>
                    </a:lnTo>
                    <a:lnTo>
                      <a:pt x="130" y="86"/>
                    </a:lnTo>
                    <a:lnTo>
                      <a:pt x="126" y="98"/>
                    </a:lnTo>
                    <a:lnTo>
                      <a:pt x="86" y="100"/>
                    </a:lnTo>
                    <a:lnTo>
                      <a:pt x="78" y="112"/>
                    </a:lnTo>
                    <a:lnTo>
                      <a:pt x="78" y="120"/>
                    </a:lnTo>
                    <a:lnTo>
                      <a:pt x="82" y="130"/>
                    </a:lnTo>
                    <a:lnTo>
                      <a:pt x="86" y="140"/>
                    </a:lnTo>
                    <a:lnTo>
                      <a:pt x="84" y="144"/>
                    </a:lnTo>
                    <a:lnTo>
                      <a:pt x="72" y="128"/>
                    </a:lnTo>
                    <a:lnTo>
                      <a:pt x="56" y="126"/>
                    </a:lnTo>
                    <a:lnTo>
                      <a:pt x="56" y="116"/>
                    </a:lnTo>
                    <a:lnTo>
                      <a:pt x="44" y="116"/>
                    </a:lnTo>
                    <a:lnTo>
                      <a:pt x="40" y="120"/>
                    </a:lnTo>
                    <a:lnTo>
                      <a:pt x="40" y="132"/>
                    </a:lnTo>
                    <a:lnTo>
                      <a:pt x="38" y="140"/>
                    </a:lnTo>
                    <a:lnTo>
                      <a:pt x="32" y="154"/>
                    </a:lnTo>
                    <a:lnTo>
                      <a:pt x="28" y="162"/>
                    </a:lnTo>
                    <a:lnTo>
                      <a:pt x="24" y="178"/>
                    </a:lnTo>
                    <a:lnTo>
                      <a:pt x="30" y="182"/>
                    </a:lnTo>
                    <a:lnTo>
                      <a:pt x="40" y="186"/>
                    </a:lnTo>
                    <a:lnTo>
                      <a:pt x="42" y="192"/>
                    </a:lnTo>
                    <a:lnTo>
                      <a:pt x="46" y="210"/>
                    </a:lnTo>
                    <a:lnTo>
                      <a:pt x="52" y="218"/>
                    </a:lnTo>
                    <a:lnTo>
                      <a:pt x="64" y="222"/>
                    </a:lnTo>
                    <a:lnTo>
                      <a:pt x="72" y="230"/>
                    </a:lnTo>
                    <a:lnTo>
                      <a:pt x="68" y="234"/>
                    </a:lnTo>
                    <a:lnTo>
                      <a:pt x="66" y="240"/>
                    </a:lnTo>
                    <a:lnTo>
                      <a:pt x="56" y="238"/>
                    </a:lnTo>
                    <a:lnTo>
                      <a:pt x="58" y="230"/>
                    </a:lnTo>
                    <a:lnTo>
                      <a:pt x="52" y="226"/>
                    </a:lnTo>
                    <a:lnTo>
                      <a:pt x="42" y="224"/>
                    </a:lnTo>
                    <a:lnTo>
                      <a:pt x="34" y="214"/>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28" name="Freeform 240"/>
              <p:cNvSpPr>
                <a:spLocks noChangeAspect="1"/>
              </p:cNvSpPr>
              <p:nvPr/>
            </p:nvSpPr>
            <p:spPr bwMode="auto">
              <a:xfrm>
                <a:off x="4291" y="2463"/>
                <a:ext cx="64" cy="82"/>
              </a:xfrm>
              <a:custGeom>
                <a:avLst/>
                <a:gdLst/>
                <a:ahLst/>
                <a:cxnLst>
                  <a:cxn ang="0">
                    <a:pos x="0" y="0"/>
                  </a:cxn>
                  <a:cxn ang="0">
                    <a:pos x="10" y="2"/>
                  </a:cxn>
                  <a:cxn ang="0">
                    <a:pos x="16" y="6"/>
                  </a:cxn>
                  <a:cxn ang="0">
                    <a:pos x="14" y="14"/>
                  </a:cxn>
                  <a:cxn ang="0">
                    <a:pos x="24" y="16"/>
                  </a:cxn>
                  <a:cxn ang="0">
                    <a:pos x="26" y="10"/>
                  </a:cxn>
                  <a:cxn ang="0">
                    <a:pos x="30" y="6"/>
                  </a:cxn>
                  <a:cxn ang="0">
                    <a:pos x="40" y="14"/>
                  </a:cxn>
                  <a:cxn ang="0">
                    <a:pos x="52" y="30"/>
                  </a:cxn>
                  <a:cxn ang="0">
                    <a:pos x="52" y="40"/>
                  </a:cxn>
                  <a:cxn ang="0">
                    <a:pos x="54" y="62"/>
                  </a:cxn>
                  <a:cxn ang="0">
                    <a:pos x="60" y="70"/>
                  </a:cxn>
                  <a:cxn ang="0">
                    <a:pos x="64" y="78"/>
                  </a:cxn>
                  <a:cxn ang="0">
                    <a:pos x="64" y="82"/>
                  </a:cxn>
                  <a:cxn ang="0">
                    <a:pos x="54" y="82"/>
                  </a:cxn>
                  <a:cxn ang="0">
                    <a:pos x="36" y="72"/>
                  </a:cxn>
                  <a:cxn ang="0">
                    <a:pos x="16" y="60"/>
                  </a:cxn>
                  <a:cxn ang="0">
                    <a:pos x="18" y="52"/>
                  </a:cxn>
                  <a:cxn ang="0">
                    <a:pos x="10" y="42"/>
                  </a:cxn>
                  <a:cxn ang="0">
                    <a:pos x="4" y="26"/>
                  </a:cxn>
                  <a:cxn ang="0">
                    <a:pos x="4" y="10"/>
                  </a:cxn>
                  <a:cxn ang="0">
                    <a:pos x="0" y="0"/>
                  </a:cxn>
                </a:cxnLst>
                <a:rect l="0" t="0" r="r" b="b"/>
                <a:pathLst>
                  <a:path w="64" h="82">
                    <a:moveTo>
                      <a:pt x="0" y="0"/>
                    </a:moveTo>
                    <a:lnTo>
                      <a:pt x="10" y="2"/>
                    </a:lnTo>
                    <a:lnTo>
                      <a:pt x="16" y="6"/>
                    </a:lnTo>
                    <a:lnTo>
                      <a:pt x="14" y="14"/>
                    </a:lnTo>
                    <a:lnTo>
                      <a:pt x="24" y="16"/>
                    </a:lnTo>
                    <a:lnTo>
                      <a:pt x="26" y="10"/>
                    </a:lnTo>
                    <a:lnTo>
                      <a:pt x="30" y="6"/>
                    </a:lnTo>
                    <a:lnTo>
                      <a:pt x="40" y="14"/>
                    </a:lnTo>
                    <a:lnTo>
                      <a:pt x="52" y="30"/>
                    </a:lnTo>
                    <a:lnTo>
                      <a:pt x="52" y="40"/>
                    </a:lnTo>
                    <a:lnTo>
                      <a:pt x="54" y="62"/>
                    </a:lnTo>
                    <a:lnTo>
                      <a:pt x="60" y="70"/>
                    </a:lnTo>
                    <a:lnTo>
                      <a:pt x="64" y="78"/>
                    </a:lnTo>
                    <a:lnTo>
                      <a:pt x="64" y="82"/>
                    </a:lnTo>
                    <a:lnTo>
                      <a:pt x="54" y="82"/>
                    </a:lnTo>
                    <a:lnTo>
                      <a:pt x="36" y="72"/>
                    </a:lnTo>
                    <a:lnTo>
                      <a:pt x="16" y="60"/>
                    </a:lnTo>
                    <a:lnTo>
                      <a:pt x="18" y="52"/>
                    </a:lnTo>
                    <a:lnTo>
                      <a:pt x="10" y="42"/>
                    </a:lnTo>
                    <a:lnTo>
                      <a:pt x="4" y="26"/>
                    </a:lnTo>
                    <a:lnTo>
                      <a:pt x="4" y="10"/>
                    </a:lnTo>
                    <a:lnTo>
                      <a:pt x="0" y="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29" name="Freeform 241"/>
              <p:cNvSpPr>
                <a:spLocks noChangeAspect="1"/>
              </p:cNvSpPr>
              <p:nvPr/>
            </p:nvSpPr>
            <p:spPr bwMode="auto">
              <a:xfrm>
                <a:off x="4443" y="2459"/>
                <a:ext cx="154" cy="94"/>
              </a:xfrm>
              <a:custGeom>
                <a:avLst/>
                <a:gdLst/>
                <a:ahLst/>
                <a:cxnLst>
                  <a:cxn ang="0">
                    <a:pos x="0" y="84"/>
                  </a:cxn>
                  <a:cxn ang="0">
                    <a:pos x="10" y="94"/>
                  </a:cxn>
                  <a:cxn ang="0">
                    <a:pos x="22" y="94"/>
                  </a:cxn>
                  <a:cxn ang="0">
                    <a:pos x="30" y="92"/>
                  </a:cxn>
                  <a:cxn ang="0">
                    <a:pos x="44" y="86"/>
                  </a:cxn>
                  <a:cxn ang="0">
                    <a:pos x="52" y="84"/>
                  </a:cxn>
                  <a:cxn ang="0">
                    <a:pos x="60" y="92"/>
                  </a:cxn>
                  <a:cxn ang="0">
                    <a:pos x="72" y="86"/>
                  </a:cxn>
                  <a:cxn ang="0">
                    <a:pos x="84" y="74"/>
                  </a:cxn>
                  <a:cxn ang="0">
                    <a:pos x="94" y="56"/>
                  </a:cxn>
                  <a:cxn ang="0">
                    <a:pos x="96" y="44"/>
                  </a:cxn>
                  <a:cxn ang="0">
                    <a:pos x="102" y="40"/>
                  </a:cxn>
                  <a:cxn ang="0">
                    <a:pos x="118" y="38"/>
                  </a:cxn>
                  <a:cxn ang="0">
                    <a:pos x="126" y="44"/>
                  </a:cxn>
                  <a:cxn ang="0">
                    <a:pos x="138" y="44"/>
                  </a:cxn>
                  <a:cxn ang="0">
                    <a:pos x="142" y="40"/>
                  </a:cxn>
                  <a:cxn ang="0">
                    <a:pos x="134" y="34"/>
                  </a:cxn>
                  <a:cxn ang="0">
                    <a:pos x="140" y="30"/>
                  </a:cxn>
                  <a:cxn ang="0">
                    <a:pos x="148" y="30"/>
                  </a:cxn>
                  <a:cxn ang="0">
                    <a:pos x="154" y="28"/>
                  </a:cxn>
                  <a:cxn ang="0">
                    <a:pos x="140" y="20"/>
                  </a:cxn>
                  <a:cxn ang="0">
                    <a:pos x="132" y="16"/>
                  </a:cxn>
                  <a:cxn ang="0">
                    <a:pos x="124" y="8"/>
                  </a:cxn>
                  <a:cxn ang="0">
                    <a:pos x="120" y="2"/>
                  </a:cxn>
                  <a:cxn ang="0">
                    <a:pos x="110" y="0"/>
                  </a:cxn>
                  <a:cxn ang="0">
                    <a:pos x="102" y="10"/>
                  </a:cxn>
                  <a:cxn ang="0">
                    <a:pos x="96" y="18"/>
                  </a:cxn>
                  <a:cxn ang="0">
                    <a:pos x="92" y="22"/>
                  </a:cxn>
                  <a:cxn ang="0">
                    <a:pos x="88" y="28"/>
                  </a:cxn>
                  <a:cxn ang="0">
                    <a:pos x="98" y="36"/>
                  </a:cxn>
                  <a:cxn ang="0">
                    <a:pos x="94" y="40"/>
                  </a:cxn>
                  <a:cxn ang="0">
                    <a:pos x="88" y="36"/>
                  </a:cxn>
                  <a:cxn ang="0">
                    <a:pos x="84" y="38"/>
                  </a:cxn>
                  <a:cxn ang="0">
                    <a:pos x="82" y="46"/>
                  </a:cxn>
                  <a:cxn ang="0">
                    <a:pos x="76" y="46"/>
                  </a:cxn>
                  <a:cxn ang="0">
                    <a:pos x="68" y="40"/>
                  </a:cxn>
                  <a:cxn ang="0">
                    <a:pos x="60" y="54"/>
                  </a:cxn>
                  <a:cxn ang="0">
                    <a:pos x="52" y="64"/>
                  </a:cxn>
                  <a:cxn ang="0">
                    <a:pos x="40" y="62"/>
                  </a:cxn>
                  <a:cxn ang="0">
                    <a:pos x="28" y="66"/>
                  </a:cxn>
                  <a:cxn ang="0">
                    <a:pos x="22" y="78"/>
                  </a:cxn>
                  <a:cxn ang="0">
                    <a:pos x="26" y="84"/>
                  </a:cxn>
                  <a:cxn ang="0">
                    <a:pos x="28" y="88"/>
                  </a:cxn>
                  <a:cxn ang="0">
                    <a:pos x="20" y="92"/>
                  </a:cxn>
                  <a:cxn ang="0">
                    <a:pos x="14" y="84"/>
                  </a:cxn>
                  <a:cxn ang="0">
                    <a:pos x="10" y="80"/>
                  </a:cxn>
                  <a:cxn ang="0">
                    <a:pos x="0" y="84"/>
                  </a:cxn>
                </a:cxnLst>
                <a:rect l="0" t="0" r="r" b="b"/>
                <a:pathLst>
                  <a:path w="154" h="94">
                    <a:moveTo>
                      <a:pt x="0" y="84"/>
                    </a:moveTo>
                    <a:lnTo>
                      <a:pt x="10" y="94"/>
                    </a:lnTo>
                    <a:lnTo>
                      <a:pt x="22" y="94"/>
                    </a:lnTo>
                    <a:lnTo>
                      <a:pt x="30" y="92"/>
                    </a:lnTo>
                    <a:lnTo>
                      <a:pt x="44" y="86"/>
                    </a:lnTo>
                    <a:lnTo>
                      <a:pt x="52" y="84"/>
                    </a:lnTo>
                    <a:lnTo>
                      <a:pt x="60" y="92"/>
                    </a:lnTo>
                    <a:lnTo>
                      <a:pt x="72" y="86"/>
                    </a:lnTo>
                    <a:lnTo>
                      <a:pt x="84" y="74"/>
                    </a:lnTo>
                    <a:lnTo>
                      <a:pt x="94" y="56"/>
                    </a:lnTo>
                    <a:lnTo>
                      <a:pt x="96" y="44"/>
                    </a:lnTo>
                    <a:lnTo>
                      <a:pt x="102" y="40"/>
                    </a:lnTo>
                    <a:lnTo>
                      <a:pt x="118" y="38"/>
                    </a:lnTo>
                    <a:lnTo>
                      <a:pt x="126" y="44"/>
                    </a:lnTo>
                    <a:lnTo>
                      <a:pt x="138" y="44"/>
                    </a:lnTo>
                    <a:lnTo>
                      <a:pt x="142" y="40"/>
                    </a:lnTo>
                    <a:lnTo>
                      <a:pt x="134" y="34"/>
                    </a:lnTo>
                    <a:lnTo>
                      <a:pt x="140" y="30"/>
                    </a:lnTo>
                    <a:lnTo>
                      <a:pt x="148" y="30"/>
                    </a:lnTo>
                    <a:lnTo>
                      <a:pt x="154" y="28"/>
                    </a:lnTo>
                    <a:lnTo>
                      <a:pt x="140" y="20"/>
                    </a:lnTo>
                    <a:lnTo>
                      <a:pt x="132" y="16"/>
                    </a:lnTo>
                    <a:lnTo>
                      <a:pt x="124" y="8"/>
                    </a:lnTo>
                    <a:lnTo>
                      <a:pt x="120" y="2"/>
                    </a:lnTo>
                    <a:lnTo>
                      <a:pt x="110" y="0"/>
                    </a:lnTo>
                    <a:lnTo>
                      <a:pt x="102" y="10"/>
                    </a:lnTo>
                    <a:lnTo>
                      <a:pt x="96" y="18"/>
                    </a:lnTo>
                    <a:lnTo>
                      <a:pt x="92" y="22"/>
                    </a:lnTo>
                    <a:lnTo>
                      <a:pt x="88" y="28"/>
                    </a:lnTo>
                    <a:lnTo>
                      <a:pt x="98" y="36"/>
                    </a:lnTo>
                    <a:lnTo>
                      <a:pt x="94" y="40"/>
                    </a:lnTo>
                    <a:lnTo>
                      <a:pt x="88" y="36"/>
                    </a:lnTo>
                    <a:lnTo>
                      <a:pt x="84" y="38"/>
                    </a:lnTo>
                    <a:lnTo>
                      <a:pt x="82" y="46"/>
                    </a:lnTo>
                    <a:lnTo>
                      <a:pt x="76" y="46"/>
                    </a:lnTo>
                    <a:lnTo>
                      <a:pt x="68" y="40"/>
                    </a:lnTo>
                    <a:lnTo>
                      <a:pt x="60" y="54"/>
                    </a:lnTo>
                    <a:lnTo>
                      <a:pt x="52" y="64"/>
                    </a:lnTo>
                    <a:lnTo>
                      <a:pt x="40" y="62"/>
                    </a:lnTo>
                    <a:lnTo>
                      <a:pt x="28" y="66"/>
                    </a:lnTo>
                    <a:lnTo>
                      <a:pt x="22" y="78"/>
                    </a:lnTo>
                    <a:lnTo>
                      <a:pt x="26" y="84"/>
                    </a:lnTo>
                    <a:lnTo>
                      <a:pt x="28" y="88"/>
                    </a:lnTo>
                    <a:lnTo>
                      <a:pt x="20" y="92"/>
                    </a:lnTo>
                    <a:lnTo>
                      <a:pt x="14" y="84"/>
                    </a:lnTo>
                    <a:lnTo>
                      <a:pt x="10" y="80"/>
                    </a:lnTo>
                    <a:lnTo>
                      <a:pt x="0" y="8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0" name="Freeform 242"/>
              <p:cNvSpPr>
                <a:spLocks noChangeAspect="1"/>
              </p:cNvSpPr>
              <p:nvPr/>
            </p:nvSpPr>
            <p:spPr bwMode="auto">
              <a:xfrm>
                <a:off x="4429" y="2497"/>
                <a:ext cx="160" cy="134"/>
              </a:xfrm>
              <a:custGeom>
                <a:avLst/>
                <a:gdLst/>
                <a:ahLst/>
                <a:cxnLst>
                  <a:cxn ang="0">
                    <a:pos x="14" y="46"/>
                  </a:cxn>
                  <a:cxn ang="0">
                    <a:pos x="24" y="56"/>
                  </a:cxn>
                  <a:cxn ang="0">
                    <a:pos x="36" y="56"/>
                  </a:cxn>
                  <a:cxn ang="0">
                    <a:pos x="44" y="54"/>
                  </a:cxn>
                  <a:cxn ang="0">
                    <a:pos x="66" y="46"/>
                  </a:cxn>
                  <a:cxn ang="0">
                    <a:pos x="74" y="54"/>
                  </a:cxn>
                  <a:cxn ang="0">
                    <a:pos x="86" y="48"/>
                  </a:cxn>
                  <a:cxn ang="0">
                    <a:pos x="98" y="36"/>
                  </a:cxn>
                  <a:cxn ang="0">
                    <a:pos x="108" y="18"/>
                  </a:cxn>
                  <a:cxn ang="0">
                    <a:pos x="110" y="6"/>
                  </a:cxn>
                  <a:cxn ang="0">
                    <a:pos x="116" y="2"/>
                  </a:cxn>
                  <a:cxn ang="0">
                    <a:pos x="132" y="0"/>
                  </a:cxn>
                  <a:cxn ang="0">
                    <a:pos x="140" y="6"/>
                  </a:cxn>
                  <a:cxn ang="0">
                    <a:pos x="138" y="14"/>
                  </a:cxn>
                  <a:cxn ang="0">
                    <a:pos x="132" y="16"/>
                  </a:cxn>
                  <a:cxn ang="0">
                    <a:pos x="140" y="26"/>
                  </a:cxn>
                  <a:cxn ang="0">
                    <a:pos x="146" y="42"/>
                  </a:cxn>
                  <a:cxn ang="0">
                    <a:pos x="150" y="48"/>
                  </a:cxn>
                  <a:cxn ang="0">
                    <a:pos x="160" y="56"/>
                  </a:cxn>
                  <a:cxn ang="0">
                    <a:pos x="156" y="60"/>
                  </a:cxn>
                  <a:cxn ang="0">
                    <a:pos x="144" y="58"/>
                  </a:cxn>
                  <a:cxn ang="0">
                    <a:pos x="138" y="64"/>
                  </a:cxn>
                  <a:cxn ang="0">
                    <a:pos x="136" y="84"/>
                  </a:cxn>
                  <a:cxn ang="0">
                    <a:pos x="120" y="96"/>
                  </a:cxn>
                  <a:cxn ang="0">
                    <a:pos x="122" y="112"/>
                  </a:cxn>
                  <a:cxn ang="0">
                    <a:pos x="120" y="118"/>
                  </a:cxn>
                  <a:cxn ang="0">
                    <a:pos x="118" y="134"/>
                  </a:cxn>
                  <a:cxn ang="0">
                    <a:pos x="94" y="132"/>
                  </a:cxn>
                  <a:cxn ang="0">
                    <a:pos x="92" y="124"/>
                  </a:cxn>
                  <a:cxn ang="0">
                    <a:pos x="64" y="120"/>
                  </a:cxn>
                  <a:cxn ang="0">
                    <a:pos x="60" y="126"/>
                  </a:cxn>
                  <a:cxn ang="0">
                    <a:pos x="46" y="124"/>
                  </a:cxn>
                  <a:cxn ang="0">
                    <a:pos x="44" y="116"/>
                  </a:cxn>
                  <a:cxn ang="0">
                    <a:pos x="24" y="116"/>
                  </a:cxn>
                  <a:cxn ang="0">
                    <a:pos x="20" y="96"/>
                  </a:cxn>
                  <a:cxn ang="0">
                    <a:pos x="12" y="86"/>
                  </a:cxn>
                  <a:cxn ang="0">
                    <a:pos x="2" y="66"/>
                  </a:cxn>
                  <a:cxn ang="0">
                    <a:pos x="0" y="54"/>
                  </a:cxn>
                  <a:cxn ang="0">
                    <a:pos x="6" y="46"/>
                  </a:cxn>
                  <a:cxn ang="0">
                    <a:pos x="14" y="46"/>
                  </a:cxn>
                </a:cxnLst>
                <a:rect l="0" t="0" r="r" b="b"/>
                <a:pathLst>
                  <a:path w="160" h="134">
                    <a:moveTo>
                      <a:pt x="14" y="46"/>
                    </a:moveTo>
                    <a:lnTo>
                      <a:pt x="24" y="56"/>
                    </a:lnTo>
                    <a:lnTo>
                      <a:pt x="36" y="56"/>
                    </a:lnTo>
                    <a:lnTo>
                      <a:pt x="44" y="54"/>
                    </a:lnTo>
                    <a:lnTo>
                      <a:pt x="66" y="46"/>
                    </a:lnTo>
                    <a:lnTo>
                      <a:pt x="74" y="54"/>
                    </a:lnTo>
                    <a:lnTo>
                      <a:pt x="86" y="48"/>
                    </a:lnTo>
                    <a:lnTo>
                      <a:pt x="98" y="36"/>
                    </a:lnTo>
                    <a:lnTo>
                      <a:pt x="108" y="18"/>
                    </a:lnTo>
                    <a:lnTo>
                      <a:pt x="110" y="6"/>
                    </a:lnTo>
                    <a:lnTo>
                      <a:pt x="116" y="2"/>
                    </a:lnTo>
                    <a:lnTo>
                      <a:pt x="132" y="0"/>
                    </a:lnTo>
                    <a:lnTo>
                      <a:pt x="140" y="6"/>
                    </a:lnTo>
                    <a:lnTo>
                      <a:pt x="138" y="14"/>
                    </a:lnTo>
                    <a:lnTo>
                      <a:pt x="132" y="16"/>
                    </a:lnTo>
                    <a:lnTo>
                      <a:pt x="140" y="26"/>
                    </a:lnTo>
                    <a:lnTo>
                      <a:pt x="146" y="42"/>
                    </a:lnTo>
                    <a:lnTo>
                      <a:pt x="150" y="48"/>
                    </a:lnTo>
                    <a:lnTo>
                      <a:pt x="160" y="56"/>
                    </a:lnTo>
                    <a:lnTo>
                      <a:pt x="156" y="60"/>
                    </a:lnTo>
                    <a:lnTo>
                      <a:pt x="144" y="58"/>
                    </a:lnTo>
                    <a:lnTo>
                      <a:pt x="138" y="64"/>
                    </a:lnTo>
                    <a:lnTo>
                      <a:pt x="136" y="84"/>
                    </a:lnTo>
                    <a:lnTo>
                      <a:pt x="120" y="96"/>
                    </a:lnTo>
                    <a:lnTo>
                      <a:pt x="122" y="112"/>
                    </a:lnTo>
                    <a:lnTo>
                      <a:pt x="120" y="118"/>
                    </a:lnTo>
                    <a:lnTo>
                      <a:pt x="118" y="134"/>
                    </a:lnTo>
                    <a:lnTo>
                      <a:pt x="94" y="132"/>
                    </a:lnTo>
                    <a:lnTo>
                      <a:pt x="92" y="124"/>
                    </a:lnTo>
                    <a:lnTo>
                      <a:pt x="64" y="120"/>
                    </a:lnTo>
                    <a:lnTo>
                      <a:pt x="60" y="126"/>
                    </a:lnTo>
                    <a:lnTo>
                      <a:pt x="46" y="124"/>
                    </a:lnTo>
                    <a:lnTo>
                      <a:pt x="44" y="116"/>
                    </a:lnTo>
                    <a:lnTo>
                      <a:pt x="24" y="116"/>
                    </a:lnTo>
                    <a:lnTo>
                      <a:pt x="20" y="96"/>
                    </a:lnTo>
                    <a:lnTo>
                      <a:pt x="12" y="86"/>
                    </a:lnTo>
                    <a:lnTo>
                      <a:pt x="2" y="66"/>
                    </a:lnTo>
                    <a:lnTo>
                      <a:pt x="0" y="54"/>
                    </a:lnTo>
                    <a:lnTo>
                      <a:pt x="6" y="46"/>
                    </a:lnTo>
                    <a:lnTo>
                      <a:pt x="14" y="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1" name="Freeform 243"/>
              <p:cNvSpPr>
                <a:spLocks noChangeAspect="1"/>
              </p:cNvSpPr>
              <p:nvPr/>
            </p:nvSpPr>
            <p:spPr bwMode="auto">
              <a:xfrm>
                <a:off x="4211" y="2483"/>
                <a:ext cx="172" cy="176"/>
              </a:xfrm>
              <a:custGeom>
                <a:avLst/>
                <a:gdLst/>
                <a:ahLst/>
                <a:cxnLst>
                  <a:cxn ang="0">
                    <a:pos x="0" y="0"/>
                  </a:cxn>
                  <a:cxn ang="0">
                    <a:pos x="20" y="2"/>
                  </a:cxn>
                  <a:cxn ang="0">
                    <a:pos x="38" y="4"/>
                  </a:cxn>
                  <a:cxn ang="0">
                    <a:pos x="48" y="18"/>
                  </a:cxn>
                  <a:cxn ang="0">
                    <a:pos x="60" y="28"/>
                  </a:cxn>
                  <a:cxn ang="0">
                    <a:pos x="72" y="36"/>
                  </a:cxn>
                  <a:cxn ang="0">
                    <a:pos x="84" y="50"/>
                  </a:cxn>
                  <a:cxn ang="0">
                    <a:pos x="96" y="54"/>
                  </a:cxn>
                  <a:cxn ang="0">
                    <a:pos x="108" y="64"/>
                  </a:cxn>
                  <a:cxn ang="0">
                    <a:pos x="122" y="78"/>
                  </a:cxn>
                  <a:cxn ang="0">
                    <a:pos x="134" y="84"/>
                  </a:cxn>
                  <a:cxn ang="0">
                    <a:pos x="134" y="96"/>
                  </a:cxn>
                  <a:cxn ang="0">
                    <a:pos x="136" y="102"/>
                  </a:cxn>
                  <a:cxn ang="0">
                    <a:pos x="144" y="104"/>
                  </a:cxn>
                  <a:cxn ang="0">
                    <a:pos x="152" y="116"/>
                  </a:cxn>
                  <a:cxn ang="0">
                    <a:pos x="152" y="124"/>
                  </a:cxn>
                  <a:cxn ang="0">
                    <a:pos x="150" y="130"/>
                  </a:cxn>
                  <a:cxn ang="0">
                    <a:pos x="160" y="124"/>
                  </a:cxn>
                  <a:cxn ang="0">
                    <a:pos x="172" y="130"/>
                  </a:cxn>
                  <a:cxn ang="0">
                    <a:pos x="172" y="156"/>
                  </a:cxn>
                  <a:cxn ang="0">
                    <a:pos x="170" y="176"/>
                  </a:cxn>
                  <a:cxn ang="0">
                    <a:pos x="160" y="174"/>
                  </a:cxn>
                  <a:cxn ang="0">
                    <a:pos x="152" y="176"/>
                  </a:cxn>
                  <a:cxn ang="0">
                    <a:pos x="142" y="174"/>
                  </a:cxn>
                  <a:cxn ang="0">
                    <a:pos x="96" y="128"/>
                  </a:cxn>
                  <a:cxn ang="0">
                    <a:pos x="90" y="120"/>
                  </a:cxn>
                  <a:cxn ang="0">
                    <a:pos x="86" y="106"/>
                  </a:cxn>
                  <a:cxn ang="0">
                    <a:pos x="64" y="80"/>
                  </a:cxn>
                  <a:cxn ang="0">
                    <a:pos x="60" y="70"/>
                  </a:cxn>
                  <a:cxn ang="0">
                    <a:pos x="60" y="62"/>
                  </a:cxn>
                  <a:cxn ang="0">
                    <a:pos x="46" y="50"/>
                  </a:cxn>
                  <a:cxn ang="0">
                    <a:pos x="38" y="50"/>
                  </a:cxn>
                  <a:cxn ang="0">
                    <a:pos x="38" y="42"/>
                  </a:cxn>
                  <a:cxn ang="0">
                    <a:pos x="20" y="22"/>
                  </a:cxn>
                  <a:cxn ang="0">
                    <a:pos x="4" y="10"/>
                  </a:cxn>
                  <a:cxn ang="0">
                    <a:pos x="0" y="0"/>
                  </a:cxn>
                </a:cxnLst>
                <a:rect l="0" t="0" r="r" b="b"/>
                <a:pathLst>
                  <a:path w="172" h="176">
                    <a:moveTo>
                      <a:pt x="0" y="0"/>
                    </a:moveTo>
                    <a:lnTo>
                      <a:pt x="20" y="2"/>
                    </a:lnTo>
                    <a:lnTo>
                      <a:pt x="38" y="4"/>
                    </a:lnTo>
                    <a:lnTo>
                      <a:pt x="48" y="18"/>
                    </a:lnTo>
                    <a:lnTo>
                      <a:pt x="60" y="28"/>
                    </a:lnTo>
                    <a:lnTo>
                      <a:pt x="72" y="36"/>
                    </a:lnTo>
                    <a:lnTo>
                      <a:pt x="84" y="50"/>
                    </a:lnTo>
                    <a:lnTo>
                      <a:pt x="96" y="54"/>
                    </a:lnTo>
                    <a:lnTo>
                      <a:pt x="108" y="64"/>
                    </a:lnTo>
                    <a:lnTo>
                      <a:pt x="122" y="78"/>
                    </a:lnTo>
                    <a:lnTo>
                      <a:pt x="134" y="84"/>
                    </a:lnTo>
                    <a:lnTo>
                      <a:pt x="134" y="96"/>
                    </a:lnTo>
                    <a:lnTo>
                      <a:pt x="136" y="102"/>
                    </a:lnTo>
                    <a:lnTo>
                      <a:pt x="144" y="104"/>
                    </a:lnTo>
                    <a:lnTo>
                      <a:pt x="152" y="116"/>
                    </a:lnTo>
                    <a:lnTo>
                      <a:pt x="152" y="124"/>
                    </a:lnTo>
                    <a:lnTo>
                      <a:pt x="150" y="130"/>
                    </a:lnTo>
                    <a:lnTo>
                      <a:pt x="160" y="124"/>
                    </a:lnTo>
                    <a:lnTo>
                      <a:pt x="172" y="130"/>
                    </a:lnTo>
                    <a:lnTo>
                      <a:pt x="172" y="156"/>
                    </a:lnTo>
                    <a:lnTo>
                      <a:pt x="170" y="176"/>
                    </a:lnTo>
                    <a:lnTo>
                      <a:pt x="160" y="174"/>
                    </a:lnTo>
                    <a:lnTo>
                      <a:pt x="152" y="176"/>
                    </a:lnTo>
                    <a:lnTo>
                      <a:pt x="142" y="174"/>
                    </a:lnTo>
                    <a:lnTo>
                      <a:pt x="96" y="128"/>
                    </a:lnTo>
                    <a:lnTo>
                      <a:pt x="90" y="120"/>
                    </a:lnTo>
                    <a:lnTo>
                      <a:pt x="86" y="106"/>
                    </a:lnTo>
                    <a:lnTo>
                      <a:pt x="64" y="80"/>
                    </a:lnTo>
                    <a:lnTo>
                      <a:pt x="60" y="70"/>
                    </a:lnTo>
                    <a:lnTo>
                      <a:pt x="60" y="62"/>
                    </a:lnTo>
                    <a:lnTo>
                      <a:pt x="46" y="50"/>
                    </a:lnTo>
                    <a:lnTo>
                      <a:pt x="38" y="50"/>
                    </a:lnTo>
                    <a:lnTo>
                      <a:pt x="38" y="42"/>
                    </a:lnTo>
                    <a:lnTo>
                      <a:pt x="20" y="22"/>
                    </a:lnTo>
                    <a:lnTo>
                      <a:pt x="4" y="10"/>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2" name="Freeform 244"/>
              <p:cNvSpPr>
                <a:spLocks noChangeAspect="1"/>
              </p:cNvSpPr>
              <p:nvPr/>
            </p:nvSpPr>
            <p:spPr bwMode="auto">
              <a:xfrm>
                <a:off x="4407" y="2609"/>
                <a:ext cx="16" cy="14"/>
              </a:xfrm>
              <a:custGeom>
                <a:avLst/>
                <a:gdLst/>
                <a:ahLst/>
                <a:cxnLst>
                  <a:cxn ang="0">
                    <a:pos x="0" y="6"/>
                  </a:cxn>
                  <a:cxn ang="0">
                    <a:pos x="6" y="0"/>
                  </a:cxn>
                  <a:cxn ang="0">
                    <a:pos x="16" y="4"/>
                  </a:cxn>
                  <a:cxn ang="0">
                    <a:pos x="14" y="12"/>
                  </a:cxn>
                  <a:cxn ang="0">
                    <a:pos x="6" y="14"/>
                  </a:cxn>
                  <a:cxn ang="0">
                    <a:pos x="0" y="6"/>
                  </a:cxn>
                </a:cxnLst>
                <a:rect l="0" t="0" r="r" b="b"/>
                <a:pathLst>
                  <a:path w="16" h="14">
                    <a:moveTo>
                      <a:pt x="0" y="6"/>
                    </a:moveTo>
                    <a:lnTo>
                      <a:pt x="6" y="0"/>
                    </a:lnTo>
                    <a:lnTo>
                      <a:pt x="16" y="4"/>
                    </a:lnTo>
                    <a:lnTo>
                      <a:pt x="14" y="12"/>
                    </a:lnTo>
                    <a:lnTo>
                      <a:pt x="6" y="14"/>
                    </a:lnTo>
                    <a:lnTo>
                      <a:pt x="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3" name="Freeform 245"/>
              <p:cNvSpPr>
                <a:spLocks noChangeAspect="1"/>
              </p:cNvSpPr>
              <p:nvPr/>
            </p:nvSpPr>
            <p:spPr bwMode="auto">
              <a:xfrm>
                <a:off x="4373" y="2593"/>
                <a:ext cx="26" cy="28"/>
              </a:xfrm>
              <a:custGeom>
                <a:avLst/>
                <a:gdLst/>
                <a:ahLst/>
                <a:cxnLst>
                  <a:cxn ang="0">
                    <a:pos x="0" y="0"/>
                  </a:cxn>
                  <a:cxn ang="0">
                    <a:pos x="12" y="0"/>
                  </a:cxn>
                  <a:cxn ang="0">
                    <a:pos x="14" y="10"/>
                  </a:cxn>
                  <a:cxn ang="0">
                    <a:pos x="18" y="16"/>
                  </a:cxn>
                  <a:cxn ang="0">
                    <a:pos x="24" y="18"/>
                  </a:cxn>
                  <a:cxn ang="0">
                    <a:pos x="26" y="26"/>
                  </a:cxn>
                  <a:cxn ang="0">
                    <a:pos x="20" y="28"/>
                  </a:cxn>
                  <a:cxn ang="0">
                    <a:pos x="14" y="24"/>
                  </a:cxn>
                  <a:cxn ang="0">
                    <a:pos x="12" y="16"/>
                  </a:cxn>
                  <a:cxn ang="0">
                    <a:pos x="6" y="10"/>
                  </a:cxn>
                  <a:cxn ang="0">
                    <a:pos x="0" y="8"/>
                  </a:cxn>
                  <a:cxn ang="0">
                    <a:pos x="0" y="0"/>
                  </a:cxn>
                </a:cxnLst>
                <a:rect l="0" t="0" r="r" b="b"/>
                <a:pathLst>
                  <a:path w="26" h="28">
                    <a:moveTo>
                      <a:pt x="0" y="0"/>
                    </a:moveTo>
                    <a:lnTo>
                      <a:pt x="12" y="0"/>
                    </a:lnTo>
                    <a:lnTo>
                      <a:pt x="14" y="10"/>
                    </a:lnTo>
                    <a:lnTo>
                      <a:pt x="18" y="16"/>
                    </a:lnTo>
                    <a:lnTo>
                      <a:pt x="24" y="18"/>
                    </a:lnTo>
                    <a:lnTo>
                      <a:pt x="26" y="26"/>
                    </a:lnTo>
                    <a:lnTo>
                      <a:pt x="20" y="28"/>
                    </a:lnTo>
                    <a:lnTo>
                      <a:pt x="14" y="24"/>
                    </a:lnTo>
                    <a:lnTo>
                      <a:pt x="12" y="16"/>
                    </a:lnTo>
                    <a:lnTo>
                      <a:pt x="6" y="10"/>
                    </a:lnTo>
                    <a:lnTo>
                      <a:pt x="0" y="8"/>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4" name="Freeform 246"/>
              <p:cNvSpPr>
                <a:spLocks noChangeAspect="1"/>
              </p:cNvSpPr>
              <p:nvPr/>
            </p:nvSpPr>
            <p:spPr bwMode="auto">
              <a:xfrm>
                <a:off x="4377" y="2665"/>
                <a:ext cx="158" cy="44"/>
              </a:xfrm>
              <a:custGeom>
                <a:avLst/>
                <a:gdLst/>
                <a:ahLst/>
                <a:cxnLst>
                  <a:cxn ang="0">
                    <a:pos x="8" y="2"/>
                  </a:cxn>
                  <a:cxn ang="0">
                    <a:pos x="28" y="0"/>
                  </a:cxn>
                  <a:cxn ang="0">
                    <a:pos x="46" y="10"/>
                  </a:cxn>
                  <a:cxn ang="0">
                    <a:pos x="56" y="14"/>
                  </a:cxn>
                  <a:cxn ang="0">
                    <a:pos x="74" y="14"/>
                  </a:cxn>
                  <a:cxn ang="0">
                    <a:pos x="84" y="10"/>
                  </a:cxn>
                  <a:cxn ang="0">
                    <a:pos x="100" y="10"/>
                  </a:cxn>
                  <a:cxn ang="0">
                    <a:pos x="112" y="18"/>
                  </a:cxn>
                  <a:cxn ang="0">
                    <a:pos x="114" y="24"/>
                  </a:cxn>
                  <a:cxn ang="0">
                    <a:pos x="134" y="26"/>
                  </a:cxn>
                  <a:cxn ang="0">
                    <a:pos x="142" y="26"/>
                  </a:cxn>
                  <a:cxn ang="0">
                    <a:pos x="144" y="32"/>
                  </a:cxn>
                  <a:cxn ang="0">
                    <a:pos x="154" y="36"/>
                  </a:cxn>
                  <a:cxn ang="0">
                    <a:pos x="158" y="42"/>
                  </a:cxn>
                  <a:cxn ang="0">
                    <a:pos x="144" y="44"/>
                  </a:cxn>
                  <a:cxn ang="0">
                    <a:pos x="126" y="40"/>
                  </a:cxn>
                  <a:cxn ang="0">
                    <a:pos x="116" y="38"/>
                  </a:cxn>
                  <a:cxn ang="0">
                    <a:pos x="108" y="38"/>
                  </a:cxn>
                  <a:cxn ang="0">
                    <a:pos x="78" y="36"/>
                  </a:cxn>
                  <a:cxn ang="0">
                    <a:pos x="68" y="28"/>
                  </a:cxn>
                  <a:cxn ang="0">
                    <a:pos x="36" y="28"/>
                  </a:cxn>
                  <a:cxn ang="0">
                    <a:pos x="26" y="24"/>
                  </a:cxn>
                  <a:cxn ang="0">
                    <a:pos x="14" y="20"/>
                  </a:cxn>
                  <a:cxn ang="0">
                    <a:pos x="10" y="16"/>
                  </a:cxn>
                  <a:cxn ang="0">
                    <a:pos x="0" y="10"/>
                  </a:cxn>
                  <a:cxn ang="0">
                    <a:pos x="8" y="2"/>
                  </a:cxn>
                </a:cxnLst>
                <a:rect l="0" t="0" r="r" b="b"/>
                <a:pathLst>
                  <a:path w="158" h="44">
                    <a:moveTo>
                      <a:pt x="8" y="2"/>
                    </a:moveTo>
                    <a:lnTo>
                      <a:pt x="28" y="0"/>
                    </a:lnTo>
                    <a:lnTo>
                      <a:pt x="46" y="10"/>
                    </a:lnTo>
                    <a:lnTo>
                      <a:pt x="56" y="14"/>
                    </a:lnTo>
                    <a:lnTo>
                      <a:pt x="74" y="14"/>
                    </a:lnTo>
                    <a:lnTo>
                      <a:pt x="84" y="10"/>
                    </a:lnTo>
                    <a:lnTo>
                      <a:pt x="100" y="10"/>
                    </a:lnTo>
                    <a:lnTo>
                      <a:pt x="112" y="18"/>
                    </a:lnTo>
                    <a:lnTo>
                      <a:pt x="114" y="24"/>
                    </a:lnTo>
                    <a:lnTo>
                      <a:pt x="134" y="26"/>
                    </a:lnTo>
                    <a:lnTo>
                      <a:pt x="142" y="26"/>
                    </a:lnTo>
                    <a:lnTo>
                      <a:pt x="144" y="32"/>
                    </a:lnTo>
                    <a:lnTo>
                      <a:pt x="154" y="36"/>
                    </a:lnTo>
                    <a:lnTo>
                      <a:pt x="158" y="42"/>
                    </a:lnTo>
                    <a:lnTo>
                      <a:pt x="144" y="44"/>
                    </a:lnTo>
                    <a:lnTo>
                      <a:pt x="126" y="40"/>
                    </a:lnTo>
                    <a:lnTo>
                      <a:pt x="116" y="38"/>
                    </a:lnTo>
                    <a:lnTo>
                      <a:pt x="108" y="38"/>
                    </a:lnTo>
                    <a:lnTo>
                      <a:pt x="78" y="36"/>
                    </a:lnTo>
                    <a:lnTo>
                      <a:pt x="68" y="28"/>
                    </a:lnTo>
                    <a:lnTo>
                      <a:pt x="36" y="28"/>
                    </a:lnTo>
                    <a:lnTo>
                      <a:pt x="26" y="24"/>
                    </a:lnTo>
                    <a:lnTo>
                      <a:pt x="14" y="20"/>
                    </a:lnTo>
                    <a:lnTo>
                      <a:pt x="10" y="16"/>
                    </a:lnTo>
                    <a:lnTo>
                      <a:pt x="0" y="10"/>
                    </a:lnTo>
                    <a:lnTo>
                      <a:pt x="8"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5" name="Freeform 247"/>
              <p:cNvSpPr>
                <a:spLocks noChangeAspect="1"/>
              </p:cNvSpPr>
              <p:nvPr/>
            </p:nvSpPr>
            <p:spPr bwMode="auto">
              <a:xfrm>
                <a:off x="4665" y="2699"/>
                <a:ext cx="56" cy="36"/>
              </a:xfrm>
              <a:custGeom>
                <a:avLst/>
                <a:gdLst/>
                <a:ahLst/>
                <a:cxnLst>
                  <a:cxn ang="0">
                    <a:pos x="0" y="36"/>
                  </a:cxn>
                  <a:cxn ang="0">
                    <a:pos x="18" y="28"/>
                  </a:cxn>
                  <a:cxn ang="0">
                    <a:pos x="30" y="18"/>
                  </a:cxn>
                  <a:cxn ang="0">
                    <a:pos x="54" y="8"/>
                  </a:cxn>
                  <a:cxn ang="0">
                    <a:pos x="56" y="2"/>
                  </a:cxn>
                  <a:cxn ang="0">
                    <a:pos x="38" y="0"/>
                  </a:cxn>
                  <a:cxn ang="0">
                    <a:pos x="24" y="8"/>
                  </a:cxn>
                  <a:cxn ang="0">
                    <a:pos x="14" y="16"/>
                  </a:cxn>
                  <a:cxn ang="0">
                    <a:pos x="8" y="18"/>
                  </a:cxn>
                  <a:cxn ang="0">
                    <a:pos x="2" y="22"/>
                  </a:cxn>
                  <a:cxn ang="0">
                    <a:pos x="0" y="36"/>
                  </a:cxn>
                </a:cxnLst>
                <a:rect l="0" t="0" r="r" b="b"/>
                <a:pathLst>
                  <a:path w="56" h="36">
                    <a:moveTo>
                      <a:pt x="0" y="36"/>
                    </a:moveTo>
                    <a:lnTo>
                      <a:pt x="18" y="28"/>
                    </a:lnTo>
                    <a:lnTo>
                      <a:pt x="30" y="18"/>
                    </a:lnTo>
                    <a:lnTo>
                      <a:pt x="54" y="8"/>
                    </a:lnTo>
                    <a:lnTo>
                      <a:pt x="56" y="2"/>
                    </a:lnTo>
                    <a:lnTo>
                      <a:pt x="38" y="0"/>
                    </a:lnTo>
                    <a:lnTo>
                      <a:pt x="24" y="8"/>
                    </a:lnTo>
                    <a:lnTo>
                      <a:pt x="14" y="16"/>
                    </a:lnTo>
                    <a:lnTo>
                      <a:pt x="8" y="18"/>
                    </a:lnTo>
                    <a:lnTo>
                      <a:pt x="2" y="22"/>
                    </a:lnTo>
                    <a:lnTo>
                      <a:pt x="0"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6" name="Freeform 248"/>
              <p:cNvSpPr>
                <a:spLocks noChangeAspect="1"/>
              </p:cNvSpPr>
              <p:nvPr/>
            </p:nvSpPr>
            <p:spPr bwMode="auto">
              <a:xfrm>
                <a:off x="4591" y="2717"/>
                <a:ext cx="30" cy="16"/>
              </a:xfrm>
              <a:custGeom>
                <a:avLst/>
                <a:gdLst/>
                <a:ahLst/>
                <a:cxnLst>
                  <a:cxn ang="0">
                    <a:pos x="2" y="0"/>
                  </a:cxn>
                  <a:cxn ang="0">
                    <a:pos x="14" y="0"/>
                  </a:cxn>
                  <a:cxn ang="0">
                    <a:pos x="24" y="6"/>
                  </a:cxn>
                  <a:cxn ang="0">
                    <a:pos x="30" y="12"/>
                  </a:cxn>
                  <a:cxn ang="0">
                    <a:pos x="26" y="16"/>
                  </a:cxn>
                  <a:cxn ang="0">
                    <a:pos x="14" y="14"/>
                  </a:cxn>
                  <a:cxn ang="0">
                    <a:pos x="4" y="8"/>
                  </a:cxn>
                  <a:cxn ang="0">
                    <a:pos x="0" y="4"/>
                  </a:cxn>
                  <a:cxn ang="0">
                    <a:pos x="2" y="0"/>
                  </a:cxn>
                </a:cxnLst>
                <a:rect l="0" t="0" r="r" b="b"/>
                <a:pathLst>
                  <a:path w="30" h="16">
                    <a:moveTo>
                      <a:pt x="2" y="0"/>
                    </a:moveTo>
                    <a:lnTo>
                      <a:pt x="14" y="0"/>
                    </a:lnTo>
                    <a:lnTo>
                      <a:pt x="24" y="6"/>
                    </a:lnTo>
                    <a:lnTo>
                      <a:pt x="30" y="12"/>
                    </a:lnTo>
                    <a:lnTo>
                      <a:pt x="26" y="16"/>
                    </a:lnTo>
                    <a:lnTo>
                      <a:pt x="14" y="14"/>
                    </a:lnTo>
                    <a:lnTo>
                      <a:pt x="4" y="8"/>
                    </a:lnTo>
                    <a:lnTo>
                      <a:pt x="0" y="4"/>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7" name="Freeform 249"/>
              <p:cNvSpPr>
                <a:spLocks noChangeAspect="1"/>
              </p:cNvSpPr>
              <p:nvPr/>
            </p:nvSpPr>
            <p:spPr bwMode="auto">
              <a:xfrm>
                <a:off x="4605" y="2699"/>
                <a:ext cx="38" cy="10"/>
              </a:xfrm>
              <a:custGeom>
                <a:avLst/>
                <a:gdLst/>
                <a:ahLst/>
                <a:cxnLst>
                  <a:cxn ang="0">
                    <a:pos x="0" y="10"/>
                  </a:cxn>
                  <a:cxn ang="0">
                    <a:pos x="18" y="10"/>
                  </a:cxn>
                  <a:cxn ang="0">
                    <a:pos x="38" y="10"/>
                  </a:cxn>
                  <a:cxn ang="0">
                    <a:pos x="38" y="4"/>
                  </a:cxn>
                  <a:cxn ang="0">
                    <a:pos x="24" y="4"/>
                  </a:cxn>
                  <a:cxn ang="0">
                    <a:pos x="18" y="2"/>
                  </a:cxn>
                  <a:cxn ang="0">
                    <a:pos x="8" y="0"/>
                  </a:cxn>
                  <a:cxn ang="0">
                    <a:pos x="4" y="2"/>
                  </a:cxn>
                  <a:cxn ang="0">
                    <a:pos x="0" y="10"/>
                  </a:cxn>
                </a:cxnLst>
                <a:rect l="0" t="0" r="r" b="b"/>
                <a:pathLst>
                  <a:path w="38" h="10">
                    <a:moveTo>
                      <a:pt x="0" y="10"/>
                    </a:moveTo>
                    <a:lnTo>
                      <a:pt x="18" y="10"/>
                    </a:lnTo>
                    <a:lnTo>
                      <a:pt x="38" y="10"/>
                    </a:lnTo>
                    <a:lnTo>
                      <a:pt x="38" y="4"/>
                    </a:lnTo>
                    <a:lnTo>
                      <a:pt x="24" y="4"/>
                    </a:lnTo>
                    <a:lnTo>
                      <a:pt x="18" y="2"/>
                    </a:lnTo>
                    <a:lnTo>
                      <a:pt x="8" y="0"/>
                    </a:lnTo>
                    <a:lnTo>
                      <a:pt x="4" y="2"/>
                    </a:lnTo>
                    <a:lnTo>
                      <a:pt x="0" y="1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8" name="Freeform 250"/>
              <p:cNvSpPr>
                <a:spLocks noChangeAspect="1"/>
              </p:cNvSpPr>
              <p:nvPr/>
            </p:nvSpPr>
            <p:spPr bwMode="auto">
              <a:xfrm>
                <a:off x="4575" y="2699"/>
                <a:ext cx="20" cy="10"/>
              </a:xfrm>
              <a:custGeom>
                <a:avLst/>
                <a:gdLst/>
                <a:ahLst/>
                <a:cxnLst>
                  <a:cxn ang="0">
                    <a:pos x="0" y="2"/>
                  </a:cxn>
                  <a:cxn ang="0">
                    <a:pos x="0" y="10"/>
                  </a:cxn>
                  <a:cxn ang="0">
                    <a:pos x="20" y="10"/>
                  </a:cxn>
                  <a:cxn ang="0">
                    <a:pos x="18" y="2"/>
                  </a:cxn>
                  <a:cxn ang="0">
                    <a:pos x="8" y="0"/>
                  </a:cxn>
                  <a:cxn ang="0">
                    <a:pos x="0" y="2"/>
                  </a:cxn>
                </a:cxnLst>
                <a:rect l="0" t="0" r="r" b="b"/>
                <a:pathLst>
                  <a:path w="20" h="10">
                    <a:moveTo>
                      <a:pt x="0" y="2"/>
                    </a:moveTo>
                    <a:lnTo>
                      <a:pt x="0" y="10"/>
                    </a:lnTo>
                    <a:lnTo>
                      <a:pt x="20" y="10"/>
                    </a:lnTo>
                    <a:lnTo>
                      <a:pt x="18" y="2"/>
                    </a:lnTo>
                    <a:lnTo>
                      <a:pt x="8" y="0"/>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39" name="Freeform 251"/>
              <p:cNvSpPr>
                <a:spLocks noChangeAspect="1"/>
              </p:cNvSpPr>
              <p:nvPr/>
            </p:nvSpPr>
            <p:spPr bwMode="auto">
              <a:xfrm>
                <a:off x="4543" y="2699"/>
                <a:ext cx="26" cy="18"/>
              </a:xfrm>
              <a:custGeom>
                <a:avLst/>
                <a:gdLst/>
                <a:ahLst/>
                <a:cxnLst>
                  <a:cxn ang="0">
                    <a:pos x="2" y="0"/>
                  </a:cxn>
                  <a:cxn ang="0">
                    <a:pos x="14" y="2"/>
                  </a:cxn>
                  <a:cxn ang="0">
                    <a:pos x="26" y="4"/>
                  </a:cxn>
                  <a:cxn ang="0">
                    <a:pos x="26" y="10"/>
                  </a:cxn>
                  <a:cxn ang="0">
                    <a:pos x="24" y="18"/>
                  </a:cxn>
                  <a:cxn ang="0">
                    <a:pos x="12" y="14"/>
                  </a:cxn>
                  <a:cxn ang="0">
                    <a:pos x="0" y="10"/>
                  </a:cxn>
                  <a:cxn ang="0">
                    <a:pos x="2" y="0"/>
                  </a:cxn>
                </a:cxnLst>
                <a:rect l="0" t="0" r="r" b="b"/>
                <a:pathLst>
                  <a:path w="26" h="18">
                    <a:moveTo>
                      <a:pt x="2" y="0"/>
                    </a:moveTo>
                    <a:lnTo>
                      <a:pt x="14" y="2"/>
                    </a:lnTo>
                    <a:lnTo>
                      <a:pt x="26" y="4"/>
                    </a:lnTo>
                    <a:lnTo>
                      <a:pt x="26" y="10"/>
                    </a:lnTo>
                    <a:lnTo>
                      <a:pt x="24" y="18"/>
                    </a:lnTo>
                    <a:lnTo>
                      <a:pt x="12" y="14"/>
                    </a:lnTo>
                    <a:lnTo>
                      <a:pt x="0" y="10"/>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0" name="Freeform 252"/>
              <p:cNvSpPr>
                <a:spLocks noChangeAspect="1"/>
              </p:cNvSpPr>
              <p:nvPr/>
            </p:nvSpPr>
            <p:spPr bwMode="auto">
              <a:xfrm>
                <a:off x="4589" y="2541"/>
                <a:ext cx="98" cy="118"/>
              </a:xfrm>
              <a:custGeom>
                <a:avLst/>
                <a:gdLst/>
                <a:ahLst/>
                <a:cxnLst>
                  <a:cxn ang="0">
                    <a:pos x="12" y="36"/>
                  </a:cxn>
                  <a:cxn ang="0">
                    <a:pos x="12" y="26"/>
                  </a:cxn>
                  <a:cxn ang="0">
                    <a:pos x="20" y="14"/>
                  </a:cxn>
                  <a:cxn ang="0">
                    <a:pos x="32" y="8"/>
                  </a:cxn>
                  <a:cxn ang="0">
                    <a:pos x="48" y="10"/>
                  </a:cxn>
                  <a:cxn ang="0">
                    <a:pos x="58" y="14"/>
                  </a:cxn>
                  <a:cxn ang="0">
                    <a:pos x="74" y="14"/>
                  </a:cxn>
                  <a:cxn ang="0">
                    <a:pos x="84" y="12"/>
                  </a:cxn>
                  <a:cxn ang="0">
                    <a:pos x="90" y="8"/>
                  </a:cxn>
                  <a:cxn ang="0">
                    <a:pos x="98" y="0"/>
                  </a:cxn>
                  <a:cxn ang="0">
                    <a:pos x="98" y="8"/>
                  </a:cxn>
                  <a:cxn ang="0">
                    <a:pos x="88" y="20"/>
                  </a:cxn>
                  <a:cxn ang="0">
                    <a:pos x="80" y="26"/>
                  </a:cxn>
                  <a:cxn ang="0">
                    <a:pos x="56" y="22"/>
                  </a:cxn>
                  <a:cxn ang="0">
                    <a:pos x="42" y="20"/>
                  </a:cxn>
                  <a:cxn ang="0">
                    <a:pos x="30" y="20"/>
                  </a:cxn>
                  <a:cxn ang="0">
                    <a:pos x="24" y="20"/>
                  </a:cxn>
                  <a:cxn ang="0">
                    <a:pos x="18" y="26"/>
                  </a:cxn>
                  <a:cxn ang="0">
                    <a:pos x="18" y="36"/>
                  </a:cxn>
                  <a:cxn ang="0">
                    <a:pos x="22" y="42"/>
                  </a:cxn>
                  <a:cxn ang="0">
                    <a:pos x="26" y="46"/>
                  </a:cxn>
                  <a:cxn ang="0">
                    <a:pos x="28" y="50"/>
                  </a:cxn>
                  <a:cxn ang="0">
                    <a:pos x="32" y="52"/>
                  </a:cxn>
                  <a:cxn ang="0">
                    <a:pos x="38" y="44"/>
                  </a:cxn>
                  <a:cxn ang="0">
                    <a:pos x="42" y="42"/>
                  </a:cxn>
                  <a:cxn ang="0">
                    <a:pos x="52" y="44"/>
                  </a:cxn>
                  <a:cxn ang="0">
                    <a:pos x="60" y="40"/>
                  </a:cxn>
                  <a:cxn ang="0">
                    <a:pos x="70" y="40"/>
                  </a:cxn>
                  <a:cxn ang="0">
                    <a:pos x="68" y="46"/>
                  </a:cxn>
                  <a:cxn ang="0">
                    <a:pos x="56" y="48"/>
                  </a:cxn>
                  <a:cxn ang="0">
                    <a:pos x="50" y="54"/>
                  </a:cxn>
                  <a:cxn ang="0">
                    <a:pos x="44" y="60"/>
                  </a:cxn>
                  <a:cxn ang="0">
                    <a:pos x="44" y="62"/>
                  </a:cxn>
                  <a:cxn ang="0">
                    <a:pos x="48" y="68"/>
                  </a:cxn>
                  <a:cxn ang="0">
                    <a:pos x="54" y="80"/>
                  </a:cxn>
                  <a:cxn ang="0">
                    <a:pos x="54" y="84"/>
                  </a:cxn>
                  <a:cxn ang="0">
                    <a:pos x="56" y="92"/>
                  </a:cxn>
                  <a:cxn ang="0">
                    <a:pos x="62" y="96"/>
                  </a:cxn>
                  <a:cxn ang="0">
                    <a:pos x="54" y="100"/>
                  </a:cxn>
                  <a:cxn ang="0">
                    <a:pos x="46" y="98"/>
                  </a:cxn>
                  <a:cxn ang="0">
                    <a:pos x="44" y="104"/>
                  </a:cxn>
                  <a:cxn ang="0">
                    <a:pos x="38" y="94"/>
                  </a:cxn>
                  <a:cxn ang="0">
                    <a:pos x="34" y="84"/>
                  </a:cxn>
                  <a:cxn ang="0">
                    <a:pos x="32" y="70"/>
                  </a:cxn>
                  <a:cxn ang="0">
                    <a:pos x="24" y="70"/>
                  </a:cxn>
                  <a:cxn ang="0">
                    <a:pos x="22" y="76"/>
                  </a:cxn>
                  <a:cxn ang="0">
                    <a:pos x="24" y="92"/>
                  </a:cxn>
                  <a:cxn ang="0">
                    <a:pos x="24" y="98"/>
                  </a:cxn>
                  <a:cxn ang="0">
                    <a:pos x="24" y="112"/>
                  </a:cxn>
                  <a:cxn ang="0">
                    <a:pos x="22" y="118"/>
                  </a:cxn>
                  <a:cxn ang="0">
                    <a:pos x="10" y="116"/>
                  </a:cxn>
                  <a:cxn ang="0">
                    <a:pos x="10" y="102"/>
                  </a:cxn>
                  <a:cxn ang="0">
                    <a:pos x="12" y="90"/>
                  </a:cxn>
                  <a:cxn ang="0">
                    <a:pos x="10" y="84"/>
                  </a:cxn>
                  <a:cxn ang="0">
                    <a:pos x="0" y="80"/>
                  </a:cxn>
                  <a:cxn ang="0">
                    <a:pos x="0" y="68"/>
                  </a:cxn>
                  <a:cxn ang="0">
                    <a:pos x="4" y="58"/>
                  </a:cxn>
                  <a:cxn ang="0">
                    <a:pos x="8" y="42"/>
                  </a:cxn>
                  <a:cxn ang="0">
                    <a:pos x="12" y="36"/>
                  </a:cxn>
                </a:cxnLst>
                <a:rect l="0" t="0" r="r" b="b"/>
                <a:pathLst>
                  <a:path w="98" h="118">
                    <a:moveTo>
                      <a:pt x="12" y="36"/>
                    </a:moveTo>
                    <a:lnTo>
                      <a:pt x="12" y="26"/>
                    </a:lnTo>
                    <a:lnTo>
                      <a:pt x="20" y="14"/>
                    </a:lnTo>
                    <a:lnTo>
                      <a:pt x="32" y="8"/>
                    </a:lnTo>
                    <a:lnTo>
                      <a:pt x="48" y="10"/>
                    </a:lnTo>
                    <a:lnTo>
                      <a:pt x="58" y="14"/>
                    </a:lnTo>
                    <a:lnTo>
                      <a:pt x="74" y="14"/>
                    </a:lnTo>
                    <a:lnTo>
                      <a:pt x="84" y="12"/>
                    </a:lnTo>
                    <a:lnTo>
                      <a:pt x="90" y="8"/>
                    </a:lnTo>
                    <a:lnTo>
                      <a:pt x="98" y="0"/>
                    </a:lnTo>
                    <a:lnTo>
                      <a:pt x="98" y="8"/>
                    </a:lnTo>
                    <a:lnTo>
                      <a:pt x="88" y="20"/>
                    </a:lnTo>
                    <a:lnTo>
                      <a:pt x="80" y="26"/>
                    </a:lnTo>
                    <a:lnTo>
                      <a:pt x="56" y="22"/>
                    </a:lnTo>
                    <a:lnTo>
                      <a:pt x="42" y="20"/>
                    </a:lnTo>
                    <a:lnTo>
                      <a:pt x="30" y="20"/>
                    </a:lnTo>
                    <a:lnTo>
                      <a:pt x="24" y="20"/>
                    </a:lnTo>
                    <a:lnTo>
                      <a:pt x="18" y="26"/>
                    </a:lnTo>
                    <a:lnTo>
                      <a:pt x="18" y="36"/>
                    </a:lnTo>
                    <a:lnTo>
                      <a:pt x="22" y="42"/>
                    </a:lnTo>
                    <a:lnTo>
                      <a:pt x="26" y="46"/>
                    </a:lnTo>
                    <a:lnTo>
                      <a:pt x="28" y="50"/>
                    </a:lnTo>
                    <a:lnTo>
                      <a:pt x="32" y="52"/>
                    </a:lnTo>
                    <a:lnTo>
                      <a:pt x="38" y="44"/>
                    </a:lnTo>
                    <a:lnTo>
                      <a:pt x="42" y="42"/>
                    </a:lnTo>
                    <a:lnTo>
                      <a:pt x="52" y="44"/>
                    </a:lnTo>
                    <a:lnTo>
                      <a:pt x="60" y="40"/>
                    </a:lnTo>
                    <a:lnTo>
                      <a:pt x="70" y="40"/>
                    </a:lnTo>
                    <a:lnTo>
                      <a:pt x="68" y="46"/>
                    </a:lnTo>
                    <a:lnTo>
                      <a:pt x="56" y="48"/>
                    </a:lnTo>
                    <a:lnTo>
                      <a:pt x="50" y="54"/>
                    </a:lnTo>
                    <a:lnTo>
                      <a:pt x="44" y="60"/>
                    </a:lnTo>
                    <a:lnTo>
                      <a:pt x="44" y="62"/>
                    </a:lnTo>
                    <a:lnTo>
                      <a:pt x="48" y="68"/>
                    </a:lnTo>
                    <a:lnTo>
                      <a:pt x="54" y="80"/>
                    </a:lnTo>
                    <a:lnTo>
                      <a:pt x="54" y="84"/>
                    </a:lnTo>
                    <a:lnTo>
                      <a:pt x="56" y="92"/>
                    </a:lnTo>
                    <a:lnTo>
                      <a:pt x="62" y="96"/>
                    </a:lnTo>
                    <a:lnTo>
                      <a:pt x="54" y="100"/>
                    </a:lnTo>
                    <a:lnTo>
                      <a:pt x="46" y="98"/>
                    </a:lnTo>
                    <a:lnTo>
                      <a:pt x="44" y="104"/>
                    </a:lnTo>
                    <a:lnTo>
                      <a:pt x="38" y="94"/>
                    </a:lnTo>
                    <a:lnTo>
                      <a:pt x="34" y="84"/>
                    </a:lnTo>
                    <a:lnTo>
                      <a:pt x="32" y="70"/>
                    </a:lnTo>
                    <a:lnTo>
                      <a:pt x="24" y="70"/>
                    </a:lnTo>
                    <a:lnTo>
                      <a:pt x="22" y="76"/>
                    </a:lnTo>
                    <a:lnTo>
                      <a:pt x="24" y="92"/>
                    </a:lnTo>
                    <a:lnTo>
                      <a:pt x="24" y="98"/>
                    </a:lnTo>
                    <a:lnTo>
                      <a:pt x="24" y="112"/>
                    </a:lnTo>
                    <a:lnTo>
                      <a:pt x="22" y="118"/>
                    </a:lnTo>
                    <a:lnTo>
                      <a:pt x="10" y="116"/>
                    </a:lnTo>
                    <a:lnTo>
                      <a:pt x="10" y="102"/>
                    </a:lnTo>
                    <a:lnTo>
                      <a:pt x="12" y="90"/>
                    </a:lnTo>
                    <a:lnTo>
                      <a:pt x="10" y="84"/>
                    </a:lnTo>
                    <a:lnTo>
                      <a:pt x="0" y="80"/>
                    </a:lnTo>
                    <a:lnTo>
                      <a:pt x="0" y="68"/>
                    </a:lnTo>
                    <a:lnTo>
                      <a:pt x="4" y="58"/>
                    </a:lnTo>
                    <a:lnTo>
                      <a:pt x="8" y="42"/>
                    </a:lnTo>
                    <a:lnTo>
                      <a:pt x="12" y="3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1" name="Freeform 253"/>
              <p:cNvSpPr>
                <a:spLocks noChangeAspect="1"/>
              </p:cNvSpPr>
              <p:nvPr/>
            </p:nvSpPr>
            <p:spPr bwMode="auto">
              <a:xfrm>
                <a:off x="4777" y="2577"/>
                <a:ext cx="162" cy="136"/>
              </a:xfrm>
              <a:custGeom>
                <a:avLst/>
                <a:gdLst/>
                <a:ahLst/>
                <a:cxnLst>
                  <a:cxn ang="0">
                    <a:pos x="2" y="8"/>
                  </a:cxn>
                  <a:cxn ang="0">
                    <a:pos x="20" y="2"/>
                  </a:cxn>
                  <a:cxn ang="0">
                    <a:pos x="30" y="0"/>
                  </a:cxn>
                  <a:cxn ang="0">
                    <a:pos x="48" y="2"/>
                  </a:cxn>
                  <a:cxn ang="0">
                    <a:pos x="56" y="10"/>
                  </a:cxn>
                  <a:cxn ang="0">
                    <a:pos x="54" y="22"/>
                  </a:cxn>
                  <a:cxn ang="0">
                    <a:pos x="54" y="30"/>
                  </a:cxn>
                  <a:cxn ang="0">
                    <a:pos x="60" y="34"/>
                  </a:cxn>
                  <a:cxn ang="0">
                    <a:pos x="62" y="42"/>
                  </a:cxn>
                  <a:cxn ang="0">
                    <a:pos x="70" y="44"/>
                  </a:cxn>
                  <a:cxn ang="0">
                    <a:pos x="80" y="42"/>
                  </a:cxn>
                  <a:cxn ang="0">
                    <a:pos x="86" y="32"/>
                  </a:cxn>
                  <a:cxn ang="0">
                    <a:pos x="94" y="26"/>
                  </a:cxn>
                  <a:cxn ang="0">
                    <a:pos x="104" y="22"/>
                  </a:cxn>
                  <a:cxn ang="0">
                    <a:pos x="110" y="16"/>
                  </a:cxn>
                  <a:cxn ang="0">
                    <a:pos x="128" y="22"/>
                  </a:cxn>
                  <a:cxn ang="0">
                    <a:pos x="142" y="26"/>
                  </a:cxn>
                  <a:cxn ang="0">
                    <a:pos x="158" y="32"/>
                  </a:cxn>
                  <a:cxn ang="0">
                    <a:pos x="162" y="34"/>
                  </a:cxn>
                  <a:cxn ang="0">
                    <a:pos x="162" y="136"/>
                  </a:cxn>
                  <a:cxn ang="0">
                    <a:pos x="148" y="124"/>
                  </a:cxn>
                  <a:cxn ang="0">
                    <a:pos x="138" y="120"/>
                  </a:cxn>
                  <a:cxn ang="0">
                    <a:pos x="130" y="120"/>
                  </a:cxn>
                  <a:cxn ang="0">
                    <a:pos x="124" y="124"/>
                  </a:cxn>
                  <a:cxn ang="0">
                    <a:pos x="110" y="126"/>
                  </a:cxn>
                  <a:cxn ang="0">
                    <a:pos x="108" y="118"/>
                  </a:cxn>
                  <a:cxn ang="0">
                    <a:pos x="110" y="114"/>
                  </a:cxn>
                  <a:cxn ang="0">
                    <a:pos x="116" y="112"/>
                  </a:cxn>
                  <a:cxn ang="0">
                    <a:pos x="124" y="110"/>
                  </a:cxn>
                  <a:cxn ang="0">
                    <a:pos x="126" y="98"/>
                  </a:cxn>
                  <a:cxn ang="0">
                    <a:pos x="122" y="90"/>
                  </a:cxn>
                  <a:cxn ang="0">
                    <a:pos x="112" y="80"/>
                  </a:cxn>
                  <a:cxn ang="0">
                    <a:pos x="90" y="68"/>
                  </a:cxn>
                  <a:cxn ang="0">
                    <a:pos x="66" y="62"/>
                  </a:cxn>
                  <a:cxn ang="0">
                    <a:pos x="60" y="56"/>
                  </a:cxn>
                  <a:cxn ang="0">
                    <a:pos x="54" y="54"/>
                  </a:cxn>
                  <a:cxn ang="0">
                    <a:pos x="48" y="40"/>
                  </a:cxn>
                  <a:cxn ang="0">
                    <a:pos x="42" y="42"/>
                  </a:cxn>
                  <a:cxn ang="0">
                    <a:pos x="42" y="48"/>
                  </a:cxn>
                  <a:cxn ang="0">
                    <a:pos x="42" y="58"/>
                  </a:cxn>
                  <a:cxn ang="0">
                    <a:pos x="32" y="56"/>
                  </a:cxn>
                  <a:cxn ang="0">
                    <a:pos x="32" y="46"/>
                  </a:cxn>
                  <a:cxn ang="0">
                    <a:pos x="30" y="40"/>
                  </a:cxn>
                  <a:cxn ang="0">
                    <a:pos x="20" y="38"/>
                  </a:cxn>
                  <a:cxn ang="0">
                    <a:pos x="30" y="32"/>
                  </a:cxn>
                  <a:cxn ang="0">
                    <a:pos x="42" y="34"/>
                  </a:cxn>
                  <a:cxn ang="0">
                    <a:pos x="50" y="32"/>
                  </a:cxn>
                  <a:cxn ang="0">
                    <a:pos x="46" y="24"/>
                  </a:cxn>
                  <a:cxn ang="0">
                    <a:pos x="30" y="24"/>
                  </a:cxn>
                  <a:cxn ang="0">
                    <a:pos x="20" y="26"/>
                  </a:cxn>
                  <a:cxn ang="0">
                    <a:pos x="16" y="16"/>
                  </a:cxn>
                  <a:cxn ang="0">
                    <a:pos x="6" y="16"/>
                  </a:cxn>
                  <a:cxn ang="0">
                    <a:pos x="0" y="14"/>
                  </a:cxn>
                  <a:cxn ang="0">
                    <a:pos x="2" y="8"/>
                  </a:cxn>
                </a:cxnLst>
                <a:rect l="0" t="0" r="r" b="b"/>
                <a:pathLst>
                  <a:path w="162" h="136">
                    <a:moveTo>
                      <a:pt x="2" y="8"/>
                    </a:moveTo>
                    <a:lnTo>
                      <a:pt x="20" y="2"/>
                    </a:lnTo>
                    <a:lnTo>
                      <a:pt x="30" y="0"/>
                    </a:lnTo>
                    <a:lnTo>
                      <a:pt x="48" y="2"/>
                    </a:lnTo>
                    <a:lnTo>
                      <a:pt x="56" y="10"/>
                    </a:lnTo>
                    <a:lnTo>
                      <a:pt x="54" y="22"/>
                    </a:lnTo>
                    <a:lnTo>
                      <a:pt x="54" y="30"/>
                    </a:lnTo>
                    <a:lnTo>
                      <a:pt x="60" y="34"/>
                    </a:lnTo>
                    <a:lnTo>
                      <a:pt x="62" y="42"/>
                    </a:lnTo>
                    <a:lnTo>
                      <a:pt x="70" y="44"/>
                    </a:lnTo>
                    <a:lnTo>
                      <a:pt x="80" y="42"/>
                    </a:lnTo>
                    <a:lnTo>
                      <a:pt x="86" y="32"/>
                    </a:lnTo>
                    <a:lnTo>
                      <a:pt x="94" y="26"/>
                    </a:lnTo>
                    <a:lnTo>
                      <a:pt x="104" y="22"/>
                    </a:lnTo>
                    <a:lnTo>
                      <a:pt x="110" y="16"/>
                    </a:lnTo>
                    <a:lnTo>
                      <a:pt x="128" y="22"/>
                    </a:lnTo>
                    <a:lnTo>
                      <a:pt x="142" y="26"/>
                    </a:lnTo>
                    <a:lnTo>
                      <a:pt x="158" y="32"/>
                    </a:lnTo>
                    <a:lnTo>
                      <a:pt x="162" y="34"/>
                    </a:lnTo>
                    <a:lnTo>
                      <a:pt x="162" y="136"/>
                    </a:lnTo>
                    <a:lnTo>
                      <a:pt x="148" y="124"/>
                    </a:lnTo>
                    <a:lnTo>
                      <a:pt x="138" y="120"/>
                    </a:lnTo>
                    <a:lnTo>
                      <a:pt x="130" y="120"/>
                    </a:lnTo>
                    <a:lnTo>
                      <a:pt x="124" y="124"/>
                    </a:lnTo>
                    <a:lnTo>
                      <a:pt x="110" y="126"/>
                    </a:lnTo>
                    <a:lnTo>
                      <a:pt x="108" y="118"/>
                    </a:lnTo>
                    <a:lnTo>
                      <a:pt x="110" y="114"/>
                    </a:lnTo>
                    <a:lnTo>
                      <a:pt x="116" y="112"/>
                    </a:lnTo>
                    <a:lnTo>
                      <a:pt x="124" y="110"/>
                    </a:lnTo>
                    <a:lnTo>
                      <a:pt x="126" y="98"/>
                    </a:lnTo>
                    <a:lnTo>
                      <a:pt x="122" y="90"/>
                    </a:lnTo>
                    <a:lnTo>
                      <a:pt x="112" y="80"/>
                    </a:lnTo>
                    <a:lnTo>
                      <a:pt x="90" y="68"/>
                    </a:lnTo>
                    <a:lnTo>
                      <a:pt x="66" y="62"/>
                    </a:lnTo>
                    <a:lnTo>
                      <a:pt x="60" y="56"/>
                    </a:lnTo>
                    <a:lnTo>
                      <a:pt x="54" y="54"/>
                    </a:lnTo>
                    <a:lnTo>
                      <a:pt x="48" y="40"/>
                    </a:lnTo>
                    <a:lnTo>
                      <a:pt x="42" y="42"/>
                    </a:lnTo>
                    <a:lnTo>
                      <a:pt x="42" y="48"/>
                    </a:lnTo>
                    <a:lnTo>
                      <a:pt x="42" y="58"/>
                    </a:lnTo>
                    <a:lnTo>
                      <a:pt x="32" y="56"/>
                    </a:lnTo>
                    <a:lnTo>
                      <a:pt x="32" y="46"/>
                    </a:lnTo>
                    <a:lnTo>
                      <a:pt x="30" y="40"/>
                    </a:lnTo>
                    <a:lnTo>
                      <a:pt x="20" y="38"/>
                    </a:lnTo>
                    <a:lnTo>
                      <a:pt x="30" y="32"/>
                    </a:lnTo>
                    <a:lnTo>
                      <a:pt x="42" y="34"/>
                    </a:lnTo>
                    <a:lnTo>
                      <a:pt x="50" y="32"/>
                    </a:lnTo>
                    <a:lnTo>
                      <a:pt x="46" y="24"/>
                    </a:lnTo>
                    <a:lnTo>
                      <a:pt x="30" y="24"/>
                    </a:lnTo>
                    <a:lnTo>
                      <a:pt x="20" y="26"/>
                    </a:lnTo>
                    <a:lnTo>
                      <a:pt x="16" y="16"/>
                    </a:lnTo>
                    <a:lnTo>
                      <a:pt x="6" y="16"/>
                    </a:lnTo>
                    <a:lnTo>
                      <a:pt x="0" y="14"/>
                    </a:lnTo>
                    <a:lnTo>
                      <a:pt x="2" y="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2" name="Freeform 254"/>
              <p:cNvSpPr>
                <a:spLocks noChangeAspect="1"/>
              </p:cNvSpPr>
              <p:nvPr/>
            </p:nvSpPr>
            <p:spPr bwMode="auto">
              <a:xfrm>
                <a:off x="4731" y="2613"/>
                <a:ext cx="48" cy="16"/>
              </a:xfrm>
              <a:custGeom>
                <a:avLst/>
                <a:gdLst/>
                <a:ahLst/>
                <a:cxnLst>
                  <a:cxn ang="0">
                    <a:pos x="4" y="2"/>
                  </a:cxn>
                  <a:cxn ang="0">
                    <a:pos x="20" y="0"/>
                  </a:cxn>
                  <a:cxn ang="0">
                    <a:pos x="38" y="2"/>
                  </a:cxn>
                  <a:cxn ang="0">
                    <a:pos x="48" y="10"/>
                  </a:cxn>
                  <a:cxn ang="0">
                    <a:pos x="46" y="16"/>
                  </a:cxn>
                  <a:cxn ang="0">
                    <a:pos x="34" y="12"/>
                  </a:cxn>
                  <a:cxn ang="0">
                    <a:pos x="24" y="10"/>
                  </a:cxn>
                  <a:cxn ang="0">
                    <a:pos x="12" y="10"/>
                  </a:cxn>
                  <a:cxn ang="0">
                    <a:pos x="8" y="14"/>
                  </a:cxn>
                  <a:cxn ang="0">
                    <a:pos x="2" y="14"/>
                  </a:cxn>
                  <a:cxn ang="0">
                    <a:pos x="0" y="6"/>
                  </a:cxn>
                  <a:cxn ang="0">
                    <a:pos x="4" y="2"/>
                  </a:cxn>
                </a:cxnLst>
                <a:rect l="0" t="0" r="r" b="b"/>
                <a:pathLst>
                  <a:path w="48" h="16">
                    <a:moveTo>
                      <a:pt x="4" y="2"/>
                    </a:moveTo>
                    <a:lnTo>
                      <a:pt x="20" y="0"/>
                    </a:lnTo>
                    <a:lnTo>
                      <a:pt x="38" y="2"/>
                    </a:lnTo>
                    <a:lnTo>
                      <a:pt x="48" y="10"/>
                    </a:lnTo>
                    <a:lnTo>
                      <a:pt x="46" y="16"/>
                    </a:lnTo>
                    <a:lnTo>
                      <a:pt x="34" y="12"/>
                    </a:lnTo>
                    <a:lnTo>
                      <a:pt x="24" y="10"/>
                    </a:lnTo>
                    <a:lnTo>
                      <a:pt x="12" y="10"/>
                    </a:lnTo>
                    <a:lnTo>
                      <a:pt x="8" y="14"/>
                    </a:lnTo>
                    <a:lnTo>
                      <a:pt x="2" y="14"/>
                    </a:lnTo>
                    <a:lnTo>
                      <a:pt x="0" y="6"/>
                    </a:lnTo>
                    <a:lnTo>
                      <a:pt x="4"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3" name="Freeform 255"/>
              <p:cNvSpPr>
                <a:spLocks noChangeAspect="1"/>
              </p:cNvSpPr>
              <p:nvPr/>
            </p:nvSpPr>
            <p:spPr bwMode="auto">
              <a:xfrm>
                <a:off x="4705" y="2619"/>
                <a:ext cx="18" cy="10"/>
              </a:xfrm>
              <a:custGeom>
                <a:avLst/>
                <a:gdLst/>
                <a:ahLst/>
                <a:cxnLst>
                  <a:cxn ang="0">
                    <a:pos x="2" y="0"/>
                  </a:cxn>
                  <a:cxn ang="0">
                    <a:pos x="12" y="0"/>
                  </a:cxn>
                  <a:cxn ang="0">
                    <a:pos x="18" y="4"/>
                  </a:cxn>
                  <a:cxn ang="0">
                    <a:pos x="14" y="10"/>
                  </a:cxn>
                  <a:cxn ang="0">
                    <a:pos x="4" y="10"/>
                  </a:cxn>
                  <a:cxn ang="0">
                    <a:pos x="0" y="6"/>
                  </a:cxn>
                  <a:cxn ang="0">
                    <a:pos x="2" y="0"/>
                  </a:cxn>
                </a:cxnLst>
                <a:rect l="0" t="0" r="r" b="b"/>
                <a:pathLst>
                  <a:path w="18" h="10">
                    <a:moveTo>
                      <a:pt x="2" y="0"/>
                    </a:moveTo>
                    <a:lnTo>
                      <a:pt x="12" y="0"/>
                    </a:lnTo>
                    <a:lnTo>
                      <a:pt x="18" y="4"/>
                    </a:lnTo>
                    <a:lnTo>
                      <a:pt x="14" y="10"/>
                    </a:lnTo>
                    <a:lnTo>
                      <a:pt x="4" y="10"/>
                    </a:lnTo>
                    <a:lnTo>
                      <a:pt x="0" y="6"/>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4" name="Freeform 256"/>
              <p:cNvSpPr>
                <a:spLocks noChangeAspect="1"/>
              </p:cNvSpPr>
              <p:nvPr/>
            </p:nvSpPr>
            <p:spPr bwMode="auto">
              <a:xfrm>
                <a:off x="4725" y="2537"/>
                <a:ext cx="22" cy="50"/>
              </a:xfrm>
              <a:custGeom>
                <a:avLst/>
                <a:gdLst/>
                <a:ahLst/>
                <a:cxnLst>
                  <a:cxn ang="0">
                    <a:pos x="0" y="0"/>
                  </a:cxn>
                  <a:cxn ang="0">
                    <a:pos x="6" y="2"/>
                  </a:cxn>
                  <a:cxn ang="0">
                    <a:pos x="8" y="10"/>
                  </a:cxn>
                  <a:cxn ang="0">
                    <a:pos x="8" y="14"/>
                  </a:cxn>
                  <a:cxn ang="0">
                    <a:pos x="14" y="6"/>
                  </a:cxn>
                  <a:cxn ang="0">
                    <a:pos x="20" y="4"/>
                  </a:cxn>
                  <a:cxn ang="0">
                    <a:pos x="22" y="14"/>
                  </a:cxn>
                  <a:cxn ang="0">
                    <a:pos x="16" y="16"/>
                  </a:cxn>
                  <a:cxn ang="0">
                    <a:pos x="14" y="20"/>
                  </a:cxn>
                  <a:cxn ang="0">
                    <a:pos x="18" y="22"/>
                  </a:cxn>
                  <a:cxn ang="0">
                    <a:pos x="20" y="26"/>
                  </a:cxn>
                  <a:cxn ang="0">
                    <a:pos x="8" y="26"/>
                  </a:cxn>
                  <a:cxn ang="0">
                    <a:pos x="8" y="30"/>
                  </a:cxn>
                  <a:cxn ang="0">
                    <a:pos x="10" y="38"/>
                  </a:cxn>
                  <a:cxn ang="0">
                    <a:pos x="16" y="44"/>
                  </a:cxn>
                  <a:cxn ang="0">
                    <a:pos x="18" y="46"/>
                  </a:cxn>
                  <a:cxn ang="0">
                    <a:pos x="18" y="48"/>
                  </a:cxn>
                  <a:cxn ang="0">
                    <a:pos x="16" y="50"/>
                  </a:cxn>
                  <a:cxn ang="0">
                    <a:pos x="12" y="50"/>
                  </a:cxn>
                  <a:cxn ang="0">
                    <a:pos x="8" y="48"/>
                  </a:cxn>
                  <a:cxn ang="0">
                    <a:pos x="6" y="46"/>
                  </a:cxn>
                  <a:cxn ang="0">
                    <a:pos x="2" y="32"/>
                  </a:cxn>
                  <a:cxn ang="0">
                    <a:pos x="0" y="22"/>
                  </a:cxn>
                  <a:cxn ang="0">
                    <a:pos x="2" y="12"/>
                  </a:cxn>
                  <a:cxn ang="0">
                    <a:pos x="0" y="0"/>
                  </a:cxn>
                </a:cxnLst>
                <a:rect l="0" t="0" r="r" b="b"/>
                <a:pathLst>
                  <a:path w="22" h="50">
                    <a:moveTo>
                      <a:pt x="0" y="0"/>
                    </a:moveTo>
                    <a:lnTo>
                      <a:pt x="6" y="2"/>
                    </a:lnTo>
                    <a:lnTo>
                      <a:pt x="8" y="10"/>
                    </a:lnTo>
                    <a:lnTo>
                      <a:pt x="8" y="14"/>
                    </a:lnTo>
                    <a:lnTo>
                      <a:pt x="14" y="6"/>
                    </a:lnTo>
                    <a:lnTo>
                      <a:pt x="20" y="4"/>
                    </a:lnTo>
                    <a:lnTo>
                      <a:pt x="22" y="14"/>
                    </a:lnTo>
                    <a:lnTo>
                      <a:pt x="16" y="16"/>
                    </a:lnTo>
                    <a:lnTo>
                      <a:pt x="14" y="20"/>
                    </a:lnTo>
                    <a:lnTo>
                      <a:pt x="18" y="22"/>
                    </a:lnTo>
                    <a:lnTo>
                      <a:pt x="20" y="26"/>
                    </a:lnTo>
                    <a:lnTo>
                      <a:pt x="8" y="26"/>
                    </a:lnTo>
                    <a:lnTo>
                      <a:pt x="8" y="30"/>
                    </a:lnTo>
                    <a:lnTo>
                      <a:pt x="10" y="38"/>
                    </a:lnTo>
                    <a:lnTo>
                      <a:pt x="16" y="44"/>
                    </a:lnTo>
                    <a:lnTo>
                      <a:pt x="18" y="46"/>
                    </a:lnTo>
                    <a:lnTo>
                      <a:pt x="18" y="48"/>
                    </a:lnTo>
                    <a:lnTo>
                      <a:pt x="16" y="50"/>
                    </a:lnTo>
                    <a:lnTo>
                      <a:pt x="12" y="50"/>
                    </a:lnTo>
                    <a:lnTo>
                      <a:pt x="8" y="48"/>
                    </a:lnTo>
                    <a:lnTo>
                      <a:pt x="6" y="46"/>
                    </a:lnTo>
                    <a:lnTo>
                      <a:pt x="2" y="32"/>
                    </a:lnTo>
                    <a:lnTo>
                      <a:pt x="0" y="22"/>
                    </a:lnTo>
                    <a:lnTo>
                      <a:pt x="2" y="1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5" name="Freeform 257"/>
              <p:cNvSpPr>
                <a:spLocks noChangeAspect="1"/>
              </p:cNvSpPr>
              <p:nvPr/>
            </p:nvSpPr>
            <p:spPr bwMode="auto">
              <a:xfrm>
                <a:off x="4939" y="2611"/>
                <a:ext cx="154" cy="130"/>
              </a:xfrm>
              <a:custGeom>
                <a:avLst/>
                <a:gdLst/>
                <a:ahLst/>
                <a:cxnLst>
                  <a:cxn ang="0">
                    <a:pos x="0" y="0"/>
                  </a:cxn>
                  <a:cxn ang="0">
                    <a:pos x="14" y="4"/>
                  </a:cxn>
                  <a:cxn ang="0">
                    <a:pos x="32" y="10"/>
                  </a:cxn>
                  <a:cxn ang="0">
                    <a:pos x="50" y="18"/>
                  </a:cxn>
                  <a:cxn ang="0">
                    <a:pos x="66" y="28"/>
                  </a:cxn>
                  <a:cxn ang="0">
                    <a:pos x="74" y="38"/>
                  </a:cxn>
                  <a:cxn ang="0">
                    <a:pos x="84" y="44"/>
                  </a:cxn>
                  <a:cxn ang="0">
                    <a:pos x="100" y="52"/>
                  </a:cxn>
                  <a:cxn ang="0">
                    <a:pos x="108" y="58"/>
                  </a:cxn>
                  <a:cxn ang="0">
                    <a:pos x="108" y="62"/>
                  </a:cxn>
                  <a:cxn ang="0">
                    <a:pos x="110" y="64"/>
                  </a:cxn>
                  <a:cxn ang="0">
                    <a:pos x="108" y="66"/>
                  </a:cxn>
                  <a:cxn ang="0">
                    <a:pos x="94" y="66"/>
                  </a:cxn>
                  <a:cxn ang="0">
                    <a:pos x="100" y="72"/>
                  </a:cxn>
                  <a:cxn ang="0">
                    <a:pos x="110" y="86"/>
                  </a:cxn>
                  <a:cxn ang="0">
                    <a:pos x="124" y="102"/>
                  </a:cxn>
                  <a:cxn ang="0">
                    <a:pos x="130" y="106"/>
                  </a:cxn>
                  <a:cxn ang="0">
                    <a:pos x="138" y="114"/>
                  </a:cxn>
                  <a:cxn ang="0">
                    <a:pos x="154" y="124"/>
                  </a:cxn>
                  <a:cxn ang="0">
                    <a:pos x="152" y="130"/>
                  </a:cxn>
                  <a:cxn ang="0">
                    <a:pos x="136" y="122"/>
                  </a:cxn>
                  <a:cxn ang="0">
                    <a:pos x="124" y="120"/>
                  </a:cxn>
                  <a:cxn ang="0">
                    <a:pos x="104" y="118"/>
                  </a:cxn>
                  <a:cxn ang="0">
                    <a:pos x="94" y="106"/>
                  </a:cxn>
                  <a:cxn ang="0">
                    <a:pos x="84" y="92"/>
                  </a:cxn>
                  <a:cxn ang="0">
                    <a:pos x="72" y="84"/>
                  </a:cxn>
                  <a:cxn ang="0">
                    <a:pos x="60" y="76"/>
                  </a:cxn>
                  <a:cxn ang="0">
                    <a:pos x="46" y="70"/>
                  </a:cxn>
                  <a:cxn ang="0">
                    <a:pos x="46" y="80"/>
                  </a:cxn>
                  <a:cxn ang="0">
                    <a:pos x="42" y="86"/>
                  </a:cxn>
                  <a:cxn ang="0">
                    <a:pos x="28" y="88"/>
                  </a:cxn>
                  <a:cxn ang="0">
                    <a:pos x="30" y="96"/>
                  </a:cxn>
                  <a:cxn ang="0">
                    <a:pos x="38" y="100"/>
                  </a:cxn>
                  <a:cxn ang="0">
                    <a:pos x="32" y="106"/>
                  </a:cxn>
                  <a:cxn ang="0">
                    <a:pos x="18" y="102"/>
                  </a:cxn>
                  <a:cxn ang="0">
                    <a:pos x="8" y="102"/>
                  </a:cxn>
                  <a:cxn ang="0">
                    <a:pos x="0" y="102"/>
                  </a:cxn>
                  <a:cxn ang="0">
                    <a:pos x="0" y="0"/>
                  </a:cxn>
                </a:cxnLst>
                <a:rect l="0" t="0" r="r" b="b"/>
                <a:pathLst>
                  <a:path w="154" h="130">
                    <a:moveTo>
                      <a:pt x="0" y="0"/>
                    </a:moveTo>
                    <a:lnTo>
                      <a:pt x="14" y="4"/>
                    </a:lnTo>
                    <a:lnTo>
                      <a:pt x="32" y="10"/>
                    </a:lnTo>
                    <a:lnTo>
                      <a:pt x="50" y="18"/>
                    </a:lnTo>
                    <a:lnTo>
                      <a:pt x="66" y="28"/>
                    </a:lnTo>
                    <a:lnTo>
                      <a:pt x="74" y="38"/>
                    </a:lnTo>
                    <a:lnTo>
                      <a:pt x="84" y="44"/>
                    </a:lnTo>
                    <a:lnTo>
                      <a:pt x="100" y="52"/>
                    </a:lnTo>
                    <a:lnTo>
                      <a:pt x="108" y="58"/>
                    </a:lnTo>
                    <a:lnTo>
                      <a:pt x="108" y="62"/>
                    </a:lnTo>
                    <a:lnTo>
                      <a:pt x="110" y="64"/>
                    </a:lnTo>
                    <a:lnTo>
                      <a:pt x="108" y="66"/>
                    </a:lnTo>
                    <a:lnTo>
                      <a:pt x="94" y="66"/>
                    </a:lnTo>
                    <a:lnTo>
                      <a:pt x="100" y="72"/>
                    </a:lnTo>
                    <a:lnTo>
                      <a:pt x="110" y="86"/>
                    </a:lnTo>
                    <a:lnTo>
                      <a:pt x="124" y="102"/>
                    </a:lnTo>
                    <a:lnTo>
                      <a:pt x="130" y="106"/>
                    </a:lnTo>
                    <a:lnTo>
                      <a:pt x="138" y="114"/>
                    </a:lnTo>
                    <a:lnTo>
                      <a:pt x="154" y="124"/>
                    </a:lnTo>
                    <a:lnTo>
                      <a:pt x="152" y="130"/>
                    </a:lnTo>
                    <a:lnTo>
                      <a:pt x="136" y="122"/>
                    </a:lnTo>
                    <a:lnTo>
                      <a:pt x="124" y="120"/>
                    </a:lnTo>
                    <a:lnTo>
                      <a:pt x="104" y="118"/>
                    </a:lnTo>
                    <a:lnTo>
                      <a:pt x="94" y="106"/>
                    </a:lnTo>
                    <a:lnTo>
                      <a:pt x="84" y="92"/>
                    </a:lnTo>
                    <a:lnTo>
                      <a:pt x="72" y="84"/>
                    </a:lnTo>
                    <a:lnTo>
                      <a:pt x="60" y="76"/>
                    </a:lnTo>
                    <a:lnTo>
                      <a:pt x="46" y="70"/>
                    </a:lnTo>
                    <a:lnTo>
                      <a:pt x="46" y="80"/>
                    </a:lnTo>
                    <a:lnTo>
                      <a:pt x="42" y="86"/>
                    </a:lnTo>
                    <a:lnTo>
                      <a:pt x="28" y="88"/>
                    </a:lnTo>
                    <a:lnTo>
                      <a:pt x="30" y="96"/>
                    </a:lnTo>
                    <a:lnTo>
                      <a:pt x="38" y="100"/>
                    </a:lnTo>
                    <a:lnTo>
                      <a:pt x="32" y="106"/>
                    </a:lnTo>
                    <a:lnTo>
                      <a:pt x="18" y="102"/>
                    </a:lnTo>
                    <a:lnTo>
                      <a:pt x="8" y="102"/>
                    </a:lnTo>
                    <a:lnTo>
                      <a:pt x="0" y="10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6" name="Freeform 258"/>
              <p:cNvSpPr>
                <a:spLocks noChangeAspect="1"/>
              </p:cNvSpPr>
              <p:nvPr/>
            </p:nvSpPr>
            <p:spPr bwMode="auto">
              <a:xfrm>
                <a:off x="5063" y="2635"/>
                <a:ext cx="58" cy="36"/>
              </a:xfrm>
              <a:custGeom>
                <a:avLst/>
                <a:gdLst/>
                <a:ahLst/>
                <a:cxnLst>
                  <a:cxn ang="0">
                    <a:pos x="0" y="22"/>
                  </a:cxn>
                  <a:cxn ang="0">
                    <a:pos x="14" y="22"/>
                  </a:cxn>
                  <a:cxn ang="0">
                    <a:pos x="34" y="22"/>
                  </a:cxn>
                  <a:cxn ang="0">
                    <a:pos x="40" y="16"/>
                  </a:cxn>
                  <a:cxn ang="0">
                    <a:pos x="50" y="6"/>
                  </a:cxn>
                  <a:cxn ang="0">
                    <a:pos x="56" y="0"/>
                  </a:cxn>
                  <a:cxn ang="0">
                    <a:pos x="58" y="10"/>
                  </a:cxn>
                  <a:cxn ang="0">
                    <a:pos x="54" y="18"/>
                  </a:cxn>
                  <a:cxn ang="0">
                    <a:pos x="46" y="22"/>
                  </a:cxn>
                  <a:cxn ang="0">
                    <a:pos x="38" y="28"/>
                  </a:cxn>
                  <a:cxn ang="0">
                    <a:pos x="32" y="34"/>
                  </a:cxn>
                  <a:cxn ang="0">
                    <a:pos x="20" y="36"/>
                  </a:cxn>
                  <a:cxn ang="0">
                    <a:pos x="6" y="32"/>
                  </a:cxn>
                  <a:cxn ang="0">
                    <a:pos x="0" y="28"/>
                  </a:cxn>
                  <a:cxn ang="0">
                    <a:pos x="0" y="22"/>
                  </a:cxn>
                </a:cxnLst>
                <a:rect l="0" t="0" r="r" b="b"/>
                <a:pathLst>
                  <a:path w="58" h="36">
                    <a:moveTo>
                      <a:pt x="0" y="22"/>
                    </a:moveTo>
                    <a:lnTo>
                      <a:pt x="14" y="22"/>
                    </a:lnTo>
                    <a:lnTo>
                      <a:pt x="34" y="22"/>
                    </a:lnTo>
                    <a:lnTo>
                      <a:pt x="40" y="16"/>
                    </a:lnTo>
                    <a:lnTo>
                      <a:pt x="50" y="6"/>
                    </a:lnTo>
                    <a:lnTo>
                      <a:pt x="56" y="0"/>
                    </a:lnTo>
                    <a:lnTo>
                      <a:pt x="58" y="10"/>
                    </a:lnTo>
                    <a:lnTo>
                      <a:pt x="54" y="18"/>
                    </a:lnTo>
                    <a:lnTo>
                      <a:pt x="46" y="22"/>
                    </a:lnTo>
                    <a:lnTo>
                      <a:pt x="38" y="28"/>
                    </a:lnTo>
                    <a:lnTo>
                      <a:pt x="32" y="34"/>
                    </a:lnTo>
                    <a:lnTo>
                      <a:pt x="20" y="36"/>
                    </a:lnTo>
                    <a:lnTo>
                      <a:pt x="6" y="32"/>
                    </a:lnTo>
                    <a:lnTo>
                      <a:pt x="0" y="28"/>
                    </a:lnTo>
                    <a:lnTo>
                      <a:pt x="0" y="2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7" name="Freeform 259"/>
              <p:cNvSpPr>
                <a:spLocks noChangeAspect="1"/>
              </p:cNvSpPr>
              <p:nvPr/>
            </p:nvSpPr>
            <p:spPr bwMode="auto">
              <a:xfrm>
                <a:off x="5155" y="2653"/>
                <a:ext cx="22" cy="28"/>
              </a:xfrm>
              <a:custGeom>
                <a:avLst/>
                <a:gdLst/>
                <a:ahLst/>
                <a:cxnLst>
                  <a:cxn ang="0">
                    <a:pos x="0" y="0"/>
                  </a:cxn>
                  <a:cxn ang="0">
                    <a:pos x="10" y="6"/>
                  </a:cxn>
                  <a:cxn ang="0">
                    <a:pos x="20" y="16"/>
                  </a:cxn>
                  <a:cxn ang="0">
                    <a:pos x="22" y="28"/>
                  </a:cxn>
                  <a:cxn ang="0">
                    <a:pos x="12" y="22"/>
                  </a:cxn>
                  <a:cxn ang="0">
                    <a:pos x="8" y="14"/>
                  </a:cxn>
                  <a:cxn ang="0">
                    <a:pos x="2" y="8"/>
                  </a:cxn>
                  <a:cxn ang="0">
                    <a:pos x="0" y="0"/>
                  </a:cxn>
                </a:cxnLst>
                <a:rect l="0" t="0" r="r" b="b"/>
                <a:pathLst>
                  <a:path w="22" h="28">
                    <a:moveTo>
                      <a:pt x="0" y="0"/>
                    </a:moveTo>
                    <a:lnTo>
                      <a:pt x="10" y="6"/>
                    </a:lnTo>
                    <a:lnTo>
                      <a:pt x="20" y="16"/>
                    </a:lnTo>
                    <a:lnTo>
                      <a:pt x="22" y="28"/>
                    </a:lnTo>
                    <a:lnTo>
                      <a:pt x="12" y="22"/>
                    </a:lnTo>
                    <a:lnTo>
                      <a:pt x="8" y="14"/>
                    </a:lnTo>
                    <a:lnTo>
                      <a:pt x="2" y="8"/>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8" name="Freeform 260"/>
              <p:cNvSpPr>
                <a:spLocks noChangeAspect="1"/>
              </p:cNvSpPr>
              <p:nvPr/>
            </p:nvSpPr>
            <p:spPr bwMode="auto">
              <a:xfrm>
                <a:off x="5233" y="2717"/>
                <a:ext cx="20" cy="12"/>
              </a:xfrm>
              <a:custGeom>
                <a:avLst/>
                <a:gdLst/>
                <a:ahLst/>
                <a:cxnLst>
                  <a:cxn ang="0">
                    <a:pos x="4" y="0"/>
                  </a:cxn>
                  <a:cxn ang="0">
                    <a:pos x="10" y="0"/>
                  </a:cxn>
                  <a:cxn ang="0">
                    <a:pos x="20" y="8"/>
                  </a:cxn>
                  <a:cxn ang="0">
                    <a:pos x="20" y="10"/>
                  </a:cxn>
                  <a:cxn ang="0">
                    <a:pos x="20" y="12"/>
                  </a:cxn>
                  <a:cxn ang="0">
                    <a:pos x="18" y="12"/>
                  </a:cxn>
                  <a:cxn ang="0">
                    <a:pos x="4" y="10"/>
                  </a:cxn>
                  <a:cxn ang="0">
                    <a:pos x="0" y="4"/>
                  </a:cxn>
                  <a:cxn ang="0">
                    <a:pos x="4" y="0"/>
                  </a:cxn>
                </a:cxnLst>
                <a:rect l="0" t="0" r="r" b="b"/>
                <a:pathLst>
                  <a:path w="20" h="12">
                    <a:moveTo>
                      <a:pt x="4" y="0"/>
                    </a:moveTo>
                    <a:lnTo>
                      <a:pt x="10" y="0"/>
                    </a:lnTo>
                    <a:lnTo>
                      <a:pt x="20" y="8"/>
                    </a:lnTo>
                    <a:lnTo>
                      <a:pt x="20" y="10"/>
                    </a:lnTo>
                    <a:lnTo>
                      <a:pt x="20" y="12"/>
                    </a:lnTo>
                    <a:lnTo>
                      <a:pt x="18" y="12"/>
                    </a:lnTo>
                    <a:lnTo>
                      <a:pt x="4" y="10"/>
                    </a:lnTo>
                    <a:lnTo>
                      <a:pt x="0" y="4"/>
                    </a:lnTo>
                    <a:lnTo>
                      <a:pt x="4"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49" name="Freeform 261"/>
              <p:cNvSpPr>
                <a:spLocks noChangeAspect="1"/>
              </p:cNvSpPr>
              <p:nvPr/>
            </p:nvSpPr>
            <p:spPr bwMode="auto">
              <a:xfrm>
                <a:off x="5249" y="2701"/>
                <a:ext cx="16" cy="20"/>
              </a:xfrm>
              <a:custGeom>
                <a:avLst/>
                <a:gdLst/>
                <a:ahLst/>
                <a:cxnLst>
                  <a:cxn ang="0">
                    <a:pos x="0" y="0"/>
                  </a:cxn>
                  <a:cxn ang="0">
                    <a:pos x="2" y="8"/>
                  </a:cxn>
                  <a:cxn ang="0">
                    <a:pos x="6" y="18"/>
                  </a:cxn>
                  <a:cxn ang="0">
                    <a:pos x="16" y="20"/>
                  </a:cxn>
                  <a:cxn ang="0">
                    <a:pos x="14" y="8"/>
                  </a:cxn>
                  <a:cxn ang="0">
                    <a:pos x="8" y="4"/>
                  </a:cxn>
                  <a:cxn ang="0">
                    <a:pos x="0" y="0"/>
                  </a:cxn>
                </a:cxnLst>
                <a:rect l="0" t="0" r="r" b="b"/>
                <a:pathLst>
                  <a:path w="16" h="20">
                    <a:moveTo>
                      <a:pt x="0" y="0"/>
                    </a:moveTo>
                    <a:lnTo>
                      <a:pt x="2" y="8"/>
                    </a:lnTo>
                    <a:lnTo>
                      <a:pt x="6" y="18"/>
                    </a:lnTo>
                    <a:lnTo>
                      <a:pt x="16" y="20"/>
                    </a:lnTo>
                    <a:lnTo>
                      <a:pt x="14" y="8"/>
                    </a:lnTo>
                    <a:lnTo>
                      <a:pt x="8" y="4"/>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0" name="Freeform 262"/>
              <p:cNvSpPr>
                <a:spLocks noChangeAspect="1"/>
              </p:cNvSpPr>
              <p:nvPr/>
            </p:nvSpPr>
            <p:spPr bwMode="auto">
              <a:xfrm>
                <a:off x="5263" y="2733"/>
                <a:ext cx="14" cy="10"/>
              </a:xfrm>
              <a:custGeom>
                <a:avLst/>
                <a:gdLst/>
                <a:ahLst/>
                <a:cxnLst>
                  <a:cxn ang="0">
                    <a:pos x="0" y="2"/>
                  </a:cxn>
                  <a:cxn ang="0">
                    <a:pos x="6" y="0"/>
                  </a:cxn>
                  <a:cxn ang="0">
                    <a:pos x="14" y="4"/>
                  </a:cxn>
                  <a:cxn ang="0">
                    <a:pos x="14" y="10"/>
                  </a:cxn>
                  <a:cxn ang="0">
                    <a:pos x="6" y="8"/>
                  </a:cxn>
                  <a:cxn ang="0">
                    <a:pos x="0" y="2"/>
                  </a:cxn>
                </a:cxnLst>
                <a:rect l="0" t="0" r="r" b="b"/>
                <a:pathLst>
                  <a:path w="14" h="10">
                    <a:moveTo>
                      <a:pt x="0" y="2"/>
                    </a:moveTo>
                    <a:lnTo>
                      <a:pt x="6" y="0"/>
                    </a:lnTo>
                    <a:lnTo>
                      <a:pt x="14" y="4"/>
                    </a:lnTo>
                    <a:lnTo>
                      <a:pt x="14" y="10"/>
                    </a:lnTo>
                    <a:lnTo>
                      <a:pt x="6" y="8"/>
                    </a:lnTo>
                    <a:lnTo>
                      <a:pt x="0" y="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2" name="Freeform 263"/>
              <p:cNvSpPr>
                <a:spLocks noChangeAspect="1"/>
              </p:cNvSpPr>
              <p:nvPr/>
            </p:nvSpPr>
            <p:spPr bwMode="auto">
              <a:xfrm>
                <a:off x="5307" y="2895"/>
                <a:ext cx="44" cy="36"/>
              </a:xfrm>
              <a:custGeom>
                <a:avLst/>
                <a:gdLst/>
                <a:ahLst/>
                <a:cxnLst>
                  <a:cxn ang="0">
                    <a:pos x="0" y="0"/>
                  </a:cxn>
                  <a:cxn ang="0">
                    <a:pos x="14" y="6"/>
                  </a:cxn>
                  <a:cxn ang="0">
                    <a:pos x="24" y="18"/>
                  </a:cxn>
                  <a:cxn ang="0">
                    <a:pos x="34" y="24"/>
                  </a:cxn>
                  <a:cxn ang="0">
                    <a:pos x="44" y="32"/>
                  </a:cxn>
                  <a:cxn ang="0">
                    <a:pos x="42" y="36"/>
                  </a:cxn>
                  <a:cxn ang="0">
                    <a:pos x="30" y="28"/>
                  </a:cxn>
                  <a:cxn ang="0">
                    <a:pos x="20" y="20"/>
                  </a:cxn>
                  <a:cxn ang="0">
                    <a:pos x="10" y="12"/>
                  </a:cxn>
                  <a:cxn ang="0">
                    <a:pos x="2" y="8"/>
                  </a:cxn>
                  <a:cxn ang="0">
                    <a:pos x="0" y="0"/>
                  </a:cxn>
                </a:cxnLst>
                <a:rect l="0" t="0" r="r" b="b"/>
                <a:pathLst>
                  <a:path w="44" h="36">
                    <a:moveTo>
                      <a:pt x="0" y="0"/>
                    </a:moveTo>
                    <a:lnTo>
                      <a:pt x="14" y="6"/>
                    </a:lnTo>
                    <a:lnTo>
                      <a:pt x="24" y="18"/>
                    </a:lnTo>
                    <a:lnTo>
                      <a:pt x="34" y="24"/>
                    </a:lnTo>
                    <a:lnTo>
                      <a:pt x="44" y="32"/>
                    </a:lnTo>
                    <a:lnTo>
                      <a:pt x="42" y="36"/>
                    </a:lnTo>
                    <a:lnTo>
                      <a:pt x="30" y="28"/>
                    </a:lnTo>
                    <a:lnTo>
                      <a:pt x="20" y="20"/>
                    </a:lnTo>
                    <a:lnTo>
                      <a:pt x="10" y="12"/>
                    </a:lnTo>
                    <a:lnTo>
                      <a:pt x="2" y="8"/>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3" name="Freeform 264"/>
              <p:cNvSpPr>
                <a:spLocks noChangeAspect="1"/>
              </p:cNvSpPr>
              <p:nvPr/>
            </p:nvSpPr>
            <p:spPr bwMode="auto">
              <a:xfrm>
                <a:off x="5445" y="3135"/>
                <a:ext cx="88" cy="136"/>
              </a:xfrm>
              <a:custGeom>
                <a:avLst/>
                <a:gdLst/>
                <a:ahLst/>
                <a:cxnLst>
                  <a:cxn ang="0">
                    <a:pos x="20" y="98"/>
                  </a:cxn>
                  <a:cxn ang="0">
                    <a:pos x="14" y="90"/>
                  </a:cxn>
                  <a:cxn ang="0">
                    <a:pos x="22" y="84"/>
                  </a:cxn>
                  <a:cxn ang="0">
                    <a:pos x="28" y="80"/>
                  </a:cxn>
                  <a:cxn ang="0">
                    <a:pos x="28" y="62"/>
                  </a:cxn>
                  <a:cxn ang="0">
                    <a:pos x="30" y="46"/>
                  </a:cxn>
                  <a:cxn ang="0">
                    <a:pos x="20" y="34"/>
                  </a:cxn>
                  <a:cxn ang="0">
                    <a:pos x="8" y="26"/>
                  </a:cxn>
                  <a:cxn ang="0">
                    <a:pos x="2" y="10"/>
                  </a:cxn>
                  <a:cxn ang="0">
                    <a:pos x="0" y="0"/>
                  </a:cxn>
                  <a:cxn ang="0">
                    <a:pos x="10" y="10"/>
                  </a:cxn>
                  <a:cxn ang="0">
                    <a:pos x="22" y="18"/>
                  </a:cxn>
                  <a:cxn ang="0">
                    <a:pos x="30" y="26"/>
                  </a:cxn>
                  <a:cxn ang="0">
                    <a:pos x="28" y="34"/>
                  </a:cxn>
                  <a:cxn ang="0">
                    <a:pos x="34" y="44"/>
                  </a:cxn>
                  <a:cxn ang="0">
                    <a:pos x="38" y="52"/>
                  </a:cxn>
                  <a:cxn ang="0">
                    <a:pos x="44" y="46"/>
                  </a:cxn>
                  <a:cxn ang="0">
                    <a:pos x="46" y="52"/>
                  </a:cxn>
                  <a:cxn ang="0">
                    <a:pos x="52" y="60"/>
                  </a:cxn>
                  <a:cxn ang="0">
                    <a:pos x="64" y="68"/>
                  </a:cxn>
                  <a:cxn ang="0">
                    <a:pos x="76" y="66"/>
                  </a:cxn>
                  <a:cxn ang="0">
                    <a:pos x="82" y="60"/>
                  </a:cxn>
                  <a:cxn ang="0">
                    <a:pos x="88" y="62"/>
                  </a:cxn>
                  <a:cxn ang="0">
                    <a:pos x="88" y="74"/>
                  </a:cxn>
                  <a:cxn ang="0">
                    <a:pos x="80" y="80"/>
                  </a:cxn>
                  <a:cxn ang="0">
                    <a:pos x="80" y="88"/>
                  </a:cxn>
                  <a:cxn ang="0">
                    <a:pos x="64" y="90"/>
                  </a:cxn>
                  <a:cxn ang="0">
                    <a:pos x="64" y="98"/>
                  </a:cxn>
                  <a:cxn ang="0">
                    <a:pos x="64" y="106"/>
                  </a:cxn>
                  <a:cxn ang="0">
                    <a:pos x="58" y="114"/>
                  </a:cxn>
                  <a:cxn ang="0">
                    <a:pos x="50" y="126"/>
                  </a:cxn>
                  <a:cxn ang="0">
                    <a:pos x="40" y="136"/>
                  </a:cxn>
                  <a:cxn ang="0">
                    <a:pos x="32" y="134"/>
                  </a:cxn>
                  <a:cxn ang="0">
                    <a:pos x="30" y="122"/>
                  </a:cxn>
                  <a:cxn ang="0">
                    <a:pos x="36" y="116"/>
                  </a:cxn>
                  <a:cxn ang="0">
                    <a:pos x="36" y="108"/>
                  </a:cxn>
                  <a:cxn ang="0">
                    <a:pos x="30" y="100"/>
                  </a:cxn>
                  <a:cxn ang="0">
                    <a:pos x="20" y="98"/>
                  </a:cxn>
                </a:cxnLst>
                <a:rect l="0" t="0" r="r" b="b"/>
                <a:pathLst>
                  <a:path w="88" h="136">
                    <a:moveTo>
                      <a:pt x="20" y="98"/>
                    </a:moveTo>
                    <a:lnTo>
                      <a:pt x="14" y="90"/>
                    </a:lnTo>
                    <a:lnTo>
                      <a:pt x="22" y="84"/>
                    </a:lnTo>
                    <a:lnTo>
                      <a:pt x="28" y="80"/>
                    </a:lnTo>
                    <a:lnTo>
                      <a:pt x="28" y="62"/>
                    </a:lnTo>
                    <a:lnTo>
                      <a:pt x="30" y="46"/>
                    </a:lnTo>
                    <a:lnTo>
                      <a:pt x="20" y="34"/>
                    </a:lnTo>
                    <a:lnTo>
                      <a:pt x="8" y="26"/>
                    </a:lnTo>
                    <a:lnTo>
                      <a:pt x="2" y="10"/>
                    </a:lnTo>
                    <a:lnTo>
                      <a:pt x="0" y="0"/>
                    </a:lnTo>
                    <a:lnTo>
                      <a:pt x="10" y="10"/>
                    </a:lnTo>
                    <a:lnTo>
                      <a:pt x="22" y="18"/>
                    </a:lnTo>
                    <a:lnTo>
                      <a:pt x="30" y="26"/>
                    </a:lnTo>
                    <a:lnTo>
                      <a:pt x="28" y="34"/>
                    </a:lnTo>
                    <a:lnTo>
                      <a:pt x="34" y="44"/>
                    </a:lnTo>
                    <a:lnTo>
                      <a:pt x="38" y="52"/>
                    </a:lnTo>
                    <a:lnTo>
                      <a:pt x="44" y="46"/>
                    </a:lnTo>
                    <a:lnTo>
                      <a:pt x="46" y="52"/>
                    </a:lnTo>
                    <a:lnTo>
                      <a:pt x="52" y="60"/>
                    </a:lnTo>
                    <a:lnTo>
                      <a:pt x="64" y="68"/>
                    </a:lnTo>
                    <a:lnTo>
                      <a:pt x="76" y="66"/>
                    </a:lnTo>
                    <a:lnTo>
                      <a:pt x="82" y="60"/>
                    </a:lnTo>
                    <a:lnTo>
                      <a:pt x="88" y="62"/>
                    </a:lnTo>
                    <a:lnTo>
                      <a:pt x="88" y="74"/>
                    </a:lnTo>
                    <a:lnTo>
                      <a:pt x="80" y="80"/>
                    </a:lnTo>
                    <a:lnTo>
                      <a:pt x="80" y="88"/>
                    </a:lnTo>
                    <a:lnTo>
                      <a:pt x="64" y="90"/>
                    </a:lnTo>
                    <a:lnTo>
                      <a:pt x="64" y="98"/>
                    </a:lnTo>
                    <a:lnTo>
                      <a:pt x="64" y="106"/>
                    </a:lnTo>
                    <a:lnTo>
                      <a:pt x="58" y="114"/>
                    </a:lnTo>
                    <a:lnTo>
                      <a:pt x="50" y="126"/>
                    </a:lnTo>
                    <a:lnTo>
                      <a:pt x="40" y="136"/>
                    </a:lnTo>
                    <a:lnTo>
                      <a:pt x="32" y="134"/>
                    </a:lnTo>
                    <a:lnTo>
                      <a:pt x="30" y="122"/>
                    </a:lnTo>
                    <a:lnTo>
                      <a:pt x="36" y="116"/>
                    </a:lnTo>
                    <a:lnTo>
                      <a:pt x="36" y="108"/>
                    </a:lnTo>
                    <a:lnTo>
                      <a:pt x="30" y="100"/>
                    </a:lnTo>
                    <a:lnTo>
                      <a:pt x="20" y="98"/>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54" name="Freeform 265"/>
              <p:cNvSpPr>
                <a:spLocks noChangeAspect="1"/>
              </p:cNvSpPr>
              <p:nvPr/>
            </p:nvSpPr>
            <p:spPr bwMode="auto">
              <a:xfrm>
                <a:off x="5345" y="3251"/>
                <a:ext cx="122" cy="116"/>
              </a:xfrm>
              <a:custGeom>
                <a:avLst/>
                <a:gdLst/>
                <a:ahLst/>
                <a:cxnLst>
                  <a:cxn ang="0">
                    <a:pos x="92" y="0"/>
                  </a:cxn>
                  <a:cxn ang="0">
                    <a:pos x="100" y="2"/>
                  </a:cxn>
                  <a:cxn ang="0">
                    <a:pos x="106" y="10"/>
                  </a:cxn>
                  <a:cxn ang="0">
                    <a:pos x="116" y="10"/>
                  </a:cxn>
                  <a:cxn ang="0">
                    <a:pos x="122" y="10"/>
                  </a:cxn>
                  <a:cxn ang="0">
                    <a:pos x="122" y="20"/>
                  </a:cxn>
                  <a:cxn ang="0">
                    <a:pos x="116" y="30"/>
                  </a:cxn>
                  <a:cxn ang="0">
                    <a:pos x="110" y="38"/>
                  </a:cxn>
                  <a:cxn ang="0">
                    <a:pos x="100" y="46"/>
                  </a:cxn>
                  <a:cxn ang="0">
                    <a:pos x="100" y="60"/>
                  </a:cxn>
                  <a:cxn ang="0">
                    <a:pos x="90" y="62"/>
                  </a:cxn>
                  <a:cxn ang="0">
                    <a:pos x="80" y="66"/>
                  </a:cxn>
                  <a:cxn ang="0">
                    <a:pos x="74" y="74"/>
                  </a:cxn>
                  <a:cxn ang="0">
                    <a:pos x="70" y="90"/>
                  </a:cxn>
                  <a:cxn ang="0">
                    <a:pos x="58" y="104"/>
                  </a:cxn>
                  <a:cxn ang="0">
                    <a:pos x="48" y="114"/>
                  </a:cxn>
                  <a:cxn ang="0">
                    <a:pos x="30" y="116"/>
                  </a:cxn>
                  <a:cxn ang="0">
                    <a:pos x="22" y="110"/>
                  </a:cxn>
                  <a:cxn ang="0">
                    <a:pos x="16" y="108"/>
                  </a:cxn>
                  <a:cxn ang="0">
                    <a:pos x="0" y="106"/>
                  </a:cxn>
                  <a:cxn ang="0">
                    <a:pos x="4" y="92"/>
                  </a:cxn>
                  <a:cxn ang="0">
                    <a:pos x="14" y="80"/>
                  </a:cxn>
                  <a:cxn ang="0">
                    <a:pos x="30" y="64"/>
                  </a:cxn>
                  <a:cxn ang="0">
                    <a:pos x="38" y="64"/>
                  </a:cxn>
                  <a:cxn ang="0">
                    <a:pos x="48" y="52"/>
                  </a:cxn>
                  <a:cxn ang="0">
                    <a:pos x="60" y="52"/>
                  </a:cxn>
                  <a:cxn ang="0">
                    <a:pos x="72" y="36"/>
                  </a:cxn>
                  <a:cxn ang="0">
                    <a:pos x="78" y="26"/>
                  </a:cxn>
                  <a:cxn ang="0">
                    <a:pos x="88" y="20"/>
                  </a:cxn>
                  <a:cxn ang="0">
                    <a:pos x="88" y="10"/>
                  </a:cxn>
                  <a:cxn ang="0">
                    <a:pos x="92" y="0"/>
                  </a:cxn>
                </a:cxnLst>
                <a:rect l="0" t="0" r="r" b="b"/>
                <a:pathLst>
                  <a:path w="122" h="116">
                    <a:moveTo>
                      <a:pt x="92" y="0"/>
                    </a:moveTo>
                    <a:lnTo>
                      <a:pt x="100" y="2"/>
                    </a:lnTo>
                    <a:lnTo>
                      <a:pt x="106" y="10"/>
                    </a:lnTo>
                    <a:lnTo>
                      <a:pt x="116" y="10"/>
                    </a:lnTo>
                    <a:lnTo>
                      <a:pt x="122" y="10"/>
                    </a:lnTo>
                    <a:lnTo>
                      <a:pt x="122" y="20"/>
                    </a:lnTo>
                    <a:lnTo>
                      <a:pt x="116" y="30"/>
                    </a:lnTo>
                    <a:lnTo>
                      <a:pt x="110" y="38"/>
                    </a:lnTo>
                    <a:lnTo>
                      <a:pt x="100" y="46"/>
                    </a:lnTo>
                    <a:lnTo>
                      <a:pt x="100" y="60"/>
                    </a:lnTo>
                    <a:lnTo>
                      <a:pt x="90" y="62"/>
                    </a:lnTo>
                    <a:lnTo>
                      <a:pt x="80" y="66"/>
                    </a:lnTo>
                    <a:lnTo>
                      <a:pt x="74" y="74"/>
                    </a:lnTo>
                    <a:lnTo>
                      <a:pt x="70" y="90"/>
                    </a:lnTo>
                    <a:lnTo>
                      <a:pt x="58" y="104"/>
                    </a:lnTo>
                    <a:lnTo>
                      <a:pt x="48" y="114"/>
                    </a:lnTo>
                    <a:lnTo>
                      <a:pt x="30" y="116"/>
                    </a:lnTo>
                    <a:lnTo>
                      <a:pt x="22" y="110"/>
                    </a:lnTo>
                    <a:lnTo>
                      <a:pt x="16" y="108"/>
                    </a:lnTo>
                    <a:lnTo>
                      <a:pt x="0" y="106"/>
                    </a:lnTo>
                    <a:lnTo>
                      <a:pt x="4" y="92"/>
                    </a:lnTo>
                    <a:lnTo>
                      <a:pt x="14" y="80"/>
                    </a:lnTo>
                    <a:lnTo>
                      <a:pt x="30" y="64"/>
                    </a:lnTo>
                    <a:lnTo>
                      <a:pt x="38" y="64"/>
                    </a:lnTo>
                    <a:lnTo>
                      <a:pt x="48" y="52"/>
                    </a:lnTo>
                    <a:lnTo>
                      <a:pt x="60" y="52"/>
                    </a:lnTo>
                    <a:lnTo>
                      <a:pt x="72" y="36"/>
                    </a:lnTo>
                    <a:lnTo>
                      <a:pt x="78" y="26"/>
                    </a:lnTo>
                    <a:lnTo>
                      <a:pt x="88" y="20"/>
                    </a:lnTo>
                    <a:lnTo>
                      <a:pt x="88" y="10"/>
                    </a:lnTo>
                    <a:lnTo>
                      <a:pt x="92" y="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55" name="Freeform 266"/>
              <p:cNvSpPr>
                <a:spLocks noChangeAspect="1"/>
              </p:cNvSpPr>
              <p:nvPr/>
            </p:nvSpPr>
            <p:spPr bwMode="auto">
              <a:xfrm>
                <a:off x="4997" y="3251"/>
                <a:ext cx="58" cy="58"/>
              </a:xfrm>
              <a:custGeom>
                <a:avLst/>
                <a:gdLst/>
                <a:ahLst/>
                <a:cxnLst>
                  <a:cxn ang="0">
                    <a:pos x="2" y="0"/>
                  </a:cxn>
                  <a:cxn ang="0">
                    <a:pos x="12" y="6"/>
                  </a:cxn>
                  <a:cxn ang="0">
                    <a:pos x="26" y="12"/>
                  </a:cxn>
                  <a:cxn ang="0">
                    <a:pos x="40" y="10"/>
                  </a:cxn>
                  <a:cxn ang="0">
                    <a:pos x="52" y="8"/>
                  </a:cxn>
                  <a:cxn ang="0">
                    <a:pos x="58" y="10"/>
                  </a:cxn>
                  <a:cxn ang="0">
                    <a:pos x="58" y="26"/>
                  </a:cxn>
                  <a:cxn ang="0">
                    <a:pos x="54" y="34"/>
                  </a:cxn>
                  <a:cxn ang="0">
                    <a:pos x="52" y="42"/>
                  </a:cxn>
                  <a:cxn ang="0">
                    <a:pos x="48" y="46"/>
                  </a:cxn>
                  <a:cxn ang="0">
                    <a:pos x="42" y="46"/>
                  </a:cxn>
                  <a:cxn ang="0">
                    <a:pos x="40" y="50"/>
                  </a:cxn>
                  <a:cxn ang="0">
                    <a:pos x="32" y="58"/>
                  </a:cxn>
                  <a:cxn ang="0">
                    <a:pos x="24" y="56"/>
                  </a:cxn>
                  <a:cxn ang="0">
                    <a:pos x="16" y="48"/>
                  </a:cxn>
                  <a:cxn ang="0">
                    <a:pos x="10" y="40"/>
                  </a:cxn>
                  <a:cxn ang="0">
                    <a:pos x="12" y="26"/>
                  </a:cxn>
                  <a:cxn ang="0">
                    <a:pos x="8" y="18"/>
                  </a:cxn>
                  <a:cxn ang="0">
                    <a:pos x="0" y="12"/>
                  </a:cxn>
                  <a:cxn ang="0">
                    <a:pos x="2" y="0"/>
                  </a:cxn>
                </a:cxnLst>
                <a:rect l="0" t="0" r="r" b="b"/>
                <a:pathLst>
                  <a:path w="58" h="58">
                    <a:moveTo>
                      <a:pt x="2" y="0"/>
                    </a:moveTo>
                    <a:lnTo>
                      <a:pt x="12" y="6"/>
                    </a:lnTo>
                    <a:lnTo>
                      <a:pt x="26" y="12"/>
                    </a:lnTo>
                    <a:lnTo>
                      <a:pt x="40" y="10"/>
                    </a:lnTo>
                    <a:lnTo>
                      <a:pt x="52" y="8"/>
                    </a:lnTo>
                    <a:lnTo>
                      <a:pt x="58" y="10"/>
                    </a:lnTo>
                    <a:lnTo>
                      <a:pt x="58" y="26"/>
                    </a:lnTo>
                    <a:lnTo>
                      <a:pt x="54" y="34"/>
                    </a:lnTo>
                    <a:lnTo>
                      <a:pt x="52" y="42"/>
                    </a:lnTo>
                    <a:lnTo>
                      <a:pt x="48" y="46"/>
                    </a:lnTo>
                    <a:lnTo>
                      <a:pt x="42" y="46"/>
                    </a:lnTo>
                    <a:lnTo>
                      <a:pt x="40" y="50"/>
                    </a:lnTo>
                    <a:lnTo>
                      <a:pt x="32" y="58"/>
                    </a:lnTo>
                    <a:lnTo>
                      <a:pt x="24" y="56"/>
                    </a:lnTo>
                    <a:lnTo>
                      <a:pt x="16" y="48"/>
                    </a:lnTo>
                    <a:lnTo>
                      <a:pt x="10" y="40"/>
                    </a:lnTo>
                    <a:lnTo>
                      <a:pt x="12" y="26"/>
                    </a:lnTo>
                    <a:lnTo>
                      <a:pt x="8" y="18"/>
                    </a:lnTo>
                    <a:lnTo>
                      <a:pt x="0" y="12"/>
                    </a:lnTo>
                    <a:lnTo>
                      <a:pt x="2"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6" name="Freeform 267"/>
              <p:cNvSpPr>
                <a:spLocks noChangeAspect="1"/>
              </p:cNvSpPr>
              <p:nvPr/>
            </p:nvSpPr>
            <p:spPr bwMode="auto">
              <a:xfrm>
                <a:off x="4497" y="2743"/>
                <a:ext cx="640" cy="476"/>
              </a:xfrm>
              <a:custGeom>
                <a:avLst/>
                <a:gdLst/>
                <a:ahLst/>
                <a:cxnLst>
                  <a:cxn ang="0">
                    <a:pos x="308" y="18"/>
                  </a:cxn>
                  <a:cxn ang="0">
                    <a:pos x="308" y="4"/>
                  </a:cxn>
                  <a:cxn ang="0">
                    <a:pos x="340" y="18"/>
                  </a:cxn>
                  <a:cxn ang="0">
                    <a:pos x="362" y="22"/>
                  </a:cxn>
                  <a:cxn ang="0">
                    <a:pos x="372" y="30"/>
                  </a:cxn>
                  <a:cxn ang="0">
                    <a:pos x="352" y="54"/>
                  </a:cxn>
                  <a:cxn ang="0">
                    <a:pos x="372" y="78"/>
                  </a:cxn>
                  <a:cxn ang="0">
                    <a:pos x="416" y="102"/>
                  </a:cxn>
                  <a:cxn ang="0">
                    <a:pos x="450" y="84"/>
                  </a:cxn>
                  <a:cxn ang="0">
                    <a:pos x="456" y="22"/>
                  </a:cxn>
                  <a:cxn ang="0">
                    <a:pos x="470" y="6"/>
                  </a:cxn>
                  <a:cxn ang="0">
                    <a:pos x="484" y="54"/>
                  </a:cxn>
                  <a:cxn ang="0">
                    <a:pos x="510" y="72"/>
                  </a:cxn>
                  <a:cxn ang="0">
                    <a:pos x="522" y="102"/>
                  </a:cxn>
                  <a:cxn ang="0">
                    <a:pos x="532" y="134"/>
                  </a:cxn>
                  <a:cxn ang="0">
                    <a:pos x="568" y="162"/>
                  </a:cxn>
                  <a:cxn ang="0">
                    <a:pos x="582" y="188"/>
                  </a:cxn>
                  <a:cxn ang="0">
                    <a:pos x="612" y="214"/>
                  </a:cxn>
                  <a:cxn ang="0">
                    <a:pos x="634" y="254"/>
                  </a:cxn>
                  <a:cxn ang="0">
                    <a:pos x="640" y="300"/>
                  </a:cxn>
                  <a:cxn ang="0">
                    <a:pos x="624" y="358"/>
                  </a:cxn>
                  <a:cxn ang="0">
                    <a:pos x="596" y="402"/>
                  </a:cxn>
                  <a:cxn ang="0">
                    <a:pos x="582" y="450"/>
                  </a:cxn>
                  <a:cxn ang="0">
                    <a:pos x="550" y="452"/>
                  </a:cxn>
                  <a:cxn ang="0">
                    <a:pos x="532" y="474"/>
                  </a:cxn>
                  <a:cxn ang="0">
                    <a:pos x="516" y="468"/>
                  </a:cxn>
                  <a:cxn ang="0">
                    <a:pos x="500" y="460"/>
                  </a:cxn>
                  <a:cxn ang="0">
                    <a:pos x="462" y="464"/>
                  </a:cxn>
                  <a:cxn ang="0">
                    <a:pos x="430" y="452"/>
                  </a:cxn>
                  <a:cxn ang="0">
                    <a:pos x="418" y="424"/>
                  </a:cxn>
                  <a:cxn ang="0">
                    <a:pos x="400" y="408"/>
                  </a:cxn>
                  <a:cxn ang="0">
                    <a:pos x="390" y="402"/>
                  </a:cxn>
                  <a:cxn ang="0">
                    <a:pos x="392" y="382"/>
                  </a:cxn>
                  <a:cxn ang="0">
                    <a:pos x="382" y="376"/>
                  </a:cxn>
                  <a:cxn ang="0">
                    <a:pos x="360" y="402"/>
                  </a:cxn>
                  <a:cxn ang="0">
                    <a:pos x="340" y="372"/>
                  </a:cxn>
                  <a:cxn ang="0">
                    <a:pos x="298" y="350"/>
                  </a:cxn>
                  <a:cxn ang="0">
                    <a:pos x="228" y="356"/>
                  </a:cxn>
                  <a:cxn ang="0">
                    <a:pos x="172" y="372"/>
                  </a:cxn>
                  <a:cxn ang="0">
                    <a:pos x="108" y="386"/>
                  </a:cxn>
                  <a:cxn ang="0">
                    <a:pos x="80" y="406"/>
                  </a:cxn>
                  <a:cxn ang="0">
                    <a:pos x="30" y="394"/>
                  </a:cxn>
                  <a:cxn ang="0">
                    <a:pos x="40" y="356"/>
                  </a:cxn>
                  <a:cxn ang="0">
                    <a:pos x="30" y="310"/>
                  </a:cxn>
                  <a:cxn ang="0">
                    <a:pos x="4" y="254"/>
                  </a:cxn>
                  <a:cxn ang="0">
                    <a:pos x="10" y="254"/>
                  </a:cxn>
                  <a:cxn ang="0">
                    <a:pos x="12" y="238"/>
                  </a:cxn>
                  <a:cxn ang="0">
                    <a:pos x="12" y="188"/>
                  </a:cxn>
                  <a:cxn ang="0">
                    <a:pos x="24" y="178"/>
                  </a:cxn>
                  <a:cxn ang="0">
                    <a:pos x="62" y="158"/>
                  </a:cxn>
                  <a:cxn ang="0">
                    <a:pos x="122" y="144"/>
                  </a:cxn>
                  <a:cxn ang="0">
                    <a:pos x="146" y="98"/>
                  </a:cxn>
                  <a:cxn ang="0">
                    <a:pos x="164" y="102"/>
                  </a:cxn>
                  <a:cxn ang="0">
                    <a:pos x="176" y="88"/>
                  </a:cxn>
                  <a:cxn ang="0">
                    <a:pos x="192" y="66"/>
                  </a:cxn>
                  <a:cxn ang="0">
                    <a:pos x="220" y="48"/>
                  </a:cxn>
                  <a:cxn ang="0">
                    <a:pos x="242" y="66"/>
                  </a:cxn>
                  <a:cxn ang="0">
                    <a:pos x="256" y="52"/>
                  </a:cxn>
                  <a:cxn ang="0">
                    <a:pos x="282" y="24"/>
                  </a:cxn>
                </a:cxnLst>
                <a:rect l="0" t="0" r="r" b="b"/>
                <a:pathLst>
                  <a:path w="640" h="476">
                    <a:moveTo>
                      <a:pt x="286" y="20"/>
                    </a:moveTo>
                    <a:lnTo>
                      <a:pt x="296" y="22"/>
                    </a:lnTo>
                    <a:lnTo>
                      <a:pt x="308" y="18"/>
                    </a:lnTo>
                    <a:lnTo>
                      <a:pt x="310" y="12"/>
                    </a:lnTo>
                    <a:lnTo>
                      <a:pt x="302" y="6"/>
                    </a:lnTo>
                    <a:lnTo>
                      <a:pt x="308" y="4"/>
                    </a:lnTo>
                    <a:lnTo>
                      <a:pt x="322" y="10"/>
                    </a:lnTo>
                    <a:lnTo>
                      <a:pt x="330" y="14"/>
                    </a:lnTo>
                    <a:lnTo>
                      <a:pt x="340" y="18"/>
                    </a:lnTo>
                    <a:lnTo>
                      <a:pt x="348" y="20"/>
                    </a:lnTo>
                    <a:lnTo>
                      <a:pt x="354" y="22"/>
                    </a:lnTo>
                    <a:lnTo>
                      <a:pt x="362" y="22"/>
                    </a:lnTo>
                    <a:lnTo>
                      <a:pt x="372" y="18"/>
                    </a:lnTo>
                    <a:lnTo>
                      <a:pt x="380" y="22"/>
                    </a:lnTo>
                    <a:lnTo>
                      <a:pt x="372" y="30"/>
                    </a:lnTo>
                    <a:lnTo>
                      <a:pt x="366" y="40"/>
                    </a:lnTo>
                    <a:lnTo>
                      <a:pt x="360" y="48"/>
                    </a:lnTo>
                    <a:lnTo>
                      <a:pt x="352" y="54"/>
                    </a:lnTo>
                    <a:lnTo>
                      <a:pt x="352" y="62"/>
                    </a:lnTo>
                    <a:lnTo>
                      <a:pt x="358" y="68"/>
                    </a:lnTo>
                    <a:lnTo>
                      <a:pt x="372" y="78"/>
                    </a:lnTo>
                    <a:lnTo>
                      <a:pt x="388" y="84"/>
                    </a:lnTo>
                    <a:lnTo>
                      <a:pt x="404" y="96"/>
                    </a:lnTo>
                    <a:lnTo>
                      <a:pt x="416" y="102"/>
                    </a:lnTo>
                    <a:lnTo>
                      <a:pt x="432" y="112"/>
                    </a:lnTo>
                    <a:lnTo>
                      <a:pt x="442" y="100"/>
                    </a:lnTo>
                    <a:lnTo>
                      <a:pt x="450" y="84"/>
                    </a:lnTo>
                    <a:lnTo>
                      <a:pt x="452" y="66"/>
                    </a:lnTo>
                    <a:lnTo>
                      <a:pt x="450" y="40"/>
                    </a:lnTo>
                    <a:lnTo>
                      <a:pt x="456" y="22"/>
                    </a:lnTo>
                    <a:lnTo>
                      <a:pt x="460" y="10"/>
                    </a:lnTo>
                    <a:lnTo>
                      <a:pt x="464" y="0"/>
                    </a:lnTo>
                    <a:lnTo>
                      <a:pt x="470" y="6"/>
                    </a:lnTo>
                    <a:lnTo>
                      <a:pt x="478" y="20"/>
                    </a:lnTo>
                    <a:lnTo>
                      <a:pt x="482" y="32"/>
                    </a:lnTo>
                    <a:lnTo>
                      <a:pt x="484" y="54"/>
                    </a:lnTo>
                    <a:lnTo>
                      <a:pt x="494" y="58"/>
                    </a:lnTo>
                    <a:lnTo>
                      <a:pt x="506" y="62"/>
                    </a:lnTo>
                    <a:lnTo>
                      <a:pt x="510" y="72"/>
                    </a:lnTo>
                    <a:lnTo>
                      <a:pt x="512" y="82"/>
                    </a:lnTo>
                    <a:lnTo>
                      <a:pt x="512" y="96"/>
                    </a:lnTo>
                    <a:lnTo>
                      <a:pt x="522" y="102"/>
                    </a:lnTo>
                    <a:lnTo>
                      <a:pt x="526" y="112"/>
                    </a:lnTo>
                    <a:lnTo>
                      <a:pt x="526" y="124"/>
                    </a:lnTo>
                    <a:lnTo>
                      <a:pt x="532" y="134"/>
                    </a:lnTo>
                    <a:lnTo>
                      <a:pt x="544" y="138"/>
                    </a:lnTo>
                    <a:lnTo>
                      <a:pt x="558" y="148"/>
                    </a:lnTo>
                    <a:lnTo>
                      <a:pt x="568" y="162"/>
                    </a:lnTo>
                    <a:lnTo>
                      <a:pt x="578" y="172"/>
                    </a:lnTo>
                    <a:lnTo>
                      <a:pt x="578" y="182"/>
                    </a:lnTo>
                    <a:lnTo>
                      <a:pt x="582" y="188"/>
                    </a:lnTo>
                    <a:lnTo>
                      <a:pt x="594" y="188"/>
                    </a:lnTo>
                    <a:lnTo>
                      <a:pt x="598" y="204"/>
                    </a:lnTo>
                    <a:lnTo>
                      <a:pt x="612" y="214"/>
                    </a:lnTo>
                    <a:lnTo>
                      <a:pt x="624" y="228"/>
                    </a:lnTo>
                    <a:lnTo>
                      <a:pt x="630" y="242"/>
                    </a:lnTo>
                    <a:lnTo>
                      <a:pt x="634" y="254"/>
                    </a:lnTo>
                    <a:lnTo>
                      <a:pt x="636" y="270"/>
                    </a:lnTo>
                    <a:lnTo>
                      <a:pt x="638" y="282"/>
                    </a:lnTo>
                    <a:lnTo>
                      <a:pt x="640" y="300"/>
                    </a:lnTo>
                    <a:lnTo>
                      <a:pt x="634" y="322"/>
                    </a:lnTo>
                    <a:lnTo>
                      <a:pt x="632" y="340"/>
                    </a:lnTo>
                    <a:lnTo>
                      <a:pt x="624" y="358"/>
                    </a:lnTo>
                    <a:lnTo>
                      <a:pt x="612" y="368"/>
                    </a:lnTo>
                    <a:lnTo>
                      <a:pt x="606" y="380"/>
                    </a:lnTo>
                    <a:lnTo>
                      <a:pt x="596" y="402"/>
                    </a:lnTo>
                    <a:lnTo>
                      <a:pt x="590" y="418"/>
                    </a:lnTo>
                    <a:lnTo>
                      <a:pt x="582" y="432"/>
                    </a:lnTo>
                    <a:lnTo>
                      <a:pt x="582" y="450"/>
                    </a:lnTo>
                    <a:lnTo>
                      <a:pt x="576" y="454"/>
                    </a:lnTo>
                    <a:lnTo>
                      <a:pt x="566" y="454"/>
                    </a:lnTo>
                    <a:lnTo>
                      <a:pt x="550" y="452"/>
                    </a:lnTo>
                    <a:lnTo>
                      <a:pt x="546" y="464"/>
                    </a:lnTo>
                    <a:lnTo>
                      <a:pt x="534" y="472"/>
                    </a:lnTo>
                    <a:lnTo>
                      <a:pt x="532" y="474"/>
                    </a:lnTo>
                    <a:lnTo>
                      <a:pt x="526" y="476"/>
                    </a:lnTo>
                    <a:lnTo>
                      <a:pt x="520" y="472"/>
                    </a:lnTo>
                    <a:lnTo>
                      <a:pt x="516" y="468"/>
                    </a:lnTo>
                    <a:lnTo>
                      <a:pt x="510" y="462"/>
                    </a:lnTo>
                    <a:lnTo>
                      <a:pt x="506" y="458"/>
                    </a:lnTo>
                    <a:lnTo>
                      <a:pt x="500" y="460"/>
                    </a:lnTo>
                    <a:lnTo>
                      <a:pt x="486" y="474"/>
                    </a:lnTo>
                    <a:lnTo>
                      <a:pt x="474" y="470"/>
                    </a:lnTo>
                    <a:lnTo>
                      <a:pt x="462" y="464"/>
                    </a:lnTo>
                    <a:lnTo>
                      <a:pt x="450" y="464"/>
                    </a:lnTo>
                    <a:lnTo>
                      <a:pt x="438" y="462"/>
                    </a:lnTo>
                    <a:lnTo>
                      <a:pt x="430" y="452"/>
                    </a:lnTo>
                    <a:lnTo>
                      <a:pt x="424" y="444"/>
                    </a:lnTo>
                    <a:lnTo>
                      <a:pt x="426" y="434"/>
                    </a:lnTo>
                    <a:lnTo>
                      <a:pt x="418" y="424"/>
                    </a:lnTo>
                    <a:lnTo>
                      <a:pt x="410" y="416"/>
                    </a:lnTo>
                    <a:lnTo>
                      <a:pt x="402" y="416"/>
                    </a:lnTo>
                    <a:lnTo>
                      <a:pt x="400" y="408"/>
                    </a:lnTo>
                    <a:lnTo>
                      <a:pt x="406" y="398"/>
                    </a:lnTo>
                    <a:lnTo>
                      <a:pt x="398" y="394"/>
                    </a:lnTo>
                    <a:lnTo>
                      <a:pt x="390" y="402"/>
                    </a:lnTo>
                    <a:lnTo>
                      <a:pt x="380" y="408"/>
                    </a:lnTo>
                    <a:lnTo>
                      <a:pt x="386" y="388"/>
                    </a:lnTo>
                    <a:lnTo>
                      <a:pt x="392" y="382"/>
                    </a:lnTo>
                    <a:lnTo>
                      <a:pt x="394" y="376"/>
                    </a:lnTo>
                    <a:lnTo>
                      <a:pt x="390" y="366"/>
                    </a:lnTo>
                    <a:lnTo>
                      <a:pt x="382" y="376"/>
                    </a:lnTo>
                    <a:lnTo>
                      <a:pt x="376" y="386"/>
                    </a:lnTo>
                    <a:lnTo>
                      <a:pt x="366" y="394"/>
                    </a:lnTo>
                    <a:lnTo>
                      <a:pt x="360" y="402"/>
                    </a:lnTo>
                    <a:lnTo>
                      <a:pt x="352" y="398"/>
                    </a:lnTo>
                    <a:lnTo>
                      <a:pt x="350" y="386"/>
                    </a:lnTo>
                    <a:lnTo>
                      <a:pt x="340" y="372"/>
                    </a:lnTo>
                    <a:lnTo>
                      <a:pt x="334" y="364"/>
                    </a:lnTo>
                    <a:lnTo>
                      <a:pt x="328" y="358"/>
                    </a:lnTo>
                    <a:lnTo>
                      <a:pt x="298" y="350"/>
                    </a:lnTo>
                    <a:lnTo>
                      <a:pt x="258" y="344"/>
                    </a:lnTo>
                    <a:lnTo>
                      <a:pt x="246" y="348"/>
                    </a:lnTo>
                    <a:lnTo>
                      <a:pt x="228" y="356"/>
                    </a:lnTo>
                    <a:lnTo>
                      <a:pt x="200" y="358"/>
                    </a:lnTo>
                    <a:lnTo>
                      <a:pt x="184" y="368"/>
                    </a:lnTo>
                    <a:lnTo>
                      <a:pt x="172" y="372"/>
                    </a:lnTo>
                    <a:lnTo>
                      <a:pt x="170" y="380"/>
                    </a:lnTo>
                    <a:lnTo>
                      <a:pt x="164" y="386"/>
                    </a:lnTo>
                    <a:lnTo>
                      <a:pt x="108" y="386"/>
                    </a:lnTo>
                    <a:lnTo>
                      <a:pt x="100" y="394"/>
                    </a:lnTo>
                    <a:lnTo>
                      <a:pt x="90" y="394"/>
                    </a:lnTo>
                    <a:lnTo>
                      <a:pt x="80" y="406"/>
                    </a:lnTo>
                    <a:lnTo>
                      <a:pt x="54" y="408"/>
                    </a:lnTo>
                    <a:lnTo>
                      <a:pt x="42" y="400"/>
                    </a:lnTo>
                    <a:lnTo>
                      <a:pt x="30" y="394"/>
                    </a:lnTo>
                    <a:lnTo>
                      <a:pt x="28" y="384"/>
                    </a:lnTo>
                    <a:lnTo>
                      <a:pt x="40" y="378"/>
                    </a:lnTo>
                    <a:lnTo>
                      <a:pt x="40" y="356"/>
                    </a:lnTo>
                    <a:lnTo>
                      <a:pt x="40" y="342"/>
                    </a:lnTo>
                    <a:lnTo>
                      <a:pt x="30" y="328"/>
                    </a:lnTo>
                    <a:lnTo>
                      <a:pt x="30" y="310"/>
                    </a:lnTo>
                    <a:lnTo>
                      <a:pt x="18" y="280"/>
                    </a:lnTo>
                    <a:lnTo>
                      <a:pt x="10" y="264"/>
                    </a:lnTo>
                    <a:lnTo>
                      <a:pt x="4" y="254"/>
                    </a:lnTo>
                    <a:lnTo>
                      <a:pt x="0" y="246"/>
                    </a:lnTo>
                    <a:lnTo>
                      <a:pt x="6" y="248"/>
                    </a:lnTo>
                    <a:lnTo>
                      <a:pt x="10" y="254"/>
                    </a:lnTo>
                    <a:lnTo>
                      <a:pt x="18" y="254"/>
                    </a:lnTo>
                    <a:lnTo>
                      <a:pt x="20" y="244"/>
                    </a:lnTo>
                    <a:lnTo>
                      <a:pt x="12" y="238"/>
                    </a:lnTo>
                    <a:lnTo>
                      <a:pt x="6" y="218"/>
                    </a:lnTo>
                    <a:lnTo>
                      <a:pt x="6" y="204"/>
                    </a:lnTo>
                    <a:lnTo>
                      <a:pt x="12" y="188"/>
                    </a:lnTo>
                    <a:lnTo>
                      <a:pt x="14" y="180"/>
                    </a:lnTo>
                    <a:lnTo>
                      <a:pt x="20" y="186"/>
                    </a:lnTo>
                    <a:lnTo>
                      <a:pt x="24" y="178"/>
                    </a:lnTo>
                    <a:lnTo>
                      <a:pt x="34" y="178"/>
                    </a:lnTo>
                    <a:lnTo>
                      <a:pt x="48" y="162"/>
                    </a:lnTo>
                    <a:lnTo>
                      <a:pt x="62" y="158"/>
                    </a:lnTo>
                    <a:lnTo>
                      <a:pt x="86" y="154"/>
                    </a:lnTo>
                    <a:lnTo>
                      <a:pt x="110" y="146"/>
                    </a:lnTo>
                    <a:lnTo>
                      <a:pt x="122" y="144"/>
                    </a:lnTo>
                    <a:lnTo>
                      <a:pt x="144" y="118"/>
                    </a:lnTo>
                    <a:lnTo>
                      <a:pt x="142" y="106"/>
                    </a:lnTo>
                    <a:lnTo>
                      <a:pt x="146" y="98"/>
                    </a:lnTo>
                    <a:lnTo>
                      <a:pt x="156" y="92"/>
                    </a:lnTo>
                    <a:lnTo>
                      <a:pt x="160" y="98"/>
                    </a:lnTo>
                    <a:lnTo>
                      <a:pt x="164" y="102"/>
                    </a:lnTo>
                    <a:lnTo>
                      <a:pt x="168" y="96"/>
                    </a:lnTo>
                    <a:lnTo>
                      <a:pt x="168" y="84"/>
                    </a:lnTo>
                    <a:lnTo>
                      <a:pt x="176" y="88"/>
                    </a:lnTo>
                    <a:lnTo>
                      <a:pt x="180" y="84"/>
                    </a:lnTo>
                    <a:lnTo>
                      <a:pt x="182" y="72"/>
                    </a:lnTo>
                    <a:lnTo>
                      <a:pt x="192" y="66"/>
                    </a:lnTo>
                    <a:lnTo>
                      <a:pt x="198" y="60"/>
                    </a:lnTo>
                    <a:lnTo>
                      <a:pt x="204" y="60"/>
                    </a:lnTo>
                    <a:lnTo>
                      <a:pt x="220" y="48"/>
                    </a:lnTo>
                    <a:lnTo>
                      <a:pt x="230" y="54"/>
                    </a:lnTo>
                    <a:lnTo>
                      <a:pt x="236" y="60"/>
                    </a:lnTo>
                    <a:lnTo>
                      <a:pt x="242" y="66"/>
                    </a:lnTo>
                    <a:lnTo>
                      <a:pt x="254" y="64"/>
                    </a:lnTo>
                    <a:lnTo>
                      <a:pt x="262" y="62"/>
                    </a:lnTo>
                    <a:lnTo>
                      <a:pt x="256" y="52"/>
                    </a:lnTo>
                    <a:lnTo>
                      <a:pt x="268" y="40"/>
                    </a:lnTo>
                    <a:lnTo>
                      <a:pt x="274" y="28"/>
                    </a:lnTo>
                    <a:lnTo>
                      <a:pt x="282" y="24"/>
                    </a:lnTo>
                    <a:lnTo>
                      <a:pt x="286" y="2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57" name="Freeform 268"/>
              <p:cNvSpPr>
                <a:spLocks noChangeAspect="1"/>
              </p:cNvSpPr>
              <p:nvPr/>
            </p:nvSpPr>
            <p:spPr bwMode="auto">
              <a:xfrm>
                <a:off x="4603" y="2273"/>
                <a:ext cx="70" cy="96"/>
              </a:xfrm>
              <a:custGeom>
                <a:avLst/>
                <a:gdLst/>
                <a:ahLst/>
                <a:cxnLst>
                  <a:cxn ang="0">
                    <a:pos x="4" y="58"/>
                  </a:cxn>
                  <a:cxn ang="0">
                    <a:pos x="14" y="64"/>
                  </a:cxn>
                  <a:cxn ang="0">
                    <a:pos x="16" y="76"/>
                  </a:cxn>
                  <a:cxn ang="0">
                    <a:pos x="24" y="78"/>
                  </a:cxn>
                  <a:cxn ang="0">
                    <a:pos x="30" y="72"/>
                  </a:cxn>
                  <a:cxn ang="0">
                    <a:pos x="38" y="74"/>
                  </a:cxn>
                  <a:cxn ang="0">
                    <a:pos x="40" y="82"/>
                  </a:cxn>
                  <a:cxn ang="0">
                    <a:pos x="48" y="80"/>
                  </a:cxn>
                  <a:cxn ang="0">
                    <a:pos x="52" y="84"/>
                  </a:cxn>
                  <a:cxn ang="0">
                    <a:pos x="62" y="90"/>
                  </a:cxn>
                  <a:cxn ang="0">
                    <a:pos x="66" y="96"/>
                  </a:cxn>
                  <a:cxn ang="0">
                    <a:pos x="70" y="90"/>
                  </a:cxn>
                  <a:cxn ang="0">
                    <a:pos x="62" y="84"/>
                  </a:cxn>
                  <a:cxn ang="0">
                    <a:pos x="62" y="78"/>
                  </a:cxn>
                  <a:cxn ang="0">
                    <a:pos x="58" y="72"/>
                  </a:cxn>
                  <a:cxn ang="0">
                    <a:pos x="50" y="72"/>
                  </a:cxn>
                  <a:cxn ang="0">
                    <a:pos x="46" y="68"/>
                  </a:cxn>
                  <a:cxn ang="0">
                    <a:pos x="40" y="70"/>
                  </a:cxn>
                  <a:cxn ang="0">
                    <a:pos x="32" y="66"/>
                  </a:cxn>
                  <a:cxn ang="0">
                    <a:pos x="28" y="62"/>
                  </a:cxn>
                  <a:cxn ang="0">
                    <a:pos x="26" y="54"/>
                  </a:cxn>
                  <a:cxn ang="0">
                    <a:pos x="28" y="42"/>
                  </a:cxn>
                  <a:cxn ang="0">
                    <a:pos x="34" y="40"/>
                  </a:cxn>
                  <a:cxn ang="0">
                    <a:pos x="40" y="26"/>
                  </a:cxn>
                  <a:cxn ang="0">
                    <a:pos x="38" y="14"/>
                  </a:cxn>
                  <a:cxn ang="0">
                    <a:pos x="38" y="4"/>
                  </a:cxn>
                  <a:cxn ang="0">
                    <a:pos x="28" y="2"/>
                  </a:cxn>
                  <a:cxn ang="0">
                    <a:pos x="12" y="0"/>
                  </a:cxn>
                  <a:cxn ang="0">
                    <a:pos x="10" y="16"/>
                  </a:cxn>
                  <a:cxn ang="0">
                    <a:pos x="10" y="28"/>
                  </a:cxn>
                  <a:cxn ang="0">
                    <a:pos x="12" y="36"/>
                  </a:cxn>
                  <a:cxn ang="0">
                    <a:pos x="0" y="38"/>
                  </a:cxn>
                  <a:cxn ang="0">
                    <a:pos x="2" y="44"/>
                  </a:cxn>
                  <a:cxn ang="0">
                    <a:pos x="4" y="48"/>
                  </a:cxn>
                  <a:cxn ang="0">
                    <a:pos x="4" y="58"/>
                  </a:cxn>
                </a:cxnLst>
                <a:rect l="0" t="0" r="r" b="b"/>
                <a:pathLst>
                  <a:path w="70" h="96">
                    <a:moveTo>
                      <a:pt x="4" y="58"/>
                    </a:moveTo>
                    <a:lnTo>
                      <a:pt x="14" y="64"/>
                    </a:lnTo>
                    <a:lnTo>
                      <a:pt x="16" y="76"/>
                    </a:lnTo>
                    <a:lnTo>
                      <a:pt x="24" y="78"/>
                    </a:lnTo>
                    <a:lnTo>
                      <a:pt x="30" y="72"/>
                    </a:lnTo>
                    <a:lnTo>
                      <a:pt x="38" y="74"/>
                    </a:lnTo>
                    <a:lnTo>
                      <a:pt x="40" y="82"/>
                    </a:lnTo>
                    <a:lnTo>
                      <a:pt x="48" y="80"/>
                    </a:lnTo>
                    <a:lnTo>
                      <a:pt x="52" y="84"/>
                    </a:lnTo>
                    <a:lnTo>
                      <a:pt x="62" y="90"/>
                    </a:lnTo>
                    <a:lnTo>
                      <a:pt x="66" y="96"/>
                    </a:lnTo>
                    <a:lnTo>
                      <a:pt x="70" y="90"/>
                    </a:lnTo>
                    <a:lnTo>
                      <a:pt x="62" y="84"/>
                    </a:lnTo>
                    <a:lnTo>
                      <a:pt x="62" y="78"/>
                    </a:lnTo>
                    <a:lnTo>
                      <a:pt x="58" y="72"/>
                    </a:lnTo>
                    <a:lnTo>
                      <a:pt x="50" y="72"/>
                    </a:lnTo>
                    <a:lnTo>
                      <a:pt x="46" y="68"/>
                    </a:lnTo>
                    <a:lnTo>
                      <a:pt x="40" y="70"/>
                    </a:lnTo>
                    <a:lnTo>
                      <a:pt x="32" y="66"/>
                    </a:lnTo>
                    <a:lnTo>
                      <a:pt x="28" y="62"/>
                    </a:lnTo>
                    <a:lnTo>
                      <a:pt x="26" y="54"/>
                    </a:lnTo>
                    <a:lnTo>
                      <a:pt x="28" y="42"/>
                    </a:lnTo>
                    <a:lnTo>
                      <a:pt x="34" y="40"/>
                    </a:lnTo>
                    <a:lnTo>
                      <a:pt x="40" y="26"/>
                    </a:lnTo>
                    <a:lnTo>
                      <a:pt x="38" y="14"/>
                    </a:lnTo>
                    <a:lnTo>
                      <a:pt x="38" y="4"/>
                    </a:lnTo>
                    <a:lnTo>
                      <a:pt x="28" y="2"/>
                    </a:lnTo>
                    <a:lnTo>
                      <a:pt x="12" y="0"/>
                    </a:lnTo>
                    <a:lnTo>
                      <a:pt x="10" y="16"/>
                    </a:lnTo>
                    <a:lnTo>
                      <a:pt x="10" y="28"/>
                    </a:lnTo>
                    <a:lnTo>
                      <a:pt x="12" y="36"/>
                    </a:lnTo>
                    <a:lnTo>
                      <a:pt x="0" y="38"/>
                    </a:lnTo>
                    <a:lnTo>
                      <a:pt x="2" y="44"/>
                    </a:lnTo>
                    <a:lnTo>
                      <a:pt x="4" y="48"/>
                    </a:lnTo>
                    <a:lnTo>
                      <a:pt x="4" y="5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8" name="Freeform 269"/>
              <p:cNvSpPr>
                <a:spLocks noChangeAspect="1"/>
              </p:cNvSpPr>
              <p:nvPr/>
            </p:nvSpPr>
            <p:spPr bwMode="auto">
              <a:xfrm>
                <a:off x="4561" y="2391"/>
                <a:ext cx="42" cy="46"/>
              </a:xfrm>
              <a:custGeom>
                <a:avLst/>
                <a:gdLst/>
                <a:ahLst/>
                <a:cxnLst>
                  <a:cxn ang="0">
                    <a:pos x="0" y="46"/>
                  </a:cxn>
                  <a:cxn ang="0">
                    <a:pos x="8" y="34"/>
                  </a:cxn>
                  <a:cxn ang="0">
                    <a:pos x="20" y="20"/>
                  </a:cxn>
                  <a:cxn ang="0">
                    <a:pos x="32" y="10"/>
                  </a:cxn>
                  <a:cxn ang="0">
                    <a:pos x="36" y="0"/>
                  </a:cxn>
                  <a:cxn ang="0">
                    <a:pos x="38" y="6"/>
                  </a:cxn>
                  <a:cxn ang="0">
                    <a:pos x="42" y="12"/>
                  </a:cxn>
                  <a:cxn ang="0">
                    <a:pos x="32" y="16"/>
                  </a:cxn>
                  <a:cxn ang="0">
                    <a:pos x="20" y="30"/>
                  </a:cxn>
                  <a:cxn ang="0">
                    <a:pos x="14" y="38"/>
                  </a:cxn>
                  <a:cxn ang="0">
                    <a:pos x="0" y="46"/>
                  </a:cxn>
                </a:cxnLst>
                <a:rect l="0" t="0" r="r" b="b"/>
                <a:pathLst>
                  <a:path w="42" h="46">
                    <a:moveTo>
                      <a:pt x="0" y="46"/>
                    </a:moveTo>
                    <a:lnTo>
                      <a:pt x="8" y="34"/>
                    </a:lnTo>
                    <a:lnTo>
                      <a:pt x="20" y="20"/>
                    </a:lnTo>
                    <a:lnTo>
                      <a:pt x="32" y="10"/>
                    </a:lnTo>
                    <a:lnTo>
                      <a:pt x="36" y="0"/>
                    </a:lnTo>
                    <a:lnTo>
                      <a:pt x="38" y="6"/>
                    </a:lnTo>
                    <a:lnTo>
                      <a:pt x="42" y="12"/>
                    </a:lnTo>
                    <a:lnTo>
                      <a:pt x="32" y="16"/>
                    </a:lnTo>
                    <a:lnTo>
                      <a:pt x="20" y="30"/>
                    </a:lnTo>
                    <a:lnTo>
                      <a:pt x="14" y="38"/>
                    </a:lnTo>
                    <a:lnTo>
                      <a:pt x="0" y="4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59" name="Freeform 270"/>
              <p:cNvSpPr>
                <a:spLocks noChangeAspect="1"/>
              </p:cNvSpPr>
              <p:nvPr/>
            </p:nvSpPr>
            <p:spPr bwMode="auto">
              <a:xfrm>
                <a:off x="4635" y="2415"/>
                <a:ext cx="74" cy="60"/>
              </a:xfrm>
              <a:custGeom>
                <a:avLst/>
                <a:gdLst/>
                <a:ahLst/>
                <a:cxnLst>
                  <a:cxn ang="0">
                    <a:pos x="58" y="58"/>
                  </a:cxn>
                  <a:cxn ang="0">
                    <a:pos x="40" y="60"/>
                  </a:cxn>
                  <a:cxn ang="0">
                    <a:pos x="34" y="48"/>
                  </a:cxn>
                  <a:cxn ang="0">
                    <a:pos x="34" y="38"/>
                  </a:cxn>
                  <a:cxn ang="0">
                    <a:pos x="40" y="36"/>
                  </a:cxn>
                  <a:cxn ang="0">
                    <a:pos x="32" y="30"/>
                  </a:cxn>
                  <a:cxn ang="0">
                    <a:pos x="24" y="32"/>
                  </a:cxn>
                  <a:cxn ang="0">
                    <a:pos x="18" y="34"/>
                  </a:cxn>
                  <a:cxn ang="0">
                    <a:pos x="12" y="36"/>
                  </a:cxn>
                  <a:cxn ang="0">
                    <a:pos x="8" y="44"/>
                  </a:cxn>
                  <a:cxn ang="0">
                    <a:pos x="4" y="50"/>
                  </a:cxn>
                  <a:cxn ang="0">
                    <a:pos x="0" y="38"/>
                  </a:cxn>
                  <a:cxn ang="0">
                    <a:pos x="4" y="28"/>
                  </a:cxn>
                  <a:cxn ang="0">
                    <a:pos x="14" y="24"/>
                  </a:cxn>
                  <a:cxn ang="0">
                    <a:pos x="22" y="20"/>
                  </a:cxn>
                  <a:cxn ang="0">
                    <a:pos x="26" y="14"/>
                  </a:cxn>
                  <a:cxn ang="0">
                    <a:pos x="32" y="22"/>
                  </a:cxn>
                  <a:cxn ang="0">
                    <a:pos x="36" y="24"/>
                  </a:cxn>
                  <a:cxn ang="0">
                    <a:pos x="42" y="18"/>
                  </a:cxn>
                  <a:cxn ang="0">
                    <a:pos x="50" y="8"/>
                  </a:cxn>
                  <a:cxn ang="0">
                    <a:pos x="54" y="10"/>
                  </a:cxn>
                  <a:cxn ang="0">
                    <a:pos x="58" y="10"/>
                  </a:cxn>
                  <a:cxn ang="0">
                    <a:pos x="58" y="4"/>
                  </a:cxn>
                  <a:cxn ang="0">
                    <a:pos x="62" y="0"/>
                  </a:cxn>
                  <a:cxn ang="0">
                    <a:pos x="68" y="6"/>
                  </a:cxn>
                  <a:cxn ang="0">
                    <a:pos x="72" y="14"/>
                  </a:cxn>
                  <a:cxn ang="0">
                    <a:pos x="74" y="28"/>
                  </a:cxn>
                  <a:cxn ang="0">
                    <a:pos x="74" y="42"/>
                  </a:cxn>
                  <a:cxn ang="0">
                    <a:pos x="66" y="44"/>
                  </a:cxn>
                  <a:cxn ang="0">
                    <a:pos x="64" y="36"/>
                  </a:cxn>
                  <a:cxn ang="0">
                    <a:pos x="58" y="42"/>
                  </a:cxn>
                  <a:cxn ang="0">
                    <a:pos x="54" y="46"/>
                  </a:cxn>
                  <a:cxn ang="0">
                    <a:pos x="58" y="58"/>
                  </a:cxn>
                </a:cxnLst>
                <a:rect l="0" t="0" r="r" b="b"/>
                <a:pathLst>
                  <a:path w="74" h="60">
                    <a:moveTo>
                      <a:pt x="58" y="58"/>
                    </a:moveTo>
                    <a:lnTo>
                      <a:pt x="40" y="60"/>
                    </a:lnTo>
                    <a:lnTo>
                      <a:pt x="34" y="48"/>
                    </a:lnTo>
                    <a:lnTo>
                      <a:pt x="34" y="38"/>
                    </a:lnTo>
                    <a:lnTo>
                      <a:pt x="40" y="36"/>
                    </a:lnTo>
                    <a:lnTo>
                      <a:pt x="32" y="30"/>
                    </a:lnTo>
                    <a:lnTo>
                      <a:pt x="24" y="32"/>
                    </a:lnTo>
                    <a:lnTo>
                      <a:pt x="18" y="34"/>
                    </a:lnTo>
                    <a:lnTo>
                      <a:pt x="12" y="36"/>
                    </a:lnTo>
                    <a:lnTo>
                      <a:pt x="8" y="44"/>
                    </a:lnTo>
                    <a:lnTo>
                      <a:pt x="4" y="50"/>
                    </a:lnTo>
                    <a:lnTo>
                      <a:pt x="0" y="38"/>
                    </a:lnTo>
                    <a:lnTo>
                      <a:pt x="4" y="28"/>
                    </a:lnTo>
                    <a:lnTo>
                      <a:pt x="14" y="24"/>
                    </a:lnTo>
                    <a:lnTo>
                      <a:pt x="22" y="20"/>
                    </a:lnTo>
                    <a:lnTo>
                      <a:pt x="26" y="14"/>
                    </a:lnTo>
                    <a:lnTo>
                      <a:pt x="32" y="22"/>
                    </a:lnTo>
                    <a:lnTo>
                      <a:pt x="36" y="24"/>
                    </a:lnTo>
                    <a:lnTo>
                      <a:pt x="42" y="18"/>
                    </a:lnTo>
                    <a:lnTo>
                      <a:pt x="50" y="8"/>
                    </a:lnTo>
                    <a:lnTo>
                      <a:pt x="54" y="10"/>
                    </a:lnTo>
                    <a:lnTo>
                      <a:pt x="58" y="10"/>
                    </a:lnTo>
                    <a:lnTo>
                      <a:pt x="58" y="4"/>
                    </a:lnTo>
                    <a:lnTo>
                      <a:pt x="62" y="0"/>
                    </a:lnTo>
                    <a:lnTo>
                      <a:pt x="68" y="6"/>
                    </a:lnTo>
                    <a:lnTo>
                      <a:pt x="72" y="14"/>
                    </a:lnTo>
                    <a:lnTo>
                      <a:pt x="74" y="28"/>
                    </a:lnTo>
                    <a:lnTo>
                      <a:pt x="74" y="42"/>
                    </a:lnTo>
                    <a:lnTo>
                      <a:pt x="66" y="44"/>
                    </a:lnTo>
                    <a:lnTo>
                      <a:pt x="64" y="36"/>
                    </a:lnTo>
                    <a:lnTo>
                      <a:pt x="58" y="42"/>
                    </a:lnTo>
                    <a:lnTo>
                      <a:pt x="54" y="46"/>
                    </a:lnTo>
                    <a:lnTo>
                      <a:pt x="58" y="5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0" name="Freeform 271"/>
              <p:cNvSpPr>
                <a:spLocks noChangeAspect="1"/>
              </p:cNvSpPr>
              <p:nvPr/>
            </p:nvSpPr>
            <p:spPr bwMode="auto">
              <a:xfrm>
                <a:off x="4675" y="2369"/>
                <a:ext cx="18" cy="22"/>
              </a:xfrm>
              <a:custGeom>
                <a:avLst/>
                <a:gdLst/>
                <a:ahLst/>
                <a:cxnLst>
                  <a:cxn ang="0">
                    <a:pos x="0" y="4"/>
                  </a:cxn>
                  <a:cxn ang="0">
                    <a:pos x="12" y="0"/>
                  </a:cxn>
                  <a:cxn ang="0">
                    <a:pos x="18" y="2"/>
                  </a:cxn>
                  <a:cxn ang="0">
                    <a:pos x="18" y="16"/>
                  </a:cxn>
                  <a:cxn ang="0">
                    <a:pos x="18" y="22"/>
                  </a:cxn>
                  <a:cxn ang="0">
                    <a:pos x="10" y="18"/>
                  </a:cxn>
                  <a:cxn ang="0">
                    <a:pos x="4" y="12"/>
                  </a:cxn>
                  <a:cxn ang="0">
                    <a:pos x="0" y="4"/>
                  </a:cxn>
                </a:cxnLst>
                <a:rect l="0" t="0" r="r" b="b"/>
                <a:pathLst>
                  <a:path w="18" h="22">
                    <a:moveTo>
                      <a:pt x="0" y="4"/>
                    </a:moveTo>
                    <a:lnTo>
                      <a:pt x="12" y="0"/>
                    </a:lnTo>
                    <a:lnTo>
                      <a:pt x="18" y="2"/>
                    </a:lnTo>
                    <a:lnTo>
                      <a:pt x="18" y="16"/>
                    </a:lnTo>
                    <a:lnTo>
                      <a:pt x="18" y="22"/>
                    </a:lnTo>
                    <a:lnTo>
                      <a:pt x="10" y="18"/>
                    </a:lnTo>
                    <a:lnTo>
                      <a:pt x="4" y="12"/>
                    </a:lnTo>
                    <a:lnTo>
                      <a:pt x="0"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1" name="Freeform 272"/>
              <p:cNvSpPr>
                <a:spLocks noChangeAspect="1"/>
              </p:cNvSpPr>
              <p:nvPr/>
            </p:nvSpPr>
            <p:spPr bwMode="auto">
              <a:xfrm>
                <a:off x="4611" y="2353"/>
                <a:ext cx="20" cy="24"/>
              </a:xfrm>
              <a:custGeom>
                <a:avLst/>
                <a:gdLst/>
                <a:ahLst/>
                <a:cxnLst>
                  <a:cxn ang="0">
                    <a:pos x="0" y="0"/>
                  </a:cxn>
                  <a:cxn ang="0">
                    <a:pos x="10" y="2"/>
                  </a:cxn>
                  <a:cxn ang="0">
                    <a:pos x="20" y="10"/>
                  </a:cxn>
                  <a:cxn ang="0">
                    <a:pos x="18" y="22"/>
                  </a:cxn>
                  <a:cxn ang="0">
                    <a:pos x="12" y="24"/>
                  </a:cxn>
                  <a:cxn ang="0">
                    <a:pos x="6" y="10"/>
                  </a:cxn>
                  <a:cxn ang="0">
                    <a:pos x="2" y="6"/>
                  </a:cxn>
                  <a:cxn ang="0">
                    <a:pos x="0" y="0"/>
                  </a:cxn>
                </a:cxnLst>
                <a:rect l="0" t="0" r="r" b="b"/>
                <a:pathLst>
                  <a:path w="20" h="24">
                    <a:moveTo>
                      <a:pt x="0" y="0"/>
                    </a:moveTo>
                    <a:lnTo>
                      <a:pt x="10" y="2"/>
                    </a:lnTo>
                    <a:lnTo>
                      <a:pt x="20" y="10"/>
                    </a:lnTo>
                    <a:lnTo>
                      <a:pt x="18" y="22"/>
                    </a:lnTo>
                    <a:lnTo>
                      <a:pt x="12" y="24"/>
                    </a:lnTo>
                    <a:lnTo>
                      <a:pt x="6" y="10"/>
                    </a:lnTo>
                    <a:lnTo>
                      <a:pt x="2" y="6"/>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2" name="Freeform 273"/>
              <p:cNvSpPr>
                <a:spLocks noChangeAspect="1"/>
              </p:cNvSpPr>
              <p:nvPr/>
            </p:nvSpPr>
            <p:spPr bwMode="auto">
              <a:xfrm>
                <a:off x="4637" y="2383"/>
                <a:ext cx="22" cy="20"/>
              </a:xfrm>
              <a:custGeom>
                <a:avLst/>
                <a:gdLst/>
                <a:ahLst/>
                <a:cxnLst>
                  <a:cxn ang="0">
                    <a:pos x="0" y="0"/>
                  </a:cxn>
                  <a:cxn ang="0">
                    <a:pos x="0" y="10"/>
                  </a:cxn>
                  <a:cxn ang="0">
                    <a:pos x="0" y="20"/>
                  </a:cxn>
                  <a:cxn ang="0">
                    <a:pos x="6" y="16"/>
                  </a:cxn>
                  <a:cxn ang="0">
                    <a:pos x="18" y="8"/>
                  </a:cxn>
                  <a:cxn ang="0">
                    <a:pos x="22" y="2"/>
                  </a:cxn>
                  <a:cxn ang="0">
                    <a:pos x="14" y="0"/>
                  </a:cxn>
                  <a:cxn ang="0">
                    <a:pos x="8" y="2"/>
                  </a:cxn>
                  <a:cxn ang="0">
                    <a:pos x="0" y="0"/>
                  </a:cxn>
                </a:cxnLst>
                <a:rect l="0" t="0" r="r" b="b"/>
                <a:pathLst>
                  <a:path w="22" h="20">
                    <a:moveTo>
                      <a:pt x="0" y="0"/>
                    </a:moveTo>
                    <a:lnTo>
                      <a:pt x="0" y="10"/>
                    </a:lnTo>
                    <a:lnTo>
                      <a:pt x="0" y="20"/>
                    </a:lnTo>
                    <a:lnTo>
                      <a:pt x="6" y="16"/>
                    </a:lnTo>
                    <a:lnTo>
                      <a:pt x="18" y="8"/>
                    </a:lnTo>
                    <a:lnTo>
                      <a:pt x="22" y="2"/>
                    </a:lnTo>
                    <a:lnTo>
                      <a:pt x="14" y="0"/>
                    </a:lnTo>
                    <a:lnTo>
                      <a:pt x="8" y="2"/>
                    </a:lnTo>
                    <a:lnTo>
                      <a:pt x="0" y="0"/>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3" name="Freeform 274"/>
              <p:cNvSpPr>
                <a:spLocks noChangeAspect="1"/>
              </p:cNvSpPr>
              <p:nvPr/>
            </p:nvSpPr>
            <p:spPr bwMode="auto">
              <a:xfrm>
                <a:off x="4643" y="2395"/>
                <a:ext cx="24" cy="28"/>
              </a:xfrm>
              <a:custGeom>
                <a:avLst/>
                <a:gdLst/>
                <a:ahLst/>
                <a:cxnLst>
                  <a:cxn ang="0">
                    <a:pos x="0" y="18"/>
                  </a:cxn>
                  <a:cxn ang="0">
                    <a:pos x="6" y="26"/>
                  </a:cxn>
                  <a:cxn ang="0">
                    <a:pos x="14" y="28"/>
                  </a:cxn>
                  <a:cxn ang="0">
                    <a:pos x="14" y="16"/>
                  </a:cxn>
                  <a:cxn ang="0">
                    <a:pos x="18" y="12"/>
                  </a:cxn>
                  <a:cxn ang="0">
                    <a:pos x="24" y="8"/>
                  </a:cxn>
                  <a:cxn ang="0">
                    <a:pos x="22" y="4"/>
                  </a:cxn>
                  <a:cxn ang="0">
                    <a:pos x="16" y="0"/>
                  </a:cxn>
                  <a:cxn ang="0">
                    <a:pos x="10" y="2"/>
                  </a:cxn>
                  <a:cxn ang="0">
                    <a:pos x="8" y="10"/>
                  </a:cxn>
                  <a:cxn ang="0">
                    <a:pos x="4" y="16"/>
                  </a:cxn>
                  <a:cxn ang="0">
                    <a:pos x="0" y="18"/>
                  </a:cxn>
                </a:cxnLst>
                <a:rect l="0" t="0" r="r" b="b"/>
                <a:pathLst>
                  <a:path w="24" h="28">
                    <a:moveTo>
                      <a:pt x="0" y="18"/>
                    </a:moveTo>
                    <a:lnTo>
                      <a:pt x="6" y="26"/>
                    </a:lnTo>
                    <a:lnTo>
                      <a:pt x="14" y="28"/>
                    </a:lnTo>
                    <a:lnTo>
                      <a:pt x="14" y="16"/>
                    </a:lnTo>
                    <a:lnTo>
                      <a:pt x="18" y="12"/>
                    </a:lnTo>
                    <a:lnTo>
                      <a:pt x="24" y="8"/>
                    </a:lnTo>
                    <a:lnTo>
                      <a:pt x="22" y="4"/>
                    </a:lnTo>
                    <a:lnTo>
                      <a:pt x="16" y="0"/>
                    </a:lnTo>
                    <a:lnTo>
                      <a:pt x="10" y="2"/>
                    </a:lnTo>
                    <a:lnTo>
                      <a:pt x="8" y="10"/>
                    </a:lnTo>
                    <a:lnTo>
                      <a:pt x="4" y="16"/>
                    </a:lnTo>
                    <a:lnTo>
                      <a:pt x="0" y="18"/>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4" name="Freeform 275"/>
              <p:cNvSpPr>
                <a:spLocks noChangeAspect="1"/>
              </p:cNvSpPr>
              <p:nvPr/>
            </p:nvSpPr>
            <p:spPr bwMode="auto">
              <a:xfrm>
                <a:off x="4607" y="2161"/>
                <a:ext cx="30" cy="54"/>
              </a:xfrm>
              <a:custGeom>
                <a:avLst/>
                <a:gdLst/>
                <a:ahLst/>
                <a:cxnLst>
                  <a:cxn ang="0">
                    <a:pos x="30" y="4"/>
                  </a:cxn>
                  <a:cxn ang="0">
                    <a:pos x="26" y="18"/>
                  </a:cxn>
                  <a:cxn ang="0">
                    <a:pos x="22" y="28"/>
                  </a:cxn>
                  <a:cxn ang="0">
                    <a:pos x="20" y="36"/>
                  </a:cxn>
                  <a:cxn ang="0">
                    <a:pos x="16" y="48"/>
                  </a:cxn>
                  <a:cxn ang="0">
                    <a:pos x="10" y="54"/>
                  </a:cxn>
                  <a:cxn ang="0">
                    <a:pos x="4" y="42"/>
                  </a:cxn>
                  <a:cxn ang="0">
                    <a:pos x="0" y="26"/>
                  </a:cxn>
                  <a:cxn ang="0">
                    <a:pos x="8" y="12"/>
                  </a:cxn>
                  <a:cxn ang="0">
                    <a:pos x="18" y="4"/>
                  </a:cxn>
                  <a:cxn ang="0">
                    <a:pos x="22" y="0"/>
                  </a:cxn>
                  <a:cxn ang="0">
                    <a:pos x="30" y="4"/>
                  </a:cxn>
                </a:cxnLst>
                <a:rect l="0" t="0" r="r" b="b"/>
                <a:pathLst>
                  <a:path w="30" h="54">
                    <a:moveTo>
                      <a:pt x="30" y="4"/>
                    </a:moveTo>
                    <a:lnTo>
                      <a:pt x="26" y="18"/>
                    </a:lnTo>
                    <a:lnTo>
                      <a:pt x="22" y="28"/>
                    </a:lnTo>
                    <a:lnTo>
                      <a:pt x="20" y="36"/>
                    </a:lnTo>
                    <a:lnTo>
                      <a:pt x="16" y="48"/>
                    </a:lnTo>
                    <a:lnTo>
                      <a:pt x="10" y="54"/>
                    </a:lnTo>
                    <a:lnTo>
                      <a:pt x="4" y="42"/>
                    </a:lnTo>
                    <a:lnTo>
                      <a:pt x="0" y="26"/>
                    </a:lnTo>
                    <a:lnTo>
                      <a:pt x="8" y="12"/>
                    </a:lnTo>
                    <a:lnTo>
                      <a:pt x="18" y="4"/>
                    </a:lnTo>
                    <a:lnTo>
                      <a:pt x="22" y="0"/>
                    </a:lnTo>
                    <a:lnTo>
                      <a:pt x="30" y="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5" name="Freeform 276"/>
              <p:cNvSpPr>
                <a:spLocks noChangeAspect="1"/>
              </p:cNvSpPr>
              <p:nvPr/>
            </p:nvSpPr>
            <p:spPr bwMode="auto">
              <a:xfrm>
                <a:off x="4425" y="2247"/>
                <a:ext cx="38" cy="30"/>
              </a:xfrm>
              <a:custGeom>
                <a:avLst/>
                <a:gdLst/>
                <a:ahLst/>
                <a:cxnLst>
                  <a:cxn ang="0">
                    <a:pos x="10" y="6"/>
                  </a:cxn>
                  <a:cxn ang="0">
                    <a:pos x="20" y="0"/>
                  </a:cxn>
                  <a:cxn ang="0">
                    <a:pos x="30" y="0"/>
                  </a:cxn>
                  <a:cxn ang="0">
                    <a:pos x="38" y="2"/>
                  </a:cxn>
                  <a:cxn ang="0">
                    <a:pos x="34" y="8"/>
                  </a:cxn>
                  <a:cxn ang="0">
                    <a:pos x="30" y="14"/>
                  </a:cxn>
                  <a:cxn ang="0">
                    <a:pos x="30" y="24"/>
                  </a:cxn>
                  <a:cxn ang="0">
                    <a:pos x="22" y="26"/>
                  </a:cxn>
                  <a:cxn ang="0">
                    <a:pos x="16" y="30"/>
                  </a:cxn>
                  <a:cxn ang="0">
                    <a:pos x="6" y="28"/>
                  </a:cxn>
                  <a:cxn ang="0">
                    <a:pos x="0" y="20"/>
                  </a:cxn>
                  <a:cxn ang="0">
                    <a:pos x="0" y="10"/>
                  </a:cxn>
                  <a:cxn ang="0">
                    <a:pos x="10" y="6"/>
                  </a:cxn>
                </a:cxnLst>
                <a:rect l="0" t="0" r="r" b="b"/>
                <a:pathLst>
                  <a:path w="38" h="30">
                    <a:moveTo>
                      <a:pt x="10" y="6"/>
                    </a:moveTo>
                    <a:lnTo>
                      <a:pt x="20" y="0"/>
                    </a:lnTo>
                    <a:lnTo>
                      <a:pt x="30" y="0"/>
                    </a:lnTo>
                    <a:lnTo>
                      <a:pt x="38" y="2"/>
                    </a:lnTo>
                    <a:lnTo>
                      <a:pt x="34" y="8"/>
                    </a:lnTo>
                    <a:lnTo>
                      <a:pt x="30" y="14"/>
                    </a:lnTo>
                    <a:lnTo>
                      <a:pt x="30" y="24"/>
                    </a:lnTo>
                    <a:lnTo>
                      <a:pt x="22" y="26"/>
                    </a:lnTo>
                    <a:lnTo>
                      <a:pt x="16" y="30"/>
                    </a:lnTo>
                    <a:lnTo>
                      <a:pt x="6" y="28"/>
                    </a:lnTo>
                    <a:lnTo>
                      <a:pt x="0" y="20"/>
                    </a:lnTo>
                    <a:lnTo>
                      <a:pt x="0" y="10"/>
                    </a:lnTo>
                    <a:lnTo>
                      <a:pt x="10" y="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6" name="Freeform 277"/>
              <p:cNvSpPr>
                <a:spLocks noChangeAspect="1"/>
              </p:cNvSpPr>
              <p:nvPr/>
            </p:nvSpPr>
            <p:spPr bwMode="auto">
              <a:xfrm>
                <a:off x="4921" y="1795"/>
                <a:ext cx="92" cy="78"/>
              </a:xfrm>
              <a:custGeom>
                <a:avLst/>
                <a:gdLst/>
                <a:ahLst/>
                <a:cxnLst>
                  <a:cxn ang="0">
                    <a:pos x="30" y="0"/>
                  </a:cxn>
                  <a:cxn ang="0">
                    <a:pos x="38" y="6"/>
                  </a:cxn>
                  <a:cxn ang="0">
                    <a:pos x="48" y="16"/>
                  </a:cxn>
                  <a:cxn ang="0">
                    <a:pos x="66" y="26"/>
                  </a:cxn>
                  <a:cxn ang="0">
                    <a:pos x="76" y="30"/>
                  </a:cxn>
                  <a:cxn ang="0">
                    <a:pos x="84" y="24"/>
                  </a:cxn>
                  <a:cxn ang="0">
                    <a:pos x="90" y="24"/>
                  </a:cxn>
                  <a:cxn ang="0">
                    <a:pos x="84" y="30"/>
                  </a:cxn>
                  <a:cxn ang="0">
                    <a:pos x="88" y="36"/>
                  </a:cxn>
                  <a:cxn ang="0">
                    <a:pos x="92" y="40"/>
                  </a:cxn>
                  <a:cxn ang="0">
                    <a:pos x="84" y="46"/>
                  </a:cxn>
                  <a:cxn ang="0">
                    <a:pos x="80" y="48"/>
                  </a:cxn>
                  <a:cxn ang="0">
                    <a:pos x="74" y="46"/>
                  </a:cxn>
                  <a:cxn ang="0">
                    <a:pos x="68" y="48"/>
                  </a:cxn>
                  <a:cxn ang="0">
                    <a:pos x="58" y="52"/>
                  </a:cxn>
                  <a:cxn ang="0">
                    <a:pos x="52" y="60"/>
                  </a:cxn>
                  <a:cxn ang="0">
                    <a:pos x="52" y="66"/>
                  </a:cxn>
                  <a:cxn ang="0">
                    <a:pos x="44" y="62"/>
                  </a:cxn>
                  <a:cxn ang="0">
                    <a:pos x="36" y="56"/>
                  </a:cxn>
                  <a:cxn ang="0">
                    <a:pos x="28" y="54"/>
                  </a:cxn>
                  <a:cxn ang="0">
                    <a:pos x="24" y="56"/>
                  </a:cxn>
                  <a:cxn ang="0">
                    <a:pos x="22" y="60"/>
                  </a:cxn>
                  <a:cxn ang="0">
                    <a:pos x="16" y="56"/>
                  </a:cxn>
                  <a:cxn ang="0">
                    <a:pos x="10" y="54"/>
                  </a:cxn>
                  <a:cxn ang="0">
                    <a:pos x="8" y="58"/>
                  </a:cxn>
                  <a:cxn ang="0">
                    <a:pos x="10" y="64"/>
                  </a:cxn>
                  <a:cxn ang="0">
                    <a:pos x="16" y="66"/>
                  </a:cxn>
                  <a:cxn ang="0">
                    <a:pos x="14" y="72"/>
                  </a:cxn>
                  <a:cxn ang="0">
                    <a:pos x="8" y="74"/>
                  </a:cxn>
                  <a:cxn ang="0">
                    <a:pos x="2" y="78"/>
                  </a:cxn>
                  <a:cxn ang="0">
                    <a:pos x="2" y="68"/>
                  </a:cxn>
                  <a:cxn ang="0">
                    <a:pos x="0" y="60"/>
                  </a:cxn>
                  <a:cxn ang="0">
                    <a:pos x="0" y="52"/>
                  </a:cxn>
                  <a:cxn ang="0">
                    <a:pos x="6" y="50"/>
                  </a:cxn>
                  <a:cxn ang="0">
                    <a:pos x="10" y="44"/>
                  </a:cxn>
                  <a:cxn ang="0">
                    <a:pos x="10" y="38"/>
                  </a:cxn>
                  <a:cxn ang="0">
                    <a:pos x="16" y="38"/>
                  </a:cxn>
                  <a:cxn ang="0">
                    <a:pos x="22" y="42"/>
                  </a:cxn>
                  <a:cxn ang="0">
                    <a:pos x="28" y="40"/>
                  </a:cxn>
                  <a:cxn ang="0">
                    <a:pos x="30" y="16"/>
                  </a:cxn>
                  <a:cxn ang="0">
                    <a:pos x="30" y="0"/>
                  </a:cxn>
                </a:cxnLst>
                <a:rect l="0" t="0" r="r" b="b"/>
                <a:pathLst>
                  <a:path w="92" h="78">
                    <a:moveTo>
                      <a:pt x="30" y="0"/>
                    </a:moveTo>
                    <a:lnTo>
                      <a:pt x="38" y="6"/>
                    </a:lnTo>
                    <a:lnTo>
                      <a:pt x="48" y="16"/>
                    </a:lnTo>
                    <a:lnTo>
                      <a:pt x="66" y="26"/>
                    </a:lnTo>
                    <a:lnTo>
                      <a:pt x="76" y="30"/>
                    </a:lnTo>
                    <a:lnTo>
                      <a:pt x="84" y="24"/>
                    </a:lnTo>
                    <a:lnTo>
                      <a:pt x="90" y="24"/>
                    </a:lnTo>
                    <a:lnTo>
                      <a:pt x="84" y="30"/>
                    </a:lnTo>
                    <a:lnTo>
                      <a:pt x="88" y="36"/>
                    </a:lnTo>
                    <a:lnTo>
                      <a:pt x="92" y="40"/>
                    </a:lnTo>
                    <a:lnTo>
                      <a:pt x="84" y="46"/>
                    </a:lnTo>
                    <a:lnTo>
                      <a:pt x="80" y="48"/>
                    </a:lnTo>
                    <a:lnTo>
                      <a:pt x="74" y="46"/>
                    </a:lnTo>
                    <a:lnTo>
                      <a:pt x="68" y="48"/>
                    </a:lnTo>
                    <a:lnTo>
                      <a:pt x="58" y="52"/>
                    </a:lnTo>
                    <a:lnTo>
                      <a:pt x="52" y="60"/>
                    </a:lnTo>
                    <a:lnTo>
                      <a:pt x="52" y="66"/>
                    </a:lnTo>
                    <a:lnTo>
                      <a:pt x="44" y="62"/>
                    </a:lnTo>
                    <a:lnTo>
                      <a:pt x="36" y="56"/>
                    </a:lnTo>
                    <a:lnTo>
                      <a:pt x="28" y="54"/>
                    </a:lnTo>
                    <a:lnTo>
                      <a:pt x="24" y="56"/>
                    </a:lnTo>
                    <a:lnTo>
                      <a:pt x="22" y="60"/>
                    </a:lnTo>
                    <a:lnTo>
                      <a:pt x="16" y="56"/>
                    </a:lnTo>
                    <a:lnTo>
                      <a:pt x="10" y="54"/>
                    </a:lnTo>
                    <a:lnTo>
                      <a:pt x="8" y="58"/>
                    </a:lnTo>
                    <a:lnTo>
                      <a:pt x="10" y="64"/>
                    </a:lnTo>
                    <a:lnTo>
                      <a:pt x="16" y="66"/>
                    </a:lnTo>
                    <a:lnTo>
                      <a:pt x="14" y="72"/>
                    </a:lnTo>
                    <a:lnTo>
                      <a:pt x="8" y="74"/>
                    </a:lnTo>
                    <a:lnTo>
                      <a:pt x="2" y="78"/>
                    </a:lnTo>
                    <a:lnTo>
                      <a:pt x="2" y="68"/>
                    </a:lnTo>
                    <a:lnTo>
                      <a:pt x="0" y="60"/>
                    </a:lnTo>
                    <a:lnTo>
                      <a:pt x="0" y="52"/>
                    </a:lnTo>
                    <a:lnTo>
                      <a:pt x="6" y="50"/>
                    </a:lnTo>
                    <a:lnTo>
                      <a:pt x="10" y="44"/>
                    </a:lnTo>
                    <a:lnTo>
                      <a:pt x="10" y="38"/>
                    </a:lnTo>
                    <a:lnTo>
                      <a:pt x="16" y="38"/>
                    </a:lnTo>
                    <a:lnTo>
                      <a:pt x="22" y="42"/>
                    </a:lnTo>
                    <a:lnTo>
                      <a:pt x="28" y="40"/>
                    </a:lnTo>
                    <a:lnTo>
                      <a:pt x="30" y="16"/>
                    </a:lnTo>
                    <a:lnTo>
                      <a:pt x="30" y="0"/>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67" name="Freeform 278"/>
              <p:cNvSpPr>
                <a:spLocks noChangeAspect="1"/>
              </p:cNvSpPr>
              <p:nvPr/>
            </p:nvSpPr>
            <p:spPr bwMode="auto">
              <a:xfrm>
                <a:off x="4799" y="2003"/>
                <a:ext cx="40" cy="26"/>
              </a:xfrm>
              <a:custGeom>
                <a:avLst/>
                <a:gdLst/>
                <a:ahLst/>
                <a:cxnLst>
                  <a:cxn ang="0">
                    <a:pos x="30" y="16"/>
                  </a:cxn>
                  <a:cxn ang="0">
                    <a:pos x="24" y="14"/>
                  </a:cxn>
                  <a:cxn ang="0">
                    <a:pos x="18" y="18"/>
                  </a:cxn>
                  <a:cxn ang="0">
                    <a:pos x="14" y="26"/>
                  </a:cxn>
                  <a:cxn ang="0">
                    <a:pos x="6" y="24"/>
                  </a:cxn>
                  <a:cxn ang="0">
                    <a:pos x="6" y="18"/>
                  </a:cxn>
                  <a:cxn ang="0">
                    <a:pos x="0" y="14"/>
                  </a:cxn>
                  <a:cxn ang="0">
                    <a:pos x="8" y="8"/>
                  </a:cxn>
                  <a:cxn ang="0">
                    <a:pos x="16" y="8"/>
                  </a:cxn>
                  <a:cxn ang="0">
                    <a:pos x="24" y="6"/>
                  </a:cxn>
                  <a:cxn ang="0">
                    <a:pos x="28" y="0"/>
                  </a:cxn>
                  <a:cxn ang="0">
                    <a:pos x="36" y="0"/>
                  </a:cxn>
                  <a:cxn ang="0">
                    <a:pos x="40" y="6"/>
                  </a:cxn>
                  <a:cxn ang="0">
                    <a:pos x="38" y="8"/>
                  </a:cxn>
                  <a:cxn ang="0">
                    <a:pos x="34" y="14"/>
                  </a:cxn>
                  <a:cxn ang="0">
                    <a:pos x="30" y="16"/>
                  </a:cxn>
                </a:cxnLst>
                <a:rect l="0" t="0" r="r" b="b"/>
                <a:pathLst>
                  <a:path w="40" h="26">
                    <a:moveTo>
                      <a:pt x="30" y="16"/>
                    </a:moveTo>
                    <a:lnTo>
                      <a:pt x="24" y="14"/>
                    </a:lnTo>
                    <a:lnTo>
                      <a:pt x="18" y="18"/>
                    </a:lnTo>
                    <a:lnTo>
                      <a:pt x="14" y="26"/>
                    </a:lnTo>
                    <a:lnTo>
                      <a:pt x="6" y="24"/>
                    </a:lnTo>
                    <a:lnTo>
                      <a:pt x="6" y="18"/>
                    </a:lnTo>
                    <a:lnTo>
                      <a:pt x="0" y="14"/>
                    </a:lnTo>
                    <a:lnTo>
                      <a:pt x="8" y="8"/>
                    </a:lnTo>
                    <a:lnTo>
                      <a:pt x="16" y="8"/>
                    </a:lnTo>
                    <a:lnTo>
                      <a:pt x="24" y="6"/>
                    </a:lnTo>
                    <a:lnTo>
                      <a:pt x="28" y="0"/>
                    </a:lnTo>
                    <a:lnTo>
                      <a:pt x="36" y="0"/>
                    </a:lnTo>
                    <a:lnTo>
                      <a:pt x="40" y="6"/>
                    </a:lnTo>
                    <a:lnTo>
                      <a:pt x="38" y="8"/>
                    </a:lnTo>
                    <a:lnTo>
                      <a:pt x="34" y="14"/>
                    </a:lnTo>
                    <a:lnTo>
                      <a:pt x="30" y="16"/>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68" name="Freeform 279"/>
              <p:cNvSpPr>
                <a:spLocks noChangeAspect="1"/>
              </p:cNvSpPr>
              <p:nvPr/>
            </p:nvSpPr>
            <p:spPr bwMode="auto">
              <a:xfrm>
                <a:off x="4757" y="2009"/>
                <a:ext cx="38" cy="50"/>
              </a:xfrm>
              <a:custGeom>
                <a:avLst/>
                <a:gdLst/>
                <a:ahLst/>
                <a:cxnLst>
                  <a:cxn ang="0">
                    <a:pos x="4" y="12"/>
                  </a:cxn>
                  <a:cxn ang="0">
                    <a:pos x="10" y="8"/>
                  </a:cxn>
                  <a:cxn ang="0">
                    <a:pos x="16" y="0"/>
                  </a:cxn>
                  <a:cxn ang="0">
                    <a:pos x="24" y="0"/>
                  </a:cxn>
                  <a:cxn ang="0">
                    <a:pos x="28" y="6"/>
                  </a:cxn>
                  <a:cxn ang="0">
                    <a:pos x="34" y="10"/>
                  </a:cxn>
                  <a:cxn ang="0">
                    <a:pos x="38" y="16"/>
                  </a:cxn>
                  <a:cxn ang="0">
                    <a:pos x="36" y="24"/>
                  </a:cxn>
                  <a:cxn ang="0">
                    <a:pos x="32" y="26"/>
                  </a:cxn>
                  <a:cxn ang="0">
                    <a:pos x="30" y="32"/>
                  </a:cxn>
                  <a:cxn ang="0">
                    <a:pos x="30" y="40"/>
                  </a:cxn>
                  <a:cxn ang="0">
                    <a:pos x="26" y="50"/>
                  </a:cxn>
                  <a:cxn ang="0">
                    <a:pos x="18" y="48"/>
                  </a:cxn>
                  <a:cxn ang="0">
                    <a:pos x="18" y="44"/>
                  </a:cxn>
                  <a:cxn ang="0">
                    <a:pos x="20" y="36"/>
                  </a:cxn>
                  <a:cxn ang="0">
                    <a:pos x="12" y="36"/>
                  </a:cxn>
                  <a:cxn ang="0">
                    <a:pos x="14" y="30"/>
                  </a:cxn>
                  <a:cxn ang="0">
                    <a:pos x="18" y="24"/>
                  </a:cxn>
                  <a:cxn ang="0">
                    <a:pos x="18" y="20"/>
                  </a:cxn>
                  <a:cxn ang="0">
                    <a:pos x="16" y="14"/>
                  </a:cxn>
                  <a:cxn ang="0">
                    <a:pos x="8" y="16"/>
                  </a:cxn>
                  <a:cxn ang="0">
                    <a:pos x="0" y="18"/>
                  </a:cxn>
                  <a:cxn ang="0">
                    <a:pos x="4" y="12"/>
                  </a:cxn>
                </a:cxnLst>
                <a:rect l="0" t="0" r="r" b="b"/>
                <a:pathLst>
                  <a:path w="38" h="50">
                    <a:moveTo>
                      <a:pt x="4" y="12"/>
                    </a:moveTo>
                    <a:lnTo>
                      <a:pt x="10" y="8"/>
                    </a:lnTo>
                    <a:lnTo>
                      <a:pt x="16" y="0"/>
                    </a:lnTo>
                    <a:lnTo>
                      <a:pt x="24" y="0"/>
                    </a:lnTo>
                    <a:lnTo>
                      <a:pt x="28" y="6"/>
                    </a:lnTo>
                    <a:lnTo>
                      <a:pt x="34" y="10"/>
                    </a:lnTo>
                    <a:lnTo>
                      <a:pt x="38" y="16"/>
                    </a:lnTo>
                    <a:lnTo>
                      <a:pt x="36" y="24"/>
                    </a:lnTo>
                    <a:lnTo>
                      <a:pt x="32" y="26"/>
                    </a:lnTo>
                    <a:lnTo>
                      <a:pt x="30" y="32"/>
                    </a:lnTo>
                    <a:lnTo>
                      <a:pt x="30" y="40"/>
                    </a:lnTo>
                    <a:lnTo>
                      <a:pt x="26" y="50"/>
                    </a:lnTo>
                    <a:lnTo>
                      <a:pt x="18" y="48"/>
                    </a:lnTo>
                    <a:lnTo>
                      <a:pt x="18" y="44"/>
                    </a:lnTo>
                    <a:lnTo>
                      <a:pt x="20" y="36"/>
                    </a:lnTo>
                    <a:lnTo>
                      <a:pt x="12" y="36"/>
                    </a:lnTo>
                    <a:lnTo>
                      <a:pt x="14" y="30"/>
                    </a:lnTo>
                    <a:lnTo>
                      <a:pt x="18" y="24"/>
                    </a:lnTo>
                    <a:lnTo>
                      <a:pt x="18" y="20"/>
                    </a:lnTo>
                    <a:lnTo>
                      <a:pt x="16" y="14"/>
                    </a:lnTo>
                    <a:lnTo>
                      <a:pt x="8" y="16"/>
                    </a:lnTo>
                    <a:lnTo>
                      <a:pt x="0" y="18"/>
                    </a:lnTo>
                    <a:lnTo>
                      <a:pt x="4" y="12"/>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69" name="Freeform 280"/>
              <p:cNvSpPr>
                <a:spLocks noChangeAspect="1"/>
              </p:cNvSpPr>
              <p:nvPr/>
            </p:nvSpPr>
            <p:spPr bwMode="auto">
              <a:xfrm>
                <a:off x="4781" y="1869"/>
                <a:ext cx="174" cy="148"/>
              </a:xfrm>
              <a:custGeom>
                <a:avLst/>
                <a:gdLst/>
                <a:ahLst/>
                <a:cxnLst>
                  <a:cxn ang="0">
                    <a:pos x="12" y="128"/>
                  </a:cxn>
                  <a:cxn ang="0">
                    <a:pos x="32" y="112"/>
                  </a:cxn>
                  <a:cxn ang="0">
                    <a:pos x="60" y="110"/>
                  </a:cxn>
                  <a:cxn ang="0">
                    <a:pos x="80" y="100"/>
                  </a:cxn>
                  <a:cxn ang="0">
                    <a:pos x="92" y="82"/>
                  </a:cxn>
                  <a:cxn ang="0">
                    <a:pos x="100" y="80"/>
                  </a:cxn>
                  <a:cxn ang="0">
                    <a:pos x="110" y="82"/>
                  </a:cxn>
                  <a:cxn ang="0">
                    <a:pos x="140" y="52"/>
                  </a:cxn>
                  <a:cxn ang="0">
                    <a:pos x="144" y="30"/>
                  </a:cxn>
                  <a:cxn ang="0">
                    <a:pos x="146" y="10"/>
                  </a:cxn>
                  <a:cxn ang="0">
                    <a:pos x="160" y="12"/>
                  </a:cxn>
                  <a:cxn ang="0">
                    <a:pos x="158" y="2"/>
                  </a:cxn>
                  <a:cxn ang="0">
                    <a:pos x="166" y="10"/>
                  </a:cxn>
                  <a:cxn ang="0">
                    <a:pos x="172" y="28"/>
                  </a:cxn>
                  <a:cxn ang="0">
                    <a:pos x="168" y="48"/>
                  </a:cxn>
                  <a:cxn ang="0">
                    <a:pos x="158" y="66"/>
                  </a:cxn>
                  <a:cxn ang="0">
                    <a:pos x="154" y="86"/>
                  </a:cxn>
                  <a:cxn ang="0">
                    <a:pos x="152" y="98"/>
                  </a:cxn>
                  <a:cxn ang="0">
                    <a:pos x="152" y="108"/>
                  </a:cxn>
                  <a:cxn ang="0">
                    <a:pos x="148" y="118"/>
                  </a:cxn>
                  <a:cxn ang="0">
                    <a:pos x="138" y="116"/>
                  </a:cxn>
                  <a:cxn ang="0">
                    <a:pos x="126" y="116"/>
                  </a:cxn>
                  <a:cxn ang="0">
                    <a:pos x="126" y="128"/>
                  </a:cxn>
                  <a:cxn ang="0">
                    <a:pos x="116" y="126"/>
                  </a:cxn>
                  <a:cxn ang="0">
                    <a:pos x="102" y="126"/>
                  </a:cxn>
                  <a:cxn ang="0">
                    <a:pos x="90" y="122"/>
                  </a:cxn>
                  <a:cxn ang="0">
                    <a:pos x="92" y="132"/>
                  </a:cxn>
                  <a:cxn ang="0">
                    <a:pos x="80" y="144"/>
                  </a:cxn>
                  <a:cxn ang="0">
                    <a:pos x="68" y="140"/>
                  </a:cxn>
                  <a:cxn ang="0">
                    <a:pos x="70" y="130"/>
                  </a:cxn>
                  <a:cxn ang="0">
                    <a:pos x="56" y="124"/>
                  </a:cxn>
                  <a:cxn ang="0">
                    <a:pos x="38" y="130"/>
                  </a:cxn>
                  <a:cxn ang="0">
                    <a:pos x="18" y="134"/>
                  </a:cxn>
                  <a:cxn ang="0">
                    <a:pos x="2" y="138"/>
                  </a:cxn>
                </a:cxnLst>
                <a:rect l="0" t="0" r="r" b="b"/>
                <a:pathLst>
                  <a:path w="174" h="148">
                    <a:moveTo>
                      <a:pt x="0" y="134"/>
                    </a:moveTo>
                    <a:lnTo>
                      <a:pt x="12" y="128"/>
                    </a:lnTo>
                    <a:lnTo>
                      <a:pt x="26" y="118"/>
                    </a:lnTo>
                    <a:lnTo>
                      <a:pt x="32" y="112"/>
                    </a:lnTo>
                    <a:lnTo>
                      <a:pt x="44" y="110"/>
                    </a:lnTo>
                    <a:lnTo>
                      <a:pt x="60" y="110"/>
                    </a:lnTo>
                    <a:lnTo>
                      <a:pt x="76" y="110"/>
                    </a:lnTo>
                    <a:lnTo>
                      <a:pt x="80" y="100"/>
                    </a:lnTo>
                    <a:lnTo>
                      <a:pt x="88" y="90"/>
                    </a:lnTo>
                    <a:lnTo>
                      <a:pt x="92" y="82"/>
                    </a:lnTo>
                    <a:lnTo>
                      <a:pt x="98" y="74"/>
                    </a:lnTo>
                    <a:lnTo>
                      <a:pt x="100" y="80"/>
                    </a:lnTo>
                    <a:lnTo>
                      <a:pt x="100" y="86"/>
                    </a:lnTo>
                    <a:lnTo>
                      <a:pt x="110" y="82"/>
                    </a:lnTo>
                    <a:lnTo>
                      <a:pt x="126" y="72"/>
                    </a:lnTo>
                    <a:lnTo>
                      <a:pt x="140" y="52"/>
                    </a:lnTo>
                    <a:lnTo>
                      <a:pt x="146" y="36"/>
                    </a:lnTo>
                    <a:lnTo>
                      <a:pt x="144" y="30"/>
                    </a:lnTo>
                    <a:lnTo>
                      <a:pt x="142" y="18"/>
                    </a:lnTo>
                    <a:lnTo>
                      <a:pt x="146" y="10"/>
                    </a:lnTo>
                    <a:lnTo>
                      <a:pt x="150" y="8"/>
                    </a:lnTo>
                    <a:lnTo>
                      <a:pt x="160" y="12"/>
                    </a:lnTo>
                    <a:lnTo>
                      <a:pt x="162" y="6"/>
                    </a:lnTo>
                    <a:lnTo>
                      <a:pt x="158" y="2"/>
                    </a:lnTo>
                    <a:lnTo>
                      <a:pt x="164" y="0"/>
                    </a:lnTo>
                    <a:lnTo>
                      <a:pt x="166" y="10"/>
                    </a:lnTo>
                    <a:lnTo>
                      <a:pt x="166" y="18"/>
                    </a:lnTo>
                    <a:lnTo>
                      <a:pt x="172" y="28"/>
                    </a:lnTo>
                    <a:lnTo>
                      <a:pt x="174" y="36"/>
                    </a:lnTo>
                    <a:lnTo>
                      <a:pt x="168" y="48"/>
                    </a:lnTo>
                    <a:lnTo>
                      <a:pt x="160" y="58"/>
                    </a:lnTo>
                    <a:lnTo>
                      <a:pt x="158" y="66"/>
                    </a:lnTo>
                    <a:lnTo>
                      <a:pt x="158" y="80"/>
                    </a:lnTo>
                    <a:lnTo>
                      <a:pt x="154" y="86"/>
                    </a:lnTo>
                    <a:lnTo>
                      <a:pt x="152" y="96"/>
                    </a:lnTo>
                    <a:lnTo>
                      <a:pt x="152" y="98"/>
                    </a:lnTo>
                    <a:lnTo>
                      <a:pt x="152" y="102"/>
                    </a:lnTo>
                    <a:lnTo>
                      <a:pt x="152" y="108"/>
                    </a:lnTo>
                    <a:lnTo>
                      <a:pt x="152" y="110"/>
                    </a:lnTo>
                    <a:lnTo>
                      <a:pt x="148" y="118"/>
                    </a:lnTo>
                    <a:lnTo>
                      <a:pt x="142" y="122"/>
                    </a:lnTo>
                    <a:lnTo>
                      <a:pt x="138" y="116"/>
                    </a:lnTo>
                    <a:lnTo>
                      <a:pt x="132" y="114"/>
                    </a:lnTo>
                    <a:lnTo>
                      <a:pt x="126" y="116"/>
                    </a:lnTo>
                    <a:lnTo>
                      <a:pt x="128" y="124"/>
                    </a:lnTo>
                    <a:lnTo>
                      <a:pt x="126" y="128"/>
                    </a:lnTo>
                    <a:lnTo>
                      <a:pt x="118" y="122"/>
                    </a:lnTo>
                    <a:lnTo>
                      <a:pt x="116" y="126"/>
                    </a:lnTo>
                    <a:lnTo>
                      <a:pt x="110" y="126"/>
                    </a:lnTo>
                    <a:lnTo>
                      <a:pt x="102" y="126"/>
                    </a:lnTo>
                    <a:lnTo>
                      <a:pt x="92" y="126"/>
                    </a:lnTo>
                    <a:lnTo>
                      <a:pt x="90" y="122"/>
                    </a:lnTo>
                    <a:lnTo>
                      <a:pt x="88" y="126"/>
                    </a:lnTo>
                    <a:lnTo>
                      <a:pt x="92" y="132"/>
                    </a:lnTo>
                    <a:lnTo>
                      <a:pt x="84" y="136"/>
                    </a:lnTo>
                    <a:lnTo>
                      <a:pt x="80" y="144"/>
                    </a:lnTo>
                    <a:lnTo>
                      <a:pt x="74" y="148"/>
                    </a:lnTo>
                    <a:lnTo>
                      <a:pt x="68" y="140"/>
                    </a:lnTo>
                    <a:lnTo>
                      <a:pt x="62" y="136"/>
                    </a:lnTo>
                    <a:lnTo>
                      <a:pt x="70" y="130"/>
                    </a:lnTo>
                    <a:lnTo>
                      <a:pt x="72" y="124"/>
                    </a:lnTo>
                    <a:lnTo>
                      <a:pt x="56" y="124"/>
                    </a:lnTo>
                    <a:lnTo>
                      <a:pt x="50" y="128"/>
                    </a:lnTo>
                    <a:lnTo>
                      <a:pt x="38" y="130"/>
                    </a:lnTo>
                    <a:lnTo>
                      <a:pt x="28" y="134"/>
                    </a:lnTo>
                    <a:lnTo>
                      <a:pt x="18" y="134"/>
                    </a:lnTo>
                    <a:lnTo>
                      <a:pt x="10" y="140"/>
                    </a:lnTo>
                    <a:lnTo>
                      <a:pt x="2" y="138"/>
                    </a:lnTo>
                    <a:lnTo>
                      <a:pt x="0" y="134"/>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70" name="Freeform 281"/>
              <p:cNvSpPr>
                <a:spLocks noChangeAspect="1"/>
              </p:cNvSpPr>
              <p:nvPr/>
            </p:nvSpPr>
            <p:spPr bwMode="auto">
              <a:xfrm>
                <a:off x="4707" y="1927"/>
                <a:ext cx="50" cy="72"/>
              </a:xfrm>
              <a:custGeom>
                <a:avLst/>
                <a:gdLst/>
                <a:ahLst/>
                <a:cxnLst>
                  <a:cxn ang="0">
                    <a:pos x="2" y="32"/>
                  </a:cxn>
                  <a:cxn ang="0">
                    <a:pos x="2" y="28"/>
                  </a:cxn>
                  <a:cxn ang="0">
                    <a:pos x="8" y="30"/>
                  </a:cxn>
                  <a:cxn ang="0">
                    <a:pos x="12" y="28"/>
                  </a:cxn>
                  <a:cxn ang="0">
                    <a:pos x="10" y="22"/>
                  </a:cxn>
                  <a:cxn ang="0">
                    <a:pos x="6" y="20"/>
                  </a:cxn>
                  <a:cxn ang="0">
                    <a:pos x="10" y="6"/>
                  </a:cxn>
                  <a:cxn ang="0">
                    <a:pos x="20" y="2"/>
                  </a:cxn>
                  <a:cxn ang="0">
                    <a:pos x="30" y="0"/>
                  </a:cxn>
                  <a:cxn ang="0">
                    <a:pos x="38" y="8"/>
                  </a:cxn>
                  <a:cxn ang="0">
                    <a:pos x="44" y="18"/>
                  </a:cxn>
                  <a:cxn ang="0">
                    <a:pos x="48" y="30"/>
                  </a:cxn>
                  <a:cxn ang="0">
                    <a:pos x="50" y="40"/>
                  </a:cxn>
                  <a:cxn ang="0">
                    <a:pos x="48" y="54"/>
                  </a:cxn>
                  <a:cxn ang="0">
                    <a:pos x="50" y="54"/>
                  </a:cxn>
                  <a:cxn ang="0">
                    <a:pos x="50" y="56"/>
                  </a:cxn>
                  <a:cxn ang="0">
                    <a:pos x="46" y="58"/>
                  </a:cxn>
                  <a:cxn ang="0">
                    <a:pos x="38" y="62"/>
                  </a:cxn>
                  <a:cxn ang="0">
                    <a:pos x="34" y="64"/>
                  </a:cxn>
                  <a:cxn ang="0">
                    <a:pos x="28" y="60"/>
                  </a:cxn>
                  <a:cxn ang="0">
                    <a:pos x="24" y="64"/>
                  </a:cxn>
                  <a:cxn ang="0">
                    <a:pos x="16" y="70"/>
                  </a:cxn>
                  <a:cxn ang="0">
                    <a:pos x="12" y="68"/>
                  </a:cxn>
                  <a:cxn ang="0">
                    <a:pos x="2" y="72"/>
                  </a:cxn>
                  <a:cxn ang="0">
                    <a:pos x="0" y="66"/>
                  </a:cxn>
                  <a:cxn ang="0">
                    <a:pos x="2" y="58"/>
                  </a:cxn>
                  <a:cxn ang="0">
                    <a:pos x="2" y="48"/>
                  </a:cxn>
                  <a:cxn ang="0">
                    <a:pos x="6" y="46"/>
                  </a:cxn>
                  <a:cxn ang="0">
                    <a:pos x="6" y="38"/>
                  </a:cxn>
                  <a:cxn ang="0">
                    <a:pos x="2" y="32"/>
                  </a:cxn>
                </a:cxnLst>
                <a:rect l="0" t="0" r="r" b="b"/>
                <a:pathLst>
                  <a:path w="50" h="72">
                    <a:moveTo>
                      <a:pt x="2" y="32"/>
                    </a:moveTo>
                    <a:lnTo>
                      <a:pt x="2" y="28"/>
                    </a:lnTo>
                    <a:lnTo>
                      <a:pt x="8" y="30"/>
                    </a:lnTo>
                    <a:lnTo>
                      <a:pt x="12" y="28"/>
                    </a:lnTo>
                    <a:lnTo>
                      <a:pt x="10" y="22"/>
                    </a:lnTo>
                    <a:lnTo>
                      <a:pt x="6" y="20"/>
                    </a:lnTo>
                    <a:lnTo>
                      <a:pt x="10" y="6"/>
                    </a:lnTo>
                    <a:lnTo>
                      <a:pt x="20" y="2"/>
                    </a:lnTo>
                    <a:lnTo>
                      <a:pt x="30" y="0"/>
                    </a:lnTo>
                    <a:lnTo>
                      <a:pt x="38" y="8"/>
                    </a:lnTo>
                    <a:lnTo>
                      <a:pt x="44" y="18"/>
                    </a:lnTo>
                    <a:lnTo>
                      <a:pt x="48" y="30"/>
                    </a:lnTo>
                    <a:lnTo>
                      <a:pt x="50" y="40"/>
                    </a:lnTo>
                    <a:lnTo>
                      <a:pt x="48" y="54"/>
                    </a:lnTo>
                    <a:lnTo>
                      <a:pt x="50" y="54"/>
                    </a:lnTo>
                    <a:lnTo>
                      <a:pt x="50" y="56"/>
                    </a:lnTo>
                    <a:lnTo>
                      <a:pt x="46" y="58"/>
                    </a:lnTo>
                    <a:lnTo>
                      <a:pt x="38" y="62"/>
                    </a:lnTo>
                    <a:lnTo>
                      <a:pt x="34" y="64"/>
                    </a:lnTo>
                    <a:lnTo>
                      <a:pt x="28" y="60"/>
                    </a:lnTo>
                    <a:lnTo>
                      <a:pt x="24" y="64"/>
                    </a:lnTo>
                    <a:lnTo>
                      <a:pt x="16" y="70"/>
                    </a:lnTo>
                    <a:lnTo>
                      <a:pt x="12" y="68"/>
                    </a:lnTo>
                    <a:lnTo>
                      <a:pt x="2" y="72"/>
                    </a:lnTo>
                    <a:lnTo>
                      <a:pt x="0" y="66"/>
                    </a:lnTo>
                    <a:lnTo>
                      <a:pt x="2" y="58"/>
                    </a:lnTo>
                    <a:lnTo>
                      <a:pt x="2" y="48"/>
                    </a:lnTo>
                    <a:lnTo>
                      <a:pt x="6" y="46"/>
                    </a:lnTo>
                    <a:lnTo>
                      <a:pt x="6" y="38"/>
                    </a:lnTo>
                    <a:lnTo>
                      <a:pt x="2" y="32"/>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72" name="Freeform 282"/>
              <p:cNvSpPr>
                <a:spLocks noChangeAspect="1"/>
              </p:cNvSpPr>
              <p:nvPr/>
            </p:nvSpPr>
            <p:spPr bwMode="auto">
              <a:xfrm>
                <a:off x="4677" y="1843"/>
                <a:ext cx="98" cy="96"/>
              </a:xfrm>
              <a:custGeom>
                <a:avLst/>
                <a:gdLst/>
                <a:ahLst/>
                <a:cxnLst>
                  <a:cxn ang="0">
                    <a:pos x="24" y="92"/>
                  </a:cxn>
                  <a:cxn ang="0">
                    <a:pos x="12" y="94"/>
                  </a:cxn>
                  <a:cxn ang="0">
                    <a:pos x="8" y="88"/>
                  </a:cxn>
                  <a:cxn ang="0">
                    <a:pos x="12" y="80"/>
                  </a:cxn>
                  <a:cxn ang="0">
                    <a:pos x="12" y="70"/>
                  </a:cxn>
                  <a:cxn ang="0">
                    <a:pos x="16" y="60"/>
                  </a:cxn>
                  <a:cxn ang="0">
                    <a:pos x="6" y="60"/>
                  </a:cxn>
                  <a:cxn ang="0">
                    <a:pos x="0" y="56"/>
                  </a:cxn>
                  <a:cxn ang="0">
                    <a:pos x="6" y="48"/>
                  </a:cxn>
                  <a:cxn ang="0">
                    <a:pos x="22" y="38"/>
                  </a:cxn>
                  <a:cxn ang="0">
                    <a:pos x="28" y="32"/>
                  </a:cxn>
                  <a:cxn ang="0">
                    <a:pos x="36" y="24"/>
                  </a:cxn>
                  <a:cxn ang="0">
                    <a:pos x="40" y="22"/>
                  </a:cxn>
                  <a:cxn ang="0">
                    <a:pos x="50" y="26"/>
                  </a:cxn>
                  <a:cxn ang="0">
                    <a:pos x="60" y="24"/>
                  </a:cxn>
                  <a:cxn ang="0">
                    <a:pos x="62" y="16"/>
                  </a:cxn>
                  <a:cxn ang="0">
                    <a:pos x="72" y="16"/>
                  </a:cxn>
                  <a:cxn ang="0">
                    <a:pos x="80" y="10"/>
                  </a:cxn>
                  <a:cxn ang="0">
                    <a:pos x="82" y="4"/>
                  </a:cxn>
                  <a:cxn ang="0">
                    <a:pos x="88" y="0"/>
                  </a:cxn>
                  <a:cxn ang="0">
                    <a:pos x="98" y="8"/>
                  </a:cxn>
                  <a:cxn ang="0">
                    <a:pos x="92" y="12"/>
                  </a:cxn>
                  <a:cxn ang="0">
                    <a:pos x="84" y="18"/>
                  </a:cxn>
                  <a:cxn ang="0">
                    <a:pos x="80" y="28"/>
                  </a:cxn>
                  <a:cxn ang="0">
                    <a:pos x="78" y="38"/>
                  </a:cxn>
                  <a:cxn ang="0">
                    <a:pos x="76" y="42"/>
                  </a:cxn>
                  <a:cxn ang="0">
                    <a:pos x="68" y="46"/>
                  </a:cxn>
                  <a:cxn ang="0">
                    <a:pos x="52" y="52"/>
                  </a:cxn>
                  <a:cxn ang="0">
                    <a:pos x="48" y="58"/>
                  </a:cxn>
                  <a:cxn ang="0">
                    <a:pos x="48" y="66"/>
                  </a:cxn>
                  <a:cxn ang="0">
                    <a:pos x="52" y="76"/>
                  </a:cxn>
                  <a:cxn ang="0">
                    <a:pos x="56" y="80"/>
                  </a:cxn>
                  <a:cxn ang="0">
                    <a:pos x="60" y="84"/>
                  </a:cxn>
                  <a:cxn ang="0">
                    <a:pos x="50" y="86"/>
                  </a:cxn>
                  <a:cxn ang="0">
                    <a:pos x="40" y="90"/>
                  </a:cxn>
                  <a:cxn ang="0">
                    <a:pos x="36" y="96"/>
                  </a:cxn>
                  <a:cxn ang="0">
                    <a:pos x="24" y="92"/>
                  </a:cxn>
                </a:cxnLst>
                <a:rect l="0" t="0" r="r" b="b"/>
                <a:pathLst>
                  <a:path w="98" h="96">
                    <a:moveTo>
                      <a:pt x="24" y="92"/>
                    </a:moveTo>
                    <a:lnTo>
                      <a:pt x="12" y="94"/>
                    </a:lnTo>
                    <a:lnTo>
                      <a:pt x="8" y="88"/>
                    </a:lnTo>
                    <a:lnTo>
                      <a:pt x="12" y="80"/>
                    </a:lnTo>
                    <a:lnTo>
                      <a:pt x="12" y="70"/>
                    </a:lnTo>
                    <a:lnTo>
                      <a:pt x="16" y="60"/>
                    </a:lnTo>
                    <a:lnTo>
                      <a:pt x="6" y="60"/>
                    </a:lnTo>
                    <a:lnTo>
                      <a:pt x="0" y="56"/>
                    </a:lnTo>
                    <a:lnTo>
                      <a:pt x="6" y="48"/>
                    </a:lnTo>
                    <a:lnTo>
                      <a:pt x="22" y="38"/>
                    </a:lnTo>
                    <a:lnTo>
                      <a:pt x="28" y="32"/>
                    </a:lnTo>
                    <a:lnTo>
                      <a:pt x="36" y="24"/>
                    </a:lnTo>
                    <a:lnTo>
                      <a:pt x="40" y="22"/>
                    </a:lnTo>
                    <a:lnTo>
                      <a:pt x="50" y="26"/>
                    </a:lnTo>
                    <a:lnTo>
                      <a:pt x="60" y="24"/>
                    </a:lnTo>
                    <a:lnTo>
                      <a:pt x="62" y="16"/>
                    </a:lnTo>
                    <a:lnTo>
                      <a:pt x="72" y="16"/>
                    </a:lnTo>
                    <a:lnTo>
                      <a:pt x="80" y="10"/>
                    </a:lnTo>
                    <a:lnTo>
                      <a:pt x="82" y="4"/>
                    </a:lnTo>
                    <a:lnTo>
                      <a:pt x="88" y="0"/>
                    </a:lnTo>
                    <a:lnTo>
                      <a:pt x="98" y="8"/>
                    </a:lnTo>
                    <a:lnTo>
                      <a:pt x="92" y="12"/>
                    </a:lnTo>
                    <a:lnTo>
                      <a:pt x="84" y="18"/>
                    </a:lnTo>
                    <a:lnTo>
                      <a:pt x="80" y="28"/>
                    </a:lnTo>
                    <a:lnTo>
                      <a:pt x="78" y="38"/>
                    </a:lnTo>
                    <a:lnTo>
                      <a:pt x="76" y="42"/>
                    </a:lnTo>
                    <a:lnTo>
                      <a:pt x="68" y="46"/>
                    </a:lnTo>
                    <a:lnTo>
                      <a:pt x="52" y="52"/>
                    </a:lnTo>
                    <a:lnTo>
                      <a:pt x="48" y="58"/>
                    </a:lnTo>
                    <a:lnTo>
                      <a:pt x="48" y="66"/>
                    </a:lnTo>
                    <a:lnTo>
                      <a:pt x="52" y="76"/>
                    </a:lnTo>
                    <a:lnTo>
                      <a:pt x="56" y="80"/>
                    </a:lnTo>
                    <a:lnTo>
                      <a:pt x="60" y="84"/>
                    </a:lnTo>
                    <a:lnTo>
                      <a:pt x="50" y="86"/>
                    </a:lnTo>
                    <a:lnTo>
                      <a:pt x="40" y="90"/>
                    </a:lnTo>
                    <a:lnTo>
                      <a:pt x="36" y="96"/>
                    </a:lnTo>
                    <a:lnTo>
                      <a:pt x="24" y="92"/>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73" name="Freeform 283"/>
              <p:cNvSpPr>
                <a:spLocks noChangeAspect="1"/>
              </p:cNvSpPr>
              <p:nvPr/>
            </p:nvSpPr>
            <p:spPr bwMode="auto">
              <a:xfrm>
                <a:off x="3869" y="1627"/>
                <a:ext cx="972" cy="612"/>
              </a:xfrm>
              <a:custGeom>
                <a:avLst/>
                <a:gdLst/>
                <a:ahLst/>
                <a:cxnLst>
                  <a:cxn ang="0">
                    <a:pos x="108" y="176"/>
                  </a:cxn>
                  <a:cxn ang="0">
                    <a:pos x="170" y="134"/>
                  </a:cxn>
                  <a:cxn ang="0">
                    <a:pos x="210" y="104"/>
                  </a:cxn>
                  <a:cxn ang="0">
                    <a:pos x="258" y="116"/>
                  </a:cxn>
                  <a:cxn ang="0">
                    <a:pos x="278" y="170"/>
                  </a:cxn>
                  <a:cxn ang="0">
                    <a:pos x="358" y="212"/>
                  </a:cxn>
                  <a:cxn ang="0">
                    <a:pos x="506" y="240"/>
                  </a:cxn>
                  <a:cxn ang="0">
                    <a:pos x="608" y="200"/>
                  </a:cxn>
                  <a:cxn ang="0">
                    <a:pos x="654" y="164"/>
                  </a:cxn>
                  <a:cxn ang="0">
                    <a:pos x="736" y="144"/>
                  </a:cxn>
                  <a:cxn ang="0">
                    <a:pos x="668" y="116"/>
                  </a:cxn>
                  <a:cxn ang="0">
                    <a:pos x="714" y="76"/>
                  </a:cxn>
                  <a:cxn ang="0">
                    <a:pos x="750" y="20"/>
                  </a:cxn>
                  <a:cxn ang="0">
                    <a:pos x="798" y="0"/>
                  </a:cxn>
                  <a:cxn ang="0">
                    <a:pos x="856" y="68"/>
                  </a:cxn>
                  <a:cxn ang="0">
                    <a:pos x="908" y="100"/>
                  </a:cxn>
                  <a:cxn ang="0">
                    <a:pos x="970" y="110"/>
                  </a:cxn>
                  <a:cxn ang="0">
                    <a:pos x="934" y="174"/>
                  </a:cxn>
                  <a:cxn ang="0">
                    <a:pos x="896" y="216"/>
                  </a:cxn>
                  <a:cxn ang="0">
                    <a:pos x="848" y="238"/>
                  </a:cxn>
                  <a:cxn ang="0">
                    <a:pos x="798" y="274"/>
                  </a:cxn>
                  <a:cxn ang="0">
                    <a:pos x="772" y="266"/>
                  </a:cxn>
                  <a:cxn ang="0">
                    <a:pos x="724" y="286"/>
                  </a:cxn>
                  <a:cxn ang="0">
                    <a:pos x="720" y="316"/>
                  </a:cxn>
                  <a:cxn ang="0">
                    <a:pos x="758" y="316"/>
                  </a:cxn>
                  <a:cxn ang="0">
                    <a:pos x="752" y="334"/>
                  </a:cxn>
                  <a:cxn ang="0">
                    <a:pos x="736" y="372"/>
                  </a:cxn>
                  <a:cxn ang="0">
                    <a:pos x="766" y="422"/>
                  </a:cxn>
                  <a:cxn ang="0">
                    <a:pos x="760" y="438"/>
                  </a:cxn>
                  <a:cxn ang="0">
                    <a:pos x="766" y="450"/>
                  </a:cxn>
                  <a:cxn ang="0">
                    <a:pos x="714" y="542"/>
                  </a:cxn>
                  <a:cxn ang="0">
                    <a:pos x="638" y="568"/>
                  </a:cxn>
                  <a:cxn ang="0">
                    <a:pos x="586" y="596"/>
                  </a:cxn>
                  <a:cxn ang="0">
                    <a:pos x="576" y="594"/>
                  </a:cxn>
                  <a:cxn ang="0">
                    <a:pos x="528" y="590"/>
                  </a:cxn>
                  <a:cxn ang="0">
                    <a:pos x="492" y="576"/>
                  </a:cxn>
                  <a:cxn ang="0">
                    <a:pos x="450" y="590"/>
                  </a:cxn>
                  <a:cxn ang="0">
                    <a:pos x="420" y="594"/>
                  </a:cxn>
                  <a:cxn ang="0">
                    <a:pos x="402" y="552"/>
                  </a:cxn>
                  <a:cxn ang="0">
                    <a:pos x="392" y="490"/>
                  </a:cxn>
                  <a:cxn ang="0">
                    <a:pos x="352" y="464"/>
                  </a:cxn>
                  <a:cxn ang="0">
                    <a:pos x="292" y="488"/>
                  </a:cxn>
                  <a:cxn ang="0">
                    <a:pos x="230" y="488"/>
                  </a:cxn>
                  <a:cxn ang="0">
                    <a:pos x="146" y="456"/>
                  </a:cxn>
                  <a:cxn ang="0">
                    <a:pos x="80" y="418"/>
                  </a:cxn>
                  <a:cxn ang="0">
                    <a:pos x="84" y="380"/>
                  </a:cxn>
                  <a:cxn ang="0">
                    <a:pos x="70" y="352"/>
                  </a:cxn>
                  <a:cxn ang="0">
                    <a:pos x="20" y="318"/>
                  </a:cxn>
                  <a:cxn ang="0">
                    <a:pos x="2" y="284"/>
                  </a:cxn>
                  <a:cxn ang="0">
                    <a:pos x="32" y="266"/>
                  </a:cxn>
                  <a:cxn ang="0">
                    <a:pos x="102" y="232"/>
                  </a:cxn>
                </a:cxnLst>
                <a:rect l="0" t="0" r="r" b="b"/>
                <a:pathLst>
                  <a:path w="972" h="612">
                    <a:moveTo>
                      <a:pt x="108" y="228"/>
                    </a:moveTo>
                    <a:lnTo>
                      <a:pt x="108" y="218"/>
                    </a:lnTo>
                    <a:lnTo>
                      <a:pt x="116" y="210"/>
                    </a:lnTo>
                    <a:lnTo>
                      <a:pt x="110" y="194"/>
                    </a:lnTo>
                    <a:lnTo>
                      <a:pt x="108" y="176"/>
                    </a:lnTo>
                    <a:lnTo>
                      <a:pt x="120" y="170"/>
                    </a:lnTo>
                    <a:lnTo>
                      <a:pt x="138" y="170"/>
                    </a:lnTo>
                    <a:lnTo>
                      <a:pt x="142" y="156"/>
                    </a:lnTo>
                    <a:lnTo>
                      <a:pt x="152" y="132"/>
                    </a:lnTo>
                    <a:lnTo>
                      <a:pt x="170" y="134"/>
                    </a:lnTo>
                    <a:lnTo>
                      <a:pt x="184" y="134"/>
                    </a:lnTo>
                    <a:lnTo>
                      <a:pt x="194" y="132"/>
                    </a:lnTo>
                    <a:lnTo>
                      <a:pt x="194" y="118"/>
                    </a:lnTo>
                    <a:lnTo>
                      <a:pt x="198" y="104"/>
                    </a:lnTo>
                    <a:lnTo>
                      <a:pt x="210" y="104"/>
                    </a:lnTo>
                    <a:lnTo>
                      <a:pt x="212" y="94"/>
                    </a:lnTo>
                    <a:lnTo>
                      <a:pt x="228" y="94"/>
                    </a:lnTo>
                    <a:lnTo>
                      <a:pt x="232" y="104"/>
                    </a:lnTo>
                    <a:lnTo>
                      <a:pt x="242" y="114"/>
                    </a:lnTo>
                    <a:lnTo>
                      <a:pt x="258" y="116"/>
                    </a:lnTo>
                    <a:lnTo>
                      <a:pt x="272" y="130"/>
                    </a:lnTo>
                    <a:lnTo>
                      <a:pt x="280" y="142"/>
                    </a:lnTo>
                    <a:lnTo>
                      <a:pt x="280" y="150"/>
                    </a:lnTo>
                    <a:lnTo>
                      <a:pt x="274" y="158"/>
                    </a:lnTo>
                    <a:lnTo>
                      <a:pt x="278" y="170"/>
                    </a:lnTo>
                    <a:lnTo>
                      <a:pt x="286" y="174"/>
                    </a:lnTo>
                    <a:lnTo>
                      <a:pt x="320" y="176"/>
                    </a:lnTo>
                    <a:lnTo>
                      <a:pt x="330" y="186"/>
                    </a:lnTo>
                    <a:lnTo>
                      <a:pt x="352" y="198"/>
                    </a:lnTo>
                    <a:lnTo>
                      <a:pt x="358" y="212"/>
                    </a:lnTo>
                    <a:lnTo>
                      <a:pt x="364" y="220"/>
                    </a:lnTo>
                    <a:lnTo>
                      <a:pt x="418" y="222"/>
                    </a:lnTo>
                    <a:lnTo>
                      <a:pt x="446" y="224"/>
                    </a:lnTo>
                    <a:lnTo>
                      <a:pt x="470" y="236"/>
                    </a:lnTo>
                    <a:lnTo>
                      <a:pt x="506" y="240"/>
                    </a:lnTo>
                    <a:lnTo>
                      <a:pt x="528" y="226"/>
                    </a:lnTo>
                    <a:lnTo>
                      <a:pt x="572" y="226"/>
                    </a:lnTo>
                    <a:lnTo>
                      <a:pt x="590" y="216"/>
                    </a:lnTo>
                    <a:lnTo>
                      <a:pt x="590" y="210"/>
                    </a:lnTo>
                    <a:lnTo>
                      <a:pt x="608" y="200"/>
                    </a:lnTo>
                    <a:lnTo>
                      <a:pt x="602" y="188"/>
                    </a:lnTo>
                    <a:lnTo>
                      <a:pt x="608" y="176"/>
                    </a:lnTo>
                    <a:lnTo>
                      <a:pt x="622" y="176"/>
                    </a:lnTo>
                    <a:lnTo>
                      <a:pt x="640" y="178"/>
                    </a:lnTo>
                    <a:lnTo>
                      <a:pt x="654" y="164"/>
                    </a:lnTo>
                    <a:lnTo>
                      <a:pt x="670" y="164"/>
                    </a:lnTo>
                    <a:lnTo>
                      <a:pt x="688" y="150"/>
                    </a:lnTo>
                    <a:lnTo>
                      <a:pt x="708" y="142"/>
                    </a:lnTo>
                    <a:lnTo>
                      <a:pt x="720" y="142"/>
                    </a:lnTo>
                    <a:lnTo>
                      <a:pt x="736" y="144"/>
                    </a:lnTo>
                    <a:lnTo>
                      <a:pt x="734" y="134"/>
                    </a:lnTo>
                    <a:lnTo>
                      <a:pt x="714" y="114"/>
                    </a:lnTo>
                    <a:lnTo>
                      <a:pt x="704" y="112"/>
                    </a:lnTo>
                    <a:lnTo>
                      <a:pt x="696" y="118"/>
                    </a:lnTo>
                    <a:lnTo>
                      <a:pt x="668" y="116"/>
                    </a:lnTo>
                    <a:lnTo>
                      <a:pt x="672" y="102"/>
                    </a:lnTo>
                    <a:lnTo>
                      <a:pt x="680" y="84"/>
                    </a:lnTo>
                    <a:lnTo>
                      <a:pt x="686" y="76"/>
                    </a:lnTo>
                    <a:lnTo>
                      <a:pt x="704" y="86"/>
                    </a:lnTo>
                    <a:lnTo>
                      <a:pt x="714" y="76"/>
                    </a:lnTo>
                    <a:lnTo>
                      <a:pt x="726" y="74"/>
                    </a:lnTo>
                    <a:lnTo>
                      <a:pt x="730" y="58"/>
                    </a:lnTo>
                    <a:lnTo>
                      <a:pt x="740" y="40"/>
                    </a:lnTo>
                    <a:lnTo>
                      <a:pt x="750" y="34"/>
                    </a:lnTo>
                    <a:lnTo>
                      <a:pt x="750" y="20"/>
                    </a:lnTo>
                    <a:lnTo>
                      <a:pt x="738" y="18"/>
                    </a:lnTo>
                    <a:lnTo>
                      <a:pt x="740" y="10"/>
                    </a:lnTo>
                    <a:lnTo>
                      <a:pt x="754" y="4"/>
                    </a:lnTo>
                    <a:lnTo>
                      <a:pt x="780" y="2"/>
                    </a:lnTo>
                    <a:lnTo>
                      <a:pt x="798" y="0"/>
                    </a:lnTo>
                    <a:lnTo>
                      <a:pt x="814" y="6"/>
                    </a:lnTo>
                    <a:lnTo>
                      <a:pt x="828" y="12"/>
                    </a:lnTo>
                    <a:lnTo>
                      <a:pt x="840" y="32"/>
                    </a:lnTo>
                    <a:lnTo>
                      <a:pt x="848" y="52"/>
                    </a:lnTo>
                    <a:lnTo>
                      <a:pt x="856" y="68"/>
                    </a:lnTo>
                    <a:lnTo>
                      <a:pt x="862" y="84"/>
                    </a:lnTo>
                    <a:lnTo>
                      <a:pt x="878" y="84"/>
                    </a:lnTo>
                    <a:lnTo>
                      <a:pt x="888" y="90"/>
                    </a:lnTo>
                    <a:lnTo>
                      <a:pt x="902" y="98"/>
                    </a:lnTo>
                    <a:lnTo>
                      <a:pt x="908" y="100"/>
                    </a:lnTo>
                    <a:lnTo>
                      <a:pt x="912" y="120"/>
                    </a:lnTo>
                    <a:lnTo>
                      <a:pt x="934" y="122"/>
                    </a:lnTo>
                    <a:lnTo>
                      <a:pt x="940" y="114"/>
                    </a:lnTo>
                    <a:lnTo>
                      <a:pt x="954" y="112"/>
                    </a:lnTo>
                    <a:lnTo>
                      <a:pt x="970" y="110"/>
                    </a:lnTo>
                    <a:lnTo>
                      <a:pt x="972" y="124"/>
                    </a:lnTo>
                    <a:lnTo>
                      <a:pt x="964" y="128"/>
                    </a:lnTo>
                    <a:lnTo>
                      <a:pt x="958" y="150"/>
                    </a:lnTo>
                    <a:lnTo>
                      <a:pt x="946" y="172"/>
                    </a:lnTo>
                    <a:lnTo>
                      <a:pt x="934" y="174"/>
                    </a:lnTo>
                    <a:lnTo>
                      <a:pt x="928" y="168"/>
                    </a:lnTo>
                    <a:lnTo>
                      <a:pt x="914" y="178"/>
                    </a:lnTo>
                    <a:lnTo>
                      <a:pt x="914" y="214"/>
                    </a:lnTo>
                    <a:lnTo>
                      <a:pt x="906" y="224"/>
                    </a:lnTo>
                    <a:lnTo>
                      <a:pt x="896" y="216"/>
                    </a:lnTo>
                    <a:lnTo>
                      <a:pt x="880" y="232"/>
                    </a:lnTo>
                    <a:lnTo>
                      <a:pt x="870" y="232"/>
                    </a:lnTo>
                    <a:lnTo>
                      <a:pt x="868" y="240"/>
                    </a:lnTo>
                    <a:lnTo>
                      <a:pt x="858" y="242"/>
                    </a:lnTo>
                    <a:lnTo>
                      <a:pt x="848" y="238"/>
                    </a:lnTo>
                    <a:lnTo>
                      <a:pt x="844" y="240"/>
                    </a:lnTo>
                    <a:lnTo>
                      <a:pt x="830" y="254"/>
                    </a:lnTo>
                    <a:lnTo>
                      <a:pt x="818" y="262"/>
                    </a:lnTo>
                    <a:lnTo>
                      <a:pt x="808" y="272"/>
                    </a:lnTo>
                    <a:lnTo>
                      <a:pt x="798" y="274"/>
                    </a:lnTo>
                    <a:lnTo>
                      <a:pt x="788" y="276"/>
                    </a:lnTo>
                    <a:lnTo>
                      <a:pt x="760" y="294"/>
                    </a:lnTo>
                    <a:lnTo>
                      <a:pt x="758" y="282"/>
                    </a:lnTo>
                    <a:lnTo>
                      <a:pt x="762" y="272"/>
                    </a:lnTo>
                    <a:lnTo>
                      <a:pt x="772" y="266"/>
                    </a:lnTo>
                    <a:lnTo>
                      <a:pt x="770" y="256"/>
                    </a:lnTo>
                    <a:lnTo>
                      <a:pt x="762" y="256"/>
                    </a:lnTo>
                    <a:lnTo>
                      <a:pt x="750" y="258"/>
                    </a:lnTo>
                    <a:lnTo>
                      <a:pt x="728" y="276"/>
                    </a:lnTo>
                    <a:lnTo>
                      <a:pt x="724" y="286"/>
                    </a:lnTo>
                    <a:lnTo>
                      <a:pt x="704" y="286"/>
                    </a:lnTo>
                    <a:lnTo>
                      <a:pt x="700" y="294"/>
                    </a:lnTo>
                    <a:lnTo>
                      <a:pt x="706" y="308"/>
                    </a:lnTo>
                    <a:lnTo>
                      <a:pt x="720" y="310"/>
                    </a:lnTo>
                    <a:lnTo>
                      <a:pt x="720" y="316"/>
                    </a:lnTo>
                    <a:lnTo>
                      <a:pt x="722" y="324"/>
                    </a:lnTo>
                    <a:lnTo>
                      <a:pt x="734" y="322"/>
                    </a:lnTo>
                    <a:lnTo>
                      <a:pt x="742" y="314"/>
                    </a:lnTo>
                    <a:lnTo>
                      <a:pt x="750" y="312"/>
                    </a:lnTo>
                    <a:lnTo>
                      <a:pt x="758" y="316"/>
                    </a:lnTo>
                    <a:lnTo>
                      <a:pt x="774" y="320"/>
                    </a:lnTo>
                    <a:lnTo>
                      <a:pt x="778" y="328"/>
                    </a:lnTo>
                    <a:lnTo>
                      <a:pt x="772" y="330"/>
                    </a:lnTo>
                    <a:lnTo>
                      <a:pt x="760" y="330"/>
                    </a:lnTo>
                    <a:lnTo>
                      <a:pt x="752" y="334"/>
                    </a:lnTo>
                    <a:lnTo>
                      <a:pt x="750" y="340"/>
                    </a:lnTo>
                    <a:lnTo>
                      <a:pt x="740" y="344"/>
                    </a:lnTo>
                    <a:lnTo>
                      <a:pt x="730" y="358"/>
                    </a:lnTo>
                    <a:lnTo>
                      <a:pt x="726" y="368"/>
                    </a:lnTo>
                    <a:lnTo>
                      <a:pt x="736" y="372"/>
                    </a:lnTo>
                    <a:lnTo>
                      <a:pt x="742" y="378"/>
                    </a:lnTo>
                    <a:lnTo>
                      <a:pt x="750" y="398"/>
                    </a:lnTo>
                    <a:lnTo>
                      <a:pt x="752" y="406"/>
                    </a:lnTo>
                    <a:lnTo>
                      <a:pt x="768" y="418"/>
                    </a:lnTo>
                    <a:lnTo>
                      <a:pt x="766" y="422"/>
                    </a:lnTo>
                    <a:lnTo>
                      <a:pt x="756" y="418"/>
                    </a:lnTo>
                    <a:lnTo>
                      <a:pt x="752" y="426"/>
                    </a:lnTo>
                    <a:lnTo>
                      <a:pt x="764" y="430"/>
                    </a:lnTo>
                    <a:lnTo>
                      <a:pt x="768" y="436"/>
                    </a:lnTo>
                    <a:lnTo>
                      <a:pt x="760" y="438"/>
                    </a:lnTo>
                    <a:lnTo>
                      <a:pt x="750" y="440"/>
                    </a:lnTo>
                    <a:lnTo>
                      <a:pt x="744" y="444"/>
                    </a:lnTo>
                    <a:lnTo>
                      <a:pt x="742" y="446"/>
                    </a:lnTo>
                    <a:lnTo>
                      <a:pt x="756" y="448"/>
                    </a:lnTo>
                    <a:lnTo>
                      <a:pt x="766" y="450"/>
                    </a:lnTo>
                    <a:lnTo>
                      <a:pt x="766" y="462"/>
                    </a:lnTo>
                    <a:lnTo>
                      <a:pt x="758" y="480"/>
                    </a:lnTo>
                    <a:lnTo>
                      <a:pt x="738" y="504"/>
                    </a:lnTo>
                    <a:lnTo>
                      <a:pt x="724" y="524"/>
                    </a:lnTo>
                    <a:lnTo>
                      <a:pt x="714" y="542"/>
                    </a:lnTo>
                    <a:lnTo>
                      <a:pt x="692" y="560"/>
                    </a:lnTo>
                    <a:lnTo>
                      <a:pt x="678" y="572"/>
                    </a:lnTo>
                    <a:lnTo>
                      <a:pt x="656" y="576"/>
                    </a:lnTo>
                    <a:lnTo>
                      <a:pt x="644" y="576"/>
                    </a:lnTo>
                    <a:lnTo>
                      <a:pt x="638" y="568"/>
                    </a:lnTo>
                    <a:lnTo>
                      <a:pt x="632" y="570"/>
                    </a:lnTo>
                    <a:lnTo>
                      <a:pt x="632" y="584"/>
                    </a:lnTo>
                    <a:lnTo>
                      <a:pt x="618" y="588"/>
                    </a:lnTo>
                    <a:lnTo>
                      <a:pt x="598" y="594"/>
                    </a:lnTo>
                    <a:lnTo>
                      <a:pt x="586" y="596"/>
                    </a:lnTo>
                    <a:lnTo>
                      <a:pt x="582" y="604"/>
                    </a:lnTo>
                    <a:lnTo>
                      <a:pt x="584" y="612"/>
                    </a:lnTo>
                    <a:lnTo>
                      <a:pt x="576" y="608"/>
                    </a:lnTo>
                    <a:lnTo>
                      <a:pt x="576" y="600"/>
                    </a:lnTo>
                    <a:lnTo>
                      <a:pt x="576" y="594"/>
                    </a:lnTo>
                    <a:lnTo>
                      <a:pt x="566" y="594"/>
                    </a:lnTo>
                    <a:lnTo>
                      <a:pt x="556" y="590"/>
                    </a:lnTo>
                    <a:lnTo>
                      <a:pt x="546" y="594"/>
                    </a:lnTo>
                    <a:lnTo>
                      <a:pt x="536" y="594"/>
                    </a:lnTo>
                    <a:lnTo>
                      <a:pt x="528" y="590"/>
                    </a:lnTo>
                    <a:lnTo>
                      <a:pt x="526" y="574"/>
                    </a:lnTo>
                    <a:lnTo>
                      <a:pt x="514" y="572"/>
                    </a:lnTo>
                    <a:lnTo>
                      <a:pt x="508" y="568"/>
                    </a:lnTo>
                    <a:lnTo>
                      <a:pt x="500" y="568"/>
                    </a:lnTo>
                    <a:lnTo>
                      <a:pt x="492" y="576"/>
                    </a:lnTo>
                    <a:lnTo>
                      <a:pt x="458" y="576"/>
                    </a:lnTo>
                    <a:lnTo>
                      <a:pt x="456" y="580"/>
                    </a:lnTo>
                    <a:lnTo>
                      <a:pt x="444" y="580"/>
                    </a:lnTo>
                    <a:lnTo>
                      <a:pt x="444" y="588"/>
                    </a:lnTo>
                    <a:lnTo>
                      <a:pt x="450" y="590"/>
                    </a:lnTo>
                    <a:lnTo>
                      <a:pt x="448" y="598"/>
                    </a:lnTo>
                    <a:lnTo>
                      <a:pt x="440" y="598"/>
                    </a:lnTo>
                    <a:lnTo>
                      <a:pt x="436" y="594"/>
                    </a:lnTo>
                    <a:lnTo>
                      <a:pt x="428" y="594"/>
                    </a:lnTo>
                    <a:lnTo>
                      <a:pt x="420" y="594"/>
                    </a:lnTo>
                    <a:lnTo>
                      <a:pt x="420" y="588"/>
                    </a:lnTo>
                    <a:lnTo>
                      <a:pt x="412" y="586"/>
                    </a:lnTo>
                    <a:lnTo>
                      <a:pt x="412" y="570"/>
                    </a:lnTo>
                    <a:lnTo>
                      <a:pt x="402" y="566"/>
                    </a:lnTo>
                    <a:lnTo>
                      <a:pt x="402" y="552"/>
                    </a:lnTo>
                    <a:lnTo>
                      <a:pt x="382" y="546"/>
                    </a:lnTo>
                    <a:lnTo>
                      <a:pt x="382" y="542"/>
                    </a:lnTo>
                    <a:lnTo>
                      <a:pt x="398" y="520"/>
                    </a:lnTo>
                    <a:lnTo>
                      <a:pt x="400" y="496"/>
                    </a:lnTo>
                    <a:lnTo>
                      <a:pt x="392" y="490"/>
                    </a:lnTo>
                    <a:lnTo>
                      <a:pt x="386" y="480"/>
                    </a:lnTo>
                    <a:lnTo>
                      <a:pt x="378" y="478"/>
                    </a:lnTo>
                    <a:lnTo>
                      <a:pt x="362" y="476"/>
                    </a:lnTo>
                    <a:lnTo>
                      <a:pt x="362" y="462"/>
                    </a:lnTo>
                    <a:lnTo>
                      <a:pt x="352" y="464"/>
                    </a:lnTo>
                    <a:lnTo>
                      <a:pt x="330" y="464"/>
                    </a:lnTo>
                    <a:lnTo>
                      <a:pt x="324" y="472"/>
                    </a:lnTo>
                    <a:lnTo>
                      <a:pt x="312" y="472"/>
                    </a:lnTo>
                    <a:lnTo>
                      <a:pt x="302" y="486"/>
                    </a:lnTo>
                    <a:lnTo>
                      <a:pt x="292" y="488"/>
                    </a:lnTo>
                    <a:lnTo>
                      <a:pt x="278" y="486"/>
                    </a:lnTo>
                    <a:lnTo>
                      <a:pt x="266" y="482"/>
                    </a:lnTo>
                    <a:lnTo>
                      <a:pt x="256" y="482"/>
                    </a:lnTo>
                    <a:lnTo>
                      <a:pt x="250" y="488"/>
                    </a:lnTo>
                    <a:lnTo>
                      <a:pt x="230" y="488"/>
                    </a:lnTo>
                    <a:lnTo>
                      <a:pt x="208" y="486"/>
                    </a:lnTo>
                    <a:lnTo>
                      <a:pt x="192" y="484"/>
                    </a:lnTo>
                    <a:lnTo>
                      <a:pt x="174" y="472"/>
                    </a:lnTo>
                    <a:lnTo>
                      <a:pt x="162" y="464"/>
                    </a:lnTo>
                    <a:lnTo>
                      <a:pt x="146" y="456"/>
                    </a:lnTo>
                    <a:lnTo>
                      <a:pt x="132" y="442"/>
                    </a:lnTo>
                    <a:lnTo>
                      <a:pt x="118" y="448"/>
                    </a:lnTo>
                    <a:lnTo>
                      <a:pt x="106" y="438"/>
                    </a:lnTo>
                    <a:lnTo>
                      <a:pt x="80" y="426"/>
                    </a:lnTo>
                    <a:lnTo>
                      <a:pt x="80" y="418"/>
                    </a:lnTo>
                    <a:lnTo>
                      <a:pt x="84" y="408"/>
                    </a:lnTo>
                    <a:lnTo>
                      <a:pt x="94" y="406"/>
                    </a:lnTo>
                    <a:lnTo>
                      <a:pt x="96" y="398"/>
                    </a:lnTo>
                    <a:lnTo>
                      <a:pt x="84" y="390"/>
                    </a:lnTo>
                    <a:lnTo>
                      <a:pt x="84" y="380"/>
                    </a:lnTo>
                    <a:lnTo>
                      <a:pt x="100" y="372"/>
                    </a:lnTo>
                    <a:lnTo>
                      <a:pt x="108" y="364"/>
                    </a:lnTo>
                    <a:lnTo>
                      <a:pt x="108" y="356"/>
                    </a:lnTo>
                    <a:lnTo>
                      <a:pt x="90" y="344"/>
                    </a:lnTo>
                    <a:lnTo>
                      <a:pt x="70" y="352"/>
                    </a:lnTo>
                    <a:lnTo>
                      <a:pt x="58" y="350"/>
                    </a:lnTo>
                    <a:lnTo>
                      <a:pt x="38" y="342"/>
                    </a:lnTo>
                    <a:lnTo>
                      <a:pt x="38" y="332"/>
                    </a:lnTo>
                    <a:lnTo>
                      <a:pt x="20" y="326"/>
                    </a:lnTo>
                    <a:lnTo>
                      <a:pt x="20" y="318"/>
                    </a:lnTo>
                    <a:lnTo>
                      <a:pt x="20" y="298"/>
                    </a:lnTo>
                    <a:lnTo>
                      <a:pt x="8" y="300"/>
                    </a:lnTo>
                    <a:lnTo>
                      <a:pt x="2" y="298"/>
                    </a:lnTo>
                    <a:lnTo>
                      <a:pt x="0" y="290"/>
                    </a:lnTo>
                    <a:lnTo>
                      <a:pt x="2" y="284"/>
                    </a:lnTo>
                    <a:lnTo>
                      <a:pt x="4" y="274"/>
                    </a:lnTo>
                    <a:lnTo>
                      <a:pt x="16" y="266"/>
                    </a:lnTo>
                    <a:lnTo>
                      <a:pt x="18" y="260"/>
                    </a:lnTo>
                    <a:lnTo>
                      <a:pt x="32" y="260"/>
                    </a:lnTo>
                    <a:lnTo>
                      <a:pt x="32" y="266"/>
                    </a:lnTo>
                    <a:lnTo>
                      <a:pt x="48" y="262"/>
                    </a:lnTo>
                    <a:lnTo>
                      <a:pt x="52" y="252"/>
                    </a:lnTo>
                    <a:lnTo>
                      <a:pt x="72" y="252"/>
                    </a:lnTo>
                    <a:lnTo>
                      <a:pt x="76" y="244"/>
                    </a:lnTo>
                    <a:lnTo>
                      <a:pt x="102" y="232"/>
                    </a:lnTo>
                    <a:lnTo>
                      <a:pt x="108" y="228"/>
                    </a:lnTo>
                    <a:close/>
                  </a:path>
                </a:pathLst>
              </a:custGeom>
              <a:solidFill>
                <a:schemeClr val="accent3"/>
              </a:solidFill>
              <a:ln w="7938">
                <a:solidFill>
                  <a:schemeClr val="bg1"/>
                </a:solidFill>
                <a:prstDash val="solid"/>
                <a:round/>
                <a:headEnd/>
                <a:tailEnd/>
              </a:ln>
            </p:spPr>
            <p:txBody>
              <a:bodyPr/>
              <a:lstStyle/>
              <a:p>
                <a:endParaRPr lang="en-US" dirty="0">
                  <a:solidFill>
                    <a:srgbClr val="0F245F"/>
                  </a:solidFill>
                </a:endParaRPr>
              </a:p>
            </p:txBody>
          </p:sp>
          <p:sp>
            <p:nvSpPr>
              <p:cNvPr id="174" name="Freeform 284"/>
              <p:cNvSpPr>
                <a:spLocks noChangeAspect="1"/>
              </p:cNvSpPr>
              <p:nvPr/>
            </p:nvSpPr>
            <p:spPr bwMode="auto">
              <a:xfrm>
                <a:off x="4285" y="2207"/>
                <a:ext cx="124" cy="136"/>
              </a:xfrm>
              <a:custGeom>
                <a:avLst/>
                <a:gdLst/>
                <a:ahLst/>
                <a:cxnLst>
                  <a:cxn ang="0">
                    <a:pos x="12" y="14"/>
                  </a:cxn>
                  <a:cxn ang="0">
                    <a:pos x="20" y="14"/>
                  </a:cxn>
                  <a:cxn ang="0">
                    <a:pos x="24" y="18"/>
                  </a:cxn>
                  <a:cxn ang="0">
                    <a:pos x="32" y="18"/>
                  </a:cxn>
                  <a:cxn ang="0">
                    <a:pos x="34" y="10"/>
                  </a:cxn>
                  <a:cxn ang="0">
                    <a:pos x="28" y="8"/>
                  </a:cxn>
                  <a:cxn ang="0">
                    <a:pos x="28" y="0"/>
                  </a:cxn>
                  <a:cxn ang="0">
                    <a:pos x="40" y="0"/>
                  </a:cxn>
                  <a:cxn ang="0">
                    <a:pos x="40" y="4"/>
                  </a:cxn>
                  <a:cxn ang="0">
                    <a:pos x="50" y="14"/>
                  </a:cxn>
                  <a:cxn ang="0">
                    <a:pos x="52" y="24"/>
                  </a:cxn>
                  <a:cxn ang="0">
                    <a:pos x="52" y="28"/>
                  </a:cxn>
                  <a:cxn ang="0">
                    <a:pos x="74" y="26"/>
                  </a:cxn>
                  <a:cxn ang="0">
                    <a:pos x="80" y="36"/>
                  </a:cxn>
                  <a:cxn ang="0">
                    <a:pos x="82" y="46"/>
                  </a:cxn>
                  <a:cxn ang="0">
                    <a:pos x="68" y="46"/>
                  </a:cxn>
                  <a:cxn ang="0">
                    <a:pos x="68" y="56"/>
                  </a:cxn>
                  <a:cxn ang="0">
                    <a:pos x="76" y="60"/>
                  </a:cxn>
                  <a:cxn ang="0">
                    <a:pos x="100" y="84"/>
                  </a:cxn>
                  <a:cxn ang="0">
                    <a:pos x="120" y="106"/>
                  </a:cxn>
                  <a:cxn ang="0">
                    <a:pos x="124" y="120"/>
                  </a:cxn>
                  <a:cxn ang="0">
                    <a:pos x="122" y="134"/>
                  </a:cxn>
                  <a:cxn ang="0">
                    <a:pos x="112" y="134"/>
                  </a:cxn>
                  <a:cxn ang="0">
                    <a:pos x="110" y="128"/>
                  </a:cxn>
                  <a:cxn ang="0">
                    <a:pos x="104" y="128"/>
                  </a:cxn>
                  <a:cxn ang="0">
                    <a:pos x="102" y="136"/>
                  </a:cxn>
                  <a:cxn ang="0">
                    <a:pos x="90" y="136"/>
                  </a:cxn>
                  <a:cxn ang="0">
                    <a:pos x="90" y="130"/>
                  </a:cxn>
                  <a:cxn ang="0">
                    <a:pos x="94" y="118"/>
                  </a:cxn>
                  <a:cxn ang="0">
                    <a:pos x="94" y="108"/>
                  </a:cxn>
                  <a:cxn ang="0">
                    <a:pos x="84" y="98"/>
                  </a:cxn>
                  <a:cxn ang="0">
                    <a:pos x="80" y="82"/>
                  </a:cxn>
                  <a:cxn ang="0">
                    <a:pos x="64" y="64"/>
                  </a:cxn>
                  <a:cxn ang="0">
                    <a:pos x="52" y="72"/>
                  </a:cxn>
                  <a:cxn ang="0">
                    <a:pos x="40" y="68"/>
                  </a:cxn>
                  <a:cxn ang="0">
                    <a:pos x="20" y="80"/>
                  </a:cxn>
                  <a:cxn ang="0">
                    <a:pos x="20" y="66"/>
                  </a:cxn>
                  <a:cxn ang="0">
                    <a:pos x="24" y="62"/>
                  </a:cxn>
                  <a:cxn ang="0">
                    <a:pos x="20" y="48"/>
                  </a:cxn>
                  <a:cxn ang="0">
                    <a:pos x="12" y="46"/>
                  </a:cxn>
                  <a:cxn ang="0">
                    <a:pos x="12" y="38"/>
                  </a:cxn>
                  <a:cxn ang="0">
                    <a:pos x="0" y="32"/>
                  </a:cxn>
                  <a:cxn ang="0">
                    <a:pos x="14" y="24"/>
                  </a:cxn>
                  <a:cxn ang="0">
                    <a:pos x="12" y="14"/>
                  </a:cxn>
                </a:cxnLst>
                <a:rect l="0" t="0" r="r" b="b"/>
                <a:pathLst>
                  <a:path w="124" h="136">
                    <a:moveTo>
                      <a:pt x="12" y="14"/>
                    </a:moveTo>
                    <a:lnTo>
                      <a:pt x="20" y="14"/>
                    </a:lnTo>
                    <a:lnTo>
                      <a:pt x="24" y="18"/>
                    </a:lnTo>
                    <a:lnTo>
                      <a:pt x="32" y="18"/>
                    </a:lnTo>
                    <a:lnTo>
                      <a:pt x="34" y="10"/>
                    </a:lnTo>
                    <a:lnTo>
                      <a:pt x="28" y="8"/>
                    </a:lnTo>
                    <a:lnTo>
                      <a:pt x="28" y="0"/>
                    </a:lnTo>
                    <a:lnTo>
                      <a:pt x="40" y="0"/>
                    </a:lnTo>
                    <a:lnTo>
                      <a:pt x="40" y="4"/>
                    </a:lnTo>
                    <a:lnTo>
                      <a:pt x="50" y="14"/>
                    </a:lnTo>
                    <a:lnTo>
                      <a:pt x="52" y="24"/>
                    </a:lnTo>
                    <a:lnTo>
                      <a:pt x="52" y="28"/>
                    </a:lnTo>
                    <a:lnTo>
                      <a:pt x="74" y="26"/>
                    </a:lnTo>
                    <a:lnTo>
                      <a:pt x="80" y="36"/>
                    </a:lnTo>
                    <a:lnTo>
                      <a:pt x="82" y="46"/>
                    </a:lnTo>
                    <a:lnTo>
                      <a:pt x="68" y="46"/>
                    </a:lnTo>
                    <a:lnTo>
                      <a:pt x="68" y="56"/>
                    </a:lnTo>
                    <a:lnTo>
                      <a:pt x="76" y="60"/>
                    </a:lnTo>
                    <a:lnTo>
                      <a:pt x="100" y="84"/>
                    </a:lnTo>
                    <a:lnTo>
                      <a:pt x="120" y="106"/>
                    </a:lnTo>
                    <a:lnTo>
                      <a:pt x="124" y="120"/>
                    </a:lnTo>
                    <a:lnTo>
                      <a:pt x="122" y="134"/>
                    </a:lnTo>
                    <a:lnTo>
                      <a:pt x="112" y="134"/>
                    </a:lnTo>
                    <a:lnTo>
                      <a:pt x="110" y="128"/>
                    </a:lnTo>
                    <a:lnTo>
                      <a:pt x="104" y="128"/>
                    </a:lnTo>
                    <a:lnTo>
                      <a:pt x="102" y="136"/>
                    </a:lnTo>
                    <a:lnTo>
                      <a:pt x="90" y="136"/>
                    </a:lnTo>
                    <a:lnTo>
                      <a:pt x="90" y="130"/>
                    </a:lnTo>
                    <a:lnTo>
                      <a:pt x="94" y="118"/>
                    </a:lnTo>
                    <a:lnTo>
                      <a:pt x="94" y="108"/>
                    </a:lnTo>
                    <a:lnTo>
                      <a:pt x="84" y="98"/>
                    </a:lnTo>
                    <a:lnTo>
                      <a:pt x="80" y="82"/>
                    </a:lnTo>
                    <a:lnTo>
                      <a:pt x="64" y="64"/>
                    </a:lnTo>
                    <a:lnTo>
                      <a:pt x="52" y="72"/>
                    </a:lnTo>
                    <a:lnTo>
                      <a:pt x="40" y="68"/>
                    </a:lnTo>
                    <a:lnTo>
                      <a:pt x="20" y="80"/>
                    </a:lnTo>
                    <a:lnTo>
                      <a:pt x="20" y="66"/>
                    </a:lnTo>
                    <a:lnTo>
                      <a:pt x="24" y="62"/>
                    </a:lnTo>
                    <a:lnTo>
                      <a:pt x="20" y="48"/>
                    </a:lnTo>
                    <a:lnTo>
                      <a:pt x="12" y="46"/>
                    </a:lnTo>
                    <a:lnTo>
                      <a:pt x="12" y="38"/>
                    </a:lnTo>
                    <a:lnTo>
                      <a:pt x="0" y="32"/>
                    </a:lnTo>
                    <a:lnTo>
                      <a:pt x="14" y="24"/>
                    </a:lnTo>
                    <a:lnTo>
                      <a:pt x="12" y="14"/>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sp>
            <p:nvSpPr>
              <p:cNvPr id="175" name="Freeform 285"/>
              <p:cNvSpPr>
                <a:spLocks noChangeAspect="1"/>
              </p:cNvSpPr>
              <p:nvPr/>
            </p:nvSpPr>
            <p:spPr bwMode="auto">
              <a:xfrm>
                <a:off x="4097" y="1659"/>
                <a:ext cx="508" cy="208"/>
              </a:xfrm>
              <a:custGeom>
                <a:avLst/>
                <a:gdLst/>
                <a:ahLst/>
                <a:cxnLst>
                  <a:cxn ang="0">
                    <a:pos x="8" y="54"/>
                  </a:cxn>
                  <a:cxn ang="0">
                    <a:pos x="30" y="44"/>
                  </a:cxn>
                  <a:cxn ang="0">
                    <a:pos x="80" y="28"/>
                  </a:cxn>
                  <a:cxn ang="0">
                    <a:pos x="112" y="44"/>
                  </a:cxn>
                  <a:cxn ang="0">
                    <a:pos x="152" y="50"/>
                  </a:cxn>
                  <a:cxn ang="0">
                    <a:pos x="166" y="32"/>
                  </a:cxn>
                  <a:cxn ang="0">
                    <a:pos x="168" y="4"/>
                  </a:cxn>
                  <a:cxn ang="0">
                    <a:pos x="186" y="2"/>
                  </a:cxn>
                  <a:cxn ang="0">
                    <a:pos x="224" y="14"/>
                  </a:cxn>
                  <a:cxn ang="0">
                    <a:pos x="236" y="36"/>
                  </a:cxn>
                  <a:cxn ang="0">
                    <a:pos x="276" y="32"/>
                  </a:cxn>
                  <a:cxn ang="0">
                    <a:pos x="306" y="42"/>
                  </a:cxn>
                  <a:cxn ang="0">
                    <a:pos x="322" y="52"/>
                  </a:cxn>
                  <a:cxn ang="0">
                    <a:pos x="350" y="60"/>
                  </a:cxn>
                  <a:cxn ang="0">
                    <a:pos x="398" y="52"/>
                  </a:cxn>
                  <a:cxn ang="0">
                    <a:pos x="416" y="38"/>
                  </a:cxn>
                  <a:cxn ang="0">
                    <a:pos x="434" y="42"/>
                  </a:cxn>
                  <a:cxn ang="0">
                    <a:pos x="458" y="44"/>
                  </a:cxn>
                  <a:cxn ang="0">
                    <a:pos x="448" y="60"/>
                  </a:cxn>
                  <a:cxn ang="0">
                    <a:pos x="468" y="86"/>
                  </a:cxn>
                  <a:cxn ang="0">
                    <a:pos x="486" y="82"/>
                  </a:cxn>
                  <a:cxn ang="0">
                    <a:pos x="508" y="112"/>
                  </a:cxn>
                  <a:cxn ang="0">
                    <a:pos x="480" y="110"/>
                  </a:cxn>
                  <a:cxn ang="0">
                    <a:pos x="442" y="132"/>
                  </a:cxn>
                  <a:cxn ang="0">
                    <a:pos x="412" y="146"/>
                  </a:cxn>
                  <a:cxn ang="0">
                    <a:pos x="380" y="144"/>
                  </a:cxn>
                  <a:cxn ang="0">
                    <a:pos x="380" y="168"/>
                  </a:cxn>
                  <a:cxn ang="0">
                    <a:pos x="362" y="184"/>
                  </a:cxn>
                  <a:cxn ang="0">
                    <a:pos x="300" y="194"/>
                  </a:cxn>
                  <a:cxn ang="0">
                    <a:pos x="242" y="204"/>
                  </a:cxn>
                  <a:cxn ang="0">
                    <a:pos x="190" y="190"/>
                  </a:cxn>
                  <a:cxn ang="0">
                    <a:pos x="130" y="178"/>
                  </a:cxn>
                  <a:cxn ang="0">
                    <a:pos x="102" y="154"/>
                  </a:cxn>
                  <a:cxn ang="0">
                    <a:pos x="58" y="142"/>
                  </a:cxn>
                  <a:cxn ang="0">
                    <a:pos x="46" y="126"/>
                  </a:cxn>
                  <a:cxn ang="0">
                    <a:pos x="52" y="110"/>
                  </a:cxn>
                  <a:cxn ang="0">
                    <a:pos x="30" y="84"/>
                  </a:cxn>
                  <a:cxn ang="0">
                    <a:pos x="4" y="72"/>
                  </a:cxn>
                </a:cxnLst>
                <a:rect l="0" t="0" r="r" b="b"/>
                <a:pathLst>
                  <a:path w="508" h="208">
                    <a:moveTo>
                      <a:pt x="0" y="62"/>
                    </a:moveTo>
                    <a:lnTo>
                      <a:pt x="8" y="54"/>
                    </a:lnTo>
                    <a:lnTo>
                      <a:pt x="22" y="52"/>
                    </a:lnTo>
                    <a:lnTo>
                      <a:pt x="30" y="44"/>
                    </a:lnTo>
                    <a:lnTo>
                      <a:pt x="64" y="26"/>
                    </a:lnTo>
                    <a:lnTo>
                      <a:pt x="80" y="28"/>
                    </a:lnTo>
                    <a:lnTo>
                      <a:pt x="102" y="32"/>
                    </a:lnTo>
                    <a:lnTo>
                      <a:pt x="112" y="44"/>
                    </a:lnTo>
                    <a:lnTo>
                      <a:pt x="144" y="44"/>
                    </a:lnTo>
                    <a:lnTo>
                      <a:pt x="152" y="50"/>
                    </a:lnTo>
                    <a:lnTo>
                      <a:pt x="164" y="40"/>
                    </a:lnTo>
                    <a:lnTo>
                      <a:pt x="166" y="32"/>
                    </a:lnTo>
                    <a:lnTo>
                      <a:pt x="154" y="18"/>
                    </a:lnTo>
                    <a:lnTo>
                      <a:pt x="168" y="4"/>
                    </a:lnTo>
                    <a:lnTo>
                      <a:pt x="172" y="0"/>
                    </a:lnTo>
                    <a:lnTo>
                      <a:pt x="186" y="2"/>
                    </a:lnTo>
                    <a:lnTo>
                      <a:pt x="200" y="6"/>
                    </a:lnTo>
                    <a:lnTo>
                      <a:pt x="224" y="14"/>
                    </a:lnTo>
                    <a:lnTo>
                      <a:pt x="226" y="24"/>
                    </a:lnTo>
                    <a:lnTo>
                      <a:pt x="236" y="36"/>
                    </a:lnTo>
                    <a:lnTo>
                      <a:pt x="262" y="40"/>
                    </a:lnTo>
                    <a:lnTo>
                      <a:pt x="276" y="32"/>
                    </a:lnTo>
                    <a:lnTo>
                      <a:pt x="300" y="36"/>
                    </a:lnTo>
                    <a:lnTo>
                      <a:pt x="306" y="42"/>
                    </a:lnTo>
                    <a:lnTo>
                      <a:pt x="316" y="44"/>
                    </a:lnTo>
                    <a:lnTo>
                      <a:pt x="322" y="52"/>
                    </a:lnTo>
                    <a:lnTo>
                      <a:pt x="328" y="58"/>
                    </a:lnTo>
                    <a:lnTo>
                      <a:pt x="350" y="60"/>
                    </a:lnTo>
                    <a:lnTo>
                      <a:pt x="368" y="58"/>
                    </a:lnTo>
                    <a:lnTo>
                      <a:pt x="398" y="52"/>
                    </a:lnTo>
                    <a:lnTo>
                      <a:pt x="408" y="44"/>
                    </a:lnTo>
                    <a:lnTo>
                      <a:pt x="416" y="38"/>
                    </a:lnTo>
                    <a:lnTo>
                      <a:pt x="426" y="36"/>
                    </a:lnTo>
                    <a:lnTo>
                      <a:pt x="434" y="42"/>
                    </a:lnTo>
                    <a:lnTo>
                      <a:pt x="442" y="42"/>
                    </a:lnTo>
                    <a:lnTo>
                      <a:pt x="458" y="44"/>
                    </a:lnTo>
                    <a:lnTo>
                      <a:pt x="452" y="52"/>
                    </a:lnTo>
                    <a:lnTo>
                      <a:pt x="448" y="60"/>
                    </a:lnTo>
                    <a:lnTo>
                      <a:pt x="440" y="84"/>
                    </a:lnTo>
                    <a:lnTo>
                      <a:pt x="468" y="86"/>
                    </a:lnTo>
                    <a:lnTo>
                      <a:pt x="476" y="80"/>
                    </a:lnTo>
                    <a:lnTo>
                      <a:pt x="486" y="82"/>
                    </a:lnTo>
                    <a:lnTo>
                      <a:pt x="506" y="102"/>
                    </a:lnTo>
                    <a:lnTo>
                      <a:pt x="508" y="112"/>
                    </a:lnTo>
                    <a:lnTo>
                      <a:pt x="494" y="110"/>
                    </a:lnTo>
                    <a:lnTo>
                      <a:pt x="480" y="110"/>
                    </a:lnTo>
                    <a:lnTo>
                      <a:pt x="460" y="118"/>
                    </a:lnTo>
                    <a:lnTo>
                      <a:pt x="442" y="132"/>
                    </a:lnTo>
                    <a:lnTo>
                      <a:pt x="426" y="132"/>
                    </a:lnTo>
                    <a:lnTo>
                      <a:pt x="412" y="146"/>
                    </a:lnTo>
                    <a:lnTo>
                      <a:pt x="394" y="144"/>
                    </a:lnTo>
                    <a:lnTo>
                      <a:pt x="380" y="144"/>
                    </a:lnTo>
                    <a:lnTo>
                      <a:pt x="374" y="156"/>
                    </a:lnTo>
                    <a:lnTo>
                      <a:pt x="380" y="168"/>
                    </a:lnTo>
                    <a:lnTo>
                      <a:pt x="362" y="178"/>
                    </a:lnTo>
                    <a:lnTo>
                      <a:pt x="362" y="184"/>
                    </a:lnTo>
                    <a:lnTo>
                      <a:pt x="344" y="194"/>
                    </a:lnTo>
                    <a:lnTo>
                      <a:pt x="300" y="194"/>
                    </a:lnTo>
                    <a:lnTo>
                      <a:pt x="278" y="208"/>
                    </a:lnTo>
                    <a:lnTo>
                      <a:pt x="242" y="204"/>
                    </a:lnTo>
                    <a:lnTo>
                      <a:pt x="218" y="192"/>
                    </a:lnTo>
                    <a:lnTo>
                      <a:pt x="190" y="190"/>
                    </a:lnTo>
                    <a:lnTo>
                      <a:pt x="136" y="188"/>
                    </a:lnTo>
                    <a:lnTo>
                      <a:pt x="130" y="178"/>
                    </a:lnTo>
                    <a:lnTo>
                      <a:pt x="124" y="166"/>
                    </a:lnTo>
                    <a:lnTo>
                      <a:pt x="102" y="154"/>
                    </a:lnTo>
                    <a:lnTo>
                      <a:pt x="92" y="144"/>
                    </a:lnTo>
                    <a:lnTo>
                      <a:pt x="58" y="142"/>
                    </a:lnTo>
                    <a:lnTo>
                      <a:pt x="50" y="138"/>
                    </a:lnTo>
                    <a:lnTo>
                      <a:pt x="46" y="126"/>
                    </a:lnTo>
                    <a:lnTo>
                      <a:pt x="52" y="118"/>
                    </a:lnTo>
                    <a:lnTo>
                      <a:pt x="52" y="110"/>
                    </a:lnTo>
                    <a:lnTo>
                      <a:pt x="44" y="98"/>
                    </a:lnTo>
                    <a:lnTo>
                      <a:pt x="30" y="84"/>
                    </a:lnTo>
                    <a:lnTo>
                      <a:pt x="14" y="82"/>
                    </a:lnTo>
                    <a:lnTo>
                      <a:pt x="4" y="72"/>
                    </a:lnTo>
                    <a:lnTo>
                      <a:pt x="0" y="62"/>
                    </a:lnTo>
                    <a:close/>
                  </a:path>
                </a:pathLst>
              </a:custGeom>
              <a:solidFill>
                <a:srgbClr val="CECECE"/>
              </a:solidFill>
              <a:ln w="7938">
                <a:solidFill>
                  <a:schemeClr val="bg1"/>
                </a:solidFill>
                <a:prstDash val="solid"/>
                <a:round/>
                <a:headEnd/>
                <a:tailEnd/>
              </a:ln>
            </p:spPr>
            <p:txBody>
              <a:bodyPr/>
              <a:lstStyle/>
              <a:p>
                <a:endParaRPr lang="en-US" dirty="0">
                  <a:solidFill>
                    <a:srgbClr val="0F245F"/>
                  </a:solidFill>
                </a:endParaRPr>
              </a:p>
            </p:txBody>
          </p:sp>
        </p:grpSp>
        <p:grpSp>
          <p:nvGrpSpPr>
            <p:cNvPr id="970" name="Group 144"/>
            <p:cNvGrpSpPr>
              <a:grpSpLocks noChangeAspect="1"/>
            </p:cNvGrpSpPr>
            <p:nvPr userDrawn="1"/>
          </p:nvGrpSpPr>
          <p:grpSpPr bwMode="auto">
            <a:xfrm>
              <a:off x="4045964" y="2175623"/>
              <a:ext cx="1148347" cy="1342147"/>
              <a:chOff x="2538" y="1189"/>
              <a:chExt cx="799" cy="802"/>
            </a:xfrm>
          </p:grpSpPr>
          <p:sp>
            <p:nvSpPr>
              <p:cNvPr id="971" name="Freeform 145"/>
              <p:cNvSpPr>
                <a:spLocks noChangeAspect="1"/>
              </p:cNvSpPr>
              <p:nvPr/>
            </p:nvSpPr>
            <p:spPr bwMode="auto">
              <a:xfrm>
                <a:off x="3031" y="1219"/>
                <a:ext cx="170" cy="262"/>
              </a:xfrm>
              <a:custGeom>
                <a:avLst/>
                <a:gdLst/>
                <a:ahLst/>
                <a:cxnLst>
                  <a:cxn ang="0">
                    <a:pos x="106" y="250"/>
                  </a:cxn>
                  <a:cxn ang="0">
                    <a:pos x="88" y="250"/>
                  </a:cxn>
                  <a:cxn ang="0">
                    <a:pos x="64" y="258"/>
                  </a:cxn>
                  <a:cxn ang="0">
                    <a:pos x="40" y="262"/>
                  </a:cxn>
                  <a:cxn ang="0">
                    <a:pos x="10" y="246"/>
                  </a:cxn>
                  <a:cxn ang="0">
                    <a:pos x="12" y="226"/>
                  </a:cxn>
                  <a:cxn ang="0">
                    <a:pos x="6" y="204"/>
                  </a:cxn>
                  <a:cxn ang="0">
                    <a:pos x="10" y="188"/>
                  </a:cxn>
                  <a:cxn ang="0">
                    <a:pos x="22" y="182"/>
                  </a:cxn>
                  <a:cxn ang="0">
                    <a:pos x="28" y="170"/>
                  </a:cxn>
                  <a:cxn ang="0">
                    <a:pos x="64" y="142"/>
                  </a:cxn>
                  <a:cxn ang="0">
                    <a:pos x="72" y="140"/>
                  </a:cxn>
                  <a:cxn ang="0">
                    <a:pos x="70" y="124"/>
                  </a:cxn>
                  <a:cxn ang="0">
                    <a:pos x="54" y="116"/>
                  </a:cxn>
                  <a:cxn ang="0">
                    <a:pos x="44" y="102"/>
                  </a:cxn>
                  <a:cxn ang="0">
                    <a:pos x="50" y="86"/>
                  </a:cxn>
                  <a:cxn ang="0">
                    <a:pos x="42" y="82"/>
                  </a:cxn>
                  <a:cxn ang="0">
                    <a:pos x="44" y="62"/>
                  </a:cxn>
                  <a:cxn ang="0">
                    <a:pos x="34" y="48"/>
                  </a:cxn>
                  <a:cxn ang="0">
                    <a:pos x="20" y="48"/>
                  </a:cxn>
                  <a:cxn ang="0">
                    <a:pos x="0" y="30"/>
                  </a:cxn>
                  <a:cxn ang="0">
                    <a:pos x="10" y="22"/>
                  </a:cxn>
                  <a:cxn ang="0">
                    <a:pos x="24" y="38"/>
                  </a:cxn>
                  <a:cxn ang="0">
                    <a:pos x="66" y="42"/>
                  </a:cxn>
                  <a:cxn ang="0">
                    <a:pos x="76" y="32"/>
                  </a:cxn>
                  <a:cxn ang="0">
                    <a:pos x="84" y="12"/>
                  </a:cxn>
                  <a:cxn ang="0">
                    <a:pos x="104" y="0"/>
                  </a:cxn>
                  <a:cxn ang="0">
                    <a:pos x="126" y="8"/>
                  </a:cxn>
                  <a:cxn ang="0">
                    <a:pos x="136" y="22"/>
                  </a:cxn>
                  <a:cxn ang="0">
                    <a:pos x="126" y="32"/>
                  </a:cxn>
                  <a:cxn ang="0">
                    <a:pos x="122" y="54"/>
                  </a:cxn>
                  <a:cxn ang="0">
                    <a:pos x="146" y="68"/>
                  </a:cxn>
                  <a:cxn ang="0">
                    <a:pos x="130" y="84"/>
                  </a:cxn>
                  <a:cxn ang="0">
                    <a:pos x="140" y="102"/>
                  </a:cxn>
                  <a:cxn ang="0">
                    <a:pos x="146" y="118"/>
                  </a:cxn>
                  <a:cxn ang="0">
                    <a:pos x="138" y="138"/>
                  </a:cxn>
                  <a:cxn ang="0">
                    <a:pos x="148" y="148"/>
                  </a:cxn>
                  <a:cxn ang="0">
                    <a:pos x="156" y="162"/>
                  </a:cxn>
                  <a:cxn ang="0">
                    <a:pos x="146" y="172"/>
                  </a:cxn>
                  <a:cxn ang="0">
                    <a:pos x="170" y="190"/>
                  </a:cxn>
                  <a:cxn ang="0">
                    <a:pos x="162" y="204"/>
                  </a:cxn>
                  <a:cxn ang="0">
                    <a:pos x="136" y="228"/>
                  </a:cxn>
                  <a:cxn ang="0">
                    <a:pos x="106" y="250"/>
                  </a:cxn>
                </a:cxnLst>
                <a:rect l="0" t="0" r="r" b="b"/>
                <a:pathLst>
                  <a:path w="170" h="262">
                    <a:moveTo>
                      <a:pt x="106" y="250"/>
                    </a:moveTo>
                    <a:lnTo>
                      <a:pt x="88" y="250"/>
                    </a:lnTo>
                    <a:lnTo>
                      <a:pt x="64" y="258"/>
                    </a:lnTo>
                    <a:lnTo>
                      <a:pt x="40" y="262"/>
                    </a:lnTo>
                    <a:lnTo>
                      <a:pt x="10" y="246"/>
                    </a:lnTo>
                    <a:lnTo>
                      <a:pt x="12" y="226"/>
                    </a:lnTo>
                    <a:lnTo>
                      <a:pt x="6" y="204"/>
                    </a:lnTo>
                    <a:lnTo>
                      <a:pt x="10" y="188"/>
                    </a:lnTo>
                    <a:lnTo>
                      <a:pt x="22" y="182"/>
                    </a:lnTo>
                    <a:lnTo>
                      <a:pt x="28" y="170"/>
                    </a:lnTo>
                    <a:lnTo>
                      <a:pt x="64" y="142"/>
                    </a:lnTo>
                    <a:lnTo>
                      <a:pt x="72" y="140"/>
                    </a:lnTo>
                    <a:lnTo>
                      <a:pt x="70" y="124"/>
                    </a:lnTo>
                    <a:lnTo>
                      <a:pt x="54" y="116"/>
                    </a:lnTo>
                    <a:lnTo>
                      <a:pt x="44" y="102"/>
                    </a:lnTo>
                    <a:lnTo>
                      <a:pt x="50" y="86"/>
                    </a:lnTo>
                    <a:lnTo>
                      <a:pt x="42" y="82"/>
                    </a:lnTo>
                    <a:lnTo>
                      <a:pt x="44" y="62"/>
                    </a:lnTo>
                    <a:lnTo>
                      <a:pt x="34" y="48"/>
                    </a:lnTo>
                    <a:lnTo>
                      <a:pt x="20" y="48"/>
                    </a:lnTo>
                    <a:lnTo>
                      <a:pt x="0" y="30"/>
                    </a:lnTo>
                    <a:lnTo>
                      <a:pt x="10" y="22"/>
                    </a:lnTo>
                    <a:lnTo>
                      <a:pt x="24" y="38"/>
                    </a:lnTo>
                    <a:lnTo>
                      <a:pt x="66" y="42"/>
                    </a:lnTo>
                    <a:lnTo>
                      <a:pt x="76" y="32"/>
                    </a:lnTo>
                    <a:lnTo>
                      <a:pt x="84" y="12"/>
                    </a:lnTo>
                    <a:lnTo>
                      <a:pt x="104" y="0"/>
                    </a:lnTo>
                    <a:lnTo>
                      <a:pt x="126" y="8"/>
                    </a:lnTo>
                    <a:lnTo>
                      <a:pt x="136" y="22"/>
                    </a:lnTo>
                    <a:lnTo>
                      <a:pt x="126" y="32"/>
                    </a:lnTo>
                    <a:lnTo>
                      <a:pt x="122" y="54"/>
                    </a:lnTo>
                    <a:lnTo>
                      <a:pt x="146" y="68"/>
                    </a:lnTo>
                    <a:lnTo>
                      <a:pt x="130" y="84"/>
                    </a:lnTo>
                    <a:lnTo>
                      <a:pt x="140" y="102"/>
                    </a:lnTo>
                    <a:lnTo>
                      <a:pt x="146" y="118"/>
                    </a:lnTo>
                    <a:lnTo>
                      <a:pt x="138" y="138"/>
                    </a:lnTo>
                    <a:lnTo>
                      <a:pt x="148" y="148"/>
                    </a:lnTo>
                    <a:lnTo>
                      <a:pt x="156" y="162"/>
                    </a:lnTo>
                    <a:lnTo>
                      <a:pt x="146" y="172"/>
                    </a:lnTo>
                    <a:lnTo>
                      <a:pt x="170" y="190"/>
                    </a:lnTo>
                    <a:lnTo>
                      <a:pt x="162" y="204"/>
                    </a:lnTo>
                    <a:lnTo>
                      <a:pt x="136" y="228"/>
                    </a:lnTo>
                    <a:lnTo>
                      <a:pt x="106" y="25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72" name="Freeform 146"/>
              <p:cNvSpPr>
                <a:spLocks noChangeAspect="1"/>
              </p:cNvSpPr>
              <p:nvPr/>
            </p:nvSpPr>
            <p:spPr bwMode="auto">
              <a:xfrm>
                <a:off x="2876" y="1249"/>
                <a:ext cx="209" cy="338"/>
              </a:xfrm>
              <a:custGeom>
                <a:avLst/>
                <a:gdLst/>
                <a:ahLst/>
                <a:cxnLst>
                  <a:cxn ang="0">
                    <a:pos x="167" y="10"/>
                  </a:cxn>
                  <a:cxn ang="0">
                    <a:pos x="189" y="18"/>
                  </a:cxn>
                  <a:cxn ang="0">
                    <a:pos x="199" y="40"/>
                  </a:cxn>
                  <a:cxn ang="0">
                    <a:pos x="205" y="56"/>
                  </a:cxn>
                  <a:cxn ang="0">
                    <a:pos x="209" y="86"/>
                  </a:cxn>
                  <a:cxn ang="0">
                    <a:pos x="181" y="90"/>
                  </a:cxn>
                  <a:cxn ang="0">
                    <a:pos x="161" y="114"/>
                  </a:cxn>
                  <a:cxn ang="0">
                    <a:pos x="153" y="138"/>
                  </a:cxn>
                  <a:cxn ang="0">
                    <a:pos x="121" y="152"/>
                  </a:cxn>
                  <a:cxn ang="0">
                    <a:pos x="103" y="178"/>
                  </a:cxn>
                  <a:cxn ang="0">
                    <a:pos x="101" y="216"/>
                  </a:cxn>
                  <a:cxn ang="0">
                    <a:pos x="125" y="236"/>
                  </a:cxn>
                  <a:cxn ang="0">
                    <a:pos x="111" y="256"/>
                  </a:cxn>
                  <a:cxn ang="0">
                    <a:pos x="91" y="278"/>
                  </a:cxn>
                  <a:cxn ang="0">
                    <a:pos x="87" y="304"/>
                  </a:cxn>
                  <a:cxn ang="0">
                    <a:pos x="69" y="322"/>
                  </a:cxn>
                  <a:cxn ang="0">
                    <a:pos x="51" y="336"/>
                  </a:cxn>
                  <a:cxn ang="0">
                    <a:pos x="33" y="324"/>
                  </a:cxn>
                  <a:cxn ang="0">
                    <a:pos x="29" y="308"/>
                  </a:cxn>
                  <a:cxn ang="0">
                    <a:pos x="11" y="274"/>
                  </a:cxn>
                  <a:cxn ang="0">
                    <a:pos x="17" y="252"/>
                  </a:cxn>
                  <a:cxn ang="0">
                    <a:pos x="25" y="228"/>
                  </a:cxn>
                  <a:cxn ang="0">
                    <a:pos x="17" y="208"/>
                  </a:cxn>
                  <a:cxn ang="0">
                    <a:pos x="29" y="194"/>
                  </a:cxn>
                  <a:cxn ang="0">
                    <a:pos x="17" y="168"/>
                  </a:cxn>
                  <a:cxn ang="0">
                    <a:pos x="33" y="134"/>
                  </a:cxn>
                  <a:cxn ang="0">
                    <a:pos x="53" y="124"/>
                  </a:cxn>
                  <a:cxn ang="0">
                    <a:pos x="57" y="94"/>
                  </a:cxn>
                  <a:cxn ang="0">
                    <a:pos x="73" y="76"/>
                  </a:cxn>
                  <a:cxn ang="0">
                    <a:pos x="87" y="54"/>
                  </a:cxn>
                  <a:cxn ang="0">
                    <a:pos x="99" y="26"/>
                  </a:cxn>
                  <a:cxn ang="0">
                    <a:pos x="117" y="12"/>
                  </a:cxn>
                  <a:cxn ang="0">
                    <a:pos x="131" y="18"/>
                  </a:cxn>
                  <a:cxn ang="0">
                    <a:pos x="145" y="2"/>
                  </a:cxn>
                </a:cxnLst>
                <a:rect l="0" t="0" r="r" b="b"/>
                <a:pathLst>
                  <a:path w="209" h="338">
                    <a:moveTo>
                      <a:pt x="155" y="0"/>
                    </a:moveTo>
                    <a:lnTo>
                      <a:pt x="167" y="10"/>
                    </a:lnTo>
                    <a:lnTo>
                      <a:pt x="175" y="18"/>
                    </a:lnTo>
                    <a:lnTo>
                      <a:pt x="189" y="18"/>
                    </a:lnTo>
                    <a:lnTo>
                      <a:pt x="199" y="32"/>
                    </a:lnTo>
                    <a:lnTo>
                      <a:pt x="199" y="40"/>
                    </a:lnTo>
                    <a:lnTo>
                      <a:pt x="197" y="52"/>
                    </a:lnTo>
                    <a:lnTo>
                      <a:pt x="205" y="56"/>
                    </a:lnTo>
                    <a:lnTo>
                      <a:pt x="199" y="72"/>
                    </a:lnTo>
                    <a:lnTo>
                      <a:pt x="209" y="86"/>
                    </a:lnTo>
                    <a:lnTo>
                      <a:pt x="191" y="88"/>
                    </a:lnTo>
                    <a:lnTo>
                      <a:pt x="181" y="90"/>
                    </a:lnTo>
                    <a:lnTo>
                      <a:pt x="167" y="100"/>
                    </a:lnTo>
                    <a:lnTo>
                      <a:pt x="161" y="114"/>
                    </a:lnTo>
                    <a:lnTo>
                      <a:pt x="165" y="124"/>
                    </a:lnTo>
                    <a:lnTo>
                      <a:pt x="153" y="138"/>
                    </a:lnTo>
                    <a:lnTo>
                      <a:pt x="137" y="150"/>
                    </a:lnTo>
                    <a:lnTo>
                      <a:pt x="121" y="152"/>
                    </a:lnTo>
                    <a:lnTo>
                      <a:pt x="111" y="166"/>
                    </a:lnTo>
                    <a:lnTo>
                      <a:pt x="103" y="178"/>
                    </a:lnTo>
                    <a:lnTo>
                      <a:pt x="99" y="194"/>
                    </a:lnTo>
                    <a:lnTo>
                      <a:pt x="101" y="216"/>
                    </a:lnTo>
                    <a:lnTo>
                      <a:pt x="115" y="222"/>
                    </a:lnTo>
                    <a:lnTo>
                      <a:pt x="125" y="236"/>
                    </a:lnTo>
                    <a:lnTo>
                      <a:pt x="123" y="248"/>
                    </a:lnTo>
                    <a:lnTo>
                      <a:pt x="111" y="256"/>
                    </a:lnTo>
                    <a:lnTo>
                      <a:pt x="93" y="266"/>
                    </a:lnTo>
                    <a:lnTo>
                      <a:pt x="91" y="278"/>
                    </a:lnTo>
                    <a:lnTo>
                      <a:pt x="91" y="292"/>
                    </a:lnTo>
                    <a:lnTo>
                      <a:pt x="87" y="304"/>
                    </a:lnTo>
                    <a:lnTo>
                      <a:pt x="81" y="316"/>
                    </a:lnTo>
                    <a:lnTo>
                      <a:pt x="69" y="322"/>
                    </a:lnTo>
                    <a:lnTo>
                      <a:pt x="55" y="324"/>
                    </a:lnTo>
                    <a:lnTo>
                      <a:pt x="51" y="336"/>
                    </a:lnTo>
                    <a:lnTo>
                      <a:pt x="37" y="338"/>
                    </a:lnTo>
                    <a:lnTo>
                      <a:pt x="33" y="324"/>
                    </a:lnTo>
                    <a:lnTo>
                      <a:pt x="29" y="316"/>
                    </a:lnTo>
                    <a:lnTo>
                      <a:pt x="29" y="308"/>
                    </a:lnTo>
                    <a:lnTo>
                      <a:pt x="17" y="290"/>
                    </a:lnTo>
                    <a:lnTo>
                      <a:pt x="11" y="274"/>
                    </a:lnTo>
                    <a:lnTo>
                      <a:pt x="0" y="254"/>
                    </a:lnTo>
                    <a:lnTo>
                      <a:pt x="17" y="252"/>
                    </a:lnTo>
                    <a:lnTo>
                      <a:pt x="17" y="236"/>
                    </a:lnTo>
                    <a:lnTo>
                      <a:pt x="25" y="228"/>
                    </a:lnTo>
                    <a:lnTo>
                      <a:pt x="29" y="216"/>
                    </a:lnTo>
                    <a:lnTo>
                      <a:pt x="17" y="208"/>
                    </a:lnTo>
                    <a:lnTo>
                      <a:pt x="31" y="206"/>
                    </a:lnTo>
                    <a:lnTo>
                      <a:pt x="29" y="194"/>
                    </a:lnTo>
                    <a:lnTo>
                      <a:pt x="17" y="188"/>
                    </a:lnTo>
                    <a:lnTo>
                      <a:pt x="17" y="168"/>
                    </a:lnTo>
                    <a:lnTo>
                      <a:pt x="17" y="138"/>
                    </a:lnTo>
                    <a:lnTo>
                      <a:pt x="33" y="134"/>
                    </a:lnTo>
                    <a:lnTo>
                      <a:pt x="49" y="128"/>
                    </a:lnTo>
                    <a:lnTo>
                      <a:pt x="53" y="124"/>
                    </a:lnTo>
                    <a:lnTo>
                      <a:pt x="47" y="110"/>
                    </a:lnTo>
                    <a:lnTo>
                      <a:pt x="57" y="94"/>
                    </a:lnTo>
                    <a:lnTo>
                      <a:pt x="59" y="80"/>
                    </a:lnTo>
                    <a:lnTo>
                      <a:pt x="73" y="76"/>
                    </a:lnTo>
                    <a:lnTo>
                      <a:pt x="75" y="64"/>
                    </a:lnTo>
                    <a:lnTo>
                      <a:pt x="87" y="54"/>
                    </a:lnTo>
                    <a:lnTo>
                      <a:pt x="87" y="42"/>
                    </a:lnTo>
                    <a:lnTo>
                      <a:pt x="99" y="26"/>
                    </a:lnTo>
                    <a:lnTo>
                      <a:pt x="117" y="24"/>
                    </a:lnTo>
                    <a:lnTo>
                      <a:pt x="117" y="12"/>
                    </a:lnTo>
                    <a:lnTo>
                      <a:pt x="131" y="10"/>
                    </a:lnTo>
                    <a:lnTo>
                      <a:pt x="131" y="18"/>
                    </a:lnTo>
                    <a:lnTo>
                      <a:pt x="145" y="18"/>
                    </a:lnTo>
                    <a:lnTo>
                      <a:pt x="145" y="2"/>
                    </a:lnTo>
                    <a:lnTo>
                      <a:pt x="155" y="0"/>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73" name="Freeform 147"/>
              <p:cNvSpPr>
                <a:spLocks noChangeAspect="1"/>
              </p:cNvSpPr>
              <p:nvPr/>
            </p:nvSpPr>
            <p:spPr bwMode="auto">
              <a:xfrm>
                <a:off x="2780" y="1189"/>
                <a:ext cx="411" cy="338"/>
              </a:xfrm>
              <a:custGeom>
                <a:avLst/>
                <a:gdLst/>
                <a:ahLst/>
                <a:cxnLst>
                  <a:cxn ang="0">
                    <a:pos x="92" y="310"/>
                  </a:cxn>
                  <a:cxn ang="0">
                    <a:pos x="82" y="312"/>
                  </a:cxn>
                  <a:cxn ang="0">
                    <a:pos x="62" y="328"/>
                  </a:cxn>
                  <a:cxn ang="0">
                    <a:pos x="24" y="334"/>
                  </a:cxn>
                  <a:cxn ang="0">
                    <a:pos x="10" y="316"/>
                  </a:cxn>
                  <a:cxn ang="0">
                    <a:pos x="16" y="302"/>
                  </a:cxn>
                  <a:cxn ang="0">
                    <a:pos x="4" y="296"/>
                  </a:cxn>
                  <a:cxn ang="0">
                    <a:pos x="8" y="280"/>
                  </a:cxn>
                  <a:cxn ang="0">
                    <a:pos x="0" y="250"/>
                  </a:cxn>
                  <a:cxn ang="0">
                    <a:pos x="26" y="230"/>
                  </a:cxn>
                  <a:cxn ang="0">
                    <a:pos x="56" y="220"/>
                  </a:cxn>
                  <a:cxn ang="0">
                    <a:pos x="70" y="208"/>
                  </a:cxn>
                  <a:cxn ang="0">
                    <a:pos x="98" y="202"/>
                  </a:cxn>
                  <a:cxn ang="0">
                    <a:pos x="84" y="204"/>
                  </a:cxn>
                  <a:cxn ang="0">
                    <a:pos x="92" y="184"/>
                  </a:cxn>
                  <a:cxn ang="0">
                    <a:pos x="113" y="164"/>
                  </a:cxn>
                  <a:cxn ang="0">
                    <a:pos x="137" y="134"/>
                  </a:cxn>
                  <a:cxn ang="0">
                    <a:pos x="157" y="106"/>
                  </a:cxn>
                  <a:cxn ang="0">
                    <a:pos x="175" y="86"/>
                  </a:cxn>
                  <a:cxn ang="0">
                    <a:pos x="185" y="72"/>
                  </a:cxn>
                  <a:cxn ang="0">
                    <a:pos x="163" y="78"/>
                  </a:cxn>
                  <a:cxn ang="0">
                    <a:pos x="165" y="62"/>
                  </a:cxn>
                  <a:cxn ang="0">
                    <a:pos x="183" y="64"/>
                  </a:cxn>
                  <a:cxn ang="0">
                    <a:pos x="203" y="60"/>
                  </a:cxn>
                  <a:cxn ang="0">
                    <a:pos x="199" y="44"/>
                  </a:cxn>
                  <a:cxn ang="0">
                    <a:pos x="225" y="30"/>
                  </a:cxn>
                  <a:cxn ang="0">
                    <a:pos x="243" y="40"/>
                  </a:cxn>
                  <a:cxn ang="0">
                    <a:pos x="267" y="38"/>
                  </a:cxn>
                  <a:cxn ang="0">
                    <a:pos x="285" y="24"/>
                  </a:cxn>
                  <a:cxn ang="0">
                    <a:pos x="291" y="36"/>
                  </a:cxn>
                  <a:cxn ang="0">
                    <a:pos x="309" y="16"/>
                  </a:cxn>
                  <a:cxn ang="0">
                    <a:pos x="337" y="4"/>
                  </a:cxn>
                  <a:cxn ang="0">
                    <a:pos x="319" y="32"/>
                  </a:cxn>
                  <a:cxn ang="0">
                    <a:pos x="343" y="22"/>
                  </a:cxn>
                  <a:cxn ang="0">
                    <a:pos x="373" y="6"/>
                  </a:cxn>
                  <a:cxn ang="0">
                    <a:pos x="387" y="10"/>
                  </a:cxn>
                  <a:cxn ang="0">
                    <a:pos x="401" y="32"/>
                  </a:cxn>
                  <a:cxn ang="0">
                    <a:pos x="397" y="44"/>
                  </a:cxn>
                  <a:cxn ang="0">
                    <a:pos x="387" y="52"/>
                  </a:cxn>
                  <a:cxn ang="0">
                    <a:pos x="355" y="30"/>
                  </a:cxn>
                  <a:cxn ang="0">
                    <a:pos x="333" y="44"/>
                  </a:cxn>
                  <a:cxn ang="0">
                    <a:pos x="317" y="72"/>
                  </a:cxn>
                  <a:cxn ang="0">
                    <a:pos x="275" y="68"/>
                  </a:cxn>
                  <a:cxn ang="0">
                    <a:pos x="261" y="52"/>
                  </a:cxn>
                  <a:cxn ang="0">
                    <a:pos x="241" y="62"/>
                  </a:cxn>
                  <a:cxn ang="0">
                    <a:pos x="227" y="78"/>
                  </a:cxn>
                  <a:cxn ang="0">
                    <a:pos x="213" y="72"/>
                  </a:cxn>
                  <a:cxn ang="0">
                    <a:pos x="195" y="86"/>
                  </a:cxn>
                  <a:cxn ang="0">
                    <a:pos x="183" y="114"/>
                  </a:cxn>
                  <a:cxn ang="0">
                    <a:pos x="169" y="136"/>
                  </a:cxn>
                  <a:cxn ang="0">
                    <a:pos x="153" y="154"/>
                  </a:cxn>
                  <a:cxn ang="0">
                    <a:pos x="149" y="184"/>
                  </a:cxn>
                  <a:cxn ang="0">
                    <a:pos x="113" y="198"/>
                  </a:cxn>
                  <a:cxn ang="0">
                    <a:pos x="125" y="254"/>
                  </a:cxn>
                  <a:cxn ang="0">
                    <a:pos x="113" y="268"/>
                  </a:cxn>
                  <a:cxn ang="0">
                    <a:pos x="121" y="288"/>
                  </a:cxn>
                  <a:cxn ang="0">
                    <a:pos x="113" y="312"/>
                  </a:cxn>
                </a:cxnLst>
                <a:rect l="0" t="0" r="r" b="b"/>
                <a:pathLst>
                  <a:path w="411" h="338">
                    <a:moveTo>
                      <a:pt x="96" y="314"/>
                    </a:moveTo>
                    <a:lnTo>
                      <a:pt x="92" y="310"/>
                    </a:lnTo>
                    <a:lnTo>
                      <a:pt x="88" y="300"/>
                    </a:lnTo>
                    <a:lnTo>
                      <a:pt x="82" y="312"/>
                    </a:lnTo>
                    <a:lnTo>
                      <a:pt x="74" y="316"/>
                    </a:lnTo>
                    <a:lnTo>
                      <a:pt x="62" y="328"/>
                    </a:lnTo>
                    <a:lnTo>
                      <a:pt x="42" y="338"/>
                    </a:lnTo>
                    <a:lnTo>
                      <a:pt x="24" y="334"/>
                    </a:lnTo>
                    <a:lnTo>
                      <a:pt x="12" y="324"/>
                    </a:lnTo>
                    <a:lnTo>
                      <a:pt x="10" y="316"/>
                    </a:lnTo>
                    <a:lnTo>
                      <a:pt x="18" y="306"/>
                    </a:lnTo>
                    <a:lnTo>
                      <a:pt x="16" y="302"/>
                    </a:lnTo>
                    <a:lnTo>
                      <a:pt x="6" y="304"/>
                    </a:lnTo>
                    <a:lnTo>
                      <a:pt x="4" y="296"/>
                    </a:lnTo>
                    <a:lnTo>
                      <a:pt x="18" y="286"/>
                    </a:lnTo>
                    <a:lnTo>
                      <a:pt x="8" y="280"/>
                    </a:lnTo>
                    <a:lnTo>
                      <a:pt x="4" y="272"/>
                    </a:lnTo>
                    <a:lnTo>
                      <a:pt x="0" y="250"/>
                    </a:lnTo>
                    <a:lnTo>
                      <a:pt x="4" y="240"/>
                    </a:lnTo>
                    <a:lnTo>
                      <a:pt x="26" y="230"/>
                    </a:lnTo>
                    <a:lnTo>
                      <a:pt x="42" y="226"/>
                    </a:lnTo>
                    <a:lnTo>
                      <a:pt x="56" y="220"/>
                    </a:lnTo>
                    <a:lnTo>
                      <a:pt x="62" y="208"/>
                    </a:lnTo>
                    <a:lnTo>
                      <a:pt x="70" y="208"/>
                    </a:lnTo>
                    <a:lnTo>
                      <a:pt x="84" y="210"/>
                    </a:lnTo>
                    <a:lnTo>
                      <a:pt x="98" y="202"/>
                    </a:lnTo>
                    <a:lnTo>
                      <a:pt x="94" y="194"/>
                    </a:lnTo>
                    <a:lnTo>
                      <a:pt x="84" y="204"/>
                    </a:lnTo>
                    <a:lnTo>
                      <a:pt x="74" y="202"/>
                    </a:lnTo>
                    <a:lnTo>
                      <a:pt x="92" y="184"/>
                    </a:lnTo>
                    <a:lnTo>
                      <a:pt x="103" y="178"/>
                    </a:lnTo>
                    <a:lnTo>
                      <a:pt x="113" y="164"/>
                    </a:lnTo>
                    <a:lnTo>
                      <a:pt x="127" y="140"/>
                    </a:lnTo>
                    <a:lnTo>
                      <a:pt x="137" y="134"/>
                    </a:lnTo>
                    <a:lnTo>
                      <a:pt x="137" y="122"/>
                    </a:lnTo>
                    <a:lnTo>
                      <a:pt x="157" y="106"/>
                    </a:lnTo>
                    <a:lnTo>
                      <a:pt x="167" y="100"/>
                    </a:lnTo>
                    <a:lnTo>
                      <a:pt x="175" y="86"/>
                    </a:lnTo>
                    <a:lnTo>
                      <a:pt x="183" y="86"/>
                    </a:lnTo>
                    <a:lnTo>
                      <a:pt x="185" y="72"/>
                    </a:lnTo>
                    <a:lnTo>
                      <a:pt x="175" y="78"/>
                    </a:lnTo>
                    <a:lnTo>
                      <a:pt x="163" y="78"/>
                    </a:lnTo>
                    <a:lnTo>
                      <a:pt x="161" y="72"/>
                    </a:lnTo>
                    <a:lnTo>
                      <a:pt x="165" y="62"/>
                    </a:lnTo>
                    <a:lnTo>
                      <a:pt x="175" y="56"/>
                    </a:lnTo>
                    <a:lnTo>
                      <a:pt x="183" y="64"/>
                    </a:lnTo>
                    <a:lnTo>
                      <a:pt x="201" y="68"/>
                    </a:lnTo>
                    <a:lnTo>
                      <a:pt x="203" y="60"/>
                    </a:lnTo>
                    <a:lnTo>
                      <a:pt x="193" y="54"/>
                    </a:lnTo>
                    <a:lnTo>
                      <a:pt x="199" y="44"/>
                    </a:lnTo>
                    <a:lnTo>
                      <a:pt x="217" y="48"/>
                    </a:lnTo>
                    <a:lnTo>
                      <a:pt x="225" y="30"/>
                    </a:lnTo>
                    <a:lnTo>
                      <a:pt x="237" y="30"/>
                    </a:lnTo>
                    <a:lnTo>
                      <a:pt x="243" y="40"/>
                    </a:lnTo>
                    <a:lnTo>
                      <a:pt x="257" y="32"/>
                    </a:lnTo>
                    <a:lnTo>
                      <a:pt x="267" y="38"/>
                    </a:lnTo>
                    <a:lnTo>
                      <a:pt x="273" y="26"/>
                    </a:lnTo>
                    <a:lnTo>
                      <a:pt x="285" y="24"/>
                    </a:lnTo>
                    <a:lnTo>
                      <a:pt x="285" y="34"/>
                    </a:lnTo>
                    <a:lnTo>
                      <a:pt x="291" y="36"/>
                    </a:lnTo>
                    <a:lnTo>
                      <a:pt x="295" y="16"/>
                    </a:lnTo>
                    <a:lnTo>
                      <a:pt x="309" y="16"/>
                    </a:lnTo>
                    <a:lnTo>
                      <a:pt x="329" y="0"/>
                    </a:lnTo>
                    <a:lnTo>
                      <a:pt x="337" y="4"/>
                    </a:lnTo>
                    <a:lnTo>
                      <a:pt x="319" y="22"/>
                    </a:lnTo>
                    <a:lnTo>
                      <a:pt x="319" y="32"/>
                    </a:lnTo>
                    <a:lnTo>
                      <a:pt x="343" y="10"/>
                    </a:lnTo>
                    <a:lnTo>
                      <a:pt x="343" y="22"/>
                    </a:lnTo>
                    <a:lnTo>
                      <a:pt x="359" y="4"/>
                    </a:lnTo>
                    <a:lnTo>
                      <a:pt x="373" y="6"/>
                    </a:lnTo>
                    <a:lnTo>
                      <a:pt x="369" y="20"/>
                    </a:lnTo>
                    <a:lnTo>
                      <a:pt x="387" y="10"/>
                    </a:lnTo>
                    <a:lnTo>
                      <a:pt x="411" y="20"/>
                    </a:lnTo>
                    <a:lnTo>
                      <a:pt x="401" y="32"/>
                    </a:lnTo>
                    <a:lnTo>
                      <a:pt x="381" y="30"/>
                    </a:lnTo>
                    <a:lnTo>
                      <a:pt x="397" y="44"/>
                    </a:lnTo>
                    <a:lnTo>
                      <a:pt x="397" y="50"/>
                    </a:lnTo>
                    <a:lnTo>
                      <a:pt x="387" y="52"/>
                    </a:lnTo>
                    <a:lnTo>
                      <a:pt x="377" y="38"/>
                    </a:lnTo>
                    <a:lnTo>
                      <a:pt x="355" y="30"/>
                    </a:lnTo>
                    <a:lnTo>
                      <a:pt x="335" y="42"/>
                    </a:lnTo>
                    <a:lnTo>
                      <a:pt x="333" y="44"/>
                    </a:lnTo>
                    <a:lnTo>
                      <a:pt x="329" y="60"/>
                    </a:lnTo>
                    <a:lnTo>
                      <a:pt x="317" y="72"/>
                    </a:lnTo>
                    <a:lnTo>
                      <a:pt x="303" y="70"/>
                    </a:lnTo>
                    <a:lnTo>
                      <a:pt x="275" y="68"/>
                    </a:lnTo>
                    <a:lnTo>
                      <a:pt x="267" y="58"/>
                    </a:lnTo>
                    <a:lnTo>
                      <a:pt x="261" y="52"/>
                    </a:lnTo>
                    <a:lnTo>
                      <a:pt x="251" y="60"/>
                    </a:lnTo>
                    <a:lnTo>
                      <a:pt x="241" y="62"/>
                    </a:lnTo>
                    <a:lnTo>
                      <a:pt x="241" y="78"/>
                    </a:lnTo>
                    <a:lnTo>
                      <a:pt x="227" y="78"/>
                    </a:lnTo>
                    <a:lnTo>
                      <a:pt x="227" y="70"/>
                    </a:lnTo>
                    <a:lnTo>
                      <a:pt x="213" y="72"/>
                    </a:lnTo>
                    <a:lnTo>
                      <a:pt x="213" y="84"/>
                    </a:lnTo>
                    <a:lnTo>
                      <a:pt x="195" y="86"/>
                    </a:lnTo>
                    <a:lnTo>
                      <a:pt x="183" y="102"/>
                    </a:lnTo>
                    <a:lnTo>
                      <a:pt x="183" y="114"/>
                    </a:lnTo>
                    <a:lnTo>
                      <a:pt x="171" y="124"/>
                    </a:lnTo>
                    <a:lnTo>
                      <a:pt x="169" y="136"/>
                    </a:lnTo>
                    <a:lnTo>
                      <a:pt x="155" y="140"/>
                    </a:lnTo>
                    <a:lnTo>
                      <a:pt x="153" y="154"/>
                    </a:lnTo>
                    <a:lnTo>
                      <a:pt x="143" y="170"/>
                    </a:lnTo>
                    <a:lnTo>
                      <a:pt x="149" y="184"/>
                    </a:lnTo>
                    <a:lnTo>
                      <a:pt x="145" y="188"/>
                    </a:lnTo>
                    <a:lnTo>
                      <a:pt x="113" y="198"/>
                    </a:lnTo>
                    <a:lnTo>
                      <a:pt x="113" y="248"/>
                    </a:lnTo>
                    <a:lnTo>
                      <a:pt x="125" y="254"/>
                    </a:lnTo>
                    <a:lnTo>
                      <a:pt x="127" y="266"/>
                    </a:lnTo>
                    <a:lnTo>
                      <a:pt x="113" y="268"/>
                    </a:lnTo>
                    <a:lnTo>
                      <a:pt x="125" y="276"/>
                    </a:lnTo>
                    <a:lnTo>
                      <a:pt x="121" y="288"/>
                    </a:lnTo>
                    <a:lnTo>
                      <a:pt x="113" y="296"/>
                    </a:lnTo>
                    <a:lnTo>
                      <a:pt x="113" y="312"/>
                    </a:lnTo>
                    <a:lnTo>
                      <a:pt x="96" y="314"/>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74" name="Freeform 148"/>
              <p:cNvSpPr>
                <a:spLocks noChangeAspect="1"/>
              </p:cNvSpPr>
              <p:nvPr/>
            </p:nvSpPr>
            <p:spPr bwMode="auto">
              <a:xfrm>
                <a:off x="3075" y="1491"/>
                <a:ext cx="70" cy="44"/>
              </a:xfrm>
              <a:custGeom>
                <a:avLst/>
                <a:gdLst/>
                <a:ahLst/>
                <a:cxnLst>
                  <a:cxn ang="0">
                    <a:pos x="16" y="36"/>
                  </a:cxn>
                  <a:cxn ang="0">
                    <a:pos x="28" y="36"/>
                  </a:cxn>
                  <a:cxn ang="0">
                    <a:pos x="40" y="40"/>
                  </a:cxn>
                  <a:cxn ang="0">
                    <a:pos x="52" y="44"/>
                  </a:cxn>
                  <a:cxn ang="0">
                    <a:pos x="62" y="44"/>
                  </a:cxn>
                  <a:cxn ang="0">
                    <a:pos x="64" y="32"/>
                  </a:cxn>
                  <a:cxn ang="0">
                    <a:pos x="64" y="16"/>
                  </a:cxn>
                  <a:cxn ang="0">
                    <a:pos x="70" y="4"/>
                  </a:cxn>
                  <a:cxn ang="0">
                    <a:pos x="54" y="6"/>
                  </a:cxn>
                  <a:cxn ang="0">
                    <a:pos x="40" y="0"/>
                  </a:cxn>
                  <a:cxn ang="0">
                    <a:pos x="18" y="4"/>
                  </a:cxn>
                  <a:cxn ang="0">
                    <a:pos x="2" y="8"/>
                  </a:cxn>
                  <a:cxn ang="0">
                    <a:pos x="0" y="20"/>
                  </a:cxn>
                  <a:cxn ang="0">
                    <a:pos x="6" y="30"/>
                  </a:cxn>
                  <a:cxn ang="0">
                    <a:pos x="14" y="30"/>
                  </a:cxn>
                  <a:cxn ang="0">
                    <a:pos x="16" y="36"/>
                  </a:cxn>
                </a:cxnLst>
                <a:rect l="0" t="0" r="r" b="b"/>
                <a:pathLst>
                  <a:path w="70" h="44">
                    <a:moveTo>
                      <a:pt x="16" y="36"/>
                    </a:moveTo>
                    <a:lnTo>
                      <a:pt x="28" y="36"/>
                    </a:lnTo>
                    <a:lnTo>
                      <a:pt x="40" y="40"/>
                    </a:lnTo>
                    <a:lnTo>
                      <a:pt x="52" y="44"/>
                    </a:lnTo>
                    <a:lnTo>
                      <a:pt x="62" y="44"/>
                    </a:lnTo>
                    <a:lnTo>
                      <a:pt x="64" y="32"/>
                    </a:lnTo>
                    <a:lnTo>
                      <a:pt x="64" y="16"/>
                    </a:lnTo>
                    <a:lnTo>
                      <a:pt x="70" y="4"/>
                    </a:lnTo>
                    <a:lnTo>
                      <a:pt x="54" y="6"/>
                    </a:lnTo>
                    <a:lnTo>
                      <a:pt x="40" y="0"/>
                    </a:lnTo>
                    <a:lnTo>
                      <a:pt x="18" y="4"/>
                    </a:lnTo>
                    <a:lnTo>
                      <a:pt x="2" y="8"/>
                    </a:lnTo>
                    <a:lnTo>
                      <a:pt x="0" y="20"/>
                    </a:lnTo>
                    <a:lnTo>
                      <a:pt x="6" y="30"/>
                    </a:lnTo>
                    <a:lnTo>
                      <a:pt x="14" y="30"/>
                    </a:lnTo>
                    <a:lnTo>
                      <a:pt x="16" y="3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75" name="Freeform 149"/>
              <p:cNvSpPr>
                <a:spLocks noChangeAspect="1"/>
              </p:cNvSpPr>
              <p:nvPr/>
            </p:nvSpPr>
            <p:spPr bwMode="auto">
              <a:xfrm>
                <a:off x="3035" y="1527"/>
                <a:ext cx="116" cy="54"/>
              </a:xfrm>
              <a:custGeom>
                <a:avLst/>
                <a:gdLst/>
                <a:ahLst/>
                <a:cxnLst>
                  <a:cxn ang="0">
                    <a:pos x="26" y="12"/>
                  </a:cxn>
                  <a:cxn ang="0">
                    <a:pos x="36" y="18"/>
                  </a:cxn>
                  <a:cxn ang="0">
                    <a:pos x="46" y="24"/>
                  </a:cxn>
                  <a:cxn ang="0">
                    <a:pos x="54" y="18"/>
                  </a:cxn>
                  <a:cxn ang="0">
                    <a:pos x="56" y="8"/>
                  </a:cxn>
                  <a:cxn ang="0">
                    <a:pos x="56" y="0"/>
                  </a:cxn>
                  <a:cxn ang="0">
                    <a:pos x="68" y="0"/>
                  </a:cxn>
                  <a:cxn ang="0">
                    <a:pos x="80" y="4"/>
                  </a:cxn>
                  <a:cxn ang="0">
                    <a:pos x="88" y="6"/>
                  </a:cxn>
                  <a:cxn ang="0">
                    <a:pos x="102" y="8"/>
                  </a:cxn>
                  <a:cxn ang="0">
                    <a:pos x="104" y="12"/>
                  </a:cxn>
                  <a:cxn ang="0">
                    <a:pos x="108" y="20"/>
                  </a:cxn>
                  <a:cxn ang="0">
                    <a:pos x="112" y="36"/>
                  </a:cxn>
                  <a:cxn ang="0">
                    <a:pos x="116" y="42"/>
                  </a:cxn>
                  <a:cxn ang="0">
                    <a:pos x="104" y="50"/>
                  </a:cxn>
                  <a:cxn ang="0">
                    <a:pos x="90" y="54"/>
                  </a:cxn>
                  <a:cxn ang="0">
                    <a:pos x="62" y="36"/>
                  </a:cxn>
                  <a:cxn ang="0">
                    <a:pos x="10" y="38"/>
                  </a:cxn>
                  <a:cxn ang="0">
                    <a:pos x="0" y="40"/>
                  </a:cxn>
                  <a:cxn ang="0">
                    <a:pos x="0" y="30"/>
                  </a:cxn>
                  <a:cxn ang="0">
                    <a:pos x="8" y="20"/>
                  </a:cxn>
                  <a:cxn ang="0">
                    <a:pos x="14" y="10"/>
                  </a:cxn>
                  <a:cxn ang="0">
                    <a:pos x="26" y="12"/>
                  </a:cxn>
                </a:cxnLst>
                <a:rect l="0" t="0" r="r" b="b"/>
                <a:pathLst>
                  <a:path w="116" h="54">
                    <a:moveTo>
                      <a:pt x="26" y="12"/>
                    </a:moveTo>
                    <a:lnTo>
                      <a:pt x="36" y="18"/>
                    </a:lnTo>
                    <a:lnTo>
                      <a:pt x="46" y="24"/>
                    </a:lnTo>
                    <a:lnTo>
                      <a:pt x="54" y="18"/>
                    </a:lnTo>
                    <a:lnTo>
                      <a:pt x="56" y="8"/>
                    </a:lnTo>
                    <a:lnTo>
                      <a:pt x="56" y="0"/>
                    </a:lnTo>
                    <a:lnTo>
                      <a:pt x="68" y="0"/>
                    </a:lnTo>
                    <a:lnTo>
                      <a:pt x="80" y="4"/>
                    </a:lnTo>
                    <a:lnTo>
                      <a:pt x="88" y="6"/>
                    </a:lnTo>
                    <a:lnTo>
                      <a:pt x="102" y="8"/>
                    </a:lnTo>
                    <a:lnTo>
                      <a:pt x="104" y="12"/>
                    </a:lnTo>
                    <a:lnTo>
                      <a:pt x="108" y="20"/>
                    </a:lnTo>
                    <a:lnTo>
                      <a:pt x="112" y="36"/>
                    </a:lnTo>
                    <a:lnTo>
                      <a:pt x="116" y="42"/>
                    </a:lnTo>
                    <a:lnTo>
                      <a:pt x="104" y="50"/>
                    </a:lnTo>
                    <a:lnTo>
                      <a:pt x="90" y="54"/>
                    </a:lnTo>
                    <a:lnTo>
                      <a:pt x="62" y="36"/>
                    </a:lnTo>
                    <a:lnTo>
                      <a:pt x="10" y="38"/>
                    </a:lnTo>
                    <a:lnTo>
                      <a:pt x="0" y="40"/>
                    </a:lnTo>
                    <a:lnTo>
                      <a:pt x="0" y="30"/>
                    </a:lnTo>
                    <a:lnTo>
                      <a:pt x="8" y="20"/>
                    </a:lnTo>
                    <a:lnTo>
                      <a:pt x="14" y="10"/>
                    </a:lnTo>
                    <a:lnTo>
                      <a:pt x="26" y="12"/>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976" name="Freeform 150"/>
              <p:cNvSpPr>
                <a:spLocks noChangeAspect="1"/>
              </p:cNvSpPr>
              <p:nvPr/>
            </p:nvSpPr>
            <p:spPr bwMode="auto">
              <a:xfrm>
                <a:off x="3035" y="1563"/>
                <a:ext cx="90" cy="54"/>
              </a:xfrm>
              <a:custGeom>
                <a:avLst/>
                <a:gdLst/>
                <a:ahLst/>
                <a:cxnLst>
                  <a:cxn ang="0">
                    <a:pos x="0" y="4"/>
                  </a:cxn>
                  <a:cxn ang="0">
                    <a:pos x="10" y="2"/>
                  </a:cxn>
                  <a:cxn ang="0">
                    <a:pos x="62" y="0"/>
                  </a:cxn>
                  <a:cxn ang="0">
                    <a:pos x="90" y="18"/>
                  </a:cxn>
                  <a:cxn ang="0">
                    <a:pos x="90" y="30"/>
                  </a:cxn>
                  <a:cxn ang="0">
                    <a:pos x="76" y="34"/>
                  </a:cxn>
                  <a:cxn ang="0">
                    <a:pos x="74" y="50"/>
                  </a:cxn>
                  <a:cxn ang="0">
                    <a:pos x="58" y="52"/>
                  </a:cxn>
                  <a:cxn ang="0">
                    <a:pos x="38" y="54"/>
                  </a:cxn>
                  <a:cxn ang="0">
                    <a:pos x="28" y="44"/>
                  </a:cxn>
                  <a:cxn ang="0">
                    <a:pos x="30" y="34"/>
                  </a:cxn>
                  <a:cxn ang="0">
                    <a:pos x="20" y="30"/>
                  </a:cxn>
                  <a:cxn ang="0">
                    <a:pos x="4" y="26"/>
                  </a:cxn>
                  <a:cxn ang="0">
                    <a:pos x="0" y="4"/>
                  </a:cxn>
                </a:cxnLst>
                <a:rect l="0" t="0" r="r" b="b"/>
                <a:pathLst>
                  <a:path w="90" h="54">
                    <a:moveTo>
                      <a:pt x="0" y="4"/>
                    </a:moveTo>
                    <a:lnTo>
                      <a:pt x="10" y="2"/>
                    </a:lnTo>
                    <a:lnTo>
                      <a:pt x="62" y="0"/>
                    </a:lnTo>
                    <a:lnTo>
                      <a:pt x="90" y="18"/>
                    </a:lnTo>
                    <a:lnTo>
                      <a:pt x="90" y="30"/>
                    </a:lnTo>
                    <a:lnTo>
                      <a:pt x="76" y="34"/>
                    </a:lnTo>
                    <a:lnTo>
                      <a:pt x="74" y="50"/>
                    </a:lnTo>
                    <a:lnTo>
                      <a:pt x="58" y="52"/>
                    </a:lnTo>
                    <a:lnTo>
                      <a:pt x="38" y="54"/>
                    </a:lnTo>
                    <a:lnTo>
                      <a:pt x="28" y="44"/>
                    </a:lnTo>
                    <a:lnTo>
                      <a:pt x="30" y="34"/>
                    </a:lnTo>
                    <a:lnTo>
                      <a:pt x="20" y="30"/>
                    </a:lnTo>
                    <a:lnTo>
                      <a:pt x="4" y="26"/>
                    </a:lnTo>
                    <a:lnTo>
                      <a:pt x="0" y="4"/>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977" name="Freeform 151"/>
              <p:cNvSpPr>
                <a:spLocks noChangeAspect="1"/>
              </p:cNvSpPr>
              <p:nvPr/>
            </p:nvSpPr>
            <p:spPr bwMode="auto">
              <a:xfrm>
                <a:off x="3013" y="1589"/>
                <a:ext cx="52" cy="20"/>
              </a:xfrm>
              <a:custGeom>
                <a:avLst/>
                <a:gdLst/>
                <a:ahLst/>
                <a:cxnLst>
                  <a:cxn ang="0">
                    <a:pos x="0" y="12"/>
                  </a:cxn>
                  <a:cxn ang="0">
                    <a:pos x="4" y="20"/>
                  </a:cxn>
                  <a:cxn ang="0">
                    <a:pos x="50" y="18"/>
                  </a:cxn>
                  <a:cxn ang="0">
                    <a:pos x="52" y="8"/>
                  </a:cxn>
                  <a:cxn ang="0">
                    <a:pos x="30" y="0"/>
                  </a:cxn>
                  <a:cxn ang="0">
                    <a:pos x="24" y="8"/>
                  </a:cxn>
                  <a:cxn ang="0">
                    <a:pos x="8" y="6"/>
                  </a:cxn>
                  <a:cxn ang="0">
                    <a:pos x="6" y="12"/>
                  </a:cxn>
                  <a:cxn ang="0">
                    <a:pos x="0" y="12"/>
                  </a:cxn>
                </a:cxnLst>
                <a:rect l="0" t="0" r="r" b="b"/>
                <a:pathLst>
                  <a:path w="52" h="20">
                    <a:moveTo>
                      <a:pt x="0" y="12"/>
                    </a:moveTo>
                    <a:lnTo>
                      <a:pt x="4" y="20"/>
                    </a:lnTo>
                    <a:lnTo>
                      <a:pt x="50" y="18"/>
                    </a:lnTo>
                    <a:lnTo>
                      <a:pt x="52" y="8"/>
                    </a:lnTo>
                    <a:lnTo>
                      <a:pt x="30" y="0"/>
                    </a:lnTo>
                    <a:lnTo>
                      <a:pt x="24" y="8"/>
                    </a:lnTo>
                    <a:lnTo>
                      <a:pt x="8" y="6"/>
                    </a:lnTo>
                    <a:lnTo>
                      <a:pt x="6" y="12"/>
                    </a:lnTo>
                    <a:lnTo>
                      <a:pt x="0" y="1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78" name="Freeform 152"/>
              <p:cNvSpPr>
                <a:spLocks noChangeAspect="1"/>
              </p:cNvSpPr>
              <p:nvPr/>
            </p:nvSpPr>
            <p:spPr bwMode="auto">
              <a:xfrm>
                <a:off x="3071" y="1569"/>
                <a:ext cx="150" cy="106"/>
              </a:xfrm>
              <a:custGeom>
                <a:avLst/>
                <a:gdLst/>
                <a:ahLst/>
                <a:cxnLst>
                  <a:cxn ang="0">
                    <a:pos x="2" y="48"/>
                  </a:cxn>
                  <a:cxn ang="0">
                    <a:pos x="24" y="44"/>
                  </a:cxn>
                  <a:cxn ang="0">
                    <a:pos x="38" y="44"/>
                  </a:cxn>
                  <a:cxn ang="0">
                    <a:pos x="40" y="28"/>
                  </a:cxn>
                  <a:cxn ang="0">
                    <a:pos x="54" y="24"/>
                  </a:cxn>
                  <a:cxn ang="0">
                    <a:pos x="54" y="12"/>
                  </a:cxn>
                  <a:cxn ang="0">
                    <a:pos x="68" y="8"/>
                  </a:cxn>
                  <a:cxn ang="0">
                    <a:pos x="80" y="0"/>
                  </a:cxn>
                  <a:cxn ang="0">
                    <a:pos x="98" y="4"/>
                  </a:cxn>
                  <a:cxn ang="0">
                    <a:pos x="98" y="10"/>
                  </a:cxn>
                  <a:cxn ang="0">
                    <a:pos x="118" y="12"/>
                  </a:cxn>
                  <a:cxn ang="0">
                    <a:pos x="122" y="34"/>
                  </a:cxn>
                  <a:cxn ang="0">
                    <a:pos x="150" y="64"/>
                  </a:cxn>
                  <a:cxn ang="0">
                    <a:pos x="148" y="66"/>
                  </a:cxn>
                  <a:cxn ang="0">
                    <a:pos x="130" y="66"/>
                  </a:cxn>
                  <a:cxn ang="0">
                    <a:pos x="130" y="86"/>
                  </a:cxn>
                  <a:cxn ang="0">
                    <a:pos x="118" y="88"/>
                  </a:cxn>
                  <a:cxn ang="0">
                    <a:pos x="114" y="106"/>
                  </a:cxn>
                  <a:cxn ang="0">
                    <a:pos x="94" y="104"/>
                  </a:cxn>
                  <a:cxn ang="0">
                    <a:pos x="92" y="98"/>
                  </a:cxn>
                  <a:cxn ang="0">
                    <a:pos x="64" y="98"/>
                  </a:cxn>
                  <a:cxn ang="0">
                    <a:pos x="46" y="94"/>
                  </a:cxn>
                  <a:cxn ang="0">
                    <a:pos x="16" y="88"/>
                  </a:cxn>
                  <a:cxn ang="0">
                    <a:pos x="6" y="102"/>
                  </a:cxn>
                  <a:cxn ang="0">
                    <a:pos x="6" y="88"/>
                  </a:cxn>
                  <a:cxn ang="0">
                    <a:pos x="0" y="84"/>
                  </a:cxn>
                  <a:cxn ang="0">
                    <a:pos x="2" y="78"/>
                  </a:cxn>
                  <a:cxn ang="0">
                    <a:pos x="10" y="78"/>
                  </a:cxn>
                  <a:cxn ang="0">
                    <a:pos x="10" y="64"/>
                  </a:cxn>
                  <a:cxn ang="0">
                    <a:pos x="6" y="60"/>
                  </a:cxn>
                  <a:cxn ang="0">
                    <a:pos x="2" y="48"/>
                  </a:cxn>
                </a:cxnLst>
                <a:rect l="0" t="0" r="r" b="b"/>
                <a:pathLst>
                  <a:path w="150" h="106">
                    <a:moveTo>
                      <a:pt x="2" y="48"/>
                    </a:moveTo>
                    <a:lnTo>
                      <a:pt x="24" y="44"/>
                    </a:lnTo>
                    <a:lnTo>
                      <a:pt x="38" y="44"/>
                    </a:lnTo>
                    <a:lnTo>
                      <a:pt x="40" y="28"/>
                    </a:lnTo>
                    <a:lnTo>
                      <a:pt x="54" y="24"/>
                    </a:lnTo>
                    <a:lnTo>
                      <a:pt x="54" y="12"/>
                    </a:lnTo>
                    <a:lnTo>
                      <a:pt x="68" y="8"/>
                    </a:lnTo>
                    <a:lnTo>
                      <a:pt x="80" y="0"/>
                    </a:lnTo>
                    <a:lnTo>
                      <a:pt x="98" y="4"/>
                    </a:lnTo>
                    <a:lnTo>
                      <a:pt x="98" y="10"/>
                    </a:lnTo>
                    <a:lnTo>
                      <a:pt x="118" y="12"/>
                    </a:lnTo>
                    <a:lnTo>
                      <a:pt x="122" y="34"/>
                    </a:lnTo>
                    <a:lnTo>
                      <a:pt x="150" y="64"/>
                    </a:lnTo>
                    <a:lnTo>
                      <a:pt x="148" y="66"/>
                    </a:lnTo>
                    <a:lnTo>
                      <a:pt x="130" y="66"/>
                    </a:lnTo>
                    <a:lnTo>
                      <a:pt x="130" y="86"/>
                    </a:lnTo>
                    <a:lnTo>
                      <a:pt x="118" y="88"/>
                    </a:lnTo>
                    <a:lnTo>
                      <a:pt x="114" y="106"/>
                    </a:lnTo>
                    <a:lnTo>
                      <a:pt x="94" y="104"/>
                    </a:lnTo>
                    <a:lnTo>
                      <a:pt x="92" y="98"/>
                    </a:lnTo>
                    <a:lnTo>
                      <a:pt x="64" y="98"/>
                    </a:lnTo>
                    <a:lnTo>
                      <a:pt x="46" y="94"/>
                    </a:lnTo>
                    <a:lnTo>
                      <a:pt x="16" y="88"/>
                    </a:lnTo>
                    <a:lnTo>
                      <a:pt x="6" y="102"/>
                    </a:lnTo>
                    <a:lnTo>
                      <a:pt x="6" y="88"/>
                    </a:lnTo>
                    <a:lnTo>
                      <a:pt x="0" y="84"/>
                    </a:lnTo>
                    <a:lnTo>
                      <a:pt x="2" y="78"/>
                    </a:lnTo>
                    <a:lnTo>
                      <a:pt x="10" y="78"/>
                    </a:lnTo>
                    <a:lnTo>
                      <a:pt x="10" y="64"/>
                    </a:lnTo>
                    <a:lnTo>
                      <a:pt x="6" y="60"/>
                    </a:lnTo>
                    <a:lnTo>
                      <a:pt x="2" y="48"/>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979" name="Freeform 153"/>
              <p:cNvSpPr>
                <a:spLocks noChangeAspect="1"/>
              </p:cNvSpPr>
              <p:nvPr/>
            </p:nvSpPr>
            <p:spPr bwMode="auto">
              <a:xfrm>
                <a:off x="2606" y="1511"/>
                <a:ext cx="126" cy="192"/>
              </a:xfrm>
              <a:custGeom>
                <a:avLst/>
                <a:gdLst/>
                <a:ahLst/>
                <a:cxnLst>
                  <a:cxn ang="0">
                    <a:pos x="38" y="84"/>
                  </a:cxn>
                  <a:cxn ang="0">
                    <a:pos x="16" y="90"/>
                  </a:cxn>
                  <a:cxn ang="0">
                    <a:pos x="20" y="76"/>
                  </a:cxn>
                  <a:cxn ang="0">
                    <a:pos x="14" y="60"/>
                  </a:cxn>
                  <a:cxn ang="0">
                    <a:pos x="0" y="60"/>
                  </a:cxn>
                  <a:cxn ang="0">
                    <a:pos x="4" y="44"/>
                  </a:cxn>
                  <a:cxn ang="0">
                    <a:pos x="2" y="20"/>
                  </a:cxn>
                  <a:cxn ang="0">
                    <a:pos x="16" y="0"/>
                  </a:cxn>
                  <a:cxn ang="0">
                    <a:pos x="28" y="26"/>
                  </a:cxn>
                  <a:cxn ang="0">
                    <a:pos x="60" y="38"/>
                  </a:cxn>
                  <a:cxn ang="0">
                    <a:pos x="40" y="58"/>
                  </a:cxn>
                  <a:cxn ang="0">
                    <a:pos x="42" y="70"/>
                  </a:cxn>
                  <a:cxn ang="0">
                    <a:pos x="66" y="68"/>
                  </a:cxn>
                  <a:cxn ang="0">
                    <a:pos x="72" y="90"/>
                  </a:cxn>
                  <a:cxn ang="0">
                    <a:pos x="92" y="110"/>
                  </a:cxn>
                  <a:cxn ang="0">
                    <a:pos x="98" y="130"/>
                  </a:cxn>
                  <a:cxn ang="0">
                    <a:pos x="116" y="130"/>
                  </a:cxn>
                  <a:cxn ang="0">
                    <a:pos x="120" y="148"/>
                  </a:cxn>
                  <a:cxn ang="0">
                    <a:pos x="102" y="160"/>
                  </a:cxn>
                  <a:cxn ang="0">
                    <a:pos x="116" y="166"/>
                  </a:cxn>
                  <a:cxn ang="0">
                    <a:pos x="96" y="176"/>
                  </a:cxn>
                  <a:cxn ang="0">
                    <a:pos x="38" y="176"/>
                  </a:cxn>
                  <a:cxn ang="0">
                    <a:pos x="22" y="184"/>
                  </a:cxn>
                  <a:cxn ang="0">
                    <a:pos x="6" y="188"/>
                  </a:cxn>
                  <a:cxn ang="0">
                    <a:pos x="34" y="164"/>
                  </a:cxn>
                  <a:cxn ang="0">
                    <a:pos x="54" y="162"/>
                  </a:cxn>
                  <a:cxn ang="0">
                    <a:pos x="48" y="160"/>
                  </a:cxn>
                  <a:cxn ang="0">
                    <a:pos x="30" y="158"/>
                  </a:cxn>
                  <a:cxn ang="0">
                    <a:pos x="14" y="158"/>
                  </a:cxn>
                  <a:cxn ang="0">
                    <a:pos x="18" y="148"/>
                  </a:cxn>
                  <a:cxn ang="0">
                    <a:pos x="34" y="136"/>
                  </a:cxn>
                  <a:cxn ang="0">
                    <a:pos x="24" y="128"/>
                  </a:cxn>
                  <a:cxn ang="0">
                    <a:pos x="48" y="122"/>
                  </a:cxn>
                  <a:cxn ang="0">
                    <a:pos x="52" y="102"/>
                  </a:cxn>
                  <a:cxn ang="0">
                    <a:pos x="44" y="86"/>
                  </a:cxn>
                </a:cxnLst>
                <a:rect l="0" t="0" r="r" b="b"/>
                <a:pathLst>
                  <a:path w="126" h="192">
                    <a:moveTo>
                      <a:pt x="44" y="86"/>
                    </a:moveTo>
                    <a:lnTo>
                      <a:pt x="38" y="84"/>
                    </a:lnTo>
                    <a:lnTo>
                      <a:pt x="32" y="92"/>
                    </a:lnTo>
                    <a:lnTo>
                      <a:pt x="16" y="90"/>
                    </a:lnTo>
                    <a:lnTo>
                      <a:pt x="14" y="82"/>
                    </a:lnTo>
                    <a:lnTo>
                      <a:pt x="20" y="76"/>
                    </a:lnTo>
                    <a:lnTo>
                      <a:pt x="18" y="62"/>
                    </a:lnTo>
                    <a:lnTo>
                      <a:pt x="14" y="60"/>
                    </a:lnTo>
                    <a:lnTo>
                      <a:pt x="6" y="64"/>
                    </a:lnTo>
                    <a:lnTo>
                      <a:pt x="0" y="60"/>
                    </a:lnTo>
                    <a:lnTo>
                      <a:pt x="10" y="48"/>
                    </a:lnTo>
                    <a:lnTo>
                      <a:pt x="4" y="44"/>
                    </a:lnTo>
                    <a:lnTo>
                      <a:pt x="0" y="36"/>
                    </a:lnTo>
                    <a:lnTo>
                      <a:pt x="2" y="20"/>
                    </a:lnTo>
                    <a:lnTo>
                      <a:pt x="12" y="20"/>
                    </a:lnTo>
                    <a:lnTo>
                      <a:pt x="16" y="0"/>
                    </a:lnTo>
                    <a:lnTo>
                      <a:pt x="44" y="2"/>
                    </a:lnTo>
                    <a:lnTo>
                      <a:pt x="28" y="26"/>
                    </a:lnTo>
                    <a:lnTo>
                      <a:pt x="64" y="26"/>
                    </a:lnTo>
                    <a:lnTo>
                      <a:pt x="60" y="38"/>
                    </a:lnTo>
                    <a:lnTo>
                      <a:pt x="48" y="50"/>
                    </a:lnTo>
                    <a:lnTo>
                      <a:pt x="40" y="58"/>
                    </a:lnTo>
                    <a:lnTo>
                      <a:pt x="36" y="66"/>
                    </a:lnTo>
                    <a:lnTo>
                      <a:pt x="42" y="70"/>
                    </a:lnTo>
                    <a:lnTo>
                      <a:pt x="52" y="66"/>
                    </a:lnTo>
                    <a:lnTo>
                      <a:pt x="66" y="68"/>
                    </a:lnTo>
                    <a:lnTo>
                      <a:pt x="70" y="78"/>
                    </a:lnTo>
                    <a:lnTo>
                      <a:pt x="72" y="90"/>
                    </a:lnTo>
                    <a:lnTo>
                      <a:pt x="84" y="98"/>
                    </a:lnTo>
                    <a:lnTo>
                      <a:pt x="92" y="110"/>
                    </a:lnTo>
                    <a:lnTo>
                      <a:pt x="94" y="118"/>
                    </a:lnTo>
                    <a:lnTo>
                      <a:pt x="98" y="130"/>
                    </a:lnTo>
                    <a:lnTo>
                      <a:pt x="106" y="132"/>
                    </a:lnTo>
                    <a:lnTo>
                      <a:pt x="116" y="130"/>
                    </a:lnTo>
                    <a:lnTo>
                      <a:pt x="126" y="138"/>
                    </a:lnTo>
                    <a:lnTo>
                      <a:pt x="120" y="148"/>
                    </a:lnTo>
                    <a:lnTo>
                      <a:pt x="110" y="154"/>
                    </a:lnTo>
                    <a:lnTo>
                      <a:pt x="102" y="160"/>
                    </a:lnTo>
                    <a:lnTo>
                      <a:pt x="108" y="162"/>
                    </a:lnTo>
                    <a:lnTo>
                      <a:pt x="116" y="166"/>
                    </a:lnTo>
                    <a:lnTo>
                      <a:pt x="108" y="172"/>
                    </a:lnTo>
                    <a:lnTo>
                      <a:pt x="96" y="176"/>
                    </a:lnTo>
                    <a:lnTo>
                      <a:pt x="46" y="176"/>
                    </a:lnTo>
                    <a:lnTo>
                      <a:pt x="38" y="176"/>
                    </a:lnTo>
                    <a:lnTo>
                      <a:pt x="38" y="184"/>
                    </a:lnTo>
                    <a:lnTo>
                      <a:pt x="22" y="184"/>
                    </a:lnTo>
                    <a:lnTo>
                      <a:pt x="10" y="192"/>
                    </a:lnTo>
                    <a:lnTo>
                      <a:pt x="6" y="188"/>
                    </a:lnTo>
                    <a:lnTo>
                      <a:pt x="24" y="172"/>
                    </a:lnTo>
                    <a:lnTo>
                      <a:pt x="34" y="164"/>
                    </a:lnTo>
                    <a:lnTo>
                      <a:pt x="46" y="164"/>
                    </a:lnTo>
                    <a:lnTo>
                      <a:pt x="54" y="162"/>
                    </a:lnTo>
                    <a:lnTo>
                      <a:pt x="56" y="154"/>
                    </a:lnTo>
                    <a:lnTo>
                      <a:pt x="48" y="160"/>
                    </a:lnTo>
                    <a:lnTo>
                      <a:pt x="38" y="158"/>
                    </a:lnTo>
                    <a:lnTo>
                      <a:pt x="30" y="158"/>
                    </a:lnTo>
                    <a:lnTo>
                      <a:pt x="24" y="154"/>
                    </a:lnTo>
                    <a:lnTo>
                      <a:pt x="14" y="158"/>
                    </a:lnTo>
                    <a:lnTo>
                      <a:pt x="10" y="154"/>
                    </a:lnTo>
                    <a:lnTo>
                      <a:pt x="18" y="148"/>
                    </a:lnTo>
                    <a:lnTo>
                      <a:pt x="26" y="142"/>
                    </a:lnTo>
                    <a:lnTo>
                      <a:pt x="34" y="136"/>
                    </a:lnTo>
                    <a:lnTo>
                      <a:pt x="34" y="130"/>
                    </a:lnTo>
                    <a:lnTo>
                      <a:pt x="24" y="128"/>
                    </a:lnTo>
                    <a:lnTo>
                      <a:pt x="24" y="120"/>
                    </a:lnTo>
                    <a:lnTo>
                      <a:pt x="48" y="122"/>
                    </a:lnTo>
                    <a:lnTo>
                      <a:pt x="48" y="112"/>
                    </a:lnTo>
                    <a:lnTo>
                      <a:pt x="52" y="102"/>
                    </a:lnTo>
                    <a:lnTo>
                      <a:pt x="38" y="94"/>
                    </a:lnTo>
                    <a:lnTo>
                      <a:pt x="44" y="86"/>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80" name="Freeform 154"/>
              <p:cNvSpPr>
                <a:spLocks noChangeAspect="1"/>
              </p:cNvSpPr>
              <p:nvPr/>
            </p:nvSpPr>
            <p:spPr bwMode="auto">
              <a:xfrm>
                <a:off x="2574" y="1591"/>
                <a:ext cx="38" cy="24"/>
              </a:xfrm>
              <a:custGeom>
                <a:avLst/>
                <a:gdLst/>
                <a:ahLst/>
                <a:cxnLst>
                  <a:cxn ang="0">
                    <a:pos x="12" y="0"/>
                  </a:cxn>
                  <a:cxn ang="0">
                    <a:pos x="30" y="2"/>
                  </a:cxn>
                  <a:cxn ang="0">
                    <a:pos x="34" y="8"/>
                  </a:cxn>
                  <a:cxn ang="0">
                    <a:pos x="38" y="16"/>
                  </a:cxn>
                  <a:cxn ang="0">
                    <a:pos x="34" y="24"/>
                  </a:cxn>
                  <a:cxn ang="0">
                    <a:pos x="22" y="24"/>
                  </a:cxn>
                  <a:cxn ang="0">
                    <a:pos x="16" y="18"/>
                  </a:cxn>
                  <a:cxn ang="0">
                    <a:pos x="8" y="22"/>
                  </a:cxn>
                  <a:cxn ang="0">
                    <a:pos x="0" y="18"/>
                  </a:cxn>
                  <a:cxn ang="0">
                    <a:pos x="4" y="8"/>
                  </a:cxn>
                  <a:cxn ang="0">
                    <a:pos x="12" y="0"/>
                  </a:cxn>
                </a:cxnLst>
                <a:rect l="0" t="0" r="r" b="b"/>
                <a:pathLst>
                  <a:path w="38" h="24">
                    <a:moveTo>
                      <a:pt x="12" y="0"/>
                    </a:moveTo>
                    <a:lnTo>
                      <a:pt x="30" y="2"/>
                    </a:lnTo>
                    <a:lnTo>
                      <a:pt x="34" y="8"/>
                    </a:lnTo>
                    <a:lnTo>
                      <a:pt x="38" y="16"/>
                    </a:lnTo>
                    <a:lnTo>
                      <a:pt x="34" y="24"/>
                    </a:lnTo>
                    <a:lnTo>
                      <a:pt x="22" y="24"/>
                    </a:lnTo>
                    <a:lnTo>
                      <a:pt x="16" y="18"/>
                    </a:lnTo>
                    <a:lnTo>
                      <a:pt x="8" y="22"/>
                    </a:lnTo>
                    <a:lnTo>
                      <a:pt x="0" y="18"/>
                    </a:lnTo>
                    <a:lnTo>
                      <a:pt x="4" y="8"/>
                    </a:lnTo>
                    <a:lnTo>
                      <a:pt x="12"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81" name="Freeform 155"/>
              <p:cNvSpPr>
                <a:spLocks noChangeAspect="1"/>
              </p:cNvSpPr>
              <p:nvPr/>
            </p:nvSpPr>
            <p:spPr bwMode="auto">
              <a:xfrm>
                <a:off x="2538" y="1609"/>
                <a:ext cx="66" cy="62"/>
              </a:xfrm>
              <a:custGeom>
                <a:avLst/>
                <a:gdLst/>
                <a:ahLst/>
                <a:cxnLst>
                  <a:cxn ang="0">
                    <a:pos x="66" y="26"/>
                  </a:cxn>
                  <a:cxn ang="0">
                    <a:pos x="64" y="44"/>
                  </a:cxn>
                  <a:cxn ang="0">
                    <a:pos x="48" y="48"/>
                  </a:cxn>
                  <a:cxn ang="0">
                    <a:pos x="36" y="52"/>
                  </a:cxn>
                  <a:cxn ang="0">
                    <a:pos x="26" y="58"/>
                  </a:cxn>
                  <a:cxn ang="0">
                    <a:pos x="18" y="62"/>
                  </a:cxn>
                  <a:cxn ang="0">
                    <a:pos x="8" y="58"/>
                  </a:cxn>
                  <a:cxn ang="0">
                    <a:pos x="0" y="48"/>
                  </a:cxn>
                  <a:cxn ang="0">
                    <a:pos x="10" y="40"/>
                  </a:cxn>
                  <a:cxn ang="0">
                    <a:pos x="12" y="30"/>
                  </a:cxn>
                  <a:cxn ang="0">
                    <a:pos x="20" y="26"/>
                  </a:cxn>
                  <a:cxn ang="0">
                    <a:pos x="14" y="22"/>
                  </a:cxn>
                  <a:cxn ang="0">
                    <a:pos x="4" y="24"/>
                  </a:cxn>
                  <a:cxn ang="0">
                    <a:pos x="2" y="16"/>
                  </a:cxn>
                  <a:cxn ang="0">
                    <a:pos x="6" y="12"/>
                  </a:cxn>
                  <a:cxn ang="0">
                    <a:pos x="4" y="6"/>
                  </a:cxn>
                  <a:cxn ang="0">
                    <a:pos x="10" y="0"/>
                  </a:cxn>
                  <a:cxn ang="0">
                    <a:pos x="20" y="4"/>
                  </a:cxn>
                  <a:cxn ang="0">
                    <a:pos x="28" y="2"/>
                  </a:cxn>
                  <a:cxn ang="0">
                    <a:pos x="36" y="0"/>
                  </a:cxn>
                  <a:cxn ang="0">
                    <a:pos x="44" y="4"/>
                  </a:cxn>
                  <a:cxn ang="0">
                    <a:pos x="52" y="0"/>
                  </a:cxn>
                  <a:cxn ang="0">
                    <a:pos x="58" y="6"/>
                  </a:cxn>
                  <a:cxn ang="0">
                    <a:pos x="64" y="12"/>
                  </a:cxn>
                  <a:cxn ang="0">
                    <a:pos x="66" y="26"/>
                  </a:cxn>
                </a:cxnLst>
                <a:rect l="0" t="0" r="r" b="b"/>
                <a:pathLst>
                  <a:path w="66" h="62">
                    <a:moveTo>
                      <a:pt x="66" y="26"/>
                    </a:moveTo>
                    <a:lnTo>
                      <a:pt x="64" y="44"/>
                    </a:lnTo>
                    <a:lnTo>
                      <a:pt x="48" y="48"/>
                    </a:lnTo>
                    <a:lnTo>
                      <a:pt x="36" y="52"/>
                    </a:lnTo>
                    <a:lnTo>
                      <a:pt x="26" y="58"/>
                    </a:lnTo>
                    <a:lnTo>
                      <a:pt x="18" y="62"/>
                    </a:lnTo>
                    <a:lnTo>
                      <a:pt x="8" y="58"/>
                    </a:lnTo>
                    <a:lnTo>
                      <a:pt x="0" y="48"/>
                    </a:lnTo>
                    <a:lnTo>
                      <a:pt x="10" y="40"/>
                    </a:lnTo>
                    <a:lnTo>
                      <a:pt x="12" y="30"/>
                    </a:lnTo>
                    <a:lnTo>
                      <a:pt x="20" y="26"/>
                    </a:lnTo>
                    <a:lnTo>
                      <a:pt x="14" y="22"/>
                    </a:lnTo>
                    <a:lnTo>
                      <a:pt x="4" y="24"/>
                    </a:lnTo>
                    <a:lnTo>
                      <a:pt x="2" y="16"/>
                    </a:lnTo>
                    <a:lnTo>
                      <a:pt x="6" y="12"/>
                    </a:lnTo>
                    <a:lnTo>
                      <a:pt x="4" y="6"/>
                    </a:lnTo>
                    <a:lnTo>
                      <a:pt x="10" y="0"/>
                    </a:lnTo>
                    <a:lnTo>
                      <a:pt x="20" y="4"/>
                    </a:lnTo>
                    <a:lnTo>
                      <a:pt x="28" y="2"/>
                    </a:lnTo>
                    <a:lnTo>
                      <a:pt x="36" y="0"/>
                    </a:lnTo>
                    <a:lnTo>
                      <a:pt x="44" y="4"/>
                    </a:lnTo>
                    <a:lnTo>
                      <a:pt x="52" y="0"/>
                    </a:lnTo>
                    <a:lnTo>
                      <a:pt x="58" y="6"/>
                    </a:lnTo>
                    <a:lnTo>
                      <a:pt x="64" y="12"/>
                    </a:lnTo>
                    <a:lnTo>
                      <a:pt x="66" y="26"/>
                    </a:lnTo>
                    <a:close/>
                  </a:path>
                </a:pathLst>
              </a:custGeom>
              <a:solidFill>
                <a:schemeClr val="accent5"/>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82" name="Freeform 156"/>
              <p:cNvSpPr>
                <a:spLocks noChangeAspect="1"/>
              </p:cNvSpPr>
              <p:nvPr/>
            </p:nvSpPr>
            <p:spPr bwMode="auto">
              <a:xfrm>
                <a:off x="2796" y="1747"/>
                <a:ext cx="70" cy="38"/>
              </a:xfrm>
              <a:custGeom>
                <a:avLst/>
                <a:gdLst/>
                <a:ahLst/>
                <a:cxnLst>
                  <a:cxn ang="0">
                    <a:pos x="24" y="2"/>
                  </a:cxn>
                  <a:cxn ang="0">
                    <a:pos x="40" y="2"/>
                  </a:cxn>
                  <a:cxn ang="0">
                    <a:pos x="50" y="0"/>
                  </a:cxn>
                  <a:cxn ang="0">
                    <a:pos x="58" y="2"/>
                  </a:cxn>
                  <a:cxn ang="0">
                    <a:pos x="60" y="4"/>
                  </a:cxn>
                  <a:cxn ang="0">
                    <a:pos x="58" y="8"/>
                  </a:cxn>
                  <a:cxn ang="0">
                    <a:pos x="56" y="14"/>
                  </a:cxn>
                  <a:cxn ang="0">
                    <a:pos x="64" y="16"/>
                  </a:cxn>
                  <a:cxn ang="0">
                    <a:pos x="68" y="16"/>
                  </a:cxn>
                  <a:cxn ang="0">
                    <a:pos x="70" y="20"/>
                  </a:cxn>
                  <a:cxn ang="0">
                    <a:pos x="66" y="28"/>
                  </a:cxn>
                  <a:cxn ang="0">
                    <a:pos x="56" y="30"/>
                  </a:cxn>
                  <a:cxn ang="0">
                    <a:pos x="50" y="24"/>
                  </a:cxn>
                  <a:cxn ang="0">
                    <a:pos x="50" y="34"/>
                  </a:cxn>
                  <a:cxn ang="0">
                    <a:pos x="46" y="36"/>
                  </a:cxn>
                  <a:cxn ang="0">
                    <a:pos x="40" y="34"/>
                  </a:cxn>
                  <a:cxn ang="0">
                    <a:pos x="34" y="30"/>
                  </a:cxn>
                  <a:cxn ang="0">
                    <a:pos x="30" y="32"/>
                  </a:cxn>
                  <a:cxn ang="0">
                    <a:pos x="30" y="36"/>
                  </a:cxn>
                  <a:cxn ang="0">
                    <a:pos x="16" y="38"/>
                  </a:cxn>
                  <a:cxn ang="0">
                    <a:pos x="16" y="28"/>
                  </a:cxn>
                  <a:cxn ang="0">
                    <a:pos x="0" y="28"/>
                  </a:cxn>
                  <a:cxn ang="0">
                    <a:pos x="8" y="16"/>
                  </a:cxn>
                  <a:cxn ang="0">
                    <a:pos x="18" y="6"/>
                  </a:cxn>
                  <a:cxn ang="0">
                    <a:pos x="22" y="6"/>
                  </a:cxn>
                  <a:cxn ang="0">
                    <a:pos x="24" y="2"/>
                  </a:cxn>
                </a:cxnLst>
                <a:rect l="0" t="0" r="r" b="b"/>
                <a:pathLst>
                  <a:path w="70" h="38">
                    <a:moveTo>
                      <a:pt x="24" y="2"/>
                    </a:moveTo>
                    <a:lnTo>
                      <a:pt x="40" y="2"/>
                    </a:lnTo>
                    <a:lnTo>
                      <a:pt x="50" y="0"/>
                    </a:lnTo>
                    <a:lnTo>
                      <a:pt x="58" y="2"/>
                    </a:lnTo>
                    <a:lnTo>
                      <a:pt x="60" y="4"/>
                    </a:lnTo>
                    <a:lnTo>
                      <a:pt x="58" y="8"/>
                    </a:lnTo>
                    <a:lnTo>
                      <a:pt x="56" y="14"/>
                    </a:lnTo>
                    <a:lnTo>
                      <a:pt x="64" y="16"/>
                    </a:lnTo>
                    <a:lnTo>
                      <a:pt x="68" y="16"/>
                    </a:lnTo>
                    <a:lnTo>
                      <a:pt x="70" y="20"/>
                    </a:lnTo>
                    <a:lnTo>
                      <a:pt x="66" y="28"/>
                    </a:lnTo>
                    <a:lnTo>
                      <a:pt x="56" y="30"/>
                    </a:lnTo>
                    <a:lnTo>
                      <a:pt x="50" y="24"/>
                    </a:lnTo>
                    <a:lnTo>
                      <a:pt x="50" y="34"/>
                    </a:lnTo>
                    <a:lnTo>
                      <a:pt x="46" y="36"/>
                    </a:lnTo>
                    <a:lnTo>
                      <a:pt x="40" y="34"/>
                    </a:lnTo>
                    <a:lnTo>
                      <a:pt x="34" y="30"/>
                    </a:lnTo>
                    <a:lnTo>
                      <a:pt x="30" y="32"/>
                    </a:lnTo>
                    <a:lnTo>
                      <a:pt x="30" y="36"/>
                    </a:lnTo>
                    <a:lnTo>
                      <a:pt x="16" y="38"/>
                    </a:lnTo>
                    <a:lnTo>
                      <a:pt x="16" y="28"/>
                    </a:lnTo>
                    <a:lnTo>
                      <a:pt x="0" y="28"/>
                    </a:lnTo>
                    <a:lnTo>
                      <a:pt x="8" y="16"/>
                    </a:lnTo>
                    <a:lnTo>
                      <a:pt x="18" y="6"/>
                    </a:lnTo>
                    <a:lnTo>
                      <a:pt x="22" y="6"/>
                    </a:lnTo>
                    <a:lnTo>
                      <a:pt x="24" y="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83" name="Freeform 157"/>
              <p:cNvSpPr>
                <a:spLocks noChangeAspect="1"/>
              </p:cNvSpPr>
              <p:nvPr/>
            </p:nvSpPr>
            <p:spPr bwMode="auto">
              <a:xfrm>
                <a:off x="2626" y="1679"/>
                <a:ext cx="204" cy="172"/>
              </a:xfrm>
              <a:custGeom>
                <a:avLst/>
                <a:gdLst/>
                <a:ahLst/>
                <a:cxnLst>
                  <a:cxn ang="0">
                    <a:pos x="126" y="8"/>
                  </a:cxn>
                  <a:cxn ang="0">
                    <a:pos x="152" y="24"/>
                  </a:cxn>
                  <a:cxn ang="0">
                    <a:pos x="162" y="32"/>
                  </a:cxn>
                  <a:cxn ang="0">
                    <a:pos x="180" y="36"/>
                  </a:cxn>
                  <a:cxn ang="0">
                    <a:pos x="202" y="40"/>
                  </a:cxn>
                  <a:cxn ang="0">
                    <a:pos x="198" y="56"/>
                  </a:cxn>
                  <a:cxn ang="0">
                    <a:pos x="194" y="70"/>
                  </a:cxn>
                  <a:cxn ang="0">
                    <a:pos x="188" y="74"/>
                  </a:cxn>
                  <a:cxn ang="0">
                    <a:pos x="170" y="96"/>
                  </a:cxn>
                  <a:cxn ang="0">
                    <a:pos x="186" y="106"/>
                  </a:cxn>
                  <a:cxn ang="0">
                    <a:pos x="188" y="116"/>
                  </a:cxn>
                  <a:cxn ang="0">
                    <a:pos x="186" y="140"/>
                  </a:cxn>
                  <a:cxn ang="0">
                    <a:pos x="194" y="148"/>
                  </a:cxn>
                  <a:cxn ang="0">
                    <a:pos x="182" y="158"/>
                  </a:cxn>
                  <a:cxn ang="0">
                    <a:pos x="160" y="156"/>
                  </a:cxn>
                  <a:cxn ang="0">
                    <a:pos x="138" y="152"/>
                  </a:cxn>
                  <a:cxn ang="0">
                    <a:pos x="122" y="162"/>
                  </a:cxn>
                  <a:cxn ang="0">
                    <a:pos x="106" y="172"/>
                  </a:cxn>
                  <a:cxn ang="0">
                    <a:pos x="80" y="168"/>
                  </a:cxn>
                  <a:cxn ang="0">
                    <a:pos x="50" y="156"/>
                  </a:cxn>
                  <a:cxn ang="0">
                    <a:pos x="56" y="128"/>
                  </a:cxn>
                  <a:cxn ang="0">
                    <a:pos x="64" y="116"/>
                  </a:cxn>
                  <a:cxn ang="0">
                    <a:pos x="44" y="90"/>
                  </a:cxn>
                  <a:cxn ang="0">
                    <a:pos x="36" y="76"/>
                  </a:cxn>
                  <a:cxn ang="0">
                    <a:pos x="18" y="66"/>
                  </a:cxn>
                  <a:cxn ang="0">
                    <a:pos x="0" y="60"/>
                  </a:cxn>
                  <a:cxn ang="0">
                    <a:pos x="8" y="50"/>
                  </a:cxn>
                  <a:cxn ang="0">
                    <a:pos x="26" y="48"/>
                  </a:cxn>
                  <a:cxn ang="0">
                    <a:pos x="40" y="50"/>
                  </a:cxn>
                  <a:cxn ang="0">
                    <a:pos x="54" y="46"/>
                  </a:cxn>
                  <a:cxn ang="0">
                    <a:pos x="48" y="30"/>
                  </a:cxn>
                  <a:cxn ang="0">
                    <a:pos x="62" y="36"/>
                  </a:cxn>
                  <a:cxn ang="0">
                    <a:pos x="84" y="28"/>
                  </a:cxn>
                  <a:cxn ang="0">
                    <a:pos x="106" y="18"/>
                  </a:cxn>
                  <a:cxn ang="0">
                    <a:pos x="116" y="0"/>
                  </a:cxn>
                </a:cxnLst>
                <a:rect l="0" t="0" r="r" b="b"/>
                <a:pathLst>
                  <a:path w="204" h="172">
                    <a:moveTo>
                      <a:pt x="116" y="0"/>
                    </a:moveTo>
                    <a:lnTo>
                      <a:pt x="126" y="8"/>
                    </a:lnTo>
                    <a:lnTo>
                      <a:pt x="140" y="20"/>
                    </a:lnTo>
                    <a:lnTo>
                      <a:pt x="152" y="24"/>
                    </a:lnTo>
                    <a:lnTo>
                      <a:pt x="154" y="28"/>
                    </a:lnTo>
                    <a:lnTo>
                      <a:pt x="162" y="32"/>
                    </a:lnTo>
                    <a:lnTo>
                      <a:pt x="174" y="32"/>
                    </a:lnTo>
                    <a:lnTo>
                      <a:pt x="180" y="36"/>
                    </a:lnTo>
                    <a:lnTo>
                      <a:pt x="184" y="40"/>
                    </a:lnTo>
                    <a:lnTo>
                      <a:pt x="202" y="40"/>
                    </a:lnTo>
                    <a:lnTo>
                      <a:pt x="204" y="44"/>
                    </a:lnTo>
                    <a:lnTo>
                      <a:pt x="198" y="56"/>
                    </a:lnTo>
                    <a:lnTo>
                      <a:pt x="194" y="64"/>
                    </a:lnTo>
                    <a:lnTo>
                      <a:pt x="194" y="70"/>
                    </a:lnTo>
                    <a:lnTo>
                      <a:pt x="192" y="74"/>
                    </a:lnTo>
                    <a:lnTo>
                      <a:pt x="188" y="74"/>
                    </a:lnTo>
                    <a:lnTo>
                      <a:pt x="178" y="84"/>
                    </a:lnTo>
                    <a:lnTo>
                      <a:pt x="170" y="96"/>
                    </a:lnTo>
                    <a:lnTo>
                      <a:pt x="186" y="96"/>
                    </a:lnTo>
                    <a:lnTo>
                      <a:pt x="186" y="106"/>
                    </a:lnTo>
                    <a:lnTo>
                      <a:pt x="186" y="112"/>
                    </a:lnTo>
                    <a:lnTo>
                      <a:pt x="188" y="116"/>
                    </a:lnTo>
                    <a:lnTo>
                      <a:pt x="184" y="124"/>
                    </a:lnTo>
                    <a:lnTo>
                      <a:pt x="186" y="140"/>
                    </a:lnTo>
                    <a:lnTo>
                      <a:pt x="194" y="140"/>
                    </a:lnTo>
                    <a:lnTo>
                      <a:pt x="194" y="148"/>
                    </a:lnTo>
                    <a:lnTo>
                      <a:pt x="186" y="150"/>
                    </a:lnTo>
                    <a:lnTo>
                      <a:pt x="182" y="158"/>
                    </a:lnTo>
                    <a:lnTo>
                      <a:pt x="172" y="162"/>
                    </a:lnTo>
                    <a:lnTo>
                      <a:pt x="160" y="156"/>
                    </a:lnTo>
                    <a:lnTo>
                      <a:pt x="150" y="154"/>
                    </a:lnTo>
                    <a:lnTo>
                      <a:pt x="138" y="152"/>
                    </a:lnTo>
                    <a:lnTo>
                      <a:pt x="128" y="156"/>
                    </a:lnTo>
                    <a:lnTo>
                      <a:pt x="122" y="162"/>
                    </a:lnTo>
                    <a:lnTo>
                      <a:pt x="122" y="172"/>
                    </a:lnTo>
                    <a:lnTo>
                      <a:pt x="106" y="172"/>
                    </a:lnTo>
                    <a:lnTo>
                      <a:pt x="92" y="166"/>
                    </a:lnTo>
                    <a:lnTo>
                      <a:pt x="80" y="168"/>
                    </a:lnTo>
                    <a:lnTo>
                      <a:pt x="64" y="162"/>
                    </a:lnTo>
                    <a:lnTo>
                      <a:pt x="50" y="156"/>
                    </a:lnTo>
                    <a:lnTo>
                      <a:pt x="50" y="144"/>
                    </a:lnTo>
                    <a:lnTo>
                      <a:pt x="56" y="128"/>
                    </a:lnTo>
                    <a:lnTo>
                      <a:pt x="56" y="116"/>
                    </a:lnTo>
                    <a:lnTo>
                      <a:pt x="64" y="116"/>
                    </a:lnTo>
                    <a:lnTo>
                      <a:pt x="56" y="98"/>
                    </a:lnTo>
                    <a:lnTo>
                      <a:pt x="44" y="90"/>
                    </a:lnTo>
                    <a:lnTo>
                      <a:pt x="42" y="82"/>
                    </a:lnTo>
                    <a:lnTo>
                      <a:pt x="36" y="76"/>
                    </a:lnTo>
                    <a:lnTo>
                      <a:pt x="26" y="70"/>
                    </a:lnTo>
                    <a:lnTo>
                      <a:pt x="18" y="66"/>
                    </a:lnTo>
                    <a:lnTo>
                      <a:pt x="6" y="66"/>
                    </a:lnTo>
                    <a:lnTo>
                      <a:pt x="0" y="60"/>
                    </a:lnTo>
                    <a:lnTo>
                      <a:pt x="2" y="52"/>
                    </a:lnTo>
                    <a:lnTo>
                      <a:pt x="8" y="50"/>
                    </a:lnTo>
                    <a:lnTo>
                      <a:pt x="18" y="48"/>
                    </a:lnTo>
                    <a:lnTo>
                      <a:pt x="26" y="48"/>
                    </a:lnTo>
                    <a:lnTo>
                      <a:pt x="32" y="54"/>
                    </a:lnTo>
                    <a:lnTo>
                      <a:pt x="40" y="50"/>
                    </a:lnTo>
                    <a:lnTo>
                      <a:pt x="48" y="52"/>
                    </a:lnTo>
                    <a:lnTo>
                      <a:pt x="54" y="46"/>
                    </a:lnTo>
                    <a:lnTo>
                      <a:pt x="50" y="36"/>
                    </a:lnTo>
                    <a:lnTo>
                      <a:pt x="48" y="30"/>
                    </a:lnTo>
                    <a:lnTo>
                      <a:pt x="54" y="30"/>
                    </a:lnTo>
                    <a:lnTo>
                      <a:pt x="62" y="36"/>
                    </a:lnTo>
                    <a:lnTo>
                      <a:pt x="76" y="34"/>
                    </a:lnTo>
                    <a:lnTo>
                      <a:pt x="84" y="28"/>
                    </a:lnTo>
                    <a:lnTo>
                      <a:pt x="96" y="22"/>
                    </a:lnTo>
                    <a:lnTo>
                      <a:pt x="106" y="18"/>
                    </a:lnTo>
                    <a:lnTo>
                      <a:pt x="106" y="4"/>
                    </a:lnTo>
                    <a:lnTo>
                      <a:pt x="116" y="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984" name="Freeform 158"/>
              <p:cNvSpPr>
                <a:spLocks noChangeAspect="1"/>
              </p:cNvSpPr>
              <p:nvPr/>
            </p:nvSpPr>
            <p:spPr bwMode="auto">
              <a:xfrm>
                <a:off x="2550" y="1855"/>
                <a:ext cx="54" cy="96"/>
              </a:xfrm>
              <a:custGeom>
                <a:avLst/>
                <a:gdLst/>
                <a:ahLst/>
                <a:cxnLst>
                  <a:cxn ang="0">
                    <a:pos x="36" y="96"/>
                  </a:cxn>
                  <a:cxn ang="0">
                    <a:pos x="24" y="96"/>
                  </a:cxn>
                  <a:cxn ang="0">
                    <a:pos x="12" y="96"/>
                  </a:cxn>
                  <a:cxn ang="0">
                    <a:pos x="12" y="88"/>
                  </a:cxn>
                  <a:cxn ang="0">
                    <a:pos x="12" y="72"/>
                  </a:cxn>
                  <a:cxn ang="0">
                    <a:pos x="8" y="70"/>
                  </a:cxn>
                  <a:cxn ang="0">
                    <a:pos x="0" y="60"/>
                  </a:cxn>
                  <a:cxn ang="0">
                    <a:pos x="8" y="50"/>
                  </a:cxn>
                  <a:cxn ang="0">
                    <a:pos x="10" y="40"/>
                  </a:cxn>
                  <a:cxn ang="0">
                    <a:pos x="14" y="26"/>
                  </a:cxn>
                  <a:cxn ang="0">
                    <a:pos x="12" y="14"/>
                  </a:cxn>
                  <a:cxn ang="0">
                    <a:pos x="14" y="0"/>
                  </a:cxn>
                  <a:cxn ang="0">
                    <a:pos x="20" y="2"/>
                  </a:cxn>
                  <a:cxn ang="0">
                    <a:pos x="26" y="8"/>
                  </a:cxn>
                  <a:cxn ang="0">
                    <a:pos x="38" y="6"/>
                  </a:cxn>
                  <a:cxn ang="0">
                    <a:pos x="48" y="6"/>
                  </a:cxn>
                  <a:cxn ang="0">
                    <a:pos x="54" y="14"/>
                  </a:cxn>
                  <a:cxn ang="0">
                    <a:pos x="52" y="20"/>
                  </a:cxn>
                  <a:cxn ang="0">
                    <a:pos x="42" y="22"/>
                  </a:cxn>
                  <a:cxn ang="0">
                    <a:pos x="42" y="36"/>
                  </a:cxn>
                  <a:cxn ang="0">
                    <a:pos x="42" y="46"/>
                  </a:cxn>
                  <a:cxn ang="0">
                    <a:pos x="40" y="50"/>
                  </a:cxn>
                  <a:cxn ang="0">
                    <a:pos x="34" y="54"/>
                  </a:cxn>
                  <a:cxn ang="0">
                    <a:pos x="34" y="58"/>
                  </a:cxn>
                  <a:cxn ang="0">
                    <a:pos x="40" y="66"/>
                  </a:cxn>
                  <a:cxn ang="0">
                    <a:pos x="34" y="70"/>
                  </a:cxn>
                  <a:cxn ang="0">
                    <a:pos x="36" y="76"/>
                  </a:cxn>
                  <a:cxn ang="0">
                    <a:pos x="38" y="82"/>
                  </a:cxn>
                  <a:cxn ang="0">
                    <a:pos x="32" y="86"/>
                  </a:cxn>
                  <a:cxn ang="0">
                    <a:pos x="36" y="96"/>
                  </a:cxn>
                </a:cxnLst>
                <a:rect l="0" t="0" r="r" b="b"/>
                <a:pathLst>
                  <a:path w="54" h="96">
                    <a:moveTo>
                      <a:pt x="36" y="96"/>
                    </a:moveTo>
                    <a:lnTo>
                      <a:pt x="24" y="96"/>
                    </a:lnTo>
                    <a:lnTo>
                      <a:pt x="12" y="96"/>
                    </a:lnTo>
                    <a:lnTo>
                      <a:pt x="12" y="88"/>
                    </a:lnTo>
                    <a:lnTo>
                      <a:pt x="12" y="72"/>
                    </a:lnTo>
                    <a:lnTo>
                      <a:pt x="8" y="70"/>
                    </a:lnTo>
                    <a:lnTo>
                      <a:pt x="0" y="60"/>
                    </a:lnTo>
                    <a:lnTo>
                      <a:pt x="8" y="50"/>
                    </a:lnTo>
                    <a:lnTo>
                      <a:pt x="10" y="40"/>
                    </a:lnTo>
                    <a:lnTo>
                      <a:pt x="14" y="26"/>
                    </a:lnTo>
                    <a:lnTo>
                      <a:pt x="12" y="14"/>
                    </a:lnTo>
                    <a:lnTo>
                      <a:pt x="14" y="0"/>
                    </a:lnTo>
                    <a:lnTo>
                      <a:pt x="20" y="2"/>
                    </a:lnTo>
                    <a:lnTo>
                      <a:pt x="26" y="8"/>
                    </a:lnTo>
                    <a:lnTo>
                      <a:pt x="38" y="6"/>
                    </a:lnTo>
                    <a:lnTo>
                      <a:pt x="48" y="6"/>
                    </a:lnTo>
                    <a:lnTo>
                      <a:pt x="54" y="14"/>
                    </a:lnTo>
                    <a:lnTo>
                      <a:pt x="52" y="20"/>
                    </a:lnTo>
                    <a:lnTo>
                      <a:pt x="42" y="22"/>
                    </a:lnTo>
                    <a:lnTo>
                      <a:pt x="42" y="36"/>
                    </a:lnTo>
                    <a:lnTo>
                      <a:pt x="42" y="46"/>
                    </a:lnTo>
                    <a:lnTo>
                      <a:pt x="40" y="50"/>
                    </a:lnTo>
                    <a:lnTo>
                      <a:pt x="34" y="54"/>
                    </a:lnTo>
                    <a:lnTo>
                      <a:pt x="34" y="58"/>
                    </a:lnTo>
                    <a:lnTo>
                      <a:pt x="40" y="66"/>
                    </a:lnTo>
                    <a:lnTo>
                      <a:pt x="34" y="70"/>
                    </a:lnTo>
                    <a:lnTo>
                      <a:pt x="36" y="76"/>
                    </a:lnTo>
                    <a:lnTo>
                      <a:pt x="38" y="82"/>
                    </a:lnTo>
                    <a:lnTo>
                      <a:pt x="32" y="86"/>
                    </a:lnTo>
                    <a:lnTo>
                      <a:pt x="36" y="9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85" name="Freeform 159"/>
              <p:cNvSpPr>
                <a:spLocks noChangeAspect="1"/>
              </p:cNvSpPr>
              <p:nvPr/>
            </p:nvSpPr>
            <p:spPr bwMode="auto">
              <a:xfrm>
                <a:off x="2554" y="1827"/>
                <a:ext cx="196" cy="142"/>
              </a:xfrm>
              <a:custGeom>
                <a:avLst/>
                <a:gdLst/>
                <a:ahLst/>
                <a:cxnLst>
                  <a:cxn ang="0">
                    <a:pos x="10" y="28"/>
                  </a:cxn>
                  <a:cxn ang="0">
                    <a:pos x="6" y="22"/>
                  </a:cxn>
                  <a:cxn ang="0">
                    <a:pos x="0" y="12"/>
                  </a:cxn>
                  <a:cxn ang="0">
                    <a:pos x="4" y="8"/>
                  </a:cxn>
                  <a:cxn ang="0">
                    <a:pos x="16" y="4"/>
                  </a:cxn>
                  <a:cxn ang="0">
                    <a:pos x="24" y="0"/>
                  </a:cxn>
                  <a:cxn ang="0">
                    <a:pos x="46" y="2"/>
                  </a:cxn>
                  <a:cxn ang="0">
                    <a:pos x="66" y="4"/>
                  </a:cxn>
                  <a:cxn ang="0">
                    <a:pos x="78" y="8"/>
                  </a:cxn>
                  <a:cxn ang="0">
                    <a:pos x="96" y="6"/>
                  </a:cxn>
                  <a:cxn ang="0">
                    <a:pos x="114" y="8"/>
                  </a:cxn>
                  <a:cxn ang="0">
                    <a:pos x="122" y="8"/>
                  </a:cxn>
                  <a:cxn ang="0">
                    <a:pos x="136" y="14"/>
                  </a:cxn>
                  <a:cxn ang="0">
                    <a:pos x="152" y="20"/>
                  </a:cxn>
                  <a:cxn ang="0">
                    <a:pos x="164" y="18"/>
                  </a:cxn>
                  <a:cxn ang="0">
                    <a:pos x="178" y="24"/>
                  </a:cxn>
                  <a:cxn ang="0">
                    <a:pos x="194" y="24"/>
                  </a:cxn>
                  <a:cxn ang="0">
                    <a:pos x="196" y="28"/>
                  </a:cxn>
                  <a:cxn ang="0">
                    <a:pos x="194" y="38"/>
                  </a:cxn>
                  <a:cxn ang="0">
                    <a:pos x="188" y="42"/>
                  </a:cxn>
                  <a:cxn ang="0">
                    <a:pos x="178" y="48"/>
                  </a:cxn>
                  <a:cxn ang="0">
                    <a:pos x="166" y="48"/>
                  </a:cxn>
                  <a:cxn ang="0">
                    <a:pos x="160" y="58"/>
                  </a:cxn>
                  <a:cxn ang="0">
                    <a:pos x="150" y="68"/>
                  </a:cxn>
                  <a:cxn ang="0">
                    <a:pos x="144" y="76"/>
                  </a:cxn>
                  <a:cxn ang="0">
                    <a:pos x="142" y="86"/>
                  </a:cxn>
                  <a:cxn ang="0">
                    <a:pos x="146" y="96"/>
                  </a:cxn>
                  <a:cxn ang="0">
                    <a:pos x="140" y="102"/>
                  </a:cxn>
                  <a:cxn ang="0">
                    <a:pos x="132" y="114"/>
                  </a:cxn>
                  <a:cxn ang="0">
                    <a:pos x="122" y="116"/>
                  </a:cxn>
                  <a:cxn ang="0">
                    <a:pos x="116" y="126"/>
                  </a:cxn>
                  <a:cxn ang="0">
                    <a:pos x="102" y="132"/>
                  </a:cxn>
                  <a:cxn ang="0">
                    <a:pos x="86" y="132"/>
                  </a:cxn>
                  <a:cxn ang="0">
                    <a:pos x="74" y="134"/>
                  </a:cxn>
                  <a:cxn ang="0">
                    <a:pos x="62" y="140"/>
                  </a:cxn>
                  <a:cxn ang="0">
                    <a:pos x="56" y="142"/>
                  </a:cxn>
                  <a:cxn ang="0">
                    <a:pos x="46" y="136"/>
                  </a:cxn>
                  <a:cxn ang="0">
                    <a:pos x="44" y="128"/>
                  </a:cxn>
                  <a:cxn ang="0">
                    <a:pos x="38" y="124"/>
                  </a:cxn>
                  <a:cxn ang="0">
                    <a:pos x="32" y="124"/>
                  </a:cxn>
                  <a:cxn ang="0">
                    <a:pos x="28" y="114"/>
                  </a:cxn>
                  <a:cxn ang="0">
                    <a:pos x="34" y="110"/>
                  </a:cxn>
                  <a:cxn ang="0">
                    <a:pos x="30" y="98"/>
                  </a:cxn>
                  <a:cxn ang="0">
                    <a:pos x="36" y="94"/>
                  </a:cxn>
                  <a:cxn ang="0">
                    <a:pos x="30" y="86"/>
                  </a:cxn>
                  <a:cxn ang="0">
                    <a:pos x="30" y="82"/>
                  </a:cxn>
                  <a:cxn ang="0">
                    <a:pos x="36" y="78"/>
                  </a:cxn>
                  <a:cxn ang="0">
                    <a:pos x="38" y="74"/>
                  </a:cxn>
                  <a:cxn ang="0">
                    <a:pos x="38" y="50"/>
                  </a:cxn>
                  <a:cxn ang="0">
                    <a:pos x="48" y="48"/>
                  </a:cxn>
                  <a:cxn ang="0">
                    <a:pos x="50" y="42"/>
                  </a:cxn>
                  <a:cxn ang="0">
                    <a:pos x="44" y="34"/>
                  </a:cxn>
                  <a:cxn ang="0">
                    <a:pos x="22" y="36"/>
                  </a:cxn>
                  <a:cxn ang="0">
                    <a:pos x="16" y="30"/>
                  </a:cxn>
                  <a:cxn ang="0">
                    <a:pos x="10" y="28"/>
                  </a:cxn>
                </a:cxnLst>
                <a:rect l="0" t="0" r="r" b="b"/>
                <a:pathLst>
                  <a:path w="196" h="142">
                    <a:moveTo>
                      <a:pt x="10" y="28"/>
                    </a:moveTo>
                    <a:lnTo>
                      <a:pt x="6" y="22"/>
                    </a:lnTo>
                    <a:lnTo>
                      <a:pt x="0" y="12"/>
                    </a:lnTo>
                    <a:lnTo>
                      <a:pt x="4" y="8"/>
                    </a:lnTo>
                    <a:lnTo>
                      <a:pt x="16" y="4"/>
                    </a:lnTo>
                    <a:lnTo>
                      <a:pt x="24" y="0"/>
                    </a:lnTo>
                    <a:lnTo>
                      <a:pt x="46" y="2"/>
                    </a:lnTo>
                    <a:lnTo>
                      <a:pt x="66" y="4"/>
                    </a:lnTo>
                    <a:lnTo>
                      <a:pt x="78" y="8"/>
                    </a:lnTo>
                    <a:lnTo>
                      <a:pt x="96" y="6"/>
                    </a:lnTo>
                    <a:lnTo>
                      <a:pt x="114" y="8"/>
                    </a:lnTo>
                    <a:lnTo>
                      <a:pt x="122" y="8"/>
                    </a:lnTo>
                    <a:lnTo>
                      <a:pt x="136" y="14"/>
                    </a:lnTo>
                    <a:lnTo>
                      <a:pt x="152" y="20"/>
                    </a:lnTo>
                    <a:lnTo>
                      <a:pt x="164" y="18"/>
                    </a:lnTo>
                    <a:lnTo>
                      <a:pt x="178" y="24"/>
                    </a:lnTo>
                    <a:lnTo>
                      <a:pt x="194" y="24"/>
                    </a:lnTo>
                    <a:lnTo>
                      <a:pt x="196" y="28"/>
                    </a:lnTo>
                    <a:lnTo>
                      <a:pt x="194" y="38"/>
                    </a:lnTo>
                    <a:lnTo>
                      <a:pt x="188" y="42"/>
                    </a:lnTo>
                    <a:lnTo>
                      <a:pt x="178" y="48"/>
                    </a:lnTo>
                    <a:lnTo>
                      <a:pt x="166" y="48"/>
                    </a:lnTo>
                    <a:lnTo>
                      <a:pt x="160" y="58"/>
                    </a:lnTo>
                    <a:lnTo>
                      <a:pt x="150" y="68"/>
                    </a:lnTo>
                    <a:lnTo>
                      <a:pt x="144" y="76"/>
                    </a:lnTo>
                    <a:lnTo>
                      <a:pt x="142" y="86"/>
                    </a:lnTo>
                    <a:lnTo>
                      <a:pt x="146" y="96"/>
                    </a:lnTo>
                    <a:lnTo>
                      <a:pt x="140" y="102"/>
                    </a:lnTo>
                    <a:lnTo>
                      <a:pt x="132" y="114"/>
                    </a:lnTo>
                    <a:lnTo>
                      <a:pt x="122" y="116"/>
                    </a:lnTo>
                    <a:lnTo>
                      <a:pt x="116" y="126"/>
                    </a:lnTo>
                    <a:lnTo>
                      <a:pt x="102" y="132"/>
                    </a:lnTo>
                    <a:lnTo>
                      <a:pt x="86" y="132"/>
                    </a:lnTo>
                    <a:lnTo>
                      <a:pt x="74" y="134"/>
                    </a:lnTo>
                    <a:lnTo>
                      <a:pt x="62" y="140"/>
                    </a:lnTo>
                    <a:lnTo>
                      <a:pt x="56" y="142"/>
                    </a:lnTo>
                    <a:lnTo>
                      <a:pt x="46" y="136"/>
                    </a:lnTo>
                    <a:lnTo>
                      <a:pt x="44" y="128"/>
                    </a:lnTo>
                    <a:lnTo>
                      <a:pt x="38" y="124"/>
                    </a:lnTo>
                    <a:lnTo>
                      <a:pt x="32" y="124"/>
                    </a:lnTo>
                    <a:lnTo>
                      <a:pt x="28" y="114"/>
                    </a:lnTo>
                    <a:lnTo>
                      <a:pt x="34" y="110"/>
                    </a:lnTo>
                    <a:lnTo>
                      <a:pt x="30" y="98"/>
                    </a:lnTo>
                    <a:lnTo>
                      <a:pt x="36" y="94"/>
                    </a:lnTo>
                    <a:lnTo>
                      <a:pt x="30" y="86"/>
                    </a:lnTo>
                    <a:lnTo>
                      <a:pt x="30" y="82"/>
                    </a:lnTo>
                    <a:lnTo>
                      <a:pt x="36" y="78"/>
                    </a:lnTo>
                    <a:lnTo>
                      <a:pt x="38" y="74"/>
                    </a:lnTo>
                    <a:lnTo>
                      <a:pt x="38" y="50"/>
                    </a:lnTo>
                    <a:lnTo>
                      <a:pt x="48" y="48"/>
                    </a:lnTo>
                    <a:lnTo>
                      <a:pt x="50" y="42"/>
                    </a:lnTo>
                    <a:lnTo>
                      <a:pt x="44" y="34"/>
                    </a:lnTo>
                    <a:lnTo>
                      <a:pt x="22" y="36"/>
                    </a:lnTo>
                    <a:lnTo>
                      <a:pt x="16" y="30"/>
                    </a:lnTo>
                    <a:lnTo>
                      <a:pt x="10" y="2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86" name="Freeform 160"/>
              <p:cNvSpPr>
                <a:spLocks noChangeAspect="1"/>
              </p:cNvSpPr>
              <p:nvPr/>
            </p:nvSpPr>
            <p:spPr bwMode="auto">
              <a:xfrm>
                <a:off x="2840" y="1845"/>
                <a:ext cx="14" cy="26"/>
              </a:xfrm>
              <a:custGeom>
                <a:avLst/>
                <a:gdLst/>
                <a:ahLst/>
                <a:cxnLst>
                  <a:cxn ang="0">
                    <a:pos x="10" y="0"/>
                  </a:cxn>
                  <a:cxn ang="0">
                    <a:pos x="4" y="2"/>
                  </a:cxn>
                  <a:cxn ang="0">
                    <a:pos x="0" y="6"/>
                  </a:cxn>
                  <a:cxn ang="0">
                    <a:pos x="0" y="14"/>
                  </a:cxn>
                  <a:cxn ang="0">
                    <a:pos x="0" y="22"/>
                  </a:cxn>
                  <a:cxn ang="0">
                    <a:pos x="6" y="26"/>
                  </a:cxn>
                  <a:cxn ang="0">
                    <a:pos x="10" y="18"/>
                  </a:cxn>
                  <a:cxn ang="0">
                    <a:pos x="8" y="12"/>
                  </a:cxn>
                  <a:cxn ang="0">
                    <a:pos x="14" y="10"/>
                  </a:cxn>
                  <a:cxn ang="0">
                    <a:pos x="10" y="0"/>
                  </a:cxn>
                </a:cxnLst>
                <a:rect l="0" t="0" r="r" b="b"/>
                <a:pathLst>
                  <a:path w="14" h="26">
                    <a:moveTo>
                      <a:pt x="10" y="0"/>
                    </a:moveTo>
                    <a:lnTo>
                      <a:pt x="4" y="2"/>
                    </a:lnTo>
                    <a:lnTo>
                      <a:pt x="0" y="6"/>
                    </a:lnTo>
                    <a:lnTo>
                      <a:pt x="0" y="14"/>
                    </a:lnTo>
                    <a:lnTo>
                      <a:pt x="0" y="22"/>
                    </a:lnTo>
                    <a:lnTo>
                      <a:pt x="6" y="26"/>
                    </a:lnTo>
                    <a:lnTo>
                      <a:pt x="10" y="18"/>
                    </a:lnTo>
                    <a:lnTo>
                      <a:pt x="8" y="12"/>
                    </a:lnTo>
                    <a:lnTo>
                      <a:pt x="14" y="10"/>
                    </a:lnTo>
                    <a:lnTo>
                      <a:pt x="10"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87" name="Freeform 161"/>
              <p:cNvSpPr>
                <a:spLocks noChangeAspect="1"/>
              </p:cNvSpPr>
              <p:nvPr/>
            </p:nvSpPr>
            <p:spPr bwMode="auto">
              <a:xfrm>
                <a:off x="2834" y="1879"/>
                <a:ext cx="20" cy="38"/>
              </a:xfrm>
              <a:custGeom>
                <a:avLst/>
                <a:gdLst/>
                <a:ahLst/>
                <a:cxnLst>
                  <a:cxn ang="0">
                    <a:pos x="10" y="0"/>
                  </a:cxn>
                  <a:cxn ang="0">
                    <a:pos x="8" y="4"/>
                  </a:cxn>
                  <a:cxn ang="0">
                    <a:pos x="2" y="4"/>
                  </a:cxn>
                  <a:cxn ang="0">
                    <a:pos x="0" y="12"/>
                  </a:cxn>
                  <a:cxn ang="0">
                    <a:pos x="4" y="16"/>
                  </a:cxn>
                  <a:cxn ang="0">
                    <a:pos x="4" y="26"/>
                  </a:cxn>
                  <a:cxn ang="0">
                    <a:pos x="4" y="36"/>
                  </a:cxn>
                  <a:cxn ang="0">
                    <a:pos x="10" y="38"/>
                  </a:cxn>
                  <a:cxn ang="0">
                    <a:pos x="14" y="34"/>
                  </a:cxn>
                  <a:cxn ang="0">
                    <a:pos x="20" y="28"/>
                  </a:cxn>
                  <a:cxn ang="0">
                    <a:pos x="18" y="14"/>
                  </a:cxn>
                  <a:cxn ang="0">
                    <a:pos x="20" y="6"/>
                  </a:cxn>
                  <a:cxn ang="0">
                    <a:pos x="18" y="2"/>
                  </a:cxn>
                  <a:cxn ang="0">
                    <a:pos x="10" y="0"/>
                  </a:cxn>
                </a:cxnLst>
                <a:rect l="0" t="0" r="r" b="b"/>
                <a:pathLst>
                  <a:path w="20" h="38">
                    <a:moveTo>
                      <a:pt x="10" y="0"/>
                    </a:moveTo>
                    <a:lnTo>
                      <a:pt x="8" y="4"/>
                    </a:lnTo>
                    <a:lnTo>
                      <a:pt x="2" y="4"/>
                    </a:lnTo>
                    <a:lnTo>
                      <a:pt x="0" y="12"/>
                    </a:lnTo>
                    <a:lnTo>
                      <a:pt x="4" y="16"/>
                    </a:lnTo>
                    <a:lnTo>
                      <a:pt x="4" y="26"/>
                    </a:lnTo>
                    <a:lnTo>
                      <a:pt x="4" y="36"/>
                    </a:lnTo>
                    <a:lnTo>
                      <a:pt x="10" y="38"/>
                    </a:lnTo>
                    <a:lnTo>
                      <a:pt x="14" y="34"/>
                    </a:lnTo>
                    <a:lnTo>
                      <a:pt x="20" y="28"/>
                    </a:lnTo>
                    <a:lnTo>
                      <a:pt x="18" y="14"/>
                    </a:lnTo>
                    <a:lnTo>
                      <a:pt x="20" y="6"/>
                    </a:lnTo>
                    <a:lnTo>
                      <a:pt x="18" y="2"/>
                    </a:lnTo>
                    <a:lnTo>
                      <a:pt x="10"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88" name="Freeform 162"/>
              <p:cNvSpPr>
                <a:spLocks noChangeAspect="1"/>
              </p:cNvSpPr>
              <p:nvPr/>
            </p:nvSpPr>
            <p:spPr bwMode="auto">
              <a:xfrm>
                <a:off x="2742" y="1673"/>
                <a:ext cx="60" cy="38"/>
              </a:xfrm>
              <a:custGeom>
                <a:avLst/>
                <a:gdLst/>
                <a:ahLst/>
                <a:cxnLst>
                  <a:cxn ang="0">
                    <a:pos x="0" y="6"/>
                  </a:cxn>
                  <a:cxn ang="0">
                    <a:pos x="12" y="2"/>
                  </a:cxn>
                  <a:cxn ang="0">
                    <a:pos x="26" y="2"/>
                  </a:cxn>
                  <a:cxn ang="0">
                    <a:pos x="38" y="0"/>
                  </a:cxn>
                  <a:cxn ang="0">
                    <a:pos x="46" y="2"/>
                  </a:cxn>
                  <a:cxn ang="0">
                    <a:pos x="50" y="4"/>
                  </a:cxn>
                  <a:cxn ang="0">
                    <a:pos x="56" y="12"/>
                  </a:cxn>
                  <a:cxn ang="0">
                    <a:pos x="60" y="20"/>
                  </a:cxn>
                  <a:cxn ang="0">
                    <a:pos x="58" y="26"/>
                  </a:cxn>
                  <a:cxn ang="0">
                    <a:pos x="52" y="26"/>
                  </a:cxn>
                  <a:cxn ang="0">
                    <a:pos x="52" y="38"/>
                  </a:cxn>
                  <a:cxn ang="0">
                    <a:pos x="46" y="38"/>
                  </a:cxn>
                  <a:cxn ang="0">
                    <a:pos x="38" y="34"/>
                  </a:cxn>
                  <a:cxn ang="0">
                    <a:pos x="36" y="30"/>
                  </a:cxn>
                  <a:cxn ang="0">
                    <a:pos x="24" y="26"/>
                  </a:cxn>
                  <a:cxn ang="0">
                    <a:pos x="10" y="14"/>
                  </a:cxn>
                  <a:cxn ang="0">
                    <a:pos x="0" y="6"/>
                  </a:cxn>
                </a:cxnLst>
                <a:rect l="0" t="0" r="r" b="b"/>
                <a:pathLst>
                  <a:path w="60" h="38">
                    <a:moveTo>
                      <a:pt x="0" y="6"/>
                    </a:moveTo>
                    <a:lnTo>
                      <a:pt x="12" y="2"/>
                    </a:lnTo>
                    <a:lnTo>
                      <a:pt x="26" y="2"/>
                    </a:lnTo>
                    <a:lnTo>
                      <a:pt x="38" y="0"/>
                    </a:lnTo>
                    <a:lnTo>
                      <a:pt x="46" y="2"/>
                    </a:lnTo>
                    <a:lnTo>
                      <a:pt x="50" y="4"/>
                    </a:lnTo>
                    <a:lnTo>
                      <a:pt x="56" y="12"/>
                    </a:lnTo>
                    <a:lnTo>
                      <a:pt x="60" y="20"/>
                    </a:lnTo>
                    <a:lnTo>
                      <a:pt x="58" y="26"/>
                    </a:lnTo>
                    <a:lnTo>
                      <a:pt x="52" y="26"/>
                    </a:lnTo>
                    <a:lnTo>
                      <a:pt x="52" y="38"/>
                    </a:lnTo>
                    <a:lnTo>
                      <a:pt x="46" y="38"/>
                    </a:lnTo>
                    <a:lnTo>
                      <a:pt x="38" y="34"/>
                    </a:lnTo>
                    <a:lnTo>
                      <a:pt x="36" y="30"/>
                    </a:lnTo>
                    <a:lnTo>
                      <a:pt x="24" y="26"/>
                    </a:lnTo>
                    <a:lnTo>
                      <a:pt x="10" y="14"/>
                    </a:lnTo>
                    <a:lnTo>
                      <a:pt x="0" y="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89" name="Freeform 163"/>
              <p:cNvSpPr>
                <a:spLocks noChangeAspect="1"/>
              </p:cNvSpPr>
              <p:nvPr/>
            </p:nvSpPr>
            <p:spPr bwMode="auto">
              <a:xfrm>
                <a:off x="2754" y="1627"/>
                <a:ext cx="60" cy="56"/>
              </a:xfrm>
              <a:custGeom>
                <a:avLst/>
                <a:gdLst/>
                <a:ahLst/>
                <a:cxnLst>
                  <a:cxn ang="0">
                    <a:pos x="44" y="56"/>
                  </a:cxn>
                  <a:cxn ang="0">
                    <a:pos x="38" y="50"/>
                  </a:cxn>
                  <a:cxn ang="0">
                    <a:pos x="26" y="46"/>
                  </a:cxn>
                  <a:cxn ang="0">
                    <a:pos x="14" y="48"/>
                  </a:cxn>
                  <a:cxn ang="0">
                    <a:pos x="0" y="48"/>
                  </a:cxn>
                  <a:cxn ang="0">
                    <a:pos x="10" y="40"/>
                  </a:cxn>
                  <a:cxn ang="0">
                    <a:pos x="16" y="32"/>
                  </a:cxn>
                  <a:cxn ang="0">
                    <a:pos x="16" y="22"/>
                  </a:cxn>
                  <a:cxn ang="0">
                    <a:pos x="18" y="16"/>
                  </a:cxn>
                  <a:cxn ang="0">
                    <a:pos x="26" y="12"/>
                  </a:cxn>
                  <a:cxn ang="0">
                    <a:pos x="30" y="18"/>
                  </a:cxn>
                  <a:cxn ang="0">
                    <a:pos x="32" y="24"/>
                  </a:cxn>
                  <a:cxn ang="0">
                    <a:pos x="38" y="20"/>
                  </a:cxn>
                  <a:cxn ang="0">
                    <a:pos x="34" y="8"/>
                  </a:cxn>
                  <a:cxn ang="0">
                    <a:pos x="42" y="2"/>
                  </a:cxn>
                  <a:cxn ang="0">
                    <a:pos x="54" y="0"/>
                  </a:cxn>
                  <a:cxn ang="0">
                    <a:pos x="60" y="14"/>
                  </a:cxn>
                  <a:cxn ang="0">
                    <a:pos x="56" y="20"/>
                  </a:cxn>
                  <a:cxn ang="0">
                    <a:pos x="56" y="30"/>
                  </a:cxn>
                  <a:cxn ang="0">
                    <a:pos x="50" y="34"/>
                  </a:cxn>
                  <a:cxn ang="0">
                    <a:pos x="44" y="38"/>
                  </a:cxn>
                  <a:cxn ang="0">
                    <a:pos x="44" y="46"/>
                  </a:cxn>
                  <a:cxn ang="0">
                    <a:pos x="44" y="56"/>
                  </a:cxn>
                </a:cxnLst>
                <a:rect l="0" t="0" r="r" b="b"/>
                <a:pathLst>
                  <a:path w="60" h="56">
                    <a:moveTo>
                      <a:pt x="44" y="56"/>
                    </a:moveTo>
                    <a:lnTo>
                      <a:pt x="38" y="50"/>
                    </a:lnTo>
                    <a:lnTo>
                      <a:pt x="26" y="46"/>
                    </a:lnTo>
                    <a:lnTo>
                      <a:pt x="14" y="48"/>
                    </a:lnTo>
                    <a:lnTo>
                      <a:pt x="0" y="48"/>
                    </a:lnTo>
                    <a:lnTo>
                      <a:pt x="10" y="40"/>
                    </a:lnTo>
                    <a:lnTo>
                      <a:pt x="16" y="32"/>
                    </a:lnTo>
                    <a:lnTo>
                      <a:pt x="16" y="22"/>
                    </a:lnTo>
                    <a:lnTo>
                      <a:pt x="18" y="16"/>
                    </a:lnTo>
                    <a:lnTo>
                      <a:pt x="26" y="12"/>
                    </a:lnTo>
                    <a:lnTo>
                      <a:pt x="30" y="18"/>
                    </a:lnTo>
                    <a:lnTo>
                      <a:pt x="32" y="24"/>
                    </a:lnTo>
                    <a:lnTo>
                      <a:pt x="38" y="20"/>
                    </a:lnTo>
                    <a:lnTo>
                      <a:pt x="34" y="8"/>
                    </a:lnTo>
                    <a:lnTo>
                      <a:pt x="42" y="2"/>
                    </a:lnTo>
                    <a:lnTo>
                      <a:pt x="54" y="0"/>
                    </a:lnTo>
                    <a:lnTo>
                      <a:pt x="60" y="14"/>
                    </a:lnTo>
                    <a:lnTo>
                      <a:pt x="56" y="20"/>
                    </a:lnTo>
                    <a:lnTo>
                      <a:pt x="56" y="30"/>
                    </a:lnTo>
                    <a:lnTo>
                      <a:pt x="50" y="34"/>
                    </a:lnTo>
                    <a:lnTo>
                      <a:pt x="44" y="38"/>
                    </a:lnTo>
                    <a:lnTo>
                      <a:pt x="44" y="46"/>
                    </a:lnTo>
                    <a:lnTo>
                      <a:pt x="44" y="5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90" name="Freeform 164"/>
              <p:cNvSpPr>
                <a:spLocks noChangeAspect="1"/>
              </p:cNvSpPr>
              <p:nvPr/>
            </p:nvSpPr>
            <p:spPr bwMode="auto">
              <a:xfrm>
                <a:off x="2830" y="1537"/>
                <a:ext cx="42" cy="62"/>
              </a:xfrm>
              <a:custGeom>
                <a:avLst/>
                <a:gdLst/>
                <a:ahLst/>
                <a:cxnLst>
                  <a:cxn ang="0">
                    <a:pos x="24" y="60"/>
                  </a:cxn>
                  <a:cxn ang="0">
                    <a:pos x="14" y="62"/>
                  </a:cxn>
                  <a:cxn ang="0">
                    <a:pos x="8" y="54"/>
                  </a:cxn>
                  <a:cxn ang="0">
                    <a:pos x="4" y="46"/>
                  </a:cxn>
                  <a:cxn ang="0">
                    <a:pos x="0" y="34"/>
                  </a:cxn>
                  <a:cxn ang="0">
                    <a:pos x="0" y="20"/>
                  </a:cxn>
                  <a:cxn ang="0">
                    <a:pos x="8" y="12"/>
                  </a:cxn>
                  <a:cxn ang="0">
                    <a:pos x="14" y="18"/>
                  </a:cxn>
                  <a:cxn ang="0">
                    <a:pos x="22" y="12"/>
                  </a:cxn>
                  <a:cxn ang="0">
                    <a:pos x="26" y="6"/>
                  </a:cxn>
                  <a:cxn ang="0">
                    <a:pos x="34" y="0"/>
                  </a:cxn>
                  <a:cxn ang="0">
                    <a:pos x="38" y="4"/>
                  </a:cxn>
                  <a:cxn ang="0">
                    <a:pos x="36" y="12"/>
                  </a:cxn>
                  <a:cxn ang="0">
                    <a:pos x="32" y="16"/>
                  </a:cxn>
                  <a:cxn ang="0">
                    <a:pos x="34" y="22"/>
                  </a:cxn>
                  <a:cxn ang="0">
                    <a:pos x="42" y="26"/>
                  </a:cxn>
                  <a:cxn ang="0">
                    <a:pos x="42" y="32"/>
                  </a:cxn>
                  <a:cxn ang="0">
                    <a:pos x="32" y="34"/>
                  </a:cxn>
                  <a:cxn ang="0">
                    <a:pos x="24" y="38"/>
                  </a:cxn>
                  <a:cxn ang="0">
                    <a:pos x="22" y="44"/>
                  </a:cxn>
                  <a:cxn ang="0">
                    <a:pos x="20" y="52"/>
                  </a:cxn>
                  <a:cxn ang="0">
                    <a:pos x="24" y="60"/>
                  </a:cxn>
                </a:cxnLst>
                <a:rect l="0" t="0" r="r" b="b"/>
                <a:pathLst>
                  <a:path w="42" h="62">
                    <a:moveTo>
                      <a:pt x="24" y="60"/>
                    </a:moveTo>
                    <a:lnTo>
                      <a:pt x="14" y="62"/>
                    </a:lnTo>
                    <a:lnTo>
                      <a:pt x="8" y="54"/>
                    </a:lnTo>
                    <a:lnTo>
                      <a:pt x="4" y="46"/>
                    </a:lnTo>
                    <a:lnTo>
                      <a:pt x="0" y="34"/>
                    </a:lnTo>
                    <a:lnTo>
                      <a:pt x="0" y="20"/>
                    </a:lnTo>
                    <a:lnTo>
                      <a:pt x="8" y="12"/>
                    </a:lnTo>
                    <a:lnTo>
                      <a:pt x="14" y="18"/>
                    </a:lnTo>
                    <a:lnTo>
                      <a:pt x="22" y="12"/>
                    </a:lnTo>
                    <a:lnTo>
                      <a:pt x="26" y="6"/>
                    </a:lnTo>
                    <a:lnTo>
                      <a:pt x="34" y="0"/>
                    </a:lnTo>
                    <a:lnTo>
                      <a:pt x="38" y="4"/>
                    </a:lnTo>
                    <a:lnTo>
                      <a:pt x="36" y="12"/>
                    </a:lnTo>
                    <a:lnTo>
                      <a:pt x="32" y="16"/>
                    </a:lnTo>
                    <a:lnTo>
                      <a:pt x="34" y="22"/>
                    </a:lnTo>
                    <a:lnTo>
                      <a:pt x="42" y="26"/>
                    </a:lnTo>
                    <a:lnTo>
                      <a:pt x="42" y="32"/>
                    </a:lnTo>
                    <a:lnTo>
                      <a:pt x="32" y="34"/>
                    </a:lnTo>
                    <a:lnTo>
                      <a:pt x="24" y="38"/>
                    </a:lnTo>
                    <a:lnTo>
                      <a:pt x="22" y="44"/>
                    </a:lnTo>
                    <a:lnTo>
                      <a:pt x="20" y="52"/>
                    </a:lnTo>
                    <a:lnTo>
                      <a:pt x="24" y="6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91" name="Freeform 165"/>
              <p:cNvSpPr>
                <a:spLocks noChangeAspect="1"/>
              </p:cNvSpPr>
              <p:nvPr/>
            </p:nvSpPr>
            <p:spPr bwMode="auto">
              <a:xfrm>
                <a:off x="2860" y="1581"/>
                <a:ext cx="12" cy="14"/>
              </a:xfrm>
              <a:custGeom>
                <a:avLst/>
                <a:gdLst/>
                <a:ahLst/>
                <a:cxnLst>
                  <a:cxn ang="0">
                    <a:pos x="2" y="0"/>
                  </a:cxn>
                  <a:cxn ang="0">
                    <a:pos x="12" y="0"/>
                  </a:cxn>
                  <a:cxn ang="0">
                    <a:pos x="12" y="8"/>
                  </a:cxn>
                  <a:cxn ang="0">
                    <a:pos x="12" y="14"/>
                  </a:cxn>
                  <a:cxn ang="0">
                    <a:pos x="4" y="14"/>
                  </a:cxn>
                  <a:cxn ang="0">
                    <a:pos x="0" y="8"/>
                  </a:cxn>
                  <a:cxn ang="0">
                    <a:pos x="2" y="0"/>
                  </a:cxn>
                </a:cxnLst>
                <a:rect l="0" t="0" r="r" b="b"/>
                <a:pathLst>
                  <a:path w="12" h="14">
                    <a:moveTo>
                      <a:pt x="2" y="0"/>
                    </a:moveTo>
                    <a:lnTo>
                      <a:pt x="12" y="0"/>
                    </a:lnTo>
                    <a:lnTo>
                      <a:pt x="12" y="8"/>
                    </a:lnTo>
                    <a:lnTo>
                      <a:pt x="12" y="14"/>
                    </a:lnTo>
                    <a:lnTo>
                      <a:pt x="4" y="14"/>
                    </a:lnTo>
                    <a:lnTo>
                      <a:pt x="0" y="8"/>
                    </a:lnTo>
                    <a:lnTo>
                      <a:pt x="2"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92" name="Freeform 166"/>
              <p:cNvSpPr>
                <a:spLocks noChangeAspect="1"/>
              </p:cNvSpPr>
              <p:nvPr/>
            </p:nvSpPr>
            <p:spPr bwMode="auto">
              <a:xfrm>
                <a:off x="2878" y="1571"/>
                <a:ext cx="25" cy="24"/>
              </a:xfrm>
              <a:custGeom>
                <a:avLst/>
                <a:gdLst/>
                <a:ahLst/>
                <a:cxnLst>
                  <a:cxn ang="0">
                    <a:pos x="0" y="6"/>
                  </a:cxn>
                  <a:cxn ang="0">
                    <a:pos x="7" y="6"/>
                  </a:cxn>
                  <a:cxn ang="0">
                    <a:pos x="15" y="8"/>
                  </a:cxn>
                  <a:cxn ang="0">
                    <a:pos x="15" y="2"/>
                  </a:cxn>
                  <a:cxn ang="0">
                    <a:pos x="23" y="0"/>
                  </a:cxn>
                  <a:cxn ang="0">
                    <a:pos x="25" y="4"/>
                  </a:cxn>
                  <a:cxn ang="0">
                    <a:pos x="21" y="10"/>
                  </a:cxn>
                  <a:cxn ang="0">
                    <a:pos x="15" y="12"/>
                  </a:cxn>
                  <a:cxn ang="0">
                    <a:pos x="15" y="18"/>
                  </a:cxn>
                  <a:cxn ang="0">
                    <a:pos x="15" y="24"/>
                  </a:cxn>
                  <a:cxn ang="0">
                    <a:pos x="3" y="20"/>
                  </a:cxn>
                  <a:cxn ang="0">
                    <a:pos x="0" y="14"/>
                  </a:cxn>
                  <a:cxn ang="0">
                    <a:pos x="0" y="6"/>
                  </a:cxn>
                </a:cxnLst>
                <a:rect l="0" t="0" r="r" b="b"/>
                <a:pathLst>
                  <a:path w="25" h="24">
                    <a:moveTo>
                      <a:pt x="0" y="6"/>
                    </a:moveTo>
                    <a:lnTo>
                      <a:pt x="7" y="6"/>
                    </a:lnTo>
                    <a:lnTo>
                      <a:pt x="15" y="8"/>
                    </a:lnTo>
                    <a:lnTo>
                      <a:pt x="15" y="2"/>
                    </a:lnTo>
                    <a:lnTo>
                      <a:pt x="23" y="0"/>
                    </a:lnTo>
                    <a:lnTo>
                      <a:pt x="25" y="4"/>
                    </a:lnTo>
                    <a:lnTo>
                      <a:pt x="21" y="10"/>
                    </a:lnTo>
                    <a:lnTo>
                      <a:pt x="15" y="12"/>
                    </a:lnTo>
                    <a:lnTo>
                      <a:pt x="15" y="18"/>
                    </a:lnTo>
                    <a:lnTo>
                      <a:pt x="15" y="24"/>
                    </a:lnTo>
                    <a:lnTo>
                      <a:pt x="3" y="20"/>
                    </a:lnTo>
                    <a:lnTo>
                      <a:pt x="0" y="14"/>
                    </a:lnTo>
                    <a:lnTo>
                      <a:pt x="0" y="6"/>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93" name="Freeform 167"/>
              <p:cNvSpPr>
                <a:spLocks noChangeAspect="1"/>
              </p:cNvSpPr>
              <p:nvPr/>
            </p:nvSpPr>
            <p:spPr bwMode="auto">
              <a:xfrm>
                <a:off x="2798" y="1597"/>
                <a:ext cx="143" cy="158"/>
              </a:xfrm>
              <a:custGeom>
                <a:avLst/>
                <a:gdLst/>
                <a:ahLst/>
                <a:cxnLst>
                  <a:cxn ang="0">
                    <a:pos x="10" y="30"/>
                  </a:cxn>
                  <a:cxn ang="0">
                    <a:pos x="18" y="28"/>
                  </a:cxn>
                  <a:cxn ang="0">
                    <a:pos x="26" y="28"/>
                  </a:cxn>
                  <a:cxn ang="0">
                    <a:pos x="36" y="32"/>
                  </a:cxn>
                  <a:cxn ang="0">
                    <a:pos x="40" y="26"/>
                  </a:cxn>
                  <a:cxn ang="0">
                    <a:pos x="48" y="22"/>
                  </a:cxn>
                  <a:cxn ang="0">
                    <a:pos x="46" y="16"/>
                  </a:cxn>
                  <a:cxn ang="0">
                    <a:pos x="44" y="8"/>
                  </a:cxn>
                  <a:cxn ang="0">
                    <a:pos x="46" y="2"/>
                  </a:cxn>
                  <a:cxn ang="0">
                    <a:pos x="56" y="0"/>
                  </a:cxn>
                  <a:cxn ang="0">
                    <a:pos x="62" y="6"/>
                  </a:cxn>
                  <a:cxn ang="0">
                    <a:pos x="64" y="12"/>
                  </a:cxn>
                  <a:cxn ang="0">
                    <a:pos x="74" y="16"/>
                  </a:cxn>
                  <a:cxn ang="0">
                    <a:pos x="80" y="20"/>
                  </a:cxn>
                  <a:cxn ang="0">
                    <a:pos x="89" y="22"/>
                  </a:cxn>
                  <a:cxn ang="0">
                    <a:pos x="95" y="16"/>
                  </a:cxn>
                  <a:cxn ang="0">
                    <a:pos x="109" y="12"/>
                  </a:cxn>
                  <a:cxn ang="0">
                    <a:pos x="117" y="10"/>
                  </a:cxn>
                  <a:cxn ang="0">
                    <a:pos x="119" y="16"/>
                  </a:cxn>
                  <a:cxn ang="0">
                    <a:pos x="131" y="24"/>
                  </a:cxn>
                  <a:cxn ang="0">
                    <a:pos x="135" y="34"/>
                  </a:cxn>
                  <a:cxn ang="0">
                    <a:pos x="131" y="46"/>
                  </a:cxn>
                  <a:cxn ang="0">
                    <a:pos x="139" y="50"/>
                  </a:cxn>
                  <a:cxn ang="0">
                    <a:pos x="137" y="60"/>
                  </a:cxn>
                  <a:cxn ang="0">
                    <a:pos x="139" y="74"/>
                  </a:cxn>
                  <a:cxn ang="0">
                    <a:pos x="143" y="82"/>
                  </a:cxn>
                  <a:cxn ang="0">
                    <a:pos x="137" y="84"/>
                  </a:cxn>
                  <a:cxn ang="0">
                    <a:pos x="129" y="86"/>
                  </a:cxn>
                  <a:cxn ang="0">
                    <a:pos x="119" y="90"/>
                  </a:cxn>
                  <a:cxn ang="0">
                    <a:pos x="107" y="94"/>
                  </a:cxn>
                  <a:cxn ang="0">
                    <a:pos x="95" y="100"/>
                  </a:cxn>
                  <a:cxn ang="0">
                    <a:pos x="103" y="110"/>
                  </a:cxn>
                  <a:cxn ang="0">
                    <a:pos x="111" y="120"/>
                  </a:cxn>
                  <a:cxn ang="0">
                    <a:pos x="123" y="128"/>
                  </a:cxn>
                  <a:cxn ang="0">
                    <a:pos x="123" y="134"/>
                  </a:cxn>
                  <a:cxn ang="0">
                    <a:pos x="115" y="138"/>
                  </a:cxn>
                  <a:cxn ang="0">
                    <a:pos x="107" y="142"/>
                  </a:cxn>
                  <a:cxn ang="0">
                    <a:pos x="107" y="150"/>
                  </a:cxn>
                  <a:cxn ang="0">
                    <a:pos x="95" y="150"/>
                  </a:cxn>
                  <a:cxn ang="0">
                    <a:pos x="85" y="156"/>
                  </a:cxn>
                  <a:cxn ang="0">
                    <a:pos x="56" y="158"/>
                  </a:cxn>
                  <a:cxn ang="0">
                    <a:pos x="58" y="154"/>
                  </a:cxn>
                  <a:cxn ang="0">
                    <a:pos x="56" y="152"/>
                  </a:cxn>
                  <a:cxn ang="0">
                    <a:pos x="48" y="150"/>
                  </a:cxn>
                  <a:cxn ang="0">
                    <a:pos x="38" y="152"/>
                  </a:cxn>
                  <a:cxn ang="0">
                    <a:pos x="28" y="152"/>
                  </a:cxn>
                  <a:cxn ang="0">
                    <a:pos x="22" y="152"/>
                  </a:cxn>
                  <a:cxn ang="0">
                    <a:pos x="22" y="146"/>
                  </a:cxn>
                  <a:cxn ang="0">
                    <a:pos x="32" y="126"/>
                  </a:cxn>
                  <a:cxn ang="0">
                    <a:pos x="30" y="122"/>
                  </a:cxn>
                  <a:cxn ang="0">
                    <a:pos x="12" y="122"/>
                  </a:cxn>
                  <a:cxn ang="0">
                    <a:pos x="8" y="118"/>
                  </a:cxn>
                  <a:cxn ang="0">
                    <a:pos x="2" y="114"/>
                  </a:cxn>
                  <a:cxn ang="0">
                    <a:pos x="4" y="106"/>
                  </a:cxn>
                  <a:cxn ang="0">
                    <a:pos x="2" y="102"/>
                  </a:cxn>
                  <a:cxn ang="0">
                    <a:pos x="4" y="96"/>
                  </a:cxn>
                  <a:cxn ang="0">
                    <a:pos x="0" y="86"/>
                  </a:cxn>
                  <a:cxn ang="0">
                    <a:pos x="0" y="68"/>
                  </a:cxn>
                  <a:cxn ang="0">
                    <a:pos x="12" y="60"/>
                  </a:cxn>
                  <a:cxn ang="0">
                    <a:pos x="12" y="50"/>
                  </a:cxn>
                  <a:cxn ang="0">
                    <a:pos x="16" y="44"/>
                  </a:cxn>
                  <a:cxn ang="0">
                    <a:pos x="10" y="30"/>
                  </a:cxn>
                </a:cxnLst>
                <a:rect l="0" t="0" r="r" b="b"/>
                <a:pathLst>
                  <a:path w="143" h="158">
                    <a:moveTo>
                      <a:pt x="10" y="30"/>
                    </a:moveTo>
                    <a:lnTo>
                      <a:pt x="18" y="28"/>
                    </a:lnTo>
                    <a:lnTo>
                      <a:pt x="26" y="28"/>
                    </a:lnTo>
                    <a:lnTo>
                      <a:pt x="36" y="32"/>
                    </a:lnTo>
                    <a:lnTo>
                      <a:pt x="40" y="26"/>
                    </a:lnTo>
                    <a:lnTo>
                      <a:pt x="48" y="22"/>
                    </a:lnTo>
                    <a:lnTo>
                      <a:pt x="46" y="16"/>
                    </a:lnTo>
                    <a:lnTo>
                      <a:pt x="44" y="8"/>
                    </a:lnTo>
                    <a:lnTo>
                      <a:pt x="46" y="2"/>
                    </a:lnTo>
                    <a:lnTo>
                      <a:pt x="56" y="0"/>
                    </a:lnTo>
                    <a:lnTo>
                      <a:pt x="62" y="6"/>
                    </a:lnTo>
                    <a:lnTo>
                      <a:pt x="64" y="12"/>
                    </a:lnTo>
                    <a:lnTo>
                      <a:pt x="74" y="16"/>
                    </a:lnTo>
                    <a:lnTo>
                      <a:pt x="80" y="20"/>
                    </a:lnTo>
                    <a:lnTo>
                      <a:pt x="89" y="22"/>
                    </a:lnTo>
                    <a:lnTo>
                      <a:pt x="95" y="16"/>
                    </a:lnTo>
                    <a:lnTo>
                      <a:pt x="109" y="12"/>
                    </a:lnTo>
                    <a:lnTo>
                      <a:pt x="117" y="10"/>
                    </a:lnTo>
                    <a:lnTo>
                      <a:pt x="119" y="16"/>
                    </a:lnTo>
                    <a:lnTo>
                      <a:pt x="131" y="24"/>
                    </a:lnTo>
                    <a:lnTo>
                      <a:pt x="135" y="34"/>
                    </a:lnTo>
                    <a:lnTo>
                      <a:pt x="131" y="46"/>
                    </a:lnTo>
                    <a:lnTo>
                      <a:pt x="139" y="50"/>
                    </a:lnTo>
                    <a:lnTo>
                      <a:pt x="137" y="60"/>
                    </a:lnTo>
                    <a:lnTo>
                      <a:pt x="139" y="74"/>
                    </a:lnTo>
                    <a:lnTo>
                      <a:pt x="143" y="82"/>
                    </a:lnTo>
                    <a:lnTo>
                      <a:pt x="137" y="84"/>
                    </a:lnTo>
                    <a:lnTo>
                      <a:pt x="129" y="86"/>
                    </a:lnTo>
                    <a:lnTo>
                      <a:pt x="119" y="90"/>
                    </a:lnTo>
                    <a:lnTo>
                      <a:pt x="107" y="94"/>
                    </a:lnTo>
                    <a:lnTo>
                      <a:pt x="95" y="100"/>
                    </a:lnTo>
                    <a:lnTo>
                      <a:pt x="103" y="110"/>
                    </a:lnTo>
                    <a:lnTo>
                      <a:pt x="111" y="120"/>
                    </a:lnTo>
                    <a:lnTo>
                      <a:pt x="123" y="128"/>
                    </a:lnTo>
                    <a:lnTo>
                      <a:pt x="123" y="134"/>
                    </a:lnTo>
                    <a:lnTo>
                      <a:pt x="115" y="138"/>
                    </a:lnTo>
                    <a:lnTo>
                      <a:pt x="107" y="142"/>
                    </a:lnTo>
                    <a:lnTo>
                      <a:pt x="107" y="150"/>
                    </a:lnTo>
                    <a:lnTo>
                      <a:pt x="95" y="150"/>
                    </a:lnTo>
                    <a:lnTo>
                      <a:pt x="85" y="156"/>
                    </a:lnTo>
                    <a:lnTo>
                      <a:pt x="56" y="158"/>
                    </a:lnTo>
                    <a:lnTo>
                      <a:pt x="58" y="154"/>
                    </a:lnTo>
                    <a:lnTo>
                      <a:pt x="56" y="152"/>
                    </a:lnTo>
                    <a:lnTo>
                      <a:pt x="48" y="150"/>
                    </a:lnTo>
                    <a:lnTo>
                      <a:pt x="38" y="152"/>
                    </a:lnTo>
                    <a:lnTo>
                      <a:pt x="28" y="152"/>
                    </a:lnTo>
                    <a:lnTo>
                      <a:pt x="22" y="152"/>
                    </a:lnTo>
                    <a:lnTo>
                      <a:pt x="22" y="146"/>
                    </a:lnTo>
                    <a:lnTo>
                      <a:pt x="32" y="126"/>
                    </a:lnTo>
                    <a:lnTo>
                      <a:pt x="30" y="122"/>
                    </a:lnTo>
                    <a:lnTo>
                      <a:pt x="12" y="122"/>
                    </a:lnTo>
                    <a:lnTo>
                      <a:pt x="8" y="118"/>
                    </a:lnTo>
                    <a:lnTo>
                      <a:pt x="2" y="114"/>
                    </a:lnTo>
                    <a:lnTo>
                      <a:pt x="4" y="106"/>
                    </a:lnTo>
                    <a:lnTo>
                      <a:pt x="2" y="102"/>
                    </a:lnTo>
                    <a:lnTo>
                      <a:pt x="4" y="96"/>
                    </a:lnTo>
                    <a:lnTo>
                      <a:pt x="0" y="86"/>
                    </a:lnTo>
                    <a:lnTo>
                      <a:pt x="0" y="68"/>
                    </a:lnTo>
                    <a:lnTo>
                      <a:pt x="12" y="60"/>
                    </a:lnTo>
                    <a:lnTo>
                      <a:pt x="12" y="50"/>
                    </a:lnTo>
                    <a:lnTo>
                      <a:pt x="16" y="44"/>
                    </a:lnTo>
                    <a:lnTo>
                      <a:pt x="10" y="3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994" name="Freeform 168"/>
              <p:cNvSpPr>
                <a:spLocks noChangeAspect="1"/>
              </p:cNvSpPr>
              <p:nvPr/>
            </p:nvSpPr>
            <p:spPr bwMode="auto">
              <a:xfrm>
                <a:off x="2893" y="1679"/>
                <a:ext cx="110" cy="50"/>
              </a:xfrm>
              <a:custGeom>
                <a:avLst/>
                <a:gdLst/>
                <a:ahLst/>
                <a:cxnLst>
                  <a:cxn ang="0">
                    <a:pos x="48" y="0"/>
                  </a:cxn>
                  <a:cxn ang="0">
                    <a:pos x="56" y="4"/>
                  </a:cxn>
                  <a:cxn ang="0">
                    <a:pos x="68" y="8"/>
                  </a:cxn>
                  <a:cxn ang="0">
                    <a:pos x="70" y="16"/>
                  </a:cxn>
                  <a:cxn ang="0">
                    <a:pos x="78" y="18"/>
                  </a:cxn>
                  <a:cxn ang="0">
                    <a:pos x="80" y="14"/>
                  </a:cxn>
                  <a:cxn ang="0">
                    <a:pos x="88" y="16"/>
                  </a:cxn>
                  <a:cxn ang="0">
                    <a:pos x="94" y="20"/>
                  </a:cxn>
                  <a:cxn ang="0">
                    <a:pos x="102" y="24"/>
                  </a:cxn>
                  <a:cxn ang="0">
                    <a:pos x="110" y="30"/>
                  </a:cxn>
                  <a:cxn ang="0">
                    <a:pos x="100" y="36"/>
                  </a:cxn>
                  <a:cxn ang="0">
                    <a:pos x="92" y="44"/>
                  </a:cxn>
                  <a:cxn ang="0">
                    <a:pos x="82" y="46"/>
                  </a:cxn>
                  <a:cxn ang="0">
                    <a:pos x="76" y="50"/>
                  </a:cxn>
                  <a:cxn ang="0">
                    <a:pos x="66" y="50"/>
                  </a:cxn>
                  <a:cxn ang="0">
                    <a:pos x="46" y="42"/>
                  </a:cxn>
                  <a:cxn ang="0">
                    <a:pos x="44" y="48"/>
                  </a:cxn>
                  <a:cxn ang="0">
                    <a:pos x="28" y="46"/>
                  </a:cxn>
                  <a:cxn ang="0">
                    <a:pos x="20" y="40"/>
                  </a:cxn>
                  <a:cxn ang="0">
                    <a:pos x="14" y="34"/>
                  </a:cxn>
                  <a:cxn ang="0">
                    <a:pos x="0" y="18"/>
                  </a:cxn>
                  <a:cxn ang="0">
                    <a:pos x="12" y="12"/>
                  </a:cxn>
                  <a:cxn ang="0">
                    <a:pos x="24" y="8"/>
                  </a:cxn>
                  <a:cxn ang="0">
                    <a:pos x="34" y="4"/>
                  </a:cxn>
                  <a:cxn ang="0">
                    <a:pos x="42" y="2"/>
                  </a:cxn>
                  <a:cxn ang="0">
                    <a:pos x="48" y="0"/>
                  </a:cxn>
                </a:cxnLst>
                <a:rect l="0" t="0" r="r" b="b"/>
                <a:pathLst>
                  <a:path w="110" h="50">
                    <a:moveTo>
                      <a:pt x="48" y="0"/>
                    </a:moveTo>
                    <a:lnTo>
                      <a:pt x="56" y="4"/>
                    </a:lnTo>
                    <a:lnTo>
                      <a:pt x="68" y="8"/>
                    </a:lnTo>
                    <a:lnTo>
                      <a:pt x="70" y="16"/>
                    </a:lnTo>
                    <a:lnTo>
                      <a:pt x="78" y="18"/>
                    </a:lnTo>
                    <a:lnTo>
                      <a:pt x="80" y="14"/>
                    </a:lnTo>
                    <a:lnTo>
                      <a:pt x="88" y="16"/>
                    </a:lnTo>
                    <a:lnTo>
                      <a:pt x="94" y="20"/>
                    </a:lnTo>
                    <a:lnTo>
                      <a:pt x="102" y="24"/>
                    </a:lnTo>
                    <a:lnTo>
                      <a:pt x="110" y="30"/>
                    </a:lnTo>
                    <a:lnTo>
                      <a:pt x="100" y="36"/>
                    </a:lnTo>
                    <a:lnTo>
                      <a:pt x="92" y="44"/>
                    </a:lnTo>
                    <a:lnTo>
                      <a:pt x="82" y="46"/>
                    </a:lnTo>
                    <a:lnTo>
                      <a:pt x="76" y="50"/>
                    </a:lnTo>
                    <a:lnTo>
                      <a:pt x="66" y="50"/>
                    </a:lnTo>
                    <a:lnTo>
                      <a:pt x="46" y="42"/>
                    </a:lnTo>
                    <a:lnTo>
                      <a:pt x="44" y="48"/>
                    </a:lnTo>
                    <a:lnTo>
                      <a:pt x="28" y="46"/>
                    </a:lnTo>
                    <a:lnTo>
                      <a:pt x="20" y="40"/>
                    </a:lnTo>
                    <a:lnTo>
                      <a:pt x="14" y="34"/>
                    </a:lnTo>
                    <a:lnTo>
                      <a:pt x="0" y="18"/>
                    </a:lnTo>
                    <a:lnTo>
                      <a:pt x="12" y="12"/>
                    </a:lnTo>
                    <a:lnTo>
                      <a:pt x="24" y="8"/>
                    </a:lnTo>
                    <a:lnTo>
                      <a:pt x="34" y="4"/>
                    </a:lnTo>
                    <a:lnTo>
                      <a:pt x="42" y="2"/>
                    </a:lnTo>
                    <a:lnTo>
                      <a:pt x="48"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95" name="Freeform 169"/>
              <p:cNvSpPr>
                <a:spLocks noChangeAspect="1"/>
              </p:cNvSpPr>
              <p:nvPr/>
            </p:nvSpPr>
            <p:spPr bwMode="auto">
              <a:xfrm>
                <a:off x="2969" y="1709"/>
                <a:ext cx="90" cy="38"/>
              </a:xfrm>
              <a:custGeom>
                <a:avLst/>
                <a:gdLst/>
                <a:ahLst/>
                <a:cxnLst>
                  <a:cxn ang="0">
                    <a:pos x="44" y="2"/>
                  </a:cxn>
                  <a:cxn ang="0">
                    <a:pos x="48" y="10"/>
                  </a:cxn>
                  <a:cxn ang="0">
                    <a:pos x="58" y="8"/>
                  </a:cxn>
                  <a:cxn ang="0">
                    <a:pos x="68" y="4"/>
                  </a:cxn>
                  <a:cxn ang="0">
                    <a:pos x="76" y="4"/>
                  </a:cxn>
                  <a:cxn ang="0">
                    <a:pos x="86" y="8"/>
                  </a:cxn>
                  <a:cxn ang="0">
                    <a:pos x="90" y="12"/>
                  </a:cxn>
                  <a:cxn ang="0">
                    <a:pos x="86" y="20"/>
                  </a:cxn>
                  <a:cxn ang="0">
                    <a:pos x="82" y="26"/>
                  </a:cxn>
                  <a:cxn ang="0">
                    <a:pos x="72" y="24"/>
                  </a:cxn>
                  <a:cxn ang="0">
                    <a:pos x="62" y="22"/>
                  </a:cxn>
                  <a:cxn ang="0">
                    <a:pos x="56" y="26"/>
                  </a:cxn>
                  <a:cxn ang="0">
                    <a:pos x="54" y="28"/>
                  </a:cxn>
                  <a:cxn ang="0">
                    <a:pos x="44" y="28"/>
                  </a:cxn>
                  <a:cxn ang="0">
                    <a:pos x="38" y="32"/>
                  </a:cxn>
                  <a:cxn ang="0">
                    <a:pos x="30" y="32"/>
                  </a:cxn>
                  <a:cxn ang="0">
                    <a:pos x="26" y="38"/>
                  </a:cxn>
                  <a:cxn ang="0">
                    <a:pos x="18" y="38"/>
                  </a:cxn>
                  <a:cxn ang="0">
                    <a:pos x="10" y="36"/>
                  </a:cxn>
                  <a:cxn ang="0">
                    <a:pos x="4" y="32"/>
                  </a:cxn>
                  <a:cxn ang="0">
                    <a:pos x="2" y="24"/>
                  </a:cxn>
                  <a:cxn ang="0">
                    <a:pos x="0" y="20"/>
                  </a:cxn>
                  <a:cxn ang="0">
                    <a:pos x="6" y="16"/>
                  </a:cxn>
                  <a:cxn ang="0">
                    <a:pos x="16" y="14"/>
                  </a:cxn>
                  <a:cxn ang="0">
                    <a:pos x="24" y="6"/>
                  </a:cxn>
                  <a:cxn ang="0">
                    <a:pos x="34" y="0"/>
                  </a:cxn>
                  <a:cxn ang="0">
                    <a:pos x="44" y="2"/>
                  </a:cxn>
                </a:cxnLst>
                <a:rect l="0" t="0" r="r" b="b"/>
                <a:pathLst>
                  <a:path w="90" h="38">
                    <a:moveTo>
                      <a:pt x="44" y="2"/>
                    </a:moveTo>
                    <a:lnTo>
                      <a:pt x="48" y="10"/>
                    </a:lnTo>
                    <a:lnTo>
                      <a:pt x="58" y="8"/>
                    </a:lnTo>
                    <a:lnTo>
                      <a:pt x="68" y="4"/>
                    </a:lnTo>
                    <a:lnTo>
                      <a:pt x="76" y="4"/>
                    </a:lnTo>
                    <a:lnTo>
                      <a:pt x="86" y="8"/>
                    </a:lnTo>
                    <a:lnTo>
                      <a:pt x="90" y="12"/>
                    </a:lnTo>
                    <a:lnTo>
                      <a:pt x="86" y="20"/>
                    </a:lnTo>
                    <a:lnTo>
                      <a:pt x="82" y="26"/>
                    </a:lnTo>
                    <a:lnTo>
                      <a:pt x="72" y="24"/>
                    </a:lnTo>
                    <a:lnTo>
                      <a:pt x="62" y="22"/>
                    </a:lnTo>
                    <a:lnTo>
                      <a:pt x="56" y="26"/>
                    </a:lnTo>
                    <a:lnTo>
                      <a:pt x="54" y="28"/>
                    </a:lnTo>
                    <a:lnTo>
                      <a:pt x="44" y="28"/>
                    </a:lnTo>
                    <a:lnTo>
                      <a:pt x="38" y="32"/>
                    </a:lnTo>
                    <a:lnTo>
                      <a:pt x="30" y="32"/>
                    </a:lnTo>
                    <a:lnTo>
                      <a:pt x="26" y="38"/>
                    </a:lnTo>
                    <a:lnTo>
                      <a:pt x="18" y="38"/>
                    </a:lnTo>
                    <a:lnTo>
                      <a:pt x="10" y="36"/>
                    </a:lnTo>
                    <a:lnTo>
                      <a:pt x="4" y="32"/>
                    </a:lnTo>
                    <a:lnTo>
                      <a:pt x="2" y="24"/>
                    </a:lnTo>
                    <a:lnTo>
                      <a:pt x="0" y="20"/>
                    </a:lnTo>
                    <a:lnTo>
                      <a:pt x="6" y="16"/>
                    </a:lnTo>
                    <a:lnTo>
                      <a:pt x="16" y="14"/>
                    </a:lnTo>
                    <a:lnTo>
                      <a:pt x="24" y="6"/>
                    </a:lnTo>
                    <a:lnTo>
                      <a:pt x="34" y="0"/>
                    </a:lnTo>
                    <a:lnTo>
                      <a:pt x="44" y="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96" name="Freeform 170"/>
              <p:cNvSpPr>
                <a:spLocks noChangeAspect="1"/>
              </p:cNvSpPr>
              <p:nvPr/>
            </p:nvSpPr>
            <p:spPr bwMode="auto">
              <a:xfrm>
                <a:off x="2852" y="1721"/>
                <a:ext cx="127" cy="52"/>
              </a:xfrm>
              <a:custGeom>
                <a:avLst/>
                <a:gdLst/>
                <a:ahLst/>
                <a:cxnLst>
                  <a:cxn ang="0">
                    <a:pos x="14" y="46"/>
                  </a:cxn>
                  <a:cxn ang="0">
                    <a:pos x="12" y="42"/>
                  </a:cxn>
                  <a:cxn ang="0">
                    <a:pos x="8" y="42"/>
                  </a:cxn>
                  <a:cxn ang="0">
                    <a:pos x="0" y="40"/>
                  </a:cxn>
                  <a:cxn ang="0">
                    <a:pos x="2" y="34"/>
                  </a:cxn>
                  <a:cxn ang="0">
                    <a:pos x="18" y="34"/>
                  </a:cxn>
                  <a:cxn ang="0">
                    <a:pos x="31" y="32"/>
                  </a:cxn>
                  <a:cxn ang="0">
                    <a:pos x="41" y="26"/>
                  </a:cxn>
                  <a:cxn ang="0">
                    <a:pos x="53" y="26"/>
                  </a:cxn>
                  <a:cxn ang="0">
                    <a:pos x="53" y="18"/>
                  </a:cxn>
                  <a:cxn ang="0">
                    <a:pos x="69" y="10"/>
                  </a:cxn>
                  <a:cxn ang="0">
                    <a:pos x="69" y="4"/>
                  </a:cxn>
                  <a:cxn ang="0">
                    <a:pos x="85" y="6"/>
                  </a:cxn>
                  <a:cxn ang="0">
                    <a:pos x="87" y="0"/>
                  </a:cxn>
                  <a:cxn ang="0">
                    <a:pos x="107" y="8"/>
                  </a:cxn>
                  <a:cxn ang="0">
                    <a:pos x="117" y="8"/>
                  </a:cxn>
                  <a:cxn ang="0">
                    <a:pos x="119" y="12"/>
                  </a:cxn>
                  <a:cxn ang="0">
                    <a:pos x="121" y="20"/>
                  </a:cxn>
                  <a:cxn ang="0">
                    <a:pos x="127" y="24"/>
                  </a:cxn>
                  <a:cxn ang="0">
                    <a:pos x="117" y="28"/>
                  </a:cxn>
                  <a:cxn ang="0">
                    <a:pos x="111" y="34"/>
                  </a:cxn>
                  <a:cxn ang="0">
                    <a:pos x="109" y="40"/>
                  </a:cxn>
                  <a:cxn ang="0">
                    <a:pos x="103" y="44"/>
                  </a:cxn>
                  <a:cxn ang="0">
                    <a:pos x="89" y="50"/>
                  </a:cxn>
                  <a:cxn ang="0">
                    <a:pos x="77" y="52"/>
                  </a:cxn>
                  <a:cxn ang="0">
                    <a:pos x="67" y="48"/>
                  </a:cxn>
                  <a:cxn ang="0">
                    <a:pos x="51" y="50"/>
                  </a:cxn>
                  <a:cxn ang="0">
                    <a:pos x="41" y="46"/>
                  </a:cxn>
                  <a:cxn ang="0">
                    <a:pos x="41" y="40"/>
                  </a:cxn>
                  <a:cxn ang="0">
                    <a:pos x="26" y="40"/>
                  </a:cxn>
                  <a:cxn ang="0">
                    <a:pos x="24" y="46"/>
                  </a:cxn>
                  <a:cxn ang="0">
                    <a:pos x="14" y="46"/>
                  </a:cxn>
                </a:cxnLst>
                <a:rect l="0" t="0" r="r" b="b"/>
                <a:pathLst>
                  <a:path w="127" h="52">
                    <a:moveTo>
                      <a:pt x="14" y="46"/>
                    </a:moveTo>
                    <a:lnTo>
                      <a:pt x="12" y="42"/>
                    </a:lnTo>
                    <a:lnTo>
                      <a:pt x="8" y="42"/>
                    </a:lnTo>
                    <a:lnTo>
                      <a:pt x="0" y="40"/>
                    </a:lnTo>
                    <a:lnTo>
                      <a:pt x="2" y="34"/>
                    </a:lnTo>
                    <a:lnTo>
                      <a:pt x="18" y="34"/>
                    </a:lnTo>
                    <a:lnTo>
                      <a:pt x="31" y="32"/>
                    </a:lnTo>
                    <a:lnTo>
                      <a:pt x="41" y="26"/>
                    </a:lnTo>
                    <a:lnTo>
                      <a:pt x="53" y="26"/>
                    </a:lnTo>
                    <a:lnTo>
                      <a:pt x="53" y="18"/>
                    </a:lnTo>
                    <a:lnTo>
                      <a:pt x="69" y="10"/>
                    </a:lnTo>
                    <a:lnTo>
                      <a:pt x="69" y="4"/>
                    </a:lnTo>
                    <a:lnTo>
                      <a:pt x="85" y="6"/>
                    </a:lnTo>
                    <a:lnTo>
                      <a:pt x="87" y="0"/>
                    </a:lnTo>
                    <a:lnTo>
                      <a:pt x="107" y="8"/>
                    </a:lnTo>
                    <a:lnTo>
                      <a:pt x="117" y="8"/>
                    </a:lnTo>
                    <a:lnTo>
                      <a:pt x="119" y="12"/>
                    </a:lnTo>
                    <a:lnTo>
                      <a:pt x="121" y="20"/>
                    </a:lnTo>
                    <a:lnTo>
                      <a:pt x="127" y="24"/>
                    </a:lnTo>
                    <a:lnTo>
                      <a:pt x="117" y="28"/>
                    </a:lnTo>
                    <a:lnTo>
                      <a:pt x="111" y="34"/>
                    </a:lnTo>
                    <a:lnTo>
                      <a:pt x="109" y="40"/>
                    </a:lnTo>
                    <a:lnTo>
                      <a:pt x="103" y="44"/>
                    </a:lnTo>
                    <a:lnTo>
                      <a:pt x="89" y="50"/>
                    </a:lnTo>
                    <a:lnTo>
                      <a:pt x="77" y="52"/>
                    </a:lnTo>
                    <a:lnTo>
                      <a:pt x="67" y="48"/>
                    </a:lnTo>
                    <a:lnTo>
                      <a:pt x="51" y="50"/>
                    </a:lnTo>
                    <a:lnTo>
                      <a:pt x="41" y="46"/>
                    </a:lnTo>
                    <a:lnTo>
                      <a:pt x="41" y="40"/>
                    </a:lnTo>
                    <a:lnTo>
                      <a:pt x="26" y="40"/>
                    </a:lnTo>
                    <a:lnTo>
                      <a:pt x="24" y="46"/>
                    </a:lnTo>
                    <a:lnTo>
                      <a:pt x="14" y="46"/>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997" name="Freeform 171"/>
              <p:cNvSpPr>
                <a:spLocks noChangeAspect="1"/>
              </p:cNvSpPr>
              <p:nvPr/>
            </p:nvSpPr>
            <p:spPr bwMode="auto">
              <a:xfrm>
                <a:off x="2929" y="1601"/>
                <a:ext cx="154" cy="120"/>
              </a:xfrm>
              <a:custGeom>
                <a:avLst/>
                <a:gdLst/>
                <a:ahLst/>
                <a:cxnLst>
                  <a:cxn ang="0">
                    <a:pos x="0" y="20"/>
                  </a:cxn>
                  <a:cxn ang="0">
                    <a:pos x="16" y="16"/>
                  </a:cxn>
                  <a:cxn ang="0">
                    <a:pos x="32" y="10"/>
                  </a:cxn>
                  <a:cxn ang="0">
                    <a:pos x="48" y="0"/>
                  </a:cxn>
                  <a:cxn ang="0">
                    <a:pos x="66" y="0"/>
                  </a:cxn>
                  <a:cxn ang="0">
                    <a:pos x="70" y="8"/>
                  </a:cxn>
                  <a:cxn ang="0">
                    <a:pos x="88" y="8"/>
                  </a:cxn>
                  <a:cxn ang="0">
                    <a:pos x="108" y="8"/>
                  </a:cxn>
                  <a:cxn ang="0">
                    <a:pos x="134" y="6"/>
                  </a:cxn>
                  <a:cxn ang="0">
                    <a:pos x="140" y="12"/>
                  </a:cxn>
                  <a:cxn ang="0">
                    <a:pos x="144" y="16"/>
                  </a:cxn>
                  <a:cxn ang="0">
                    <a:pos x="148" y="28"/>
                  </a:cxn>
                  <a:cxn ang="0">
                    <a:pos x="152" y="32"/>
                  </a:cxn>
                  <a:cxn ang="0">
                    <a:pos x="152" y="46"/>
                  </a:cxn>
                  <a:cxn ang="0">
                    <a:pos x="144" y="46"/>
                  </a:cxn>
                  <a:cxn ang="0">
                    <a:pos x="142" y="52"/>
                  </a:cxn>
                  <a:cxn ang="0">
                    <a:pos x="148" y="56"/>
                  </a:cxn>
                  <a:cxn ang="0">
                    <a:pos x="148" y="70"/>
                  </a:cxn>
                  <a:cxn ang="0">
                    <a:pos x="150" y="76"/>
                  </a:cxn>
                  <a:cxn ang="0">
                    <a:pos x="152" y="84"/>
                  </a:cxn>
                  <a:cxn ang="0">
                    <a:pos x="154" y="88"/>
                  </a:cxn>
                  <a:cxn ang="0">
                    <a:pos x="144" y="94"/>
                  </a:cxn>
                  <a:cxn ang="0">
                    <a:pos x="136" y="102"/>
                  </a:cxn>
                  <a:cxn ang="0">
                    <a:pos x="132" y="110"/>
                  </a:cxn>
                  <a:cxn ang="0">
                    <a:pos x="130" y="120"/>
                  </a:cxn>
                  <a:cxn ang="0">
                    <a:pos x="126" y="116"/>
                  </a:cxn>
                  <a:cxn ang="0">
                    <a:pos x="116" y="112"/>
                  </a:cxn>
                  <a:cxn ang="0">
                    <a:pos x="108" y="112"/>
                  </a:cxn>
                  <a:cxn ang="0">
                    <a:pos x="98" y="116"/>
                  </a:cxn>
                  <a:cxn ang="0">
                    <a:pos x="88" y="118"/>
                  </a:cxn>
                  <a:cxn ang="0">
                    <a:pos x="84" y="110"/>
                  </a:cxn>
                  <a:cxn ang="0">
                    <a:pos x="74" y="108"/>
                  </a:cxn>
                  <a:cxn ang="0">
                    <a:pos x="66" y="102"/>
                  </a:cxn>
                  <a:cxn ang="0">
                    <a:pos x="58" y="98"/>
                  </a:cxn>
                  <a:cxn ang="0">
                    <a:pos x="52" y="94"/>
                  </a:cxn>
                  <a:cxn ang="0">
                    <a:pos x="44" y="92"/>
                  </a:cxn>
                  <a:cxn ang="0">
                    <a:pos x="42" y="96"/>
                  </a:cxn>
                  <a:cxn ang="0">
                    <a:pos x="34" y="94"/>
                  </a:cxn>
                  <a:cxn ang="0">
                    <a:pos x="32" y="86"/>
                  </a:cxn>
                  <a:cxn ang="0">
                    <a:pos x="24" y="84"/>
                  </a:cxn>
                  <a:cxn ang="0">
                    <a:pos x="12" y="78"/>
                  </a:cxn>
                  <a:cxn ang="0">
                    <a:pos x="8" y="70"/>
                  </a:cxn>
                  <a:cxn ang="0">
                    <a:pos x="8" y="46"/>
                  </a:cxn>
                  <a:cxn ang="0">
                    <a:pos x="0" y="42"/>
                  </a:cxn>
                  <a:cxn ang="0">
                    <a:pos x="4" y="30"/>
                  </a:cxn>
                  <a:cxn ang="0">
                    <a:pos x="0" y="20"/>
                  </a:cxn>
                </a:cxnLst>
                <a:rect l="0" t="0" r="r" b="b"/>
                <a:pathLst>
                  <a:path w="154" h="120">
                    <a:moveTo>
                      <a:pt x="0" y="20"/>
                    </a:moveTo>
                    <a:lnTo>
                      <a:pt x="16" y="16"/>
                    </a:lnTo>
                    <a:lnTo>
                      <a:pt x="32" y="10"/>
                    </a:lnTo>
                    <a:lnTo>
                      <a:pt x="48" y="0"/>
                    </a:lnTo>
                    <a:lnTo>
                      <a:pt x="66" y="0"/>
                    </a:lnTo>
                    <a:lnTo>
                      <a:pt x="70" y="8"/>
                    </a:lnTo>
                    <a:lnTo>
                      <a:pt x="88" y="8"/>
                    </a:lnTo>
                    <a:lnTo>
                      <a:pt x="108" y="8"/>
                    </a:lnTo>
                    <a:lnTo>
                      <a:pt x="134" y="6"/>
                    </a:lnTo>
                    <a:lnTo>
                      <a:pt x="140" y="12"/>
                    </a:lnTo>
                    <a:lnTo>
                      <a:pt x="144" y="16"/>
                    </a:lnTo>
                    <a:lnTo>
                      <a:pt x="148" y="28"/>
                    </a:lnTo>
                    <a:lnTo>
                      <a:pt x="152" y="32"/>
                    </a:lnTo>
                    <a:lnTo>
                      <a:pt x="152" y="46"/>
                    </a:lnTo>
                    <a:lnTo>
                      <a:pt x="144" y="46"/>
                    </a:lnTo>
                    <a:lnTo>
                      <a:pt x="142" y="52"/>
                    </a:lnTo>
                    <a:lnTo>
                      <a:pt x="148" y="56"/>
                    </a:lnTo>
                    <a:lnTo>
                      <a:pt x="148" y="70"/>
                    </a:lnTo>
                    <a:lnTo>
                      <a:pt x="150" y="76"/>
                    </a:lnTo>
                    <a:lnTo>
                      <a:pt x="152" y="84"/>
                    </a:lnTo>
                    <a:lnTo>
                      <a:pt x="154" y="88"/>
                    </a:lnTo>
                    <a:lnTo>
                      <a:pt x="144" y="94"/>
                    </a:lnTo>
                    <a:lnTo>
                      <a:pt x="136" y="102"/>
                    </a:lnTo>
                    <a:lnTo>
                      <a:pt x="132" y="110"/>
                    </a:lnTo>
                    <a:lnTo>
                      <a:pt x="130" y="120"/>
                    </a:lnTo>
                    <a:lnTo>
                      <a:pt x="126" y="116"/>
                    </a:lnTo>
                    <a:lnTo>
                      <a:pt x="116" y="112"/>
                    </a:lnTo>
                    <a:lnTo>
                      <a:pt x="108" y="112"/>
                    </a:lnTo>
                    <a:lnTo>
                      <a:pt x="98" y="116"/>
                    </a:lnTo>
                    <a:lnTo>
                      <a:pt x="88" y="118"/>
                    </a:lnTo>
                    <a:lnTo>
                      <a:pt x="84" y="110"/>
                    </a:lnTo>
                    <a:lnTo>
                      <a:pt x="74" y="108"/>
                    </a:lnTo>
                    <a:lnTo>
                      <a:pt x="66" y="102"/>
                    </a:lnTo>
                    <a:lnTo>
                      <a:pt x="58" y="98"/>
                    </a:lnTo>
                    <a:lnTo>
                      <a:pt x="52" y="94"/>
                    </a:lnTo>
                    <a:lnTo>
                      <a:pt x="44" y="92"/>
                    </a:lnTo>
                    <a:lnTo>
                      <a:pt x="42" y="96"/>
                    </a:lnTo>
                    <a:lnTo>
                      <a:pt x="34" y="94"/>
                    </a:lnTo>
                    <a:lnTo>
                      <a:pt x="32" y="86"/>
                    </a:lnTo>
                    <a:lnTo>
                      <a:pt x="24" y="84"/>
                    </a:lnTo>
                    <a:lnTo>
                      <a:pt x="12" y="78"/>
                    </a:lnTo>
                    <a:lnTo>
                      <a:pt x="8" y="70"/>
                    </a:lnTo>
                    <a:lnTo>
                      <a:pt x="8" y="46"/>
                    </a:lnTo>
                    <a:lnTo>
                      <a:pt x="0" y="42"/>
                    </a:lnTo>
                    <a:lnTo>
                      <a:pt x="4" y="30"/>
                    </a:lnTo>
                    <a:lnTo>
                      <a:pt x="0" y="2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998" name="Freeform 172"/>
              <p:cNvSpPr>
                <a:spLocks noChangeAspect="1"/>
              </p:cNvSpPr>
              <p:nvPr/>
            </p:nvSpPr>
            <p:spPr bwMode="auto">
              <a:xfrm>
                <a:off x="2961" y="1731"/>
                <a:ext cx="100" cy="56"/>
              </a:xfrm>
              <a:custGeom>
                <a:avLst/>
                <a:gdLst/>
                <a:ahLst/>
                <a:cxnLst>
                  <a:cxn ang="0">
                    <a:pos x="0" y="30"/>
                  </a:cxn>
                  <a:cxn ang="0">
                    <a:pos x="2" y="24"/>
                  </a:cxn>
                  <a:cxn ang="0">
                    <a:pos x="8" y="18"/>
                  </a:cxn>
                  <a:cxn ang="0">
                    <a:pos x="18" y="14"/>
                  </a:cxn>
                  <a:cxn ang="0">
                    <a:pos x="34" y="16"/>
                  </a:cxn>
                  <a:cxn ang="0">
                    <a:pos x="38" y="10"/>
                  </a:cxn>
                  <a:cxn ang="0">
                    <a:pos x="46" y="10"/>
                  </a:cxn>
                  <a:cxn ang="0">
                    <a:pos x="52" y="6"/>
                  </a:cxn>
                  <a:cxn ang="0">
                    <a:pos x="62" y="6"/>
                  </a:cxn>
                  <a:cxn ang="0">
                    <a:pos x="64" y="4"/>
                  </a:cxn>
                  <a:cxn ang="0">
                    <a:pos x="70" y="0"/>
                  </a:cxn>
                  <a:cxn ang="0">
                    <a:pos x="90" y="4"/>
                  </a:cxn>
                  <a:cxn ang="0">
                    <a:pos x="96" y="8"/>
                  </a:cxn>
                  <a:cxn ang="0">
                    <a:pos x="100" y="14"/>
                  </a:cxn>
                  <a:cxn ang="0">
                    <a:pos x="92" y="22"/>
                  </a:cxn>
                  <a:cxn ang="0">
                    <a:pos x="82" y="36"/>
                  </a:cxn>
                  <a:cxn ang="0">
                    <a:pos x="68" y="50"/>
                  </a:cxn>
                  <a:cxn ang="0">
                    <a:pos x="48" y="50"/>
                  </a:cxn>
                  <a:cxn ang="0">
                    <a:pos x="40" y="54"/>
                  </a:cxn>
                  <a:cxn ang="0">
                    <a:pos x="22" y="56"/>
                  </a:cxn>
                  <a:cxn ang="0">
                    <a:pos x="10" y="46"/>
                  </a:cxn>
                  <a:cxn ang="0">
                    <a:pos x="2" y="38"/>
                  </a:cxn>
                  <a:cxn ang="0">
                    <a:pos x="0" y="30"/>
                  </a:cxn>
                </a:cxnLst>
                <a:rect l="0" t="0" r="r" b="b"/>
                <a:pathLst>
                  <a:path w="100" h="56">
                    <a:moveTo>
                      <a:pt x="0" y="30"/>
                    </a:moveTo>
                    <a:lnTo>
                      <a:pt x="2" y="24"/>
                    </a:lnTo>
                    <a:lnTo>
                      <a:pt x="8" y="18"/>
                    </a:lnTo>
                    <a:lnTo>
                      <a:pt x="18" y="14"/>
                    </a:lnTo>
                    <a:lnTo>
                      <a:pt x="34" y="16"/>
                    </a:lnTo>
                    <a:lnTo>
                      <a:pt x="38" y="10"/>
                    </a:lnTo>
                    <a:lnTo>
                      <a:pt x="46" y="10"/>
                    </a:lnTo>
                    <a:lnTo>
                      <a:pt x="52" y="6"/>
                    </a:lnTo>
                    <a:lnTo>
                      <a:pt x="62" y="6"/>
                    </a:lnTo>
                    <a:lnTo>
                      <a:pt x="64" y="4"/>
                    </a:lnTo>
                    <a:lnTo>
                      <a:pt x="70" y="0"/>
                    </a:lnTo>
                    <a:lnTo>
                      <a:pt x="90" y="4"/>
                    </a:lnTo>
                    <a:lnTo>
                      <a:pt x="96" y="8"/>
                    </a:lnTo>
                    <a:lnTo>
                      <a:pt x="100" y="14"/>
                    </a:lnTo>
                    <a:lnTo>
                      <a:pt x="92" y="22"/>
                    </a:lnTo>
                    <a:lnTo>
                      <a:pt x="82" y="36"/>
                    </a:lnTo>
                    <a:lnTo>
                      <a:pt x="68" y="50"/>
                    </a:lnTo>
                    <a:lnTo>
                      <a:pt x="48" y="50"/>
                    </a:lnTo>
                    <a:lnTo>
                      <a:pt x="40" y="54"/>
                    </a:lnTo>
                    <a:lnTo>
                      <a:pt x="22" y="56"/>
                    </a:lnTo>
                    <a:lnTo>
                      <a:pt x="10" y="46"/>
                    </a:lnTo>
                    <a:lnTo>
                      <a:pt x="2" y="38"/>
                    </a:lnTo>
                    <a:lnTo>
                      <a:pt x="0" y="3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999" name="Freeform 173"/>
              <p:cNvSpPr>
                <a:spLocks noChangeAspect="1"/>
              </p:cNvSpPr>
              <p:nvPr/>
            </p:nvSpPr>
            <p:spPr bwMode="auto">
              <a:xfrm>
                <a:off x="2911" y="1761"/>
                <a:ext cx="52" cy="30"/>
              </a:xfrm>
              <a:custGeom>
                <a:avLst/>
                <a:gdLst/>
                <a:ahLst/>
                <a:cxnLst>
                  <a:cxn ang="0">
                    <a:pos x="10" y="28"/>
                  </a:cxn>
                  <a:cxn ang="0">
                    <a:pos x="20" y="30"/>
                  </a:cxn>
                  <a:cxn ang="0">
                    <a:pos x="32" y="28"/>
                  </a:cxn>
                  <a:cxn ang="0">
                    <a:pos x="38" y="22"/>
                  </a:cxn>
                  <a:cxn ang="0">
                    <a:pos x="44" y="16"/>
                  </a:cxn>
                  <a:cxn ang="0">
                    <a:pos x="52" y="8"/>
                  </a:cxn>
                  <a:cxn ang="0">
                    <a:pos x="50" y="0"/>
                  </a:cxn>
                  <a:cxn ang="0">
                    <a:pos x="44" y="4"/>
                  </a:cxn>
                  <a:cxn ang="0">
                    <a:pos x="30" y="10"/>
                  </a:cxn>
                  <a:cxn ang="0">
                    <a:pos x="18" y="12"/>
                  </a:cxn>
                  <a:cxn ang="0">
                    <a:pos x="8" y="8"/>
                  </a:cxn>
                  <a:cxn ang="0">
                    <a:pos x="2" y="16"/>
                  </a:cxn>
                  <a:cxn ang="0">
                    <a:pos x="0" y="24"/>
                  </a:cxn>
                  <a:cxn ang="0">
                    <a:pos x="10" y="28"/>
                  </a:cxn>
                </a:cxnLst>
                <a:rect l="0" t="0" r="r" b="b"/>
                <a:pathLst>
                  <a:path w="52" h="30">
                    <a:moveTo>
                      <a:pt x="10" y="28"/>
                    </a:moveTo>
                    <a:lnTo>
                      <a:pt x="20" y="30"/>
                    </a:lnTo>
                    <a:lnTo>
                      <a:pt x="32" y="28"/>
                    </a:lnTo>
                    <a:lnTo>
                      <a:pt x="38" y="22"/>
                    </a:lnTo>
                    <a:lnTo>
                      <a:pt x="44" y="16"/>
                    </a:lnTo>
                    <a:lnTo>
                      <a:pt x="52" y="8"/>
                    </a:lnTo>
                    <a:lnTo>
                      <a:pt x="50" y="0"/>
                    </a:lnTo>
                    <a:lnTo>
                      <a:pt x="44" y="4"/>
                    </a:lnTo>
                    <a:lnTo>
                      <a:pt x="30" y="10"/>
                    </a:lnTo>
                    <a:lnTo>
                      <a:pt x="18" y="12"/>
                    </a:lnTo>
                    <a:lnTo>
                      <a:pt x="8" y="8"/>
                    </a:lnTo>
                    <a:lnTo>
                      <a:pt x="2" y="16"/>
                    </a:lnTo>
                    <a:lnTo>
                      <a:pt x="0" y="24"/>
                    </a:lnTo>
                    <a:lnTo>
                      <a:pt x="10" y="2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1000" name="Freeform 174"/>
              <p:cNvSpPr>
                <a:spLocks noChangeAspect="1"/>
              </p:cNvSpPr>
              <p:nvPr/>
            </p:nvSpPr>
            <p:spPr bwMode="auto">
              <a:xfrm>
                <a:off x="2917" y="1769"/>
                <a:ext cx="90" cy="74"/>
              </a:xfrm>
              <a:custGeom>
                <a:avLst/>
                <a:gdLst/>
                <a:ahLst/>
                <a:cxnLst>
                  <a:cxn ang="0">
                    <a:pos x="84" y="16"/>
                  </a:cxn>
                  <a:cxn ang="0">
                    <a:pos x="86" y="24"/>
                  </a:cxn>
                  <a:cxn ang="0">
                    <a:pos x="90" y="30"/>
                  </a:cxn>
                  <a:cxn ang="0">
                    <a:pos x="86" y="34"/>
                  </a:cxn>
                  <a:cxn ang="0">
                    <a:pos x="70" y="32"/>
                  </a:cxn>
                  <a:cxn ang="0">
                    <a:pos x="54" y="30"/>
                  </a:cxn>
                  <a:cxn ang="0">
                    <a:pos x="48" y="28"/>
                  </a:cxn>
                  <a:cxn ang="0">
                    <a:pos x="36" y="30"/>
                  </a:cxn>
                  <a:cxn ang="0">
                    <a:pos x="38" y="38"/>
                  </a:cxn>
                  <a:cxn ang="0">
                    <a:pos x="42" y="50"/>
                  </a:cxn>
                  <a:cxn ang="0">
                    <a:pos x="46" y="56"/>
                  </a:cxn>
                  <a:cxn ang="0">
                    <a:pos x="56" y="64"/>
                  </a:cxn>
                  <a:cxn ang="0">
                    <a:pos x="62" y="68"/>
                  </a:cxn>
                  <a:cxn ang="0">
                    <a:pos x="60" y="74"/>
                  </a:cxn>
                  <a:cxn ang="0">
                    <a:pos x="48" y="64"/>
                  </a:cxn>
                  <a:cxn ang="0">
                    <a:pos x="36" y="56"/>
                  </a:cxn>
                  <a:cxn ang="0">
                    <a:pos x="28" y="48"/>
                  </a:cxn>
                  <a:cxn ang="0">
                    <a:pos x="24" y="40"/>
                  </a:cxn>
                  <a:cxn ang="0">
                    <a:pos x="22" y="32"/>
                  </a:cxn>
                  <a:cxn ang="0">
                    <a:pos x="16" y="32"/>
                  </a:cxn>
                  <a:cxn ang="0">
                    <a:pos x="8" y="36"/>
                  </a:cxn>
                  <a:cxn ang="0">
                    <a:pos x="0" y="32"/>
                  </a:cxn>
                  <a:cxn ang="0">
                    <a:pos x="0" y="24"/>
                  </a:cxn>
                  <a:cxn ang="0">
                    <a:pos x="4" y="20"/>
                  </a:cxn>
                  <a:cxn ang="0">
                    <a:pos x="8" y="22"/>
                  </a:cxn>
                  <a:cxn ang="0">
                    <a:pos x="14" y="22"/>
                  </a:cxn>
                  <a:cxn ang="0">
                    <a:pos x="26" y="20"/>
                  </a:cxn>
                  <a:cxn ang="0">
                    <a:pos x="32" y="14"/>
                  </a:cxn>
                  <a:cxn ang="0">
                    <a:pos x="38" y="8"/>
                  </a:cxn>
                  <a:cxn ang="0">
                    <a:pos x="46" y="0"/>
                  </a:cxn>
                  <a:cxn ang="0">
                    <a:pos x="54" y="8"/>
                  </a:cxn>
                  <a:cxn ang="0">
                    <a:pos x="66" y="18"/>
                  </a:cxn>
                  <a:cxn ang="0">
                    <a:pos x="74" y="18"/>
                  </a:cxn>
                  <a:cxn ang="0">
                    <a:pos x="84" y="16"/>
                  </a:cxn>
                </a:cxnLst>
                <a:rect l="0" t="0" r="r" b="b"/>
                <a:pathLst>
                  <a:path w="90" h="74">
                    <a:moveTo>
                      <a:pt x="84" y="16"/>
                    </a:moveTo>
                    <a:lnTo>
                      <a:pt x="86" y="24"/>
                    </a:lnTo>
                    <a:lnTo>
                      <a:pt x="90" y="30"/>
                    </a:lnTo>
                    <a:lnTo>
                      <a:pt x="86" y="34"/>
                    </a:lnTo>
                    <a:lnTo>
                      <a:pt x="70" y="32"/>
                    </a:lnTo>
                    <a:lnTo>
                      <a:pt x="54" y="30"/>
                    </a:lnTo>
                    <a:lnTo>
                      <a:pt x="48" y="28"/>
                    </a:lnTo>
                    <a:lnTo>
                      <a:pt x="36" y="30"/>
                    </a:lnTo>
                    <a:lnTo>
                      <a:pt x="38" y="38"/>
                    </a:lnTo>
                    <a:lnTo>
                      <a:pt x="42" y="50"/>
                    </a:lnTo>
                    <a:lnTo>
                      <a:pt x="46" y="56"/>
                    </a:lnTo>
                    <a:lnTo>
                      <a:pt x="56" y="64"/>
                    </a:lnTo>
                    <a:lnTo>
                      <a:pt x="62" y="68"/>
                    </a:lnTo>
                    <a:lnTo>
                      <a:pt x="60" y="74"/>
                    </a:lnTo>
                    <a:lnTo>
                      <a:pt x="48" y="64"/>
                    </a:lnTo>
                    <a:lnTo>
                      <a:pt x="36" y="56"/>
                    </a:lnTo>
                    <a:lnTo>
                      <a:pt x="28" y="48"/>
                    </a:lnTo>
                    <a:lnTo>
                      <a:pt x="24" y="40"/>
                    </a:lnTo>
                    <a:lnTo>
                      <a:pt x="22" y="32"/>
                    </a:lnTo>
                    <a:lnTo>
                      <a:pt x="16" y="32"/>
                    </a:lnTo>
                    <a:lnTo>
                      <a:pt x="8" y="36"/>
                    </a:lnTo>
                    <a:lnTo>
                      <a:pt x="0" y="32"/>
                    </a:lnTo>
                    <a:lnTo>
                      <a:pt x="0" y="24"/>
                    </a:lnTo>
                    <a:lnTo>
                      <a:pt x="4" y="20"/>
                    </a:lnTo>
                    <a:lnTo>
                      <a:pt x="8" y="22"/>
                    </a:lnTo>
                    <a:lnTo>
                      <a:pt x="14" y="22"/>
                    </a:lnTo>
                    <a:lnTo>
                      <a:pt x="26" y="20"/>
                    </a:lnTo>
                    <a:lnTo>
                      <a:pt x="32" y="14"/>
                    </a:lnTo>
                    <a:lnTo>
                      <a:pt x="38" y="8"/>
                    </a:lnTo>
                    <a:lnTo>
                      <a:pt x="46" y="0"/>
                    </a:lnTo>
                    <a:lnTo>
                      <a:pt x="54" y="8"/>
                    </a:lnTo>
                    <a:lnTo>
                      <a:pt x="66" y="18"/>
                    </a:lnTo>
                    <a:lnTo>
                      <a:pt x="74" y="18"/>
                    </a:lnTo>
                    <a:lnTo>
                      <a:pt x="84" y="16"/>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1001" name="Freeform 175"/>
              <p:cNvSpPr>
                <a:spLocks noChangeAspect="1"/>
              </p:cNvSpPr>
              <p:nvPr/>
            </p:nvSpPr>
            <p:spPr bwMode="auto">
              <a:xfrm>
                <a:off x="2953" y="1797"/>
                <a:ext cx="60" cy="52"/>
              </a:xfrm>
              <a:custGeom>
                <a:avLst/>
                <a:gdLst/>
                <a:ahLst/>
                <a:cxnLst>
                  <a:cxn ang="0">
                    <a:pos x="0" y="2"/>
                  </a:cxn>
                  <a:cxn ang="0">
                    <a:pos x="12" y="0"/>
                  </a:cxn>
                  <a:cxn ang="0">
                    <a:pos x="26" y="2"/>
                  </a:cxn>
                  <a:cxn ang="0">
                    <a:pos x="50" y="6"/>
                  </a:cxn>
                  <a:cxn ang="0">
                    <a:pos x="56" y="6"/>
                  </a:cxn>
                  <a:cxn ang="0">
                    <a:pos x="58" y="14"/>
                  </a:cxn>
                  <a:cxn ang="0">
                    <a:pos x="54" y="18"/>
                  </a:cxn>
                  <a:cxn ang="0">
                    <a:pos x="60" y="26"/>
                  </a:cxn>
                  <a:cxn ang="0">
                    <a:pos x="52" y="32"/>
                  </a:cxn>
                  <a:cxn ang="0">
                    <a:pos x="50" y="40"/>
                  </a:cxn>
                  <a:cxn ang="0">
                    <a:pos x="44" y="40"/>
                  </a:cxn>
                  <a:cxn ang="0">
                    <a:pos x="42" y="52"/>
                  </a:cxn>
                  <a:cxn ang="0">
                    <a:pos x="34" y="46"/>
                  </a:cxn>
                  <a:cxn ang="0">
                    <a:pos x="26" y="40"/>
                  </a:cxn>
                  <a:cxn ang="0">
                    <a:pos x="16" y="32"/>
                  </a:cxn>
                  <a:cxn ang="0">
                    <a:pos x="10" y="28"/>
                  </a:cxn>
                  <a:cxn ang="0">
                    <a:pos x="6" y="22"/>
                  </a:cxn>
                  <a:cxn ang="0">
                    <a:pos x="2" y="10"/>
                  </a:cxn>
                  <a:cxn ang="0">
                    <a:pos x="0" y="2"/>
                  </a:cxn>
                </a:cxnLst>
                <a:rect l="0" t="0" r="r" b="b"/>
                <a:pathLst>
                  <a:path w="60" h="52">
                    <a:moveTo>
                      <a:pt x="0" y="2"/>
                    </a:moveTo>
                    <a:lnTo>
                      <a:pt x="12" y="0"/>
                    </a:lnTo>
                    <a:lnTo>
                      <a:pt x="26" y="2"/>
                    </a:lnTo>
                    <a:lnTo>
                      <a:pt x="50" y="6"/>
                    </a:lnTo>
                    <a:lnTo>
                      <a:pt x="56" y="6"/>
                    </a:lnTo>
                    <a:lnTo>
                      <a:pt x="58" y="14"/>
                    </a:lnTo>
                    <a:lnTo>
                      <a:pt x="54" y="18"/>
                    </a:lnTo>
                    <a:lnTo>
                      <a:pt x="60" y="26"/>
                    </a:lnTo>
                    <a:lnTo>
                      <a:pt x="52" y="32"/>
                    </a:lnTo>
                    <a:lnTo>
                      <a:pt x="50" y="40"/>
                    </a:lnTo>
                    <a:lnTo>
                      <a:pt x="44" y="40"/>
                    </a:lnTo>
                    <a:lnTo>
                      <a:pt x="42" y="52"/>
                    </a:lnTo>
                    <a:lnTo>
                      <a:pt x="34" y="46"/>
                    </a:lnTo>
                    <a:lnTo>
                      <a:pt x="26" y="40"/>
                    </a:lnTo>
                    <a:lnTo>
                      <a:pt x="16" y="32"/>
                    </a:lnTo>
                    <a:lnTo>
                      <a:pt x="10" y="28"/>
                    </a:lnTo>
                    <a:lnTo>
                      <a:pt x="6" y="22"/>
                    </a:lnTo>
                    <a:lnTo>
                      <a:pt x="2" y="10"/>
                    </a:lnTo>
                    <a:lnTo>
                      <a:pt x="0" y="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1002" name="Freeform 176"/>
              <p:cNvSpPr>
                <a:spLocks noChangeAspect="1"/>
              </p:cNvSpPr>
              <p:nvPr/>
            </p:nvSpPr>
            <p:spPr bwMode="auto">
              <a:xfrm>
                <a:off x="2995" y="1781"/>
                <a:ext cx="70" cy="78"/>
              </a:xfrm>
              <a:custGeom>
                <a:avLst/>
                <a:gdLst/>
                <a:ahLst/>
                <a:cxnLst>
                  <a:cxn ang="0">
                    <a:pos x="14" y="78"/>
                  </a:cxn>
                  <a:cxn ang="0">
                    <a:pos x="6" y="72"/>
                  </a:cxn>
                  <a:cxn ang="0">
                    <a:pos x="0" y="68"/>
                  </a:cxn>
                  <a:cxn ang="0">
                    <a:pos x="2" y="56"/>
                  </a:cxn>
                  <a:cxn ang="0">
                    <a:pos x="8" y="56"/>
                  </a:cxn>
                  <a:cxn ang="0">
                    <a:pos x="10" y="48"/>
                  </a:cxn>
                  <a:cxn ang="0">
                    <a:pos x="18" y="42"/>
                  </a:cxn>
                  <a:cxn ang="0">
                    <a:pos x="12" y="34"/>
                  </a:cxn>
                  <a:cxn ang="0">
                    <a:pos x="16" y="30"/>
                  </a:cxn>
                  <a:cxn ang="0">
                    <a:pos x="14" y="22"/>
                  </a:cxn>
                  <a:cxn ang="0">
                    <a:pos x="8" y="22"/>
                  </a:cxn>
                  <a:cxn ang="0">
                    <a:pos x="12" y="18"/>
                  </a:cxn>
                  <a:cxn ang="0">
                    <a:pos x="6" y="4"/>
                  </a:cxn>
                  <a:cxn ang="0">
                    <a:pos x="14" y="0"/>
                  </a:cxn>
                  <a:cxn ang="0">
                    <a:pos x="34" y="0"/>
                  </a:cxn>
                  <a:cxn ang="0">
                    <a:pos x="36" y="8"/>
                  </a:cxn>
                  <a:cxn ang="0">
                    <a:pos x="42" y="16"/>
                  </a:cxn>
                  <a:cxn ang="0">
                    <a:pos x="50" y="28"/>
                  </a:cxn>
                  <a:cxn ang="0">
                    <a:pos x="66" y="30"/>
                  </a:cxn>
                  <a:cxn ang="0">
                    <a:pos x="66" y="40"/>
                  </a:cxn>
                  <a:cxn ang="0">
                    <a:pos x="60" y="44"/>
                  </a:cxn>
                  <a:cxn ang="0">
                    <a:pos x="66" y="52"/>
                  </a:cxn>
                  <a:cxn ang="0">
                    <a:pos x="70" y="58"/>
                  </a:cxn>
                  <a:cxn ang="0">
                    <a:pos x="64" y="70"/>
                  </a:cxn>
                  <a:cxn ang="0">
                    <a:pos x="54" y="72"/>
                  </a:cxn>
                  <a:cxn ang="0">
                    <a:pos x="44" y="76"/>
                  </a:cxn>
                  <a:cxn ang="0">
                    <a:pos x="36" y="76"/>
                  </a:cxn>
                  <a:cxn ang="0">
                    <a:pos x="28" y="70"/>
                  </a:cxn>
                  <a:cxn ang="0">
                    <a:pos x="20" y="68"/>
                  </a:cxn>
                  <a:cxn ang="0">
                    <a:pos x="16" y="72"/>
                  </a:cxn>
                  <a:cxn ang="0">
                    <a:pos x="14" y="78"/>
                  </a:cxn>
                </a:cxnLst>
                <a:rect l="0" t="0" r="r" b="b"/>
                <a:pathLst>
                  <a:path w="70" h="78">
                    <a:moveTo>
                      <a:pt x="14" y="78"/>
                    </a:moveTo>
                    <a:lnTo>
                      <a:pt x="6" y="72"/>
                    </a:lnTo>
                    <a:lnTo>
                      <a:pt x="0" y="68"/>
                    </a:lnTo>
                    <a:lnTo>
                      <a:pt x="2" y="56"/>
                    </a:lnTo>
                    <a:lnTo>
                      <a:pt x="8" y="56"/>
                    </a:lnTo>
                    <a:lnTo>
                      <a:pt x="10" y="48"/>
                    </a:lnTo>
                    <a:lnTo>
                      <a:pt x="18" y="42"/>
                    </a:lnTo>
                    <a:lnTo>
                      <a:pt x="12" y="34"/>
                    </a:lnTo>
                    <a:lnTo>
                      <a:pt x="16" y="30"/>
                    </a:lnTo>
                    <a:lnTo>
                      <a:pt x="14" y="22"/>
                    </a:lnTo>
                    <a:lnTo>
                      <a:pt x="8" y="22"/>
                    </a:lnTo>
                    <a:lnTo>
                      <a:pt x="12" y="18"/>
                    </a:lnTo>
                    <a:lnTo>
                      <a:pt x="6" y="4"/>
                    </a:lnTo>
                    <a:lnTo>
                      <a:pt x="14" y="0"/>
                    </a:lnTo>
                    <a:lnTo>
                      <a:pt x="34" y="0"/>
                    </a:lnTo>
                    <a:lnTo>
                      <a:pt x="36" y="8"/>
                    </a:lnTo>
                    <a:lnTo>
                      <a:pt x="42" y="16"/>
                    </a:lnTo>
                    <a:lnTo>
                      <a:pt x="50" y="28"/>
                    </a:lnTo>
                    <a:lnTo>
                      <a:pt x="66" y="30"/>
                    </a:lnTo>
                    <a:lnTo>
                      <a:pt x="66" y="40"/>
                    </a:lnTo>
                    <a:lnTo>
                      <a:pt x="60" y="44"/>
                    </a:lnTo>
                    <a:lnTo>
                      <a:pt x="66" y="52"/>
                    </a:lnTo>
                    <a:lnTo>
                      <a:pt x="70" y="58"/>
                    </a:lnTo>
                    <a:lnTo>
                      <a:pt x="64" y="70"/>
                    </a:lnTo>
                    <a:lnTo>
                      <a:pt x="54" y="72"/>
                    </a:lnTo>
                    <a:lnTo>
                      <a:pt x="44" y="76"/>
                    </a:lnTo>
                    <a:lnTo>
                      <a:pt x="36" y="76"/>
                    </a:lnTo>
                    <a:lnTo>
                      <a:pt x="28" y="70"/>
                    </a:lnTo>
                    <a:lnTo>
                      <a:pt x="20" y="68"/>
                    </a:lnTo>
                    <a:lnTo>
                      <a:pt x="16" y="72"/>
                    </a:lnTo>
                    <a:lnTo>
                      <a:pt x="14" y="7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1003" name="Freeform 177"/>
              <p:cNvSpPr>
                <a:spLocks noChangeAspect="1"/>
              </p:cNvSpPr>
              <p:nvPr/>
            </p:nvSpPr>
            <p:spPr bwMode="auto">
              <a:xfrm>
                <a:off x="3029" y="1851"/>
                <a:ext cx="40" cy="32"/>
              </a:xfrm>
              <a:custGeom>
                <a:avLst/>
                <a:gdLst/>
                <a:ahLst/>
                <a:cxnLst>
                  <a:cxn ang="0">
                    <a:pos x="30" y="0"/>
                  </a:cxn>
                  <a:cxn ang="0">
                    <a:pos x="32" y="8"/>
                  </a:cxn>
                  <a:cxn ang="0">
                    <a:pos x="38" y="14"/>
                  </a:cxn>
                  <a:cxn ang="0">
                    <a:pos x="40" y="20"/>
                  </a:cxn>
                  <a:cxn ang="0">
                    <a:pos x="32" y="26"/>
                  </a:cxn>
                  <a:cxn ang="0">
                    <a:pos x="20" y="28"/>
                  </a:cxn>
                  <a:cxn ang="0">
                    <a:pos x="6" y="32"/>
                  </a:cxn>
                  <a:cxn ang="0">
                    <a:pos x="0" y="20"/>
                  </a:cxn>
                  <a:cxn ang="0">
                    <a:pos x="2" y="6"/>
                  </a:cxn>
                  <a:cxn ang="0">
                    <a:pos x="10" y="6"/>
                  </a:cxn>
                  <a:cxn ang="0">
                    <a:pos x="20" y="2"/>
                  </a:cxn>
                  <a:cxn ang="0">
                    <a:pos x="30" y="0"/>
                  </a:cxn>
                </a:cxnLst>
                <a:rect l="0" t="0" r="r" b="b"/>
                <a:pathLst>
                  <a:path w="40" h="32">
                    <a:moveTo>
                      <a:pt x="30" y="0"/>
                    </a:moveTo>
                    <a:lnTo>
                      <a:pt x="32" y="8"/>
                    </a:lnTo>
                    <a:lnTo>
                      <a:pt x="38" y="14"/>
                    </a:lnTo>
                    <a:lnTo>
                      <a:pt x="40" y="20"/>
                    </a:lnTo>
                    <a:lnTo>
                      <a:pt x="32" y="26"/>
                    </a:lnTo>
                    <a:lnTo>
                      <a:pt x="20" y="28"/>
                    </a:lnTo>
                    <a:lnTo>
                      <a:pt x="6" y="32"/>
                    </a:lnTo>
                    <a:lnTo>
                      <a:pt x="0" y="20"/>
                    </a:lnTo>
                    <a:lnTo>
                      <a:pt x="2" y="6"/>
                    </a:lnTo>
                    <a:lnTo>
                      <a:pt x="10" y="6"/>
                    </a:lnTo>
                    <a:lnTo>
                      <a:pt x="20" y="2"/>
                    </a:lnTo>
                    <a:lnTo>
                      <a:pt x="30"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1004" name="Freeform 178"/>
              <p:cNvSpPr>
                <a:spLocks noChangeAspect="1"/>
              </p:cNvSpPr>
              <p:nvPr/>
            </p:nvSpPr>
            <p:spPr bwMode="auto">
              <a:xfrm>
                <a:off x="2903" y="1935"/>
                <a:ext cx="42" cy="24"/>
              </a:xfrm>
              <a:custGeom>
                <a:avLst/>
                <a:gdLst/>
                <a:ahLst/>
                <a:cxnLst>
                  <a:cxn ang="0">
                    <a:pos x="2" y="0"/>
                  </a:cxn>
                  <a:cxn ang="0">
                    <a:pos x="16" y="0"/>
                  </a:cxn>
                  <a:cxn ang="0">
                    <a:pos x="26" y="0"/>
                  </a:cxn>
                  <a:cxn ang="0">
                    <a:pos x="42" y="0"/>
                  </a:cxn>
                  <a:cxn ang="0">
                    <a:pos x="42" y="4"/>
                  </a:cxn>
                  <a:cxn ang="0">
                    <a:pos x="36" y="10"/>
                  </a:cxn>
                  <a:cxn ang="0">
                    <a:pos x="38" y="18"/>
                  </a:cxn>
                  <a:cxn ang="0">
                    <a:pos x="34" y="24"/>
                  </a:cxn>
                  <a:cxn ang="0">
                    <a:pos x="26" y="16"/>
                  </a:cxn>
                  <a:cxn ang="0">
                    <a:pos x="16" y="16"/>
                  </a:cxn>
                  <a:cxn ang="0">
                    <a:pos x="10" y="10"/>
                  </a:cxn>
                  <a:cxn ang="0">
                    <a:pos x="0" y="8"/>
                  </a:cxn>
                  <a:cxn ang="0">
                    <a:pos x="2" y="0"/>
                  </a:cxn>
                </a:cxnLst>
                <a:rect l="0" t="0" r="r" b="b"/>
                <a:pathLst>
                  <a:path w="42" h="24">
                    <a:moveTo>
                      <a:pt x="2" y="0"/>
                    </a:moveTo>
                    <a:lnTo>
                      <a:pt x="16" y="0"/>
                    </a:lnTo>
                    <a:lnTo>
                      <a:pt x="26" y="0"/>
                    </a:lnTo>
                    <a:lnTo>
                      <a:pt x="42" y="0"/>
                    </a:lnTo>
                    <a:lnTo>
                      <a:pt x="42" y="4"/>
                    </a:lnTo>
                    <a:lnTo>
                      <a:pt x="36" y="10"/>
                    </a:lnTo>
                    <a:lnTo>
                      <a:pt x="38" y="18"/>
                    </a:lnTo>
                    <a:lnTo>
                      <a:pt x="34" y="24"/>
                    </a:lnTo>
                    <a:lnTo>
                      <a:pt x="26" y="16"/>
                    </a:lnTo>
                    <a:lnTo>
                      <a:pt x="16" y="16"/>
                    </a:lnTo>
                    <a:lnTo>
                      <a:pt x="10" y="10"/>
                    </a:lnTo>
                    <a:lnTo>
                      <a:pt x="0" y="8"/>
                    </a:lnTo>
                    <a:lnTo>
                      <a:pt x="2" y="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1005" name="Freeform 179"/>
              <p:cNvSpPr>
                <a:spLocks noChangeAspect="1"/>
              </p:cNvSpPr>
              <p:nvPr/>
            </p:nvSpPr>
            <p:spPr bwMode="auto">
              <a:xfrm>
                <a:off x="2810" y="1761"/>
                <a:ext cx="187" cy="176"/>
              </a:xfrm>
              <a:custGeom>
                <a:avLst/>
                <a:gdLst/>
                <a:ahLst/>
                <a:cxnLst>
                  <a:cxn ang="0">
                    <a:pos x="10" y="58"/>
                  </a:cxn>
                  <a:cxn ang="0">
                    <a:pos x="0" y="42"/>
                  </a:cxn>
                  <a:cxn ang="0">
                    <a:pos x="2" y="30"/>
                  </a:cxn>
                  <a:cxn ang="0">
                    <a:pos x="16" y="22"/>
                  </a:cxn>
                  <a:cxn ang="0">
                    <a:pos x="20" y="16"/>
                  </a:cxn>
                  <a:cxn ang="0">
                    <a:pos x="32" y="22"/>
                  </a:cxn>
                  <a:cxn ang="0">
                    <a:pos x="36" y="10"/>
                  </a:cxn>
                  <a:cxn ang="0">
                    <a:pos x="52" y="14"/>
                  </a:cxn>
                  <a:cxn ang="0">
                    <a:pos x="66" y="6"/>
                  </a:cxn>
                  <a:cxn ang="0">
                    <a:pos x="83" y="0"/>
                  </a:cxn>
                  <a:cxn ang="0">
                    <a:pos x="93" y="10"/>
                  </a:cxn>
                  <a:cxn ang="0">
                    <a:pos x="103" y="16"/>
                  </a:cxn>
                  <a:cxn ang="0">
                    <a:pos x="95" y="26"/>
                  </a:cxn>
                  <a:cxn ang="0">
                    <a:pos x="83" y="42"/>
                  </a:cxn>
                  <a:cxn ang="0">
                    <a:pos x="91" y="60"/>
                  </a:cxn>
                  <a:cxn ang="0">
                    <a:pos x="111" y="72"/>
                  </a:cxn>
                  <a:cxn ang="0">
                    <a:pos x="119" y="94"/>
                  </a:cxn>
                  <a:cxn ang="0">
                    <a:pos x="145" y="102"/>
                  </a:cxn>
                  <a:cxn ang="0">
                    <a:pos x="145" y="108"/>
                  </a:cxn>
                  <a:cxn ang="0">
                    <a:pos x="161" y="118"/>
                  </a:cxn>
                  <a:cxn ang="0">
                    <a:pos x="183" y="132"/>
                  </a:cxn>
                  <a:cxn ang="0">
                    <a:pos x="181" y="142"/>
                  </a:cxn>
                  <a:cxn ang="0">
                    <a:pos x="167" y="130"/>
                  </a:cxn>
                  <a:cxn ang="0">
                    <a:pos x="155" y="140"/>
                  </a:cxn>
                  <a:cxn ang="0">
                    <a:pos x="165" y="152"/>
                  </a:cxn>
                  <a:cxn ang="0">
                    <a:pos x="159" y="158"/>
                  </a:cxn>
                  <a:cxn ang="0">
                    <a:pos x="151" y="172"/>
                  </a:cxn>
                  <a:cxn ang="0">
                    <a:pos x="141" y="170"/>
                  </a:cxn>
                  <a:cxn ang="0">
                    <a:pos x="147" y="148"/>
                  </a:cxn>
                  <a:cxn ang="0">
                    <a:pos x="131" y="132"/>
                  </a:cxn>
                  <a:cxn ang="0">
                    <a:pos x="119" y="126"/>
                  </a:cxn>
                  <a:cxn ang="0">
                    <a:pos x="95" y="112"/>
                  </a:cxn>
                  <a:cxn ang="0">
                    <a:pos x="75" y="92"/>
                  </a:cxn>
                  <a:cxn ang="0">
                    <a:pos x="54" y="68"/>
                  </a:cxn>
                  <a:cxn ang="0">
                    <a:pos x="40" y="56"/>
                  </a:cxn>
                  <a:cxn ang="0">
                    <a:pos x="20" y="58"/>
                  </a:cxn>
                  <a:cxn ang="0">
                    <a:pos x="10" y="66"/>
                  </a:cxn>
                </a:cxnLst>
                <a:rect l="0" t="0" r="r" b="b"/>
                <a:pathLst>
                  <a:path w="187" h="176">
                    <a:moveTo>
                      <a:pt x="10" y="66"/>
                    </a:moveTo>
                    <a:lnTo>
                      <a:pt x="10" y="58"/>
                    </a:lnTo>
                    <a:lnTo>
                      <a:pt x="2" y="58"/>
                    </a:lnTo>
                    <a:lnTo>
                      <a:pt x="0" y="42"/>
                    </a:lnTo>
                    <a:lnTo>
                      <a:pt x="4" y="34"/>
                    </a:lnTo>
                    <a:lnTo>
                      <a:pt x="2" y="30"/>
                    </a:lnTo>
                    <a:lnTo>
                      <a:pt x="2" y="24"/>
                    </a:lnTo>
                    <a:lnTo>
                      <a:pt x="16" y="22"/>
                    </a:lnTo>
                    <a:lnTo>
                      <a:pt x="16" y="18"/>
                    </a:lnTo>
                    <a:lnTo>
                      <a:pt x="20" y="16"/>
                    </a:lnTo>
                    <a:lnTo>
                      <a:pt x="26" y="20"/>
                    </a:lnTo>
                    <a:lnTo>
                      <a:pt x="32" y="22"/>
                    </a:lnTo>
                    <a:lnTo>
                      <a:pt x="36" y="20"/>
                    </a:lnTo>
                    <a:lnTo>
                      <a:pt x="36" y="10"/>
                    </a:lnTo>
                    <a:lnTo>
                      <a:pt x="42" y="16"/>
                    </a:lnTo>
                    <a:lnTo>
                      <a:pt x="52" y="14"/>
                    </a:lnTo>
                    <a:lnTo>
                      <a:pt x="56" y="6"/>
                    </a:lnTo>
                    <a:lnTo>
                      <a:pt x="66" y="6"/>
                    </a:lnTo>
                    <a:lnTo>
                      <a:pt x="68" y="0"/>
                    </a:lnTo>
                    <a:lnTo>
                      <a:pt x="83" y="0"/>
                    </a:lnTo>
                    <a:lnTo>
                      <a:pt x="83" y="6"/>
                    </a:lnTo>
                    <a:lnTo>
                      <a:pt x="93" y="10"/>
                    </a:lnTo>
                    <a:lnTo>
                      <a:pt x="109" y="8"/>
                    </a:lnTo>
                    <a:lnTo>
                      <a:pt x="103" y="16"/>
                    </a:lnTo>
                    <a:lnTo>
                      <a:pt x="101" y="24"/>
                    </a:lnTo>
                    <a:lnTo>
                      <a:pt x="95" y="26"/>
                    </a:lnTo>
                    <a:lnTo>
                      <a:pt x="83" y="32"/>
                    </a:lnTo>
                    <a:lnTo>
                      <a:pt x="83" y="42"/>
                    </a:lnTo>
                    <a:lnTo>
                      <a:pt x="83" y="52"/>
                    </a:lnTo>
                    <a:lnTo>
                      <a:pt x="91" y="60"/>
                    </a:lnTo>
                    <a:lnTo>
                      <a:pt x="101" y="66"/>
                    </a:lnTo>
                    <a:lnTo>
                      <a:pt x="111" y="72"/>
                    </a:lnTo>
                    <a:lnTo>
                      <a:pt x="113" y="84"/>
                    </a:lnTo>
                    <a:lnTo>
                      <a:pt x="119" y="94"/>
                    </a:lnTo>
                    <a:lnTo>
                      <a:pt x="129" y="102"/>
                    </a:lnTo>
                    <a:lnTo>
                      <a:pt x="145" y="102"/>
                    </a:lnTo>
                    <a:lnTo>
                      <a:pt x="149" y="106"/>
                    </a:lnTo>
                    <a:lnTo>
                      <a:pt x="145" y="108"/>
                    </a:lnTo>
                    <a:lnTo>
                      <a:pt x="151" y="114"/>
                    </a:lnTo>
                    <a:lnTo>
                      <a:pt x="161" y="118"/>
                    </a:lnTo>
                    <a:lnTo>
                      <a:pt x="175" y="124"/>
                    </a:lnTo>
                    <a:lnTo>
                      <a:pt x="183" y="132"/>
                    </a:lnTo>
                    <a:lnTo>
                      <a:pt x="187" y="138"/>
                    </a:lnTo>
                    <a:lnTo>
                      <a:pt x="181" y="142"/>
                    </a:lnTo>
                    <a:lnTo>
                      <a:pt x="175" y="136"/>
                    </a:lnTo>
                    <a:lnTo>
                      <a:pt x="167" y="130"/>
                    </a:lnTo>
                    <a:lnTo>
                      <a:pt x="159" y="132"/>
                    </a:lnTo>
                    <a:lnTo>
                      <a:pt x="155" y="140"/>
                    </a:lnTo>
                    <a:lnTo>
                      <a:pt x="161" y="148"/>
                    </a:lnTo>
                    <a:lnTo>
                      <a:pt x="165" y="152"/>
                    </a:lnTo>
                    <a:lnTo>
                      <a:pt x="167" y="156"/>
                    </a:lnTo>
                    <a:lnTo>
                      <a:pt x="159" y="158"/>
                    </a:lnTo>
                    <a:lnTo>
                      <a:pt x="157" y="164"/>
                    </a:lnTo>
                    <a:lnTo>
                      <a:pt x="151" y="172"/>
                    </a:lnTo>
                    <a:lnTo>
                      <a:pt x="145" y="176"/>
                    </a:lnTo>
                    <a:lnTo>
                      <a:pt x="141" y="170"/>
                    </a:lnTo>
                    <a:lnTo>
                      <a:pt x="143" y="162"/>
                    </a:lnTo>
                    <a:lnTo>
                      <a:pt x="147" y="148"/>
                    </a:lnTo>
                    <a:lnTo>
                      <a:pt x="143" y="136"/>
                    </a:lnTo>
                    <a:lnTo>
                      <a:pt x="131" y="132"/>
                    </a:lnTo>
                    <a:lnTo>
                      <a:pt x="129" y="126"/>
                    </a:lnTo>
                    <a:lnTo>
                      <a:pt x="119" y="126"/>
                    </a:lnTo>
                    <a:lnTo>
                      <a:pt x="109" y="112"/>
                    </a:lnTo>
                    <a:lnTo>
                      <a:pt x="95" y="112"/>
                    </a:lnTo>
                    <a:lnTo>
                      <a:pt x="83" y="96"/>
                    </a:lnTo>
                    <a:lnTo>
                      <a:pt x="75" y="92"/>
                    </a:lnTo>
                    <a:lnTo>
                      <a:pt x="56" y="84"/>
                    </a:lnTo>
                    <a:lnTo>
                      <a:pt x="54" y="68"/>
                    </a:lnTo>
                    <a:lnTo>
                      <a:pt x="52" y="60"/>
                    </a:lnTo>
                    <a:lnTo>
                      <a:pt x="40" y="56"/>
                    </a:lnTo>
                    <a:lnTo>
                      <a:pt x="26" y="52"/>
                    </a:lnTo>
                    <a:lnTo>
                      <a:pt x="20" y="58"/>
                    </a:lnTo>
                    <a:lnTo>
                      <a:pt x="18" y="64"/>
                    </a:lnTo>
                    <a:lnTo>
                      <a:pt x="10" y="66"/>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1006" name="Freeform 180"/>
              <p:cNvSpPr>
                <a:spLocks noChangeAspect="1"/>
              </p:cNvSpPr>
              <p:nvPr/>
            </p:nvSpPr>
            <p:spPr bwMode="auto">
              <a:xfrm>
                <a:off x="3131" y="1733"/>
                <a:ext cx="52" cy="60"/>
              </a:xfrm>
              <a:custGeom>
                <a:avLst/>
                <a:gdLst/>
                <a:ahLst/>
                <a:cxnLst>
                  <a:cxn ang="0">
                    <a:pos x="20" y="60"/>
                  </a:cxn>
                  <a:cxn ang="0">
                    <a:pos x="16" y="48"/>
                  </a:cxn>
                  <a:cxn ang="0">
                    <a:pos x="20" y="36"/>
                  </a:cxn>
                  <a:cxn ang="0">
                    <a:pos x="18" y="32"/>
                  </a:cxn>
                  <a:cxn ang="0">
                    <a:pos x="14" y="26"/>
                  </a:cxn>
                  <a:cxn ang="0">
                    <a:pos x="4" y="18"/>
                  </a:cxn>
                  <a:cxn ang="0">
                    <a:pos x="2" y="10"/>
                  </a:cxn>
                  <a:cxn ang="0">
                    <a:pos x="0" y="4"/>
                  </a:cxn>
                  <a:cxn ang="0">
                    <a:pos x="4" y="0"/>
                  </a:cxn>
                  <a:cxn ang="0">
                    <a:pos x="18" y="2"/>
                  </a:cxn>
                  <a:cxn ang="0">
                    <a:pos x="30" y="6"/>
                  </a:cxn>
                  <a:cxn ang="0">
                    <a:pos x="34" y="14"/>
                  </a:cxn>
                  <a:cxn ang="0">
                    <a:pos x="38" y="22"/>
                  </a:cxn>
                  <a:cxn ang="0">
                    <a:pos x="48" y="28"/>
                  </a:cxn>
                  <a:cxn ang="0">
                    <a:pos x="52" y="36"/>
                  </a:cxn>
                  <a:cxn ang="0">
                    <a:pos x="48" y="42"/>
                  </a:cxn>
                  <a:cxn ang="0">
                    <a:pos x="40" y="42"/>
                  </a:cxn>
                  <a:cxn ang="0">
                    <a:pos x="30" y="40"/>
                  </a:cxn>
                  <a:cxn ang="0">
                    <a:pos x="30" y="48"/>
                  </a:cxn>
                  <a:cxn ang="0">
                    <a:pos x="24" y="56"/>
                  </a:cxn>
                  <a:cxn ang="0">
                    <a:pos x="20" y="60"/>
                  </a:cxn>
                </a:cxnLst>
                <a:rect l="0" t="0" r="r" b="b"/>
                <a:pathLst>
                  <a:path w="52" h="60">
                    <a:moveTo>
                      <a:pt x="20" y="60"/>
                    </a:moveTo>
                    <a:lnTo>
                      <a:pt x="16" y="48"/>
                    </a:lnTo>
                    <a:lnTo>
                      <a:pt x="20" y="36"/>
                    </a:lnTo>
                    <a:lnTo>
                      <a:pt x="18" y="32"/>
                    </a:lnTo>
                    <a:lnTo>
                      <a:pt x="14" y="26"/>
                    </a:lnTo>
                    <a:lnTo>
                      <a:pt x="4" y="18"/>
                    </a:lnTo>
                    <a:lnTo>
                      <a:pt x="2" y="10"/>
                    </a:lnTo>
                    <a:lnTo>
                      <a:pt x="0" y="4"/>
                    </a:lnTo>
                    <a:lnTo>
                      <a:pt x="4" y="0"/>
                    </a:lnTo>
                    <a:lnTo>
                      <a:pt x="18" y="2"/>
                    </a:lnTo>
                    <a:lnTo>
                      <a:pt x="30" y="6"/>
                    </a:lnTo>
                    <a:lnTo>
                      <a:pt x="34" y="14"/>
                    </a:lnTo>
                    <a:lnTo>
                      <a:pt x="38" y="22"/>
                    </a:lnTo>
                    <a:lnTo>
                      <a:pt x="48" y="28"/>
                    </a:lnTo>
                    <a:lnTo>
                      <a:pt x="52" y="36"/>
                    </a:lnTo>
                    <a:lnTo>
                      <a:pt x="48" y="42"/>
                    </a:lnTo>
                    <a:lnTo>
                      <a:pt x="40" y="42"/>
                    </a:lnTo>
                    <a:lnTo>
                      <a:pt x="30" y="40"/>
                    </a:lnTo>
                    <a:lnTo>
                      <a:pt x="30" y="48"/>
                    </a:lnTo>
                    <a:lnTo>
                      <a:pt x="24" y="56"/>
                    </a:lnTo>
                    <a:lnTo>
                      <a:pt x="20" y="6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1007" name="Freeform 181"/>
              <p:cNvSpPr>
                <a:spLocks noChangeAspect="1"/>
              </p:cNvSpPr>
              <p:nvPr/>
            </p:nvSpPr>
            <p:spPr bwMode="auto">
              <a:xfrm>
                <a:off x="3051" y="1653"/>
                <a:ext cx="286" cy="160"/>
              </a:xfrm>
              <a:custGeom>
                <a:avLst/>
                <a:gdLst/>
                <a:ahLst/>
                <a:cxnLst>
                  <a:cxn ang="0">
                    <a:pos x="158" y="6"/>
                  </a:cxn>
                  <a:cxn ang="0">
                    <a:pos x="168" y="0"/>
                  </a:cxn>
                  <a:cxn ang="0">
                    <a:pos x="192" y="0"/>
                  </a:cxn>
                  <a:cxn ang="0">
                    <a:pos x="194" y="22"/>
                  </a:cxn>
                  <a:cxn ang="0">
                    <a:pos x="216" y="40"/>
                  </a:cxn>
                  <a:cxn ang="0">
                    <a:pos x="250" y="48"/>
                  </a:cxn>
                  <a:cxn ang="0">
                    <a:pos x="286" y="58"/>
                  </a:cxn>
                  <a:cxn ang="0">
                    <a:pos x="284" y="90"/>
                  </a:cxn>
                  <a:cxn ang="0">
                    <a:pos x="258" y="98"/>
                  </a:cxn>
                  <a:cxn ang="0">
                    <a:pos x="242" y="112"/>
                  </a:cxn>
                  <a:cxn ang="0">
                    <a:pos x="208" y="124"/>
                  </a:cxn>
                  <a:cxn ang="0">
                    <a:pos x="190" y="132"/>
                  </a:cxn>
                  <a:cxn ang="0">
                    <a:pos x="206" y="140"/>
                  </a:cxn>
                  <a:cxn ang="0">
                    <a:pos x="216" y="144"/>
                  </a:cxn>
                  <a:cxn ang="0">
                    <a:pos x="238" y="144"/>
                  </a:cxn>
                  <a:cxn ang="0">
                    <a:pos x="234" y="150"/>
                  </a:cxn>
                  <a:cxn ang="0">
                    <a:pos x="210" y="150"/>
                  </a:cxn>
                  <a:cxn ang="0">
                    <a:pos x="194" y="160"/>
                  </a:cxn>
                  <a:cxn ang="0">
                    <a:pos x="184" y="152"/>
                  </a:cxn>
                  <a:cxn ang="0">
                    <a:pos x="170" y="140"/>
                  </a:cxn>
                  <a:cxn ang="0">
                    <a:pos x="184" y="132"/>
                  </a:cxn>
                  <a:cxn ang="0">
                    <a:pos x="162" y="128"/>
                  </a:cxn>
                  <a:cxn ang="0">
                    <a:pos x="146" y="116"/>
                  </a:cxn>
                  <a:cxn ang="0">
                    <a:pos x="138" y="126"/>
                  </a:cxn>
                  <a:cxn ang="0">
                    <a:pos x="120" y="146"/>
                  </a:cxn>
                  <a:cxn ang="0">
                    <a:pos x="110" y="144"/>
                  </a:cxn>
                  <a:cxn ang="0">
                    <a:pos x="100" y="140"/>
                  </a:cxn>
                  <a:cxn ang="0">
                    <a:pos x="110" y="120"/>
                  </a:cxn>
                  <a:cxn ang="0">
                    <a:pos x="132" y="116"/>
                  </a:cxn>
                  <a:cxn ang="0">
                    <a:pos x="118" y="102"/>
                  </a:cxn>
                  <a:cxn ang="0">
                    <a:pos x="98" y="82"/>
                  </a:cxn>
                  <a:cxn ang="0">
                    <a:pos x="84" y="80"/>
                  </a:cxn>
                  <a:cxn ang="0">
                    <a:pos x="68" y="84"/>
                  </a:cxn>
                  <a:cxn ang="0">
                    <a:pos x="44" y="92"/>
                  </a:cxn>
                  <a:cxn ang="0">
                    <a:pos x="10" y="94"/>
                  </a:cxn>
                  <a:cxn ang="0">
                    <a:pos x="0" y="82"/>
                  </a:cxn>
                  <a:cxn ang="0">
                    <a:pos x="8" y="66"/>
                  </a:cxn>
                  <a:cxn ang="0">
                    <a:pos x="18" y="46"/>
                  </a:cxn>
                  <a:cxn ang="0">
                    <a:pos x="32" y="36"/>
                  </a:cxn>
                  <a:cxn ang="0">
                    <a:pos x="28" y="16"/>
                  </a:cxn>
                  <a:cxn ang="0">
                    <a:pos x="84" y="14"/>
                  </a:cxn>
                  <a:cxn ang="0">
                    <a:pos x="114" y="20"/>
                  </a:cxn>
                  <a:cxn ang="0">
                    <a:pos x="138" y="4"/>
                  </a:cxn>
                </a:cxnLst>
                <a:rect l="0" t="0" r="r" b="b"/>
                <a:pathLst>
                  <a:path w="286" h="160">
                    <a:moveTo>
                      <a:pt x="150" y="2"/>
                    </a:moveTo>
                    <a:lnTo>
                      <a:pt x="158" y="6"/>
                    </a:lnTo>
                    <a:lnTo>
                      <a:pt x="164" y="4"/>
                    </a:lnTo>
                    <a:lnTo>
                      <a:pt x="168" y="0"/>
                    </a:lnTo>
                    <a:lnTo>
                      <a:pt x="176" y="0"/>
                    </a:lnTo>
                    <a:lnTo>
                      <a:pt x="192" y="0"/>
                    </a:lnTo>
                    <a:lnTo>
                      <a:pt x="196" y="10"/>
                    </a:lnTo>
                    <a:lnTo>
                      <a:pt x="194" y="22"/>
                    </a:lnTo>
                    <a:lnTo>
                      <a:pt x="212" y="26"/>
                    </a:lnTo>
                    <a:lnTo>
                      <a:pt x="216" y="40"/>
                    </a:lnTo>
                    <a:lnTo>
                      <a:pt x="248" y="42"/>
                    </a:lnTo>
                    <a:lnTo>
                      <a:pt x="250" y="48"/>
                    </a:lnTo>
                    <a:lnTo>
                      <a:pt x="270" y="48"/>
                    </a:lnTo>
                    <a:lnTo>
                      <a:pt x="286" y="58"/>
                    </a:lnTo>
                    <a:lnTo>
                      <a:pt x="286" y="78"/>
                    </a:lnTo>
                    <a:lnTo>
                      <a:pt x="284" y="90"/>
                    </a:lnTo>
                    <a:lnTo>
                      <a:pt x="268" y="94"/>
                    </a:lnTo>
                    <a:lnTo>
                      <a:pt x="258" y="98"/>
                    </a:lnTo>
                    <a:lnTo>
                      <a:pt x="256" y="106"/>
                    </a:lnTo>
                    <a:lnTo>
                      <a:pt x="242" y="112"/>
                    </a:lnTo>
                    <a:lnTo>
                      <a:pt x="224" y="116"/>
                    </a:lnTo>
                    <a:lnTo>
                      <a:pt x="208" y="124"/>
                    </a:lnTo>
                    <a:lnTo>
                      <a:pt x="192" y="128"/>
                    </a:lnTo>
                    <a:lnTo>
                      <a:pt x="190" y="132"/>
                    </a:lnTo>
                    <a:lnTo>
                      <a:pt x="200" y="134"/>
                    </a:lnTo>
                    <a:lnTo>
                      <a:pt x="206" y="140"/>
                    </a:lnTo>
                    <a:lnTo>
                      <a:pt x="210" y="142"/>
                    </a:lnTo>
                    <a:lnTo>
                      <a:pt x="216" y="144"/>
                    </a:lnTo>
                    <a:lnTo>
                      <a:pt x="232" y="142"/>
                    </a:lnTo>
                    <a:lnTo>
                      <a:pt x="238" y="144"/>
                    </a:lnTo>
                    <a:lnTo>
                      <a:pt x="240" y="150"/>
                    </a:lnTo>
                    <a:lnTo>
                      <a:pt x="234" y="150"/>
                    </a:lnTo>
                    <a:lnTo>
                      <a:pt x="220" y="150"/>
                    </a:lnTo>
                    <a:lnTo>
                      <a:pt x="210" y="150"/>
                    </a:lnTo>
                    <a:lnTo>
                      <a:pt x="202" y="154"/>
                    </a:lnTo>
                    <a:lnTo>
                      <a:pt x="194" y="160"/>
                    </a:lnTo>
                    <a:lnTo>
                      <a:pt x="184" y="160"/>
                    </a:lnTo>
                    <a:lnTo>
                      <a:pt x="184" y="152"/>
                    </a:lnTo>
                    <a:lnTo>
                      <a:pt x="180" y="146"/>
                    </a:lnTo>
                    <a:lnTo>
                      <a:pt x="170" y="140"/>
                    </a:lnTo>
                    <a:lnTo>
                      <a:pt x="176" y="136"/>
                    </a:lnTo>
                    <a:lnTo>
                      <a:pt x="184" y="132"/>
                    </a:lnTo>
                    <a:lnTo>
                      <a:pt x="184" y="128"/>
                    </a:lnTo>
                    <a:lnTo>
                      <a:pt x="162" y="128"/>
                    </a:lnTo>
                    <a:lnTo>
                      <a:pt x="158" y="116"/>
                    </a:lnTo>
                    <a:lnTo>
                      <a:pt x="146" y="116"/>
                    </a:lnTo>
                    <a:lnTo>
                      <a:pt x="138" y="118"/>
                    </a:lnTo>
                    <a:lnTo>
                      <a:pt x="138" y="126"/>
                    </a:lnTo>
                    <a:lnTo>
                      <a:pt x="126" y="134"/>
                    </a:lnTo>
                    <a:lnTo>
                      <a:pt x="120" y="146"/>
                    </a:lnTo>
                    <a:lnTo>
                      <a:pt x="114" y="140"/>
                    </a:lnTo>
                    <a:lnTo>
                      <a:pt x="110" y="144"/>
                    </a:lnTo>
                    <a:lnTo>
                      <a:pt x="100" y="142"/>
                    </a:lnTo>
                    <a:lnTo>
                      <a:pt x="100" y="140"/>
                    </a:lnTo>
                    <a:lnTo>
                      <a:pt x="110" y="128"/>
                    </a:lnTo>
                    <a:lnTo>
                      <a:pt x="110" y="120"/>
                    </a:lnTo>
                    <a:lnTo>
                      <a:pt x="128" y="122"/>
                    </a:lnTo>
                    <a:lnTo>
                      <a:pt x="132" y="116"/>
                    </a:lnTo>
                    <a:lnTo>
                      <a:pt x="128" y="108"/>
                    </a:lnTo>
                    <a:lnTo>
                      <a:pt x="118" y="102"/>
                    </a:lnTo>
                    <a:lnTo>
                      <a:pt x="110" y="86"/>
                    </a:lnTo>
                    <a:lnTo>
                      <a:pt x="98" y="82"/>
                    </a:lnTo>
                    <a:lnTo>
                      <a:pt x="88" y="80"/>
                    </a:lnTo>
                    <a:lnTo>
                      <a:pt x="84" y="80"/>
                    </a:lnTo>
                    <a:lnTo>
                      <a:pt x="80" y="84"/>
                    </a:lnTo>
                    <a:lnTo>
                      <a:pt x="68" y="84"/>
                    </a:lnTo>
                    <a:lnTo>
                      <a:pt x="64" y="92"/>
                    </a:lnTo>
                    <a:lnTo>
                      <a:pt x="44" y="92"/>
                    </a:lnTo>
                    <a:lnTo>
                      <a:pt x="32" y="86"/>
                    </a:lnTo>
                    <a:lnTo>
                      <a:pt x="10" y="94"/>
                    </a:lnTo>
                    <a:lnTo>
                      <a:pt x="6" y="86"/>
                    </a:lnTo>
                    <a:lnTo>
                      <a:pt x="0" y="82"/>
                    </a:lnTo>
                    <a:lnTo>
                      <a:pt x="4" y="76"/>
                    </a:lnTo>
                    <a:lnTo>
                      <a:pt x="8" y="66"/>
                    </a:lnTo>
                    <a:lnTo>
                      <a:pt x="10" y="58"/>
                    </a:lnTo>
                    <a:lnTo>
                      <a:pt x="18" y="46"/>
                    </a:lnTo>
                    <a:lnTo>
                      <a:pt x="22" y="42"/>
                    </a:lnTo>
                    <a:lnTo>
                      <a:pt x="32" y="36"/>
                    </a:lnTo>
                    <a:lnTo>
                      <a:pt x="28" y="24"/>
                    </a:lnTo>
                    <a:lnTo>
                      <a:pt x="28" y="16"/>
                    </a:lnTo>
                    <a:lnTo>
                      <a:pt x="36" y="4"/>
                    </a:lnTo>
                    <a:lnTo>
                      <a:pt x="84" y="14"/>
                    </a:lnTo>
                    <a:lnTo>
                      <a:pt x="112" y="14"/>
                    </a:lnTo>
                    <a:lnTo>
                      <a:pt x="114" y="20"/>
                    </a:lnTo>
                    <a:lnTo>
                      <a:pt x="134" y="22"/>
                    </a:lnTo>
                    <a:lnTo>
                      <a:pt x="138" y="4"/>
                    </a:lnTo>
                    <a:lnTo>
                      <a:pt x="150" y="2"/>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1008" name="Freeform 182"/>
              <p:cNvSpPr>
                <a:spLocks noChangeAspect="1"/>
              </p:cNvSpPr>
              <p:nvPr/>
            </p:nvSpPr>
            <p:spPr bwMode="auto">
              <a:xfrm>
                <a:off x="3029" y="1737"/>
                <a:ext cx="142" cy="90"/>
              </a:xfrm>
              <a:custGeom>
                <a:avLst/>
                <a:gdLst/>
                <a:ahLst/>
                <a:cxnLst>
                  <a:cxn ang="0">
                    <a:pos x="32" y="10"/>
                  </a:cxn>
                  <a:cxn ang="0">
                    <a:pos x="46" y="4"/>
                  </a:cxn>
                  <a:cxn ang="0">
                    <a:pos x="54" y="2"/>
                  </a:cxn>
                  <a:cxn ang="0">
                    <a:pos x="66" y="8"/>
                  </a:cxn>
                  <a:cxn ang="0">
                    <a:pos x="86" y="8"/>
                  </a:cxn>
                  <a:cxn ang="0">
                    <a:pos x="90" y="0"/>
                  </a:cxn>
                  <a:cxn ang="0">
                    <a:pos x="102" y="0"/>
                  </a:cxn>
                  <a:cxn ang="0">
                    <a:pos x="106" y="10"/>
                  </a:cxn>
                  <a:cxn ang="0">
                    <a:pos x="108" y="16"/>
                  </a:cxn>
                  <a:cxn ang="0">
                    <a:pos x="120" y="28"/>
                  </a:cxn>
                  <a:cxn ang="0">
                    <a:pos x="122" y="32"/>
                  </a:cxn>
                  <a:cxn ang="0">
                    <a:pos x="118" y="42"/>
                  </a:cxn>
                  <a:cxn ang="0">
                    <a:pos x="120" y="52"/>
                  </a:cxn>
                  <a:cxn ang="0">
                    <a:pos x="122" y="58"/>
                  </a:cxn>
                  <a:cxn ang="0">
                    <a:pos x="132" y="60"/>
                  </a:cxn>
                  <a:cxn ang="0">
                    <a:pos x="136" y="56"/>
                  </a:cxn>
                  <a:cxn ang="0">
                    <a:pos x="142" y="62"/>
                  </a:cxn>
                  <a:cxn ang="0">
                    <a:pos x="138" y="68"/>
                  </a:cxn>
                  <a:cxn ang="0">
                    <a:pos x="130" y="72"/>
                  </a:cxn>
                  <a:cxn ang="0">
                    <a:pos x="126" y="78"/>
                  </a:cxn>
                  <a:cxn ang="0">
                    <a:pos x="124" y="90"/>
                  </a:cxn>
                  <a:cxn ang="0">
                    <a:pos x="118" y="90"/>
                  </a:cxn>
                  <a:cxn ang="0">
                    <a:pos x="106" y="84"/>
                  </a:cxn>
                  <a:cxn ang="0">
                    <a:pos x="92" y="80"/>
                  </a:cxn>
                  <a:cxn ang="0">
                    <a:pos x="84" y="88"/>
                  </a:cxn>
                  <a:cxn ang="0">
                    <a:pos x="72" y="88"/>
                  </a:cxn>
                  <a:cxn ang="0">
                    <a:pos x="44" y="88"/>
                  </a:cxn>
                  <a:cxn ang="0">
                    <a:pos x="32" y="84"/>
                  </a:cxn>
                  <a:cxn ang="0">
                    <a:pos x="32" y="74"/>
                  </a:cxn>
                  <a:cxn ang="0">
                    <a:pos x="16" y="72"/>
                  </a:cxn>
                  <a:cxn ang="0">
                    <a:pos x="8" y="60"/>
                  </a:cxn>
                  <a:cxn ang="0">
                    <a:pos x="2" y="52"/>
                  </a:cxn>
                  <a:cxn ang="0">
                    <a:pos x="0" y="44"/>
                  </a:cxn>
                  <a:cxn ang="0">
                    <a:pos x="14" y="30"/>
                  </a:cxn>
                  <a:cxn ang="0">
                    <a:pos x="24" y="16"/>
                  </a:cxn>
                  <a:cxn ang="0">
                    <a:pos x="32" y="10"/>
                  </a:cxn>
                </a:cxnLst>
                <a:rect l="0" t="0" r="r" b="b"/>
                <a:pathLst>
                  <a:path w="142" h="90">
                    <a:moveTo>
                      <a:pt x="32" y="10"/>
                    </a:moveTo>
                    <a:lnTo>
                      <a:pt x="46" y="4"/>
                    </a:lnTo>
                    <a:lnTo>
                      <a:pt x="54" y="2"/>
                    </a:lnTo>
                    <a:lnTo>
                      <a:pt x="66" y="8"/>
                    </a:lnTo>
                    <a:lnTo>
                      <a:pt x="86" y="8"/>
                    </a:lnTo>
                    <a:lnTo>
                      <a:pt x="90" y="0"/>
                    </a:lnTo>
                    <a:lnTo>
                      <a:pt x="102" y="0"/>
                    </a:lnTo>
                    <a:lnTo>
                      <a:pt x="106" y="10"/>
                    </a:lnTo>
                    <a:lnTo>
                      <a:pt x="108" y="16"/>
                    </a:lnTo>
                    <a:lnTo>
                      <a:pt x="120" y="28"/>
                    </a:lnTo>
                    <a:lnTo>
                      <a:pt x="122" y="32"/>
                    </a:lnTo>
                    <a:lnTo>
                      <a:pt x="118" y="42"/>
                    </a:lnTo>
                    <a:lnTo>
                      <a:pt x="120" y="52"/>
                    </a:lnTo>
                    <a:lnTo>
                      <a:pt x="122" y="58"/>
                    </a:lnTo>
                    <a:lnTo>
                      <a:pt x="132" y="60"/>
                    </a:lnTo>
                    <a:lnTo>
                      <a:pt x="136" y="56"/>
                    </a:lnTo>
                    <a:lnTo>
                      <a:pt x="142" y="62"/>
                    </a:lnTo>
                    <a:lnTo>
                      <a:pt x="138" y="68"/>
                    </a:lnTo>
                    <a:lnTo>
                      <a:pt x="130" y="72"/>
                    </a:lnTo>
                    <a:lnTo>
                      <a:pt x="126" y="78"/>
                    </a:lnTo>
                    <a:lnTo>
                      <a:pt x="124" y="90"/>
                    </a:lnTo>
                    <a:lnTo>
                      <a:pt x="118" y="90"/>
                    </a:lnTo>
                    <a:lnTo>
                      <a:pt x="106" y="84"/>
                    </a:lnTo>
                    <a:lnTo>
                      <a:pt x="92" y="80"/>
                    </a:lnTo>
                    <a:lnTo>
                      <a:pt x="84" y="88"/>
                    </a:lnTo>
                    <a:lnTo>
                      <a:pt x="72" y="88"/>
                    </a:lnTo>
                    <a:lnTo>
                      <a:pt x="44" y="88"/>
                    </a:lnTo>
                    <a:lnTo>
                      <a:pt x="32" y="84"/>
                    </a:lnTo>
                    <a:lnTo>
                      <a:pt x="32" y="74"/>
                    </a:lnTo>
                    <a:lnTo>
                      <a:pt x="16" y="72"/>
                    </a:lnTo>
                    <a:lnTo>
                      <a:pt x="8" y="60"/>
                    </a:lnTo>
                    <a:lnTo>
                      <a:pt x="2" y="52"/>
                    </a:lnTo>
                    <a:lnTo>
                      <a:pt x="0" y="44"/>
                    </a:lnTo>
                    <a:lnTo>
                      <a:pt x="14" y="30"/>
                    </a:lnTo>
                    <a:lnTo>
                      <a:pt x="24" y="16"/>
                    </a:lnTo>
                    <a:lnTo>
                      <a:pt x="32" y="10"/>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1009" name="Freeform 183"/>
              <p:cNvSpPr>
                <a:spLocks noChangeAspect="1"/>
              </p:cNvSpPr>
              <p:nvPr/>
            </p:nvSpPr>
            <p:spPr bwMode="auto">
              <a:xfrm>
                <a:off x="3055" y="1817"/>
                <a:ext cx="98" cy="56"/>
              </a:xfrm>
              <a:custGeom>
                <a:avLst/>
                <a:gdLst/>
                <a:ahLst/>
                <a:cxnLst>
                  <a:cxn ang="0">
                    <a:pos x="18" y="8"/>
                  </a:cxn>
                  <a:cxn ang="0">
                    <a:pos x="46" y="8"/>
                  </a:cxn>
                  <a:cxn ang="0">
                    <a:pos x="58" y="8"/>
                  </a:cxn>
                  <a:cxn ang="0">
                    <a:pos x="66" y="0"/>
                  </a:cxn>
                  <a:cxn ang="0">
                    <a:pos x="80" y="4"/>
                  </a:cxn>
                  <a:cxn ang="0">
                    <a:pos x="92" y="10"/>
                  </a:cxn>
                  <a:cxn ang="0">
                    <a:pos x="98" y="10"/>
                  </a:cxn>
                  <a:cxn ang="0">
                    <a:pos x="98" y="14"/>
                  </a:cxn>
                  <a:cxn ang="0">
                    <a:pos x="90" y="16"/>
                  </a:cxn>
                  <a:cxn ang="0">
                    <a:pos x="90" y="28"/>
                  </a:cxn>
                  <a:cxn ang="0">
                    <a:pos x="82" y="36"/>
                  </a:cxn>
                  <a:cxn ang="0">
                    <a:pos x="84" y="38"/>
                  </a:cxn>
                  <a:cxn ang="0">
                    <a:pos x="92" y="42"/>
                  </a:cxn>
                  <a:cxn ang="0">
                    <a:pos x="90" y="46"/>
                  </a:cxn>
                  <a:cxn ang="0">
                    <a:pos x="80" y="44"/>
                  </a:cxn>
                  <a:cxn ang="0">
                    <a:pos x="72" y="42"/>
                  </a:cxn>
                  <a:cxn ang="0">
                    <a:pos x="64" y="46"/>
                  </a:cxn>
                  <a:cxn ang="0">
                    <a:pos x="60" y="52"/>
                  </a:cxn>
                  <a:cxn ang="0">
                    <a:pos x="60" y="56"/>
                  </a:cxn>
                  <a:cxn ang="0">
                    <a:pos x="52" y="56"/>
                  </a:cxn>
                  <a:cxn ang="0">
                    <a:pos x="40" y="56"/>
                  </a:cxn>
                  <a:cxn ang="0">
                    <a:pos x="30" y="52"/>
                  </a:cxn>
                  <a:cxn ang="0">
                    <a:pos x="24" y="52"/>
                  </a:cxn>
                  <a:cxn ang="0">
                    <a:pos x="14" y="54"/>
                  </a:cxn>
                  <a:cxn ang="0">
                    <a:pos x="12" y="48"/>
                  </a:cxn>
                  <a:cxn ang="0">
                    <a:pos x="6" y="42"/>
                  </a:cxn>
                  <a:cxn ang="0">
                    <a:pos x="4" y="34"/>
                  </a:cxn>
                  <a:cxn ang="0">
                    <a:pos x="10" y="22"/>
                  </a:cxn>
                  <a:cxn ang="0">
                    <a:pos x="4" y="14"/>
                  </a:cxn>
                  <a:cxn ang="0">
                    <a:pos x="0" y="8"/>
                  </a:cxn>
                  <a:cxn ang="0">
                    <a:pos x="6" y="4"/>
                  </a:cxn>
                  <a:cxn ang="0">
                    <a:pos x="18" y="8"/>
                  </a:cxn>
                </a:cxnLst>
                <a:rect l="0" t="0" r="r" b="b"/>
                <a:pathLst>
                  <a:path w="98" h="56">
                    <a:moveTo>
                      <a:pt x="18" y="8"/>
                    </a:moveTo>
                    <a:lnTo>
                      <a:pt x="46" y="8"/>
                    </a:lnTo>
                    <a:lnTo>
                      <a:pt x="58" y="8"/>
                    </a:lnTo>
                    <a:lnTo>
                      <a:pt x="66" y="0"/>
                    </a:lnTo>
                    <a:lnTo>
                      <a:pt x="80" y="4"/>
                    </a:lnTo>
                    <a:lnTo>
                      <a:pt x="92" y="10"/>
                    </a:lnTo>
                    <a:lnTo>
                      <a:pt x="98" y="10"/>
                    </a:lnTo>
                    <a:lnTo>
                      <a:pt x="98" y="14"/>
                    </a:lnTo>
                    <a:lnTo>
                      <a:pt x="90" y="16"/>
                    </a:lnTo>
                    <a:lnTo>
                      <a:pt x="90" y="28"/>
                    </a:lnTo>
                    <a:lnTo>
                      <a:pt x="82" y="36"/>
                    </a:lnTo>
                    <a:lnTo>
                      <a:pt x="84" y="38"/>
                    </a:lnTo>
                    <a:lnTo>
                      <a:pt x="92" y="42"/>
                    </a:lnTo>
                    <a:lnTo>
                      <a:pt x="90" y="46"/>
                    </a:lnTo>
                    <a:lnTo>
                      <a:pt x="80" y="44"/>
                    </a:lnTo>
                    <a:lnTo>
                      <a:pt x="72" y="42"/>
                    </a:lnTo>
                    <a:lnTo>
                      <a:pt x="64" y="46"/>
                    </a:lnTo>
                    <a:lnTo>
                      <a:pt x="60" y="52"/>
                    </a:lnTo>
                    <a:lnTo>
                      <a:pt x="60" y="56"/>
                    </a:lnTo>
                    <a:lnTo>
                      <a:pt x="52" y="56"/>
                    </a:lnTo>
                    <a:lnTo>
                      <a:pt x="40" y="56"/>
                    </a:lnTo>
                    <a:lnTo>
                      <a:pt x="30" y="52"/>
                    </a:lnTo>
                    <a:lnTo>
                      <a:pt x="24" y="52"/>
                    </a:lnTo>
                    <a:lnTo>
                      <a:pt x="14" y="54"/>
                    </a:lnTo>
                    <a:lnTo>
                      <a:pt x="12" y="48"/>
                    </a:lnTo>
                    <a:lnTo>
                      <a:pt x="6" y="42"/>
                    </a:lnTo>
                    <a:lnTo>
                      <a:pt x="4" y="34"/>
                    </a:lnTo>
                    <a:lnTo>
                      <a:pt x="10" y="22"/>
                    </a:lnTo>
                    <a:lnTo>
                      <a:pt x="4" y="14"/>
                    </a:lnTo>
                    <a:lnTo>
                      <a:pt x="0" y="8"/>
                    </a:lnTo>
                    <a:lnTo>
                      <a:pt x="6" y="4"/>
                    </a:lnTo>
                    <a:lnTo>
                      <a:pt x="18" y="8"/>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1010" name="Freeform 184"/>
              <p:cNvSpPr>
                <a:spLocks noChangeAspect="1"/>
              </p:cNvSpPr>
              <p:nvPr/>
            </p:nvSpPr>
            <p:spPr bwMode="auto">
              <a:xfrm>
                <a:off x="3115" y="1859"/>
                <a:ext cx="42" cy="30"/>
              </a:xfrm>
              <a:custGeom>
                <a:avLst/>
                <a:gdLst/>
                <a:ahLst/>
                <a:cxnLst>
                  <a:cxn ang="0">
                    <a:pos x="0" y="14"/>
                  </a:cxn>
                  <a:cxn ang="0">
                    <a:pos x="0" y="20"/>
                  </a:cxn>
                  <a:cxn ang="0">
                    <a:pos x="2" y="26"/>
                  </a:cxn>
                  <a:cxn ang="0">
                    <a:pos x="10" y="26"/>
                  </a:cxn>
                  <a:cxn ang="0">
                    <a:pos x="4" y="30"/>
                  </a:cxn>
                  <a:cxn ang="0">
                    <a:pos x="14" y="28"/>
                  </a:cxn>
                  <a:cxn ang="0">
                    <a:pos x="26" y="20"/>
                  </a:cxn>
                  <a:cxn ang="0">
                    <a:pos x="34" y="16"/>
                  </a:cxn>
                  <a:cxn ang="0">
                    <a:pos x="42" y="18"/>
                  </a:cxn>
                  <a:cxn ang="0">
                    <a:pos x="38" y="14"/>
                  </a:cxn>
                  <a:cxn ang="0">
                    <a:pos x="32" y="10"/>
                  </a:cxn>
                  <a:cxn ang="0">
                    <a:pos x="30" y="4"/>
                  </a:cxn>
                  <a:cxn ang="0">
                    <a:pos x="22" y="4"/>
                  </a:cxn>
                  <a:cxn ang="0">
                    <a:pos x="12" y="0"/>
                  </a:cxn>
                  <a:cxn ang="0">
                    <a:pos x="4" y="4"/>
                  </a:cxn>
                  <a:cxn ang="0">
                    <a:pos x="0" y="10"/>
                  </a:cxn>
                  <a:cxn ang="0">
                    <a:pos x="0" y="14"/>
                  </a:cxn>
                </a:cxnLst>
                <a:rect l="0" t="0" r="r" b="b"/>
                <a:pathLst>
                  <a:path w="42" h="30">
                    <a:moveTo>
                      <a:pt x="0" y="14"/>
                    </a:moveTo>
                    <a:lnTo>
                      <a:pt x="0" y="20"/>
                    </a:lnTo>
                    <a:lnTo>
                      <a:pt x="2" y="26"/>
                    </a:lnTo>
                    <a:lnTo>
                      <a:pt x="10" y="26"/>
                    </a:lnTo>
                    <a:lnTo>
                      <a:pt x="4" y="30"/>
                    </a:lnTo>
                    <a:lnTo>
                      <a:pt x="14" y="28"/>
                    </a:lnTo>
                    <a:lnTo>
                      <a:pt x="26" y="20"/>
                    </a:lnTo>
                    <a:lnTo>
                      <a:pt x="34" y="16"/>
                    </a:lnTo>
                    <a:lnTo>
                      <a:pt x="42" y="18"/>
                    </a:lnTo>
                    <a:lnTo>
                      <a:pt x="38" y="14"/>
                    </a:lnTo>
                    <a:lnTo>
                      <a:pt x="32" y="10"/>
                    </a:lnTo>
                    <a:lnTo>
                      <a:pt x="30" y="4"/>
                    </a:lnTo>
                    <a:lnTo>
                      <a:pt x="22" y="4"/>
                    </a:lnTo>
                    <a:lnTo>
                      <a:pt x="12" y="0"/>
                    </a:lnTo>
                    <a:lnTo>
                      <a:pt x="4" y="4"/>
                    </a:lnTo>
                    <a:lnTo>
                      <a:pt x="0" y="10"/>
                    </a:lnTo>
                    <a:lnTo>
                      <a:pt x="0" y="14"/>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1011" name="Freeform 185"/>
              <p:cNvSpPr>
                <a:spLocks noChangeAspect="1"/>
              </p:cNvSpPr>
              <p:nvPr/>
            </p:nvSpPr>
            <p:spPr bwMode="auto">
              <a:xfrm>
                <a:off x="3075" y="1981"/>
                <a:ext cx="44" cy="10"/>
              </a:xfrm>
              <a:custGeom>
                <a:avLst/>
                <a:gdLst/>
                <a:ahLst/>
                <a:cxnLst>
                  <a:cxn ang="0">
                    <a:pos x="4" y="0"/>
                  </a:cxn>
                  <a:cxn ang="0">
                    <a:pos x="10" y="0"/>
                  </a:cxn>
                  <a:cxn ang="0">
                    <a:pos x="16" y="2"/>
                  </a:cxn>
                  <a:cxn ang="0">
                    <a:pos x="22" y="2"/>
                  </a:cxn>
                  <a:cxn ang="0">
                    <a:pos x="30" y="2"/>
                  </a:cxn>
                  <a:cxn ang="0">
                    <a:pos x="34" y="2"/>
                  </a:cxn>
                  <a:cxn ang="0">
                    <a:pos x="42" y="4"/>
                  </a:cxn>
                  <a:cxn ang="0">
                    <a:pos x="44" y="8"/>
                  </a:cxn>
                  <a:cxn ang="0">
                    <a:pos x="40" y="10"/>
                  </a:cxn>
                  <a:cxn ang="0">
                    <a:pos x="32" y="8"/>
                  </a:cxn>
                  <a:cxn ang="0">
                    <a:pos x="24" y="8"/>
                  </a:cxn>
                  <a:cxn ang="0">
                    <a:pos x="18" y="10"/>
                  </a:cxn>
                  <a:cxn ang="0">
                    <a:pos x="16" y="6"/>
                  </a:cxn>
                  <a:cxn ang="0">
                    <a:pos x="8" y="6"/>
                  </a:cxn>
                  <a:cxn ang="0">
                    <a:pos x="0" y="4"/>
                  </a:cxn>
                  <a:cxn ang="0">
                    <a:pos x="4" y="0"/>
                  </a:cxn>
                </a:cxnLst>
                <a:rect l="0" t="0" r="r" b="b"/>
                <a:pathLst>
                  <a:path w="44" h="10">
                    <a:moveTo>
                      <a:pt x="4" y="0"/>
                    </a:moveTo>
                    <a:lnTo>
                      <a:pt x="10" y="0"/>
                    </a:lnTo>
                    <a:lnTo>
                      <a:pt x="16" y="2"/>
                    </a:lnTo>
                    <a:lnTo>
                      <a:pt x="22" y="2"/>
                    </a:lnTo>
                    <a:lnTo>
                      <a:pt x="30" y="2"/>
                    </a:lnTo>
                    <a:lnTo>
                      <a:pt x="34" y="2"/>
                    </a:lnTo>
                    <a:lnTo>
                      <a:pt x="42" y="4"/>
                    </a:lnTo>
                    <a:lnTo>
                      <a:pt x="44" y="8"/>
                    </a:lnTo>
                    <a:lnTo>
                      <a:pt x="40" y="10"/>
                    </a:lnTo>
                    <a:lnTo>
                      <a:pt x="32" y="8"/>
                    </a:lnTo>
                    <a:lnTo>
                      <a:pt x="24" y="8"/>
                    </a:lnTo>
                    <a:lnTo>
                      <a:pt x="18" y="10"/>
                    </a:lnTo>
                    <a:lnTo>
                      <a:pt x="16" y="6"/>
                    </a:lnTo>
                    <a:lnTo>
                      <a:pt x="8" y="6"/>
                    </a:lnTo>
                    <a:lnTo>
                      <a:pt x="0" y="4"/>
                    </a:lnTo>
                    <a:lnTo>
                      <a:pt x="4" y="0"/>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sp>
            <p:nvSpPr>
              <p:cNvPr id="1012" name="Freeform 186"/>
              <p:cNvSpPr>
                <a:spLocks noChangeAspect="1"/>
              </p:cNvSpPr>
              <p:nvPr/>
            </p:nvSpPr>
            <p:spPr bwMode="auto">
              <a:xfrm>
                <a:off x="3021" y="1867"/>
                <a:ext cx="94" cy="98"/>
              </a:xfrm>
              <a:custGeom>
                <a:avLst/>
                <a:gdLst/>
                <a:ahLst/>
                <a:cxnLst>
                  <a:cxn ang="0">
                    <a:pos x="46" y="64"/>
                  </a:cxn>
                  <a:cxn ang="0">
                    <a:pos x="38" y="68"/>
                  </a:cxn>
                  <a:cxn ang="0">
                    <a:pos x="24" y="66"/>
                  </a:cxn>
                  <a:cxn ang="0">
                    <a:pos x="20" y="78"/>
                  </a:cxn>
                  <a:cxn ang="0">
                    <a:pos x="26" y="88"/>
                  </a:cxn>
                  <a:cxn ang="0">
                    <a:pos x="32" y="86"/>
                  </a:cxn>
                  <a:cxn ang="0">
                    <a:pos x="36" y="98"/>
                  </a:cxn>
                  <a:cxn ang="0">
                    <a:pos x="42" y="92"/>
                  </a:cxn>
                  <a:cxn ang="0">
                    <a:pos x="48" y="94"/>
                  </a:cxn>
                  <a:cxn ang="0">
                    <a:pos x="44" y="86"/>
                  </a:cxn>
                  <a:cxn ang="0">
                    <a:pos x="42" y="76"/>
                  </a:cxn>
                  <a:cxn ang="0">
                    <a:pos x="52" y="74"/>
                  </a:cxn>
                  <a:cxn ang="0">
                    <a:pos x="48" y="64"/>
                  </a:cxn>
                  <a:cxn ang="0">
                    <a:pos x="58" y="70"/>
                  </a:cxn>
                  <a:cxn ang="0">
                    <a:pos x="62" y="60"/>
                  </a:cxn>
                  <a:cxn ang="0">
                    <a:pos x="50" y="54"/>
                  </a:cxn>
                  <a:cxn ang="0">
                    <a:pos x="44" y="44"/>
                  </a:cxn>
                  <a:cxn ang="0">
                    <a:pos x="38" y="32"/>
                  </a:cxn>
                  <a:cxn ang="0">
                    <a:pos x="38" y="22"/>
                  </a:cxn>
                  <a:cxn ang="0">
                    <a:pos x="48" y="26"/>
                  </a:cxn>
                  <a:cxn ang="0">
                    <a:pos x="58" y="26"/>
                  </a:cxn>
                  <a:cxn ang="0">
                    <a:pos x="58" y="16"/>
                  </a:cxn>
                  <a:cxn ang="0">
                    <a:pos x="70" y="14"/>
                  </a:cxn>
                  <a:cxn ang="0">
                    <a:pos x="84" y="14"/>
                  </a:cxn>
                  <a:cxn ang="0">
                    <a:pos x="94" y="12"/>
                  </a:cxn>
                  <a:cxn ang="0">
                    <a:pos x="86" y="6"/>
                  </a:cxn>
                  <a:cxn ang="0">
                    <a:pos x="70" y="4"/>
                  </a:cxn>
                  <a:cxn ang="0">
                    <a:pos x="58" y="0"/>
                  </a:cxn>
                  <a:cxn ang="0">
                    <a:pos x="40" y="10"/>
                  </a:cxn>
                  <a:cxn ang="0">
                    <a:pos x="26" y="12"/>
                  </a:cxn>
                  <a:cxn ang="0">
                    <a:pos x="14" y="16"/>
                  </a:cxn>
                  <a:cxn ang="0">
                    <a:pos x="10" y="26"/>
                  </a:cxn>
                  <a:cxn ang="0">
                    <a:pos x="0" y="38"/>
                  </a:cxn>
                  <a:cxn ang="0">
                    <a:pos x="10" y="46"/>
                  </a:cxn>
                  <a:cxn ang="0">
                    <a:pos x="20" y="48"/>
                  </a:cxn>
                  <a:cxn ang="0">
                    <a:pos x="14" y="58"/>
                  </a:cxn>
                  <a:cxn ang="0">
                    <a:pos x="26" y="58"/>
                  </a:cxn>
                  <a:cxn ang="0">
                    <a:pos x="42" y="62"/>
                  </a:cxn>
                </a:cxnLst>
                <a:rect l="0" t="0" r="r" b="b"/>
                <a:pathLst>
                  <a:path w="94" h="98">
                    <a:moveTo>
                      <a:pt x="42" y="62"/>
                    </a:moveTo>
                    <a:lnTo>
                      <a:pt x="46" y="64"/>
                    </a:lnTo>
                    <a:lnTo>
                      <a:pt x="44" y="68"/>
                    </a:lnTo>
                    <a:lnTo>
                      <a:pt x="38" y="68"/>
                    </a:lnTo>
                    <a:lnTo>
                      <a:pt x="30" y="66"/>
                    </a:lnTo>
                    <a:lnTo>
                      <a:pt x="24" y="66"/>
                    </a:lnTo>
                    <a:lnTo>
                      <a:pt x="20" y="70"/>
                    </a:lnTo>
                    <a:lnTo>
                      <a:pt x="20" y="78"/>
                    </a:lnTo>
                    <a:lnTo>
                      <a:pt x="26" y="82"/>
                    </a:lnTo>
                    <a:lnTo>
                      <a:pt x="26" y="88"/>
                    </a:lnTo>
                    <a:lnTo>
                      <a:pt x="28" y="92"/>
                    </a:lnTo>
                    <a:lnTo>
                      <a:pt x="32" y="86"/>
                    </a:lnTo>
                    <a:lnTo>
                      <a:pt x="34" y="90"/>
                    </a:lnTo>
                    <a:lnTo>
                      <a:pt x="36" y="98"/>
                    </a:lnTo>
                    <a:lnTo>
                      <a:pt x="42" y="96"/>
                    </a:lnTo>
                    <a:lnTo>
                      <a:pt x="42" y="92"/>
                    </a:lnTo>
                    <a:lnTo>
                      <a:pt x="46" y="98"/>
                    </a:lnTo>
                    <a:lnTo>
                      <a:pt x="48" y="94"/>
                    </a:lnTo>
                    <a:lnTo>
                      <a:pt x="48" y="90"/>
                    </a:lnTo>
                    <a:lnTo>
                      <a:pt x="44" y="86"/>
                    </a:lnTo>
                    <a:lnTo>
                      <a:pt x="40" y="80"/>
                    </a:lnTo>
                    <a:lnTo>
                      <a:pt x="42" y="76"/>
                    </a:lnTo>
                    <a:lnTo>
                      <a:pt x="46" y="76"/>
                    </a:lnTo>
                    <a:lnTo>
                      <a:pt x="52" y="74"/>
                    </a:lnTo>
                    <a:lnTo>
                      <a:pt x="48" y="70"/>
                    </a:lnTo>
                    <a:lnTo>
                      <a:pt x="48" y="64"/>
                    </a:lnTo>
                    <a:lnTo>
                      <a:pt x="52" y="68"/>
                    </a:lnTo>
                    <a:lnTo>
                      <a:pt x="58" y="70"/>
                    </a:lnTo>
                    <a:lnTo>
                      <a:pt x="64" y="66"/>
                    </a:lnTo>
                    <a:lnTo>
                      <a:pt x="62" y="60"/>
                    </a:lnTo>
                    <a:lnTo>
                      <a:pt x="58" y="56"/>
                    </a:lnTo>
                    <a:lnTo>
                      <a:pt x="50" y="54"/>
                    </a:lnTo>
                    <a:lnTo>
                      <a:pt x="46" y="50"/>
                    </a:lnTo>
                    <a:lnTo>
                      <a:pt x="44" y="44"/>
                    </a:lnTo>
                    <a:lnTo>
                      <a:pt x="44" y="40"/>
                    </a:lnTo>
                    <a:lnTo>
                      <a:pt x="38" y="32"/>
                    </a:lnTo>
                    <a:lnTo>
                      <a:pt x="36" y="28"/>
                    </a:lnTo>
                    <a:lnTo>
                      <a:pt x="38" y="22"/>
                    </a:lnTo>
                    <a:lnTo>
                      <a:pt x="44" y="20"/>
                    </a:lnTo>
                    <a:lnTo>
                      <a:pt x="48" y="26"/>
                    </a:lnTo>
                    <a:lnTo>
                      <a:pt x="56" y="28"/>
                    </a:lnTo>
                    <a:lnTo>
                      <a:pt x="58" y="26"/>
                    </a:lnTo>
                    <a:lnTo>
                      <a:pt x="60" y="22"/>
                    </a:lnTo>
                    <a:lnTo>
                      <a:pt x="58" y="16"/>
                    </a:lnTo>
                    <a:lnTo>
                      <a:pt x="64" y="16"/>
                    </a:lnTo>
                    <a:lnTo>
                      <a:pt x="70" y="14"/>
                    </a:lnTo>
                    <a:lnTo>
                      <a:pt x="78" y="14"/>
                    </a:lnTo>
                    <a:lnTo>
                      <a:pt x="84" y="14"/>
                    </a:lnTo>
                    <a:lnTo>
                      <a:pt x="90" y="14"/>
                    </a:lnTo>
                    <a:lnTo>
                      <a:pt x="94" y="12"/>
                    </a:lnTo>
                    <a:lnTo>
                      <a:pt x="94" y="6"/>
                    </a:lnTo>
                    <a:lnTo>
                      <a:pt x="86" y="6"/>
                    </a:lnTo>
                    <a:lnTo>
                      <a:pt x="74" y="6"/>
                    </a:lnTo>
                    <a:lnTo>
                      <a:pt x="70" y="4"/>
                    </a:lnTo>
                    <a:lnTo>
                      <a:pt x="64" y="2"/>
                    </a:lnTo>
                    <a:lnTo>
                      <a:pt x="58" y="0"/>
                    </a:lnTo>
                    <a:lnTo>
                      <a:pt x="48" y="4"/>
                    </a:lnTo>
                    <a:lnTo>
                      <a:pt x="40" y="10"/>
                    </a:lnTo>
                    <a:lnTo>
                      <a:pt x="34" y="10"/>
                    </a:lnTo>
                    <a:lnTo>
                      <a:pt x="26" y="12"/>
                    </a:lnTo>
                    <a:lnTo>
                      <a:pt x="18" y="14"/>
                    </a:lnTo>
                    <a:lnTo>
                      <a:pt x="14" y="16"/>
                    </a:lnTo>
                    <a:lnTo>
                      <a:pt x="14" y="20"/>
                    </a:lnTo>
                    <a:lnTo>
                      <a:pt x="10" y="26"/>
                    </a:lnTo>
                    <a:lnTo>
                      <a:pt x="2" y="34"/>
                    </a:lnTo>
                    <a:lnTo>
                      <a:pt x="0" y="38"/>
                    </a:lnTo>
                    <a:lnTo>
                      <a:pt x="4" y="42"/>
                    </a:lnTo>
                    <a:lnTo>
                      <a:pt x="10" y="46"/>
                    </a:lnTo>
                    <a:lnTo>
                      <a:pt x="16" y="46"/>
                    </a:lnTo>
                    <a:lnTo>
                      <a:pt x="20" y="48"/>
                    </a:lnTo>
                    <a:lnTo>
                      <a:pt x="14" y="52"/>
                    </a:lnTo>
                    <a:lnTo>
                      <a:pt x="14" y="58"/>
                    </a:lnTo>
                    <a:lnTo>
                      <a:pt x="18" y="60"/>
                    </a:lnTo>
                    <a:lnTo>
                      <a:pt x="26" y="58"/>
                    </a:lnTo>
                    <a:lnTo>
                      <a:pt x="32" y="60"/>
                    </a:lnTo>
                    <a:lnTo>
                      <a:pt x="42" y="62"/>
                    </a:lnTo>
                    <a:close/>
                  </a:path>
                </a:pathLst>
              </a:custGeom>
              <a:solidFill>
                <a:schemeClr val="accent5"/>
              </a:solidFill>
              <a:ln w="7938">
                <a:solidFill>
                  <a:srgbClr val="FFFFFF"/>
                </a:solidFill>
                <a:prstDash val="solid"/>
                <a:round/>
                <a:headEnd/>
                <a:tailEnd/>
              </a:ln>
            </p:spPr>
            <p:txBody>
              <a:bodyPr/>
              <a:lstStyle/>
              <a:p>
                <a:endParaRPr lang="en-US" kern="0" dirty="0">
                  <a:solidFill>
                    <a:srgbClr val="0F245F"/>
                  </a:solidFill>
                </a:endParaRPr>
              </a:p>
            </p:txBody>
          </p:sp>
          <p:sp>
            <p:nvSpPr>
              <p:cNvPr id="1013" name="Freeform 187"/>
              <p:cNvSpPr>
                <a:spLocks noChangeAspect="1"/>
              </p:cNvSpPr>
              <p:nvPr/>
            </p:nvSpPr>
            <p:spPr bwMode="auto">
              <a:xfrm>
                <a:off x="3009" y="1849"/>
                <a:ext cx="26" cy="56"/>
              </a:xfrm>
              <a:custGeom>
                <a:avLst/>
                <a:gdLst/>
                <a:ahLst/>
                <a:cxnLst>
                  <a:cxn ang="0">
                    <a:pos x="0" y="12"/>
                  </a:cxn>
                  <a:cxn ang="0">
                    <a:pos x="2" y="4"/>
                  </a:cxn>
                  <a:cxn ang="0">
                    <a:pos x="6" y="0"/>
                  </a:cxn>
                  <a:cxn ang="0">
                    <a:pos x="14" y="2"/>
                  </a:cxn>
                  <a:cxn ang="0">
                    <a:pos x="22" y="8"/>
                  </a:cxn>
                  <a:cxn ang="0">
                    <a:pos x="20" y="16"/>
                  </a:cxn>
                  <a:cxn ang="0">
                    <a:pos x="20" y="22"/>
                  </a:cxn>
                  <a:cxn ang="0">
                    <a:pos x="24" y="30"/>
                  </a:cxn>
                  <a:cxn ang="0">
                    <a:pos x="26" y="34"/>
                  </a:cxn>
                  <a:cxn ang="0">
                    <a:pos x="26" y="38"/>
                  </a:cxn>
                  <a:cxn ang="0">
                    <a:pos x="22" y="44"/>
                  </a:cxn>
                  <a:cxn ang="0">
                    <a:pos x="12" y="56"/>
                  </a:cxn>
                  <a:cxn ang="0">
                    <a:pos x="2" y="40"/>
                  </a:cxn>
                  <a:cxn ang="0">
                    <a:pos x="4" y="28"/>
                  </a:cxn>
                  <a:cxn ang="0">
                    <a:pos x="2" y="18"/>
                  </a:cxn>
                  <a:cxn ang="0">
                    <a:pos x="0" y="12"/>
                  </a:cxn>
                </a:cxnLst>
                <a:rect l="0" t="0" r="r" b="b"/>
                <a:pathLst>
                  <a:path w="26" h="56">
                    <a:moveTo>
                      <a:pt x="0" y="12"/>
                    </a:moveTo>
                    <a:lnTo>
                      <a:pt x="2" y="4"/>
                    </a:lnTo>
                    <a:lnTo>
                      <a:pt x="6" y="0"/>
                    </a:lnTo>
                    <a:lnTo>
                      <a:pt x="14" y="2"/>
                    </a:lnTo>
                    <a:lnTo>
                      <a:pt x="22" y="8"/>
                    </a:lnTo>
                    <a:lnTo>
                      <a:pt x="20" y="16"/>
                    </a:lnTo>
                    <a:lnTo>
                      <a:pt x="20" y="22"/>
                    </a:lnTo>
                    <a:lnTo>
                      <a:pt x="24" y="30"/>
                    </a:lnTo>
                    <a:lnTo>
                      <a:pt x="26" y="34"/>
                    </a:lnTo>
                    <a:lnTo>
                      <a:pt x="26" y="38"/>
                    </a:lnTo>
                    <a:lnTo>
                      <a:pt x="22" y="44"/>
                    </a:lnTo>
                    <a:lnTo>
                      <a:pt x="12" y="56"/>
                    </a:lnTo>
                    <a:lnTo>
                      <a:pt x="2" y="40"/>
                    </a:lnTo>
                    <a:lnTo>
                      <a:pt x="4" y="28"/>
                    </a:lnTo>
                    <a:lnTo>
                      <a:pt x="2" y="18"/>
                    </a:lnTo>
                    <a:lnTo>
                      <a:pt x="0" y="12"/>
                    </a:lnTo>
                    <a:close/>
                  </a:path>
                </a:pathLst>
              </a:custGeom>
              <a:solidFill>
                <a:srgbClr val="CECECE"/>
              </a:solidFill>
              <a:ln w="7938">
                <a:solidFill>
                  <a:srgbClr val="FFFFFF"/>
                </a:solidFill>
                <a:prstDash val="solid"/>
                <a:round/>
                <a:headEnd/>
                <a:tailEnd/>
              </a:ln>
            </p:spPr>
            <p:txBody>
              <a:bodyPr/>
              <a:lstStyle/>
              <a:p>
                <a:pPr>
                  <a:defRPr/>
                </a:pPr>
                <a:endParaRPr lang="en-US" kern="0" dirty="0">
                  <a:solidFill>
                    <a:srgbClr val="0F245F"/>
                  </a:solidFill>
                </a:endParaRPr>
              </a:p>
            </p:txBody>
          </p:sp>
        </p:grpSp>
      </p:grpSp>
      <p:graphicFrame>
        <p:nvGraphicFramePr>
          <p:cNvPr id="1014" name="Table 1013"/>
          <p:cNvGraphicFramePr>
            <a:graphicFrameLocks noGrp="1"/>
          </p:cNvGraphicFramePr>
          <p:nvPr>
            <p:extLst>
              <p:ext uri="{D42A27DB-BD31-4B8C-83A1-F6EECF244321}">
                <p14:modId xmlns:p14="http://schemas.microsoft.com/office/powerpoint/2010/main" val="1056190155"/>
              </p:ext>
            </p:extLst>
          </p:nvPr>
        </p:nvGraphicFramePr>
        <p:xfrm>
          <a:off x="4475860" y="1392260"/>
          <a:ext cx="1645920" cy="640080"/>
        </p:xfrm>
        <a:graphic>
          <a:graphicData uri="http://schemas.openxmlformats.org/drawingml/2006/table">
            <a:tbl>
              <a:tblPr firstRow="1" bandRow="1">
                <a:tableStyleId>{5C22544A-7EE6-4342-B048-85BDC9FD1C3A}</a:tableStyleId>
              </a:tblPr>
              <a:tblGrid>
                <a:gridCol w="1645920"/>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Europe</a:t>
                      </a:r>
                    </a:p>
                  </a:txBody>
                  <a:tcPr>
                    <a:lnL w="76200" cap="flat" cmpd="sng" algn="ctr">
                      <a:solidFill>
                        <a:schemeClr val="accent5"/>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r h="188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Sites: 68</a:t>
                      </a:r>
                    </a:p>
                  </a:txBody>
                  <a:tcPr>
                    <a:lnL w="76200" cap="flat" cmpd="sng" algn="ctr">
                      <a:solidFill>
                        <a:schemeClr val="accent5"/>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69961486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ngle Heading or Call Out Graphic">
    <p:spTree>
      <p:nvGrpSpPr>
        <p:cNvPr id="1" name=""/>
        <p:cNvGrpSpPr/>
        <p:nvPr/>
      </p:nvGrpSpPr>
      <p:grpSpPr>
        <a:xfrm>
          <a:off x="0" y="0"/>
          <a:ext cx="0" cy="0"/>
          <a:chOff x="0" y="0"/>
          <a:chExt cx="0" cy="0"/>
        </a:xfrm>
      </p:grpSpPr>
      <p:sp>
        <p:nvSpPr>
          <p:cNvPr id="171" name="Title 170"/>
          <p:cNvSpPr>
            <a:spLocks noGrp="1"/>
          </p:cNvSpPr>
          <p:nvPr>
            <p:ph type="title" hasCustomPrompt="1"/>
          </p:nvPr>
        </p:nvSpPr>
        <p:spPr/>
        <p:txBody>
          <a:bodyPr/>
          <a:lstStyle>
            <a:lvl1pPr>
              <a:defRPr kumimoji="0" lang="en-US" sz="2800" b="0" i="0" u="none" strike="noStrike" kern="0" cap="none" spc="0" normalizeH="0" baseline="0" noProof="0" smtClean="0">
                <a:ln>
                  <a:noFill/>
                </a:ln>
                <a:solidFill>
                  <a:srgbClr val="004B8D"/>
                </a:solidFill>
                <a:effectLst/>
                <a:uLnTx/>
                <a:uFillTx/>
              </a:defRPr>
            </a:lvl1pPr>
          </a:lstStyle>
          <a:p>
            <a:r>
              <a:rPr lang="en-US" dirty="0" smtClean="0"/>
              <a:t>Angle Heading or Call Out Graphic</a:t>
            </a:r>
            <a:endParaRPr lang="en-US" dirty="0"/>
          </a:p>
        </p:txBody>
      </p:sp>
      <p:sp>
        <p:nvSpPr>
          <p:cNvPr id="74" name="Rectangle 73"/>
          <p:cNvSpPr/>
          <p:nvPr userDrawn="1"/>
        </p:nvSpPr>
        <p:spPr>
          <a:xfrm>
            <a:off x="4707948" y="4493462"/>
            <a:ext cx="4222692" cy="1754326"/>
          </a:xfrm>
          <a:prstGeom prst="rect">
            <a:avLst/>
          </a:prstGeom>
        </p:spPr>
        <p:txBody>
          <a:bodyPr wrap="square">
            <a:spAutoFit/>
          </a:bodyPr>
          <a:lstStyle/>
          <a:p>
            <a:pPr lvl="0" eaLnBrk="0" fontAlgn="base" hangingPunct="0">
              <a:lnSpc>
                <a:spcPct val="90000"/>
              </a:lnSpc>
              <a:spcBef>
                <a:spcPts val="300"/>
              </a:spcBef>
              <a:spcAft>
                <a:spcPts val="300"/>
              </a:spcAft>
              <a:buClr>
                <a:srgbClr val="FFFFFF">
                  <a:lumMod val="50000"/>
                </a:srgbClr>
              </a:buClr>
              <a:buSzPct val="85000"/>
            </a:pPr>
            <a:r>
              <a:rPr lang="en-US" sz="2000" kern="0" dirty="0">
                <a:solidFill>
                  <a:srgbClr val="3F4040"/>
                </a:solidFill>
              </a:rPr>
              <a:t>The angle </a:t>
            </a:r>
            <a:r>
              <a:rPr lang="en-US" sz="2000" kern="0" dirty="0" smtClean="0">
                <a:solidFill>
                  <a:srgbClr val="3F4040"/>
                </a:solidFill>
              </a:rPr>
              <a:t>graphic element can be used above or below a column, as a heading or as a </a:t>
            </a:r>
            <a:r>
              <a:rPr lang="en-US" sz="2000" kern="0" dirty="0">
                <a:solidFill>
                  <a:srgbClr val="3F4040"/>
                </a:solidFill>
              </a:rPr>
              <a:t>call </a:t>
            </a:r>
            <a:r>
              <a:rPr lang="en-US" sz="2000" kern="0" dirty="0" smtClean="0">
                <a:solidFill>
                  <a:srgbClr val="3F4040"/>
                </a:solidFill>
              </a:rPr>
              <a:t>out to add color and draw attention to a key point. It should be used for short statements only. </a:t>
            </a:r>
            <a:endParaRPr lang="en-US" sz="2000" kern="0" dirty="0">
              <a:solidFill>
                <a:srgbClr val="3F4040"/>
              </a:solidFill>
            </a:endParaRPr>
          </a:p>
        </p:txBody>
      </p:sp>
      <p:cxnSp>
        <p:nvCxnSpPr>
          <p:cNvPr id="75" name="Straight Connector 74"/>
          <p:cNvCxnSpPr/>
          <p:nvPr userDrawn="1"/>
        </p:nvCxnSpPr>
        <p:spPr bwMode="auto">
          <a:xfrm>
            <a:off x="406015" y="3657600"/>
            <a:ext cx="8756267"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grpSp>
        <p:nvGrpSpPr>
          <p:cNvPr id="76" name="Group 75"/>
          <p:cNvGrpSpPr/>
          <p:nvPr userDrawn="1"/>
        </p:nvGrpSpPr>
        <p:grpSpPr>
          <a:xfrm flipH="1">
            <a:off x="406015" y="4589422"/>
            <a:ext cx="3455598" cy="458346"/>
            <a:chOff x="4789713" y="1156893"/>
            <a:chExt cx="3966554" cy="458346"/>
          </a:xfrm>
          <a:solidFill>
            <a:schemeClr val="accent1"/>
          </a:solidFill>
        </p:grpSpPr>
        <p:sp>
          <p:nvSpPr>
            <p:cNvPr id="77" name="Parallelogram 76"/>
            <p:cNvSpPr/>
            <p:nvPr/>
          </p:nvSpPr>
          <p:spPr bwMode="auto">
            <a:xfrm flipH="1">
              <a:off x="4789713"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78" name="Rectangle 77"/>
            <p:cNvSpPr/>
            <p:nvPr/>
          </p:nvSpPr>
          <p:spPr bwMode="auto">
            <a:xfrm>
              <a:off x="5822830" y="1156893"/>
              <a:ext cx="293343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79" name="TextBox 78"/>
          <p:cNvSpPr txBox="1"/>
          <p:nvPr userDrawn="1"/>
        </p:nvSpPr>
        <p:spPr bwMode="white">
          <a:xfrm>
            <a:off x="406015" y="4635104"/>
            <a:ext cx="3170651" cy="363048"/>
          </a:xfrm>
          <a:prstGeom prst="rect">
            <a:avLst/>
          </a:prstGeom>
          <a:noFill/>
          <a:ln w="9525">
            <a:noFill/>
            <a:miter lim="800000"/>
            <a:headEnd/>
            <a:tailEnd/>
          </a:ln>
        </p:spPr>
        <p:txBody>
          <a:bodyPr wrap="square" lIns="182880" rtlCol="0">
            <a:spAutoFit/>
          </a:bodyPr>
          <a:lstStyle/>
          <a:p>
            <a:pPr eaLnBrk="0" hangingPunct="0">
              <a:lnSpc>
                <a:spcPct val="105000"/>
              </a:lnSpc>
            </a:pPr>
            <a:r>
              <a:rPr lang="en-US" b="1" dirty="0" smtClean="0">
                <a:solidFill>
                  <a:srgbClr val="FFFFFF"/>
                </a:solidFill>
              </a:rPr>
              <a:t>Two Column Blue </a:t>
            </a:r>
            <a:r>
              <a:rPr lang="en-US" b="1" dirty="0">
                <a:solidFill>
                  <a:srgbClr val="FFFFFF"/>
                </a:solidFill>
              </a:rPr>
              <a:t>Angle</a:t>
            </a:r>
          </a:p>
        </p:txBody>
      </p:sp>
      <p:grpSp>
        <p:nvGrpSpPr>
          <p:cNvPr id="80" name="Group 79"/>
          <p:cNvGrpSpPr/>
          <p:nvPr userDrawn="1"/>
        </p:nvGrpSpPr>
        <p:grpSpPr>
          <a:xfrm flipH="1">
            <a:off x="0" y="1424824"/>
            <a:ext cx="5555867" cy="458346"/>
            <a:chOff x="4789713" y="1156893"/>
            <a:chExt cx="3966554" cy="458346"/>
          </a:xfrm>
          <a:solidFill>
            <a:schemeClr val="accent2"/>
          </a:solidFill>
        </p:grpSpPr>
        <p:sp>
          <p:nvSpPr>
            <p:cNvPr id="81" name="Parallelogram 80"/>
            <p:cNvSpPr/>
            <p:nvPr/>
          </p:nvSpPr>
          <p:spPr bwMode="auto">
            <a:xfrm flipH="1">
              <a:off x="4789713"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82" name="Rectangle 81"/>
            <p:cNvSpPr/>
            <p:nvPr/>
          </p:nvSpPr>
          <p:spPr bwMode="auto">
            <a:xfrm>
              <a:off x="5822830" y="1156893"/>
              <a:ext cx="293343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83" name="TextBox 82"/>
          <p:cNvSpPr txBox="1"/>
          <p:nvPr userDrawn="1"/>
        </p:nvSpPr>
        <p:spPr bwMode="white">
          <a:xfrm>
            <a:off x="0" y="1470506"/>
            <a:ext cx="5273040" cy="383182"/>
          </a:xfrm>
          <a:prstGeom prst="rect">
            <a:avLst/>
          </a:prstGeom>
          <a:noFill/>
          <a:ln w="9525">
            <a:noFill/>
            <a:miter lim="800000"/>
            <a:headEnd/>
            <a:tailEnd/>
          </a:ln>
        </p:spPr>
        <p:txBody>
          <a:bodyPr wrap="square" lIns="457200" rtlCol="0">
            <a:spAutoFit/>
          </a:bodyPr>
          <a:lstStyle>
            <a:defPPr>
              <a:defRPr lang="en-US"/>
            </a:defPPr>
            <a:lvl1pPr eaLnBrk="0" hangingPunct="0">
              <a:lnSpc>
                <a:spcPct val="105000"/>
              </a:lnSpc>
              <a:defRPr b="1">
                <a:solidFill>
                  <a:srgbClr val="FFFFFF"/>
                </a:solidFill>
              </a:defRPr>
            </a:lvl1pPr>
          </a:lstStyle>
          <a:p>
            <a:r>
              <a:rPr lang="en-US" dirty="0"/>
              <a:t>One Column Left Side Green Angle </a:t>
            </a:r>
          </a:p>
        </p:txBody>
      </p:sp>
      <p:grpSp>
        <p:nvGrpSpPr>
          <p:cNvPr id="84" name="Group 83"/>
          <p:cNvGrpSpPr/>
          <p:nvPr userDrawn="1"/>
        </p:nvGrpSpPr>
        <p:grpSpPr>
          <a:xfrm flipH="1">
            <a:off x="0" y="2100283"/>
            <a:ext cx="5555867" cy="458346"/>
            <a:chOff x="4789713" y="1156893"/>
            <a:chExt cx="3966554" cy="458346"/>
          </a:xfrm>
          <a:solidFill>
            <a:schemeClr val="accent1"/>
          </a:solidFill>
        </p:grpSpPr>
        <p:sp>
          <p:nvSpPr>
            <p:cNvPr id="85" name="Parallelogram 84"/>
            <p:cNvSpPr/>
            <p:nvPr/>
          </p:nvSpPr>
          <p:spPr bwMode="auto">
            <a:xfrm flipH="1">
              <a:off x="4789713"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86" name="Rectangle 85"/>
            <p:cNvSpPr/>
            <p:nvPr/>
          </p:nvSpPr>
          <p:spPr bwMode="auto">
            <a:xfrm>
              <a:off x="5822830" y="1156893"/>
              <a:ext cx="293343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87" name="TextBox 86"/>
          <p:cNvSpPr txBox="1"/>
          <p:nvPr userDrawn="1"/>
        </p:nvSpPr>
        <p:spPr bwMode="white">
          <a:xfrm>
            <a:off x="0" y="2145965"/>
            <a:ext cx="5090160" cy="383182"/>
          </a:xfrm>
          <a:prstGeom prst="rect">
            <a:avLst/>
          </a:prstGeom>
          <a:noFill/>
          <a:ln w="9525">
            <a:noFill/>
            <a:miter lim="800000"/>
            <a:headEnd/>
            <a:tailEnd/>
          </a:ln>
        </p:spPr>
        <p:txBody>
          <a:bodyPr wrap="square" lIns="457200" rtlCol="0">
            <a:spAutoFit/>
          </a:bodyPr>
          <a:lstStyle/>
          <a:p>
            <a:pPr eaLnBrk="0" hangingPunct="0">
              <a:lnSpc>
                <a:spcPct val="105000"/>
              </a:lnSpc>
            </a:pPr>
            <a:r>
              <a:rPr lang="en-US" b="1" dirty="0">
                <a:solidFill>
                  <a:srgbClr val="FFFFFF"/>
                </a:solidFill>
              </a:rPr>
              <a:t>One Column Left Side Blue Angle </a:t>
            </a:r>
          </a:p>
        </p:txBody>
      </p:sp>
      <p:cxnSp>
        <p:nvCxnSpPr>
          <p:cNvPr id="88" name="Straight Connector 87"/>
          <p:cNvCxnSpPr/>
          <p:nvPr userDrawn="1"/>
        </p:nvCxnSpPr>
        <p:spPr bwMode="auto">
          <a:xfrm>
            <a:off x="406015" y="4604662"/>
            <a:ext cx="4023360"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grpSp>
        <p:nvGrpSpPr>
          <p:cNvPr id="89" name="Group 88"/>
          <p:cNvGrpSpPr/>
          <p:nvPr userDrawn="1"/>
        </p:nvGrpSpPr>
        <p:grpSpPr>
          <a:xfrm flipH="1">
            <a:off x="406015" y="5215648"/>
            <a:ext cx="3455598" cy="458346"/>
            <a:chOff x="4789713" y="1156893"/>
            <a:chExt cx="3966554" cy="458346"/>
          </a:xfrm>
          <a:solidFill>
            <a:schemeClr val="accent2"/>
          </a:solidFill>
        </p:grpSpPr>
        <p:sp>
          <p:nvSpPr>
            <p:cNvPr id="90" name="Parallelogram 89"/>
            <p:cNvSpPr/>
            <p:nvPr/>
          </p:nvSpPr>
          <p:spPr bwMode="auto">
            <a:xfrm flipH="1">
              <a:off x="4789713"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91" name="Rectangle 90"/>
            <p:cNvSpPr/>
            <p:nvPr/>
          </p:nvSpPr>
          <p:spPr bwMode="auto">
            <a:xfrm>
              <a:off x="5822830" y="1156893"/>
              <a:ext cx="293343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92" name="TextBox 91"/>
          <p:cNvSpPr txBox="1"/>
          <p:nvPr userDrawn="1"/>
        </p:nvSpPr>
        <p:spPr bwMode="white">
          <a:xfrm>
            <a:off x="406015" y="5261330"/>
            <a:ext cx="3170651" cy="363048"/>
          </a:xfrm>
          <a:prstGeom prst="rect">
            <a:avLst/>
          </a:prstGeom>
          <a:noFill/>
          <a:ln w="9525">
            <a:noFill/>
            <a:miter lim="800000"/>
            <a:headEnd/>
            <a:tailEnd/>
          </a:ln>
        </p:spPr>
        <p:txBody>
          <a:bodyPr wrap="square" lIns="182880" rtlCol="0">
            <a:spAutoFit/>
          </a:bodyPr>
          <a:lstStyle/>
          <a:p>
            <a:pPr eaLnBrk="0" hangingPunct="0">
              <a:lnSpc>
                <a:spcPct val="105000"/>
              </a:lnSpc>
            </a:pPr>
            <a:r>
              <a:rPr lang="en-US" b="1" dirty="0" smtClean="0">
                <a:solidFill>
                  <a:srgbClr val="FFFFFF"/>
                </a:solidFill>
              </a:rPr>
              <a:t>Two Column Green </a:t>
            </a:r>
            <a:r>
              <a:rPr lang="en-US" b="1" dirty="0">
                <a:solidFill>
                  <a:srgbClr val="FFFFFF"/>
                </a:solidFill>
              </a:rPr>
              <a:t>Angle</a:t>
            </a:r>
          </a:p>
        </p:txBody>
      </p:sp>
      <p:cxnSp>
        <p:nvCxnSpPr>
          <p:cNvPr id="93" name="Straight Connector 92"/>
          <p:cNvCxnSpPr/>
          <p:nvPr userDrawn="1"/>
        </p:nvCxnSpPr>
        <p:spPr bwMode="auto">
          <a:xfrm>
            <a:off x="406015" y="5215648"/>
            <a:ext cx="4023360"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grpSp>
        <p:nvGrpSpPr>
          <p:cNvPr id="94" name="Group 93"/>
          <p:cNvGrpSpPr/>
          <p:nvPr userDrawn="1"/>
        </p:nvGrpSpPr>
        <p:grpSpPr>
          <a:xfrm>
            <a:off x="3606415" y="2987915"/>
            <a:ext cx="5555867" cy="458346"/>
            <a:chOff x="4789713" y="1156893"/>
            <a:chExt cx="3966554" cy="458346"/>
          </a:xfrm>
          <a:solidFill>
            <a:schemeClr val="accent2"/>
          </a:solidFill>
        </p:grpSpPr>
        <p:sp>
          <p:nvSpPr>
            <p:cNvPr id="95" name="Parallelogram 94"/>
            <p:cNvSpPr/>
            <p:nvPr/>
          </p:nvSpPr>
          <p:spPr bwMode="auto">
            <a:xfrm flipH="1">
              <a:off x="4789713"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96" name="Rectangle 95"/>
            <p:cNvSpPr/>
            <p:nvPr/>
          </p:nvSpPr>
          <p:spPr bwMode="auto">
            <a:xfrm>
              <a:off x="5822830" y="1156893"/>
              <a:ext cx="293343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cxnSp>
        <p:nvCxnSpPr>
          <p:cNvPr id="97" name="Straight Connector 96"/>
          <p:cNvCxnSpPr/>
          <p:nvPr userDrawn="1"/>
        </p:nvCxnSpPr>
        <p:spPr bwMode="auto">
          <a:xfrm>
            <a:off x="406015" y="2971800"/>
            <a:ext cx="8756267"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sp>
        <p:nvSpPr>
          <p:cNvPr id="98" name="TextBox 97"/>
          <p:cNvSpPr txBox="1"/>
          <p:nvPr userDrawn="1"/>
        </p:nvSpPr>
        <p:spPr bwMode="white">
          <a:xfrm>
            <a:off x="3870575" y="3033597"/>
            <a:ext cx="5273040" cy="383182"/>
          </a:xfrm>
          <a:prstGeom prst="rect">
            <a:avLst/>
          </a:prstGeom>
          <a:noFill/>
          <a:ln w="9525">
            <a:noFill/>
            <a:miter lim="800000"/>
            <a:headEnd/>
            <a:tailEnd/>
          </a:ln>
        </p:spPr>
        <p:txBody>
          <a:bodyPr wrap="square" lIns="91440" rIns="457200" rtlCol="0">
            <a:spAutoFit/>
          </a:bodyPr>
          <a:lstStyle>
            <a:defPPr>
              <a:defRPr lang="en-US"/>
            </a:defPPr>
            <a:lvl1pPr eaLnBrk="0" hangingPunct="0">
              <a:lnSpc>
                <a:spcPct val="105000"/>
              </a:lnSpc>
              <a:defRPr b="1">
                <a:solidFill>
                  <a:srgbClr val="FFFFFF"/>
                </a:solidFill>
              </a:defRPr>
            </a:lvl1pPr>
          </a:lstStyle>
          <a:p>
            <a:pPr algn="r"/>
            <a:r>
              <a:rPr lang="en-US" dirty="0"/>
              <a:t>One Column </a:t>
            </a:r>
            <a:r>
              <a:rPr lang="en-US" dirty="0" smtClean="0"/>
              <a:t>Right </a:t>
            </a:r>
            <a:r>
              <a:rPr lang="en-US" dirty="0"/>
              <a:t>Side Green Angle </a:t>
            </a:r>
          </a:p>
        </p:txBody>
      </p:sp>
      <p:grpSp>
        <p:nvGrpSpPr>
          <p:cNvPr id="99" name="Group 98"/>
          <p:cNvGrpSpPr/>
          <p:nvPr userDrawn="1"/>
        </p:nvGrpSpPr>
        <p:grpSpPr>
          <a:xfrm>
            <a:off x="3606415" y="3688955"/>
            <a:ext cx="5555867" cy="458346"/>
            <a:chOff x="4789713" y="1156893"/>
            <a:chExt cx="3966554" cy="458346"/>
          </a:xfrm>
          <a:solidFill>
            <a:schemeClr val="accent1"/>
          </a:solidFill>
        </p:grpSpPr>
        <p:sp>
          <p:nvSpPr>
            <p:cNvPr id="100" name="Parallelogram 99"/>
            <p:cNvSpPr/>
            <p:nvPr/>
          </p:nvSpPr>
          <p:spPr bwMode="auto">
            <a:xfrm flipH="1">
              <a:off x="4789713"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101" name="Rectangle 100"/>
            <p:cNvSpPr/>
            <p:nvPr/>
          </p:nvSpPr>
          <p:spPr bwMode="auto">
            <a:xfrm>
              <a:off x="5822830" y="1156893"/>
              <a:ext cx="293343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102" name="TextBox 101"/>
          <p:cNvSpPr txBox="1"/>
          <p:nvPr userDrawn="1"/>
        </p:nvSpPr>
        <p:spPr bwMode="white">
          <a:xfrm>
            <a:off x="3870575" y="3734637"/>
            <a:ext cx="5273040" cy="383182"/>
          </a:xfrm>
          <a:prstGeom prst="rect">
            <a:avLst/>
          </a:prstGeom>
          <a:noFill/>
          <a:ln w="9525">
            <a:noFill/>
            <a:miter lim="800000"/>
            <a:headEnd/>
            <a:tailEnd/>
          </a:ln>
        </p:spPr>
        <p:txBody>
          <a:bodyPr wrap="square" lIns="91440" rIns="457200" rtlCol="0">
            <a:spAutoFit/>
          </a:bodyPr>
          <a:lstStyle>
            <a:defPPr>
              <a:defRPr lang="en-US"/>
            </a:defPPr>
            <a:lvl1pPr eaLnBrk="0" hangingPunct="0">
              <a:lnSpc>
                <a:spcPct val="105000"/>
              </a:lnSpc>
              <a:defRPr b="1">
                <a:solidFill>
                  <a:srgbClr val="FFFFFF"/>
                </a:solidFill>
              </a:defRPr>
            </a:lvl1pPr>
          </a:lstStyle>
          <a:p>
            <a:pPr algn="r"/>
            <a:r>
              <a:rPr lang="en-US" dirty="0"/>
              <a:t>One Column </a:t>
            </a:r>
            <a:r>
              <a:rPr lang="en-US" dirty="0" smtClean="0"/>
              <a:t>Right </a:t>
            </a:r>
            <a:r>
              <a:rPr lang="en-US" dirty="0"/>
              <a:t>Side </a:t>
            </a:r>
            <a:r>
              <a:rPr lang="en-US" dirty="0" smtClean="0"/>
              <a:t>Blue </a:t>
            </a:r>
            <a:r>
              <a:rPr lang="en-US" dirty="0"/>
              <a:t>Angle </a:t>
            </a:r>
          </a:p>
        </p:txBody>
      </p:sp>
      <p:cxnSp>
        <p:nvCxnSpPr>
          <p:cNvPr id="103" name="Straight Connector 102"/>
          <p:cNvCxnSpPr/>
          <p:nvPr userDrawn="1"/>
        </p:nvCxnSpPr>
        <p:spPr bwMode="auto">
          <a:xfrm>
            <a:off x="0" y="2085553"/>
            <a:ext cx="8756267"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cxnSp>
        <p:nvCxnSpPr>
          <p:cNvPr id="104" name="Straight Connector 103"/>
          <p:cNvCxnSpPr/>
          <p:nvPr userDrawn="1"/>
        </p:nvCxnSpPr>
        <p:spPr bwMode="auto">
          <a:xfrm>
            <a:off x="0" y="1408709"/>
            <a:ext cx="8756267"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27648262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1 Line Internal Tombst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grpSp>
        <p:nvGrpSpPr>
          <p:cNvPr id="6" name="Group 5"/>
          <p:cNvGrpSpPr/>
          <p:nvPr userDrawn="1"/>
        </p:nvGrpSpPr>
        <p:grpSpPr>
          <a:xfrm>
            <a:off x="0" y="6138806"/>
            <a:ext cx="9144000" cy="723258"/>
            <a:chOff x="0" y="5686691"/>
            <a:chExt cx="8306602" cy="731521"/>
          </a:xfrm>
        </p:grpSpPr>
        <p:sp>
          <p:nvSpPr>
            <p:cNvPr id="7" name="Rectangle 6"/>
            <p:cNvSpPr/>
            <p:nvPr/>
          </p:nvSpPr>
          <p:spPr bwMode="auto">
            <a:xfrm>
              <a:off x="0" y="5686692"/>
              <a:ext cx="8306602" cy="73152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8" name="Straight Connector 7"/>
            <p:cNvCxnSpPr/>
            <p:nvPr/>
          </p:nvCxnSpPr>
          <p:spPr bwMode="auto">
            <a:xfrm>
              <a:off x="0" y="5686691"/>
              <a:ext cx="8306602" cy="0"/>
            </a:xfrm>
            <a:prstGeom prst="line">
              <a:avLst/>
            </a:prstGeom>
            <a:solidFill>
              <a:schemeClr val="accent1"/>
            </a:solidFill>
            <a:ln w="57150" cap="flat" cmpd="sng" algn="ctr">
              <a:solidFill>
                <a:schemeClr val="tx2"/>
              </a:solidFill>
              <a:prstDash val="solid"/>
              <a:miter lim="800000"/>
              <a:headEnd type="none" w="med" len="med"/>
              <a:tailEnd type="none" w="med" len="med"/>
            </a:ln>
            <a:effectLst/>
          </p:spPr>
        </p:cxnSp>
      </p:grpSp>
      <p:sp>
        <p:nvSpPr>
          <p:cNvPr id="16" name="Text Placeholder 15"/>
          <p:cNvSpPr>
            <a:spLocks noGrp="1"/>
          </p:cNvSpPr>
          <p:nvPr>
            <p:ph type="body" sz="quarter" idx="17"/>
          </p:nvPr>
        </p:nvSpPr>
        <p:spPr>
          <a:xfrm>
            <a:off x="112713" y="6248400"/>
            <a:ext cx="8934450" cy="354176"/>
          </a:xfrm>
        </p:spPr>
        <p:txBody>
          <a:bodyPr tIns="0"/>
          <a:lstStyle>
            <a:lvl1pPr marL="0" indent="0" algn="ctr">
              <a:spcBef>
                <a:spcPts val="0"/>
              </a:spcBef>
              <a:spcAft>
                <a:spcPts val="0"/>
              </a:spcAft>
              <a:buNone/>
              <a:defRPr b="1"/>
            </a:lvl1pPr>
          </a:lstStyle>
          <a:p>
            <a:pPr lvl="0"/>
            <a:endParaRPr lang="en-US" dirty="0"/>
          </a:p>
        </p:txBody>
      </p:sp>
      <p:sp>
        <p:nvSpPr>
          <p:cNvPr id="20" name="Content Placeholder 19"/>
          <p:cNvSpPr>
            <a:spLocks noGrp="1"/>
          </p:cNvSpPr>
          <p:nvPr>
            <p:ph sz="quarter" idx="19"/>
          </p:nvPr>
        </p:nvSpPr>
        <p:spPr>
          <a:xfrm>
            <a:off x="409575" y="1339850"/>
            <a:ext cx="8328025" cy="460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Rectangle 6"/>
          <p:cNvSpPr>
            <a:spLocks noChangeArrowheads="1"/>
          </p:cNvSpPr>
          <p:nvPr userDrawn="1"/>
        </p:nvSpPr>
        <p:spPr bwMode="auto">
          <a:xfrm>
            <a:off x="8572712" y="6613525"/>
            <a:ext cx="540808" cy="190500"/>
          </a:xfrm>
          <a:prstGeom prst="rect">
            <a:avLst/>
          </a:prstGeom>
          <a:noFill/>
          <a:ln w="9525">
            <a:noFill/>
            <a:miter lim="800000"/>
            <a:headEnd/>
            <a:tailEnd/>
          </a:ln>
        </p:spPr>
        <p:txBody>
          <a:bodyPr anchor="ctr"/>
          <a:lstStyle/>
          <a:p>
            <a:pPr algn="r" eaLnBrk="0" fontAlgn="base" hangingPunct="0">
              <a:spcBef>
                <a:spcPct val="0"/>
              </a:spcBef>
              <a:spcAft>
                <a:spcPct val="0"/>
              </a:spcAft>
              <a:defRPr/>
            </a:pPr>
            <a:fld id="{602CA472-7307-4085-82E8-BDBC0ED538DE}" type="slidenum">
              <a:rPr lang="en-US" sz="800">
                <a:solidFill>
                  <a:srgbClr val="004B8D"/>
                </a:solidFill>
              </a:rPr>
              <a:pPr algn="r" eaLnBrk="0" fontAlgn="base" hangingPunct="0">
                <a:spcBef>
                  <a:spcPct val="0"/>
                </a:spcBef>
                <a:spcAft>
                  <a:spcPct val="0"/>
                </a:spcAft>
                <a:defRPr/>
              </a:pPr>
              <a:t>‹#›</a:t>
            </a:fld>
            <a:endParaRPr lang="en-US" sz="800" dirty="0">
              <a:solidFill>
                <a:srgbClr val="004B8D"/>
              </a:solidFill>
            </a:endParaRPr>
          </a:p>
        </p:txBody>
      </p:sp>
      <p:sp>
        <p:nvSpPr>
          <p:cNvPr id="23" name="Footer Placeholder 22"/>
          <p:cNvSpPr>
            <a:spLocks noGrp="1"/>
          </p:cNvSpPr>
          <p:nvPr>
            <p:ph type="ftr" sz="quarter" idx="20"/>
          </p:nvPr>
        </p:nvSpPr>
        <p:spPr/>
        <p:txBody>
          <a:bodyPr/>
          <a:lstStyle/>
          <a:p>
            <a:pPr>
              <a:defRPr/>
            </a:pPr>
            <a:r>
              <a:rPr lang="en-US" smtClean="0">
                <a:solidFill>
                  <a:srgbClr val="004B8D"/>
                </a:solidFill>
              </a:rPr>
              <a:t>Emerson Confidential and Proprietary/For internal use only</a:t>
            </a:r>
            <a:endParaRPr lang="en-US" dirty="0" smtClean="0">
              <a:solidFill>
                <a:srgbClr val="004B8D"/>
              </a:solidFill>
            </a:endParaRPr>
          </a:p>
        </p:txBody>
      </p:sp>
    </p:spTree>
    <p:extLst>
      <p:ext uri="{BB962C8B-B14F-4D97-AF65-F5344CB8AC3E}">
        <p14:creationId xmlns:p14="http://schemas.microsoft.com/office/powerpoint/2010/main" val="38828406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2 Line Internal Tombst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grpSp>
        <p:nvGrpSpPr>
          <p:cNvPr id="18" name="Group 17"/>
          <p:cNvGrpSpPr/>
          <p:nvPr userDrawn="1"/>
        </p:nvGrpSpPr>
        <p:grpSpPr>
          <a:xfrm>
            <a:off x="0" y="5867401"/>
            <a:ext cx="9144000" cy="990600"/>
            <a:chOff x="0" y="5686691"/>
            <a:chExt cx="8306602" cy="825501"/>
          </a:xfrm>
        </p:grpSpPr>
        <p:sp>
          <p:nvSpPr>
            <p:cNvPr id="19" name="Rectangle 18"/>
            <p:cNvSpPr/>
            <p:nvPr/>
          </p:nvSpPr>
          <p:spPr bwMode="auto">
            <a:xfrm>
              <a:off x="0" y="5686692"/>
              <a:ext cx="8306602" cy="82550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20" name="Straight Connector 19"/>
            <p:cNvCxnSpPr/>
            <p:nvPr/>
          </p:nvCxnSpPr>
          <p:spPr bwMode="auto">
            <a:xfrm>
              <a:off x="0" y="5686691"/>
              <a:ext cx="8306602" cy="0"/>
            </a:xfrm>
            <a:prstGeom prst="line">
              <a:avLst/>
            </a:prstGeom>
            <a:solidFill>
              <a:schemeClr val="accent1"/>
            </a:solidFill>
            <a:ln w="57150" cap="flat" cmpd="sng" algn="ctr">
              <a:solidFill>
                <a:schemeClr val="tx2"/>
              </a:solidFill>
              <a:prstDash val="solid"/>
              <a:miter lim="800000"/>
              <a:headEnd type="none" w="med" len="med"/>
              <a:tailEnd type="none" w="med" len="med"/>
            </a:ln>
            <a:effectLst/>
          </p:spPr>
        </p:cxnSp>
      </p:grpSp>
      <p:sp>
        <p:nvSpPr>
          <p:cNvPr id="7" name="Content Placeholder 6"/>
          <p:cNvSpPr>
            <a:spLocks noGrp="1"/>
          </p:cNvSpPr>
          <p:nvPr>
            <p:ph sz="quarter" idx="16"/>
          </p:nvPr>
        </p:nvSpPr>
        <p:spPr>
          <a:xfrm>
            <a:off x="409575" y="1339850"/>
            <a:ext cx="8353425" cy="4451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ext Placeholder 15"/>
          <p:cNvSpPr>
            <a:spLocks noGrp="1"/>
          </p:cNvSpPr>
          <p:nvPr>
            <p:ph type="body" sz="quarter" idx="18"/>
          </p:nvPr>
        </p:nvSpPr>
        <p:spPr>
          <a:xfrm>
            <a:off x="112713" y="5989320"/>
            <a:ext cx="8934450" cy="624205"/>
          </a:xfrm>
        </p:spPr>
        <p:txBody>
          <a:bodyPr tIns="0"/>
          <a:lstStyle>
            <a:lvl1pPr marL="0" indent="0" algn="ctr">
              <a:spcBef>
                <a:spcPts val="0"/>
              </a:spcBef>
              <a:spcAft>
                <a:spcPts val="0"/>
              </a:spcAft>
              <a:buNone/>
              <a:defRPr b="1"/>
            </a:lvl1pPr>
          </a:lstStyle>
          <a:p>
            <a:pPr lvl="0"/>
            <a:endParaRPr lang="en-US" dirty="0"/>
          </a:p>
        </p:txBody>
      </p:sp>
      <p:sp>
        <p:nvSpPr>
          <p:cNvPr id="17" name="Rectangle 6"/>
          <p:cNvSpPr>
            <a:spLocks noChangeArrowheads="1"/>
          </p:cNvSpPr>
          <p:nvPr userDrawn="1"/>
        </p:nvSpPr>
        <p:spPr bwMode="auto">
          <a:xfrm>
            <a:off x="8572712" y="6613525"/>
            <a:ext cx="540808" cy="190500"/>
          </a:xfrm>
          <a:prstGeom prst="rect">
            <a:avLst/>
          </a:prstGeom>
          <a:noFill/>
          <a:ln w="9525">
            <a:noFill/>
            <a:miter lim="800000"/>
            <a:headEnd/>
            <a:tailEnd/>
          </a:ln>
        </p:spPr>
        <p:txBody>
          <a:bodyPr anchor="ctr"/>
          <a:lstStyle/>
          <a:p>
            <a:pPr algn="r" eaLnBrk="0" fontAlgn="base" hangingPunct="0">
              <a:spcBef>
                <a:spcPct val="0"/>
              </a:spcBef>
              <a:spcAft>
                <a:spcPct val="0"/>
              </a:spcAft>
              <a:defRPr/>
            </a:pPr>
            <a:fld id="{602CA472-7307-4085-82E8-BDBC0ED538DE}" type="slidenum">
              <a:rPr lang="en-US" sz="800">
                <a:solidFill>
                  <a:srgbClr val="004B8D"/>
                </a:solidFill>
              </a:rPr>
              <a:pPr algn="r" eaLnBrk="0" fontAlgn="base" hangingPunct="0">
                <a:spcBef>
                  <a:spcPct val="0"/>
                </a:spcBef>
                <a:spcAft>
                  <a:spcPct val="0"/>
                </a:spcAft>
                <a:defRPr/>
              </a:pPr>
              <a:t>‹#›</a:t>
            </a:fld>
            <a:endParaRPr lang="en-US" sz="800" dirty="0">
              <a:solidFill>
                <a:srgbClr val="004B8D"/>
              </a:solidFill>
            </a:endParaRPr>
          </a:p>
        </p:txBody>
      </p:sp>
      <p:sp>
        <p:nvSpPr>
          <p:cNvPr id="11" name="Footer Placeholder 10"/>
          <p:cNvSpPr>
            <a:spLocks noGrp="1"/>
          </p:cNvSpPr>
          <p:nvPr>
            <p:ph type="ftr" sz="quarter" idx="19"/>
          </p:nvPr>
        </p:nvSpPr>
        <p:spPr/>
        <p:txBody>
          <a:bodyPr/>
          <a:lstStyle/>
          <a:p>
            <a:pPr>
              <a:defRPr/>
            </a:pPr>
            <a:r>
              <a:rPr lang="en-US" smtClean="0">
                <a:solidFill>
                  <a:srgbClr val="004B8D"/>
                </a:solidFill>
              </a:rPr>
              <a:t>Emerson Confidential and Proprietary/For internal use only</a:t>
            </a:r>
            <a:endParaRPr lang="en-US" dirty="0" smtClean="0">
              <a:solidFill>
                <a:srgbClr val="004B8D"/>
              </a:solidFill>
            </a:endParaRPr>
          </a:p>
        </p:txBody>
      </p:sp>
    </p:spTree>
    <p:extLst>
      <p:ext uri="{BB962C8B-B14F-4D97-AF65-F5344CB8AC3E}">
        <p14:creationId xmlns:p14="http://schemas.microsoft.com/office/powerpoint/2010/main" val="1199876306"/>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3 Line Internal Tombst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grpSp>
        <p:nvGrpSpPr>
          <p:cNvPr id="18" name="Group 17"/>
          <p:cNvGrpSpPr/>
          <p:nvPr userDrawn="1"/>
        </p:nvGrpSpPr>
        <p:grpSpPr>
          <a:xfrm>
            <a:off x="0" y="5638800"/>
            <a:ext cx="9144000" cy="1219201"/>
            <a:chOff x="0" y="5686691"/>
            <a:chExt cx="8306602" cy="825501"/>
          </a:xfrm>
        </p:grpSpPr>
        <p:sp>
          <p:nvSpPr>
            <p:cNvPr id="19" name="Rectangle 18"/>
            <p:cNvSpPr/>
            <p:nvPr/>
          </p:nvSpPr>
          <p:spPr bwMode="auto">
            <a:xfrm>
              <a:off x="0" y="5686692"/>
              <a:ext cx="8306602" cy="825500"/>
            </a:xfrm>
            <a:prstGeom prst="rect">
              <a:avLst/>
            </a:prstGeom>
            <a:solidFill>
              <a:srgbClr val="FFFF99"/>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20" name="Straight Connector 19"/>
            <p:cNvCxnSpPr/>
            <p:nvPr/>
          </p:nvCxnSpPr>
          <p:spPr bwMode="auto">
            <a:xfrm>
              <a:off x="0" y="5686691"/>
              <a:ext cx="8306602" cy="0"/>
            </a:xfrm>
            <a:prstGeom prst="line">
              <a:avLst/>
            </a:prstGeom>
            <a:solidFill>
              <a:schemeClr val="accent1"/>
            </a:solidFill>
            <a:ln w="57150" cap="flat" cmpd="sng" algn="ctr">
              <a:solidFill>
                <a:schemeClr val="tx2"/>
              </a:solidFill>
              <a:prstDash val="solid"/>
              <a:miter lim="800000"/>
              <a:headEnd type="none" w="med" len="med"/>
              <a:tailEnd type="none" w="med" len="med"/>
            </a:ln>
            <a:effectLst/>
          </p:spPr>
        </p:cxnSp>
      </p:grpSp>
      <p:sp>
        <p:nvSpPr>
          <p:cNvPr id="7" name="Content Placeholder 6"/>
          <p:cNvSpPr>
            <a:spLocks noGrp="1"/>
          </p:cNvSpPr>
          <p:nvPr>
            <p:ph sz="quarter" idx="16"/>
          </p:nvPr>
        </p:nvSpPr>
        <p:spPr>
          <a:xfrm>
            <a:off x="409575" y="1339850"/>
            <a:ext cx="8353425" cy="4146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ext Placeholder 15"/>
          <p:cNvSpPr>
            <a:spLocks noGrp="1"/>
          </p:cNvSpPr>
          <p:nvPr>
            <p:ph type="body" sz="quarter" idx="18"/>
          </p:nvPr>
        </p:nvSpPr>
        <p:spPr>
          <a:xfrm>
            <a:off x="112713" y="5741826"/>
            <a:ext cx="8934450" cy="871700"/>
          </a:xfrm>
        </p:spPr>
        <p:txBody>
          <a:bodyPr tIns="0"/>
          <a:lstStyle>
            <a:lvl1pPr marL="0" indent="0" algn="ctr">
              <a:spcBef>
                <a:spcPts val="0"/>
              </a:spcBef>
              <a:spcAft>
                <a:spcPts val="0"/>
              </a:spcAft>
              <a:buNone/>
              <a:defRPr b="1"/>
            </a:lvl1pPr>
          </a:lstStyle>
          <a:p>
            <a:pPr lvl="0"/>
            <a:endParaRPr lang="en-US" dirty="0"/>
          </a:p>
        </p:txBody>
      </p:sp>
      <p:sp>
        <p:nvSpPr>
          <p:cNvPr id="11" name="Rectangle 6"/>
          <p:cNvSpPr>
            <a:spLocks noChangeArrowheads="1"/>
          </p:cNvSpPr>
          <p:nvPr userDrawn="1"/>
        </p:nvSpPr>
        <p:spPr bwMode="auto">
          <a:xfrm>
            <a:off x="8572712" y="6613525"/>
            <a:ext cx="540808" cy="190500"/>
          </a:xfrm>
          <a:prstGeom prst="rect">
            <a:avLst/>
          </a:prstGeom>
          <a:noFill/>
          <a:ln w="9525">
            <a:noFill/>
            <a:miter lim="800000"/>
            <a:headEnd/>
            <a:tailEnd/>
          </a:ln>
        </p:spPr>
        <p:txBody>
          <a:bodyPr anchor="ctr"/>
          <a:lstStyle/>
          <a:p>
            <a:pPr algn="r" eaLnBrk="0" fontAlgn="base" hangingPunct="0">
              <a:spcBef>
                <a:spcPct val="0"/>
              </a:spcBef>
              <a:spcAft>
                <a:spcPct val="0"/>
              </a:spcAft>
              <a:defRPr/>
            </a:pPr>
            <a:fld id="{602CA472-7307-4085-82E8-BDBC0ED538DE}" type="slidenum">
              <a:rPr lang="en-US" sz="800">
                <a:solidFill>
                  <a:srgbClr val="004B8D"/>
                </a:solidFill>
              </a:rPr>
              <a:pPr algn="r" eaLnBrk="0" fontAlgn="base" hangingPunct="0">
                <a:spcBef>
                  <a:spcPct val="0"/>
                </a:spcBef>
                <a:spcAft>
                  <a:spcPct val="0"/>
                </a:spcAft>
                <a:defRPr/>
              </a:pPr>
              <a:t>‹#›</a:t>
            </a:fld>
            <a:endParaRPr lang="en-US" sz="800" dirty="0">
              <a:solidFill>
                <a:srgbClr val="004B8D"/>
              </a:solidFill>
            </a:endParaRPr>
          </a:p>
        </p:txBody>
      </p:sp>
      <p:sp>
        <p:nvSpPr>
          <p:cNvPr id="3" name="Footer Placeholder 2"/>
          <p:cNvSpPr>
            <a:spLocks noGrp="1"/>
          </p:cNvSpPr>
          <p:nvPr>
            <p:ph type="ftr" sz="quarter" idx="19"/>
          </p:nvPr>
        </p:nvSpPr>
        <p:spPr/>
        <p:txBody>
          <a:bodyPr/>
          <a:lstStyle/>
          <a:p>
            <a:pPr>
              <a:defRPr/>
            </a:pPr>
            <a:r>
              <a:rPr lang="en-US" smtClean="0">
                <a:solidFill>
                  <a:srgbClr val="004B8D"/>
                </a:solidFill>
              </a:rPr>
              <a:t>Emerson Confidential and Proprietary/For internal use only</a:t>
            </a:r>
            <a:endParaRPr lang="en-US" dirty="0" smtClean="0">
              <a:solidFill>
                <a:srgbClr val="004B8D"/>
              </a:solidFill>
            </a:endParaRPr>
          </a:p>
        </p:txBody>
      </p:sp>
    </p:spTree>
    <p:extLst>
      <p:ext uri="{BB962C8B-B14F-4D97-AF65-F5344CB8AC3E}">
        <p14:creationId xmlns:p14="http://schemas.microsoft.com/office/powerpoint/2010/main" val="2335838854"/>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4"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5" name="Content Placeholder 4"/>
          <p:cNvSpPr>
            <a:spLocks noGrp="1"/>
          </p:cNvSpPr>
          <p:nvPr>
            <p:ph sz="quarter" idx="15"/>
          </p:nvPr>
        </p:nvSpPr>
        <p:spPr>
          <a:xfrm>
            <a:off x="409575" y="1295400"/>
            <a:ext cx="4023360" cy="51323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4"/>
          <p:cNvSpPr>
            <a:spLocks noGrp="1"/>
          </p:cNvSpPr>
          <p:nvPr>
            <p:ph sz="quarter" idx="17"/>
          </p:nvPr>
        </p:nvSpPr>
        <p:spPr>
          <a:xfrm>
            <a:off x="4707255" y="1295400"/>
            <a:ext cx="4023360" cy="487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12"/>
          <p:cNvSpPr>
            <a:spLocks noGrp="1"/>
          </p:cNvSpPr>
          <p:nvPr>
            <p:ph type="ftr" sz="quarter" idx="18"/>
          </p:nvPr>
        </p:nvSpPr>
        <p:spPr/>
        <p:txBody>
          <a:bodyPr/>
          <a:lstStyle/>
          <a:p>
            <a:pPr>
              <a:defRPr/>
            </a:pPr>
            <a:r>
              <a:rPr lang="en-US" smtClean="0">
                <a:solidFill>
                  <a:srgbClr val="004B8D"/>
                </a:solidFill>
              </a:rPr>
              <a:t>Emerson Confidential and Proprietary/For internal use only</a:t>
            </a:r>
            <a:endParaRPr lang="en-US" dirty="0" smtClean="0">
              <a:solidFill>
                <a:srgbClr val="004B8D"/>
              </a:solidFill>
            </a:endParaRPr>
          </a:p>
        </p:txBody>
      </p:sp>
      <p:pic>
        <p:nvPicPr>
          <p:cNvPr id="7" name="Picture 2" descr="X:\EMERSON\_BRAND_RESOURCES\BRAND_STANDARDS\Logos\Logos-Corporate\Logos-Corporate-PNG\CORP_2C_Standard.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924800" y="6172200"/>
            <a:ext cx="861076" cy="40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393519"/>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393192" y="123986"/>
            <a:ext cx="8356600" cy="951665"/>
          </a:xfrm>
          <a:prstGeom prst="rect">
            <a:avLst/>
          </a:prstGeom>
          <a:noFill/>
          <a:ln w="9525">
            <a:noFill/>
            <a:miter lim="800000"/>
            <a:headEnd/>
            <a:tailEnd/>
          </a:ln>
          <a:effectLst/>
        </p:spPr>
        <p:txBody>
          <a:bodyPr vert="horz" wrap="square" lIns="91440" tIns="45720" rIns="91440" bIns="45720" numCol="1" anchor="b" anchorCtr="0" compatLnSpc="1"/>
          <a:lstStyle/>
          <a:p>
            <a:pPr lvl="0"/>
            <a:r>
              <a:rPr lang="en-US" dirty="0" smtClean="0"/>
              <a:t>Click to edit Master title style</a:t>
            </a:r>
          </a:p>
        </p:txBody>
      </p:sp>
      <p:sp>
        <p:nvSpPr>
          <p:cNvPr id="1028" name="Rectangle 3"/>
          <p:cNvSpPr>
            <a:spLocks noGrp="1" noChangeArrowheads="1"/>
          </p:cNvSpPr>
          <p:nvPr>
            <p:ph type="body" idx="1"/>
          </p:nvPr>
        </p:nvSpPr>
        <p:spPr bwMode="auto">
          <a:xfrm>
            <a:off x="409575" y="1339850"/>
            <a:ext cx="8328025" cy="5087938"/>
          </a:xfrm>
          <a:prstGeom prst="rect">
            <a:avLst/>
          </a:prstGeom>
          <a:noFill/>
          <a:ln w="9525">
            <a:noFill/>
            <a:miter lim="800000"/>
            <a:headEnd/>
            <a:tailEnd/>
          </a:ln>
        </p:spPr>
        <p:txBody>
          <a:bodyPr vert="horz" wrap="square" lIns="91440" tIns="9144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Line 20"/>
          <p:cNvSpPr>
            <a:spLocks noChangeShapeType="1"/>
          </p:cNvSpPr>
          <p:nvPr userDrawn="1"/>
        </p:nvSpPr>
        <p:spPr bwMode="auto">
          <a:xfrm>
            <a:off x="0" y="1100138"/>
            <a:ext cx="8737600" cy="0"/>
          </a:xfrm>
          <a:prstGeom prst="line">
            <a:avLst/>
          </a:prstGeom>
          <a:noFill/>
          <a:ln w="9525">
            <a:solidFill>
              <a:schemeClr val="accent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9" name="Rectangle 6"/>
          <p:cNvSpPr>
            <a:spLocks noChangeArrowheads="1"/>
          </p:cNvSpPr>
          <p:nvPr/>
        </p:nvSpPr>
        <p:spPr bwMode="auto">
          <a:xfrm>
            <a:off x="8572712" y="6613525"/>
            <a:ext cx="540808" cy="190500"/>
          </a:xfrm>
          <a:prstGeom prst="rect">
            <a:avLst/>
          </a:prstGeom>
          <a:noFill/>
          <a:ln w="9525">
            <a:noFill/>
            <a:miter lim="800000"/>
            <a:headEnd/>
            <a:tailEnd/>
          </a:ln>
        </p:spPr>
        <p:txBody>
          <a:bodyPr anchor="ctr"/>
          <a:lstStyle/>
          <a:p>
            <a:pPr algn="r" eaLnBrk="0" fontAlgn="base" hangingPunct="0">
              <a:spcBef>
                <a:spcPct val="0"/>
              </a:spcBef>
              <a:spcAft>
                <a:spcPct val="0"/>
              </a:spcAft>
              <a:defRPr/>
            </a:pPr>
            <a:fld id="{602CA472-7307-4085-82E8-BDBC0ED538DE}" type="slidenum">
              <a:rPr lang="en-US" sz="800">
                <a:solidFill>
                  <a:srgbClr val="004B8D"/>
                </a:solidFill>
              </a:rPr>
              <a:pPr algn="r" eaLnBrk="0" fontAlgn="base" hangingPunct="0">
                <a:spcBef>
                  <a:spcPct val="0"/>
                </a:spcBef>
                <a:spcAft>
                  <a:spcPct val="0"/>
                </a:spcAft>
                <a:defRPr/>
              </a:pPr>
              <a:t>‹#›</a:t>
            </a:fld>
            <a:endParaRPr lang="en-US" sz="800" dirty="0">
              <a:solidFill>
                <a:srgbClr val="004B8D"/>
              </a:solidFill>
            </a:endParaRPr>
          </a:p>
        </p:txBody>
      </p:sp>
      <p:sp>
        <p:nvSpPr>
          <p:cNvPr id="3" name="Footer Placeholder 2"/>
          <p:cNvSpPr>
            <a:spLocks noGrp="1"/>
          </p:cNvSpPr>
          <p:nvPr>
            <p:ph type="ftr" sz="quarter" idx="3"/>
          </p:nvPr>
        </p:nvSpPr>
        <p:spPr>
          <a:xfrm>
            <a:off x="199707" y="6613525"/>
            <a:ext cx="8338186" cy="244475"/>
          </a:xfrm>
          <a:prstGeom prst="rect">
            <a:avLst/>
          </a:prstGeom>
        </p:spPr>
        <p:txBody>
          <a:bodyPr vert="horz" lIns="91440" tIns="45720" rIns="91440" bIns="45720" rtlCol="0" anchor="t" anchorCtr="0">
            <a:normAutofit/>
          </a:bodyPr>
          <a:lstStyle>
            <a:lvl1pPr marL="0" algn="l" defTabSz="914400" rtl="0" eaLnBrk="0" fontAlgn="base" latinLnBrk="0" hangingPunct="0">
              <a:spcBef>
                <a:spcPct val="0"/>
              </a:spcBef>
              <a:spcAft>
                <a:spcPct val="0"/>
              </a:spcAft>
              <a:defRPr lang="en-US" sz="800" kern="1200" dirty="0">
                <a:solidFill>
                  <a:schemeClr val="accent1"/>
                </a:solidFill>
                <a:latin typeface="+mn-lt"/>
                <a:ea typeface="+mn-ea"/>
                <a:cs typeface="+mn-cs"/>
              </a:defRPr>
            </a:lvl1pPr>
          </a:lstStyle>
          <a:p>
            <a:pPr>
              <a:defRPr/>
            </a:pPr>
            <a:r>
              <a:rPr lang="en-US" dirty="0" smtClean="0">
                <a:solidFill>
                  <a:srgbClr val="004B8D"/>
                </a:solidFill>
              </a:rPr>
              <a:t>Emerson Confidential and Proprietary/For internal use only</a:t>
            </a:r>
          </a:p>
        </p:txBody>
      </p:sp>
    </p:spTree>
    <p:extLst>
      <p:ext uri="{BB962C8B-B14F-4D97-AF65-F5344CB8AC3E}">
        <p14:creationId xmlns:p14="http://schemas.microsoft.com/office/powerpoint/2010/main" val="2856766962"/>
      </p:ext>
    </p:extLst>
  </p:cSld>
  <p:clrMap bg1="lt1" tx1="dk1" bg2="lt2" tx2="dk2" accent1="accent1" accent2="accent2" accent3="accent3" accent4="accent4" accent5="accent5" accent6="accent6" hlink="hlink" folHlink="folHlink"/>
  <p:sldLayoutIdLst>
    <p:sldLayoutId id="2147483661" r:id="rId1"/>
    <p:sldLayoutId id="2147483713" r:id="rId2"/>
    <p:sldLayoutId id="2147483662" r:id="rId3"/>
    <p:sldLayoutId id="2147483663" r:id="rId4"/>
    <p:sldLayoutId id="2147483664" r:id="rId5"/>
    <p:sldLayoutId id="2147483665" r:id="rId6"/>
    <p:sldLayoutId id="2147483666" r:id="rId7"/>
    <p:sldLayoutId id="2147483667" r:id="rId8"/>
    <p:sldLayoutId id="2147483712" r:id="rId9"/>
    <p:sldLayoutId id="2147483714" r:id="rId10"/>
    <p:sldLayoutId id="2147483711" r:id="rId11"/>
    <p:sldLayoutId id="2147483715"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9" r:id="rId48"/>
    <p:sldLayoutId id="2147483705" r:id="rId49"/>
    <p:sldLayoutId id="2147483706" r:id="rId50"/>
    <p:sldLayoutId id="2147483707" r:id="rId51"/>
    <p:sldLayoutId id="2147483708" r:id="rId52"/>
  </p:sldLayoutIdLst>
  <p:transition/>
  <p:timing>
    <p:tnLst>
      <p:par>
        <p:cTn id="1" dur="indefinite" restart="never" nodeType="tmRoot"/>
      </p:par>
    </p:tnLst>
  </p:timing>
  <p:hf sldNum="0" hdr="0" dt="0"/>
  <p:txStyles>
    <p:titleStyle>
      <a:lvl1pPr algn="l" rtl="0" eaLnBrk="0" fontAlgn="base" hangingPunct="0">
        <a:lnSpc>
          <a:spcPct val="85000"/>
        </a:lnSpc>
        <a:spcBef>
          <a:spcPct val="0"/>
        </a:spcBef>
        <a:spcAft>
          <a:spcPct val="0"/>
        </a:spcAft>
        <a:defRPr sz="2800" b="0" i="0" cap="none" spc="0">
          <a:ln>
            <a:noFill/>
          </a:ln>
          <a:solidFill>
            <a:schemeClr val="accent1"/>
          </a:solidFill>
          <a:effectLst/>
          <a:latin typeface="+mj-lt"/>
          <a:ea typeface="+mj-ea"/>
          <a:cs typeface="+mj-cs"/>
        </a:defRPr>
      </a:lvl1pPr>
      <a:lvl2pPr algn="l" rtl="0" eaLnBrk="0" fontAlgn="base" hangingPunct="0">
        <a:lnSpc>
          <a:spcPct val="85000"/>
        </a:lnSpc>
        <a:spcBef>
          <a:spcPct val="0"/>
        </a:spcBef>
        <a:spcAft>
          <a:spcPct val="0"/>
        </a:spcAft>
        <a:defRPr sz="2800" b="1" i="1">
          <a:solidFill>
            <a:schemeClr val="tx1"/>
          </a:solidFill>
          <a:effectLst>
            <a:outerShdw blurRad="38100" dist="38100" dir="2700000" algn="tl">
              <a:srgbClr val="C0C0C0"/>
            </a:outerShdw>
          </a:effectLst>
          <a:latin typeface="Arial" charset="0"/>
        </a:defRPr>
      </a:lvl2pPr>
      <a:lvl3pPr algn="l" rtl="0" eaLnBrk="0" fontAlgn="base" hangingPunct="0">
        <a:lnSpc>
          <a:spcPct val="85000"/>
        </a:lnSpc>
        <a:spcBef>
          <a:spcPct val="0"/>
        </a:spcBef>
        <a:spcAft>
          <a:spcPct val="0"/>
        </a:spcAft>
        <a:defRPr sz="2800" b="1" i="1">
          <a:solidFill>
            <a:schemeClr val="tx1"/>
          </a:solidFill>
          <a:effectLst>
            <a:outerShdw blurRad="38100" dist="38100" dir="2700000" algn="tl">
              <a:srgbClr val="C0C0C0"/>
            </a:outerShdw>
          </a:effectLst>
          <a:latin typeface="Arial" charset="0"/>
        </a:defRPr>
      </a:lvl3pPr>
      <a:lvl4pPr algn="l" rtl="0" eaLnBrk="0" fontAlgn="base" hangingPunct="0">
        <a:lnSpc>
          <a:spcPct val="85000"/>
        </a:lnSpc>
        <a:spcBef>
          <a:spcPct val="0"/>
        </a:spcBef>
        <a:spcAft>
          <a:spcPct val="0"/>
        </a:spcAft>
        <a:defRPr sz="2800" b="1" i="1">
          <a:solidFill>
            <a:schemeClr val="tx1"/>
          </a:solidFill>
          <a:effectLst>
            <a:outerShdw blurRad="38100" dist="38100" dir="2700000" algn="tl">
              <a:srgbClr val="C0C0C0"/>
            </a:outerShdw>
          </a:effectLst>
          <a:latin typeface="Arial" charset="0"/>
        </a:defRPr>
      </a:lvl4pPr>
      <a:lvl5pPr algn="l" rtl="0" eaLnBrk="0" fontAlgn="base" hangingPunct="0">
        <a:lnSpc>
          <a:spcPct val="85000"/>
        </a:lnSpc>
        <a:spcBef>
          <a:spcPct val="0"/>
        </a:spcBef>
        <a:spcAft>
          <a:spcPct val="0"/>
        </a:spcAft>
        <a:defRPr sz="2800" b="1" i="1">
          <a:solidFill>
            <a:schemeClr val="tx1"/>
          </a:solidFill>
          <a:effectLst>
            <a:outerShdw blurRad="38100" dist="38100" dir="2700000" algn="tl">
              <a:srgbClr val="C0C0C0"/>
            </a:outerShdw>
          </a:effectLst>
          <a:latin typeface="Arial" charset="0"/>
        </a:defRPr>
      </a:lvl5pPr>
      <a:lvl6pPr marL="457200" algn="l" rtl="0" eaLnBrk="0" fontAlgn="base" hangingPunct="0">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defRPr>
      </a:lvl6pPr>
      <a:lvl7pPr marL="914400" algn="l" rtl="0" eaLnBrk="0" fontAlgn="base" hangingPunct="0">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defRPr>
      </a:lvl7pPr>
      <a:lvl8pPr marL="1371600" algn="l" rtl="0" eaLnBrk="0" fontAlgn="base" hangingPunct="0">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defRPr>
      </a:lvl8pPr>
      <a:lvl9pPr marL="1828800" algn="l" rtl="0" eaLnBrk="0" fontAlgn="base" hangingPunct="0">
        <a:lnSpc>
          <a:spcPct val="85000"/>
        </a:lnSpc>
        <a:spcBef>
          <a:spcPct val="0"/>
        </a:spcBef>
        <a:spcAft>
          <a:spcPct val="0"/>
        </a:spcAft>
        <a:defRPr sz="3200" b="1" i="1">
          <a:solidFill>
            <a:srgbClr val="0F245F"/>
          </a:solidFill>
          <a:effectLst>
            <a:outerShdw blurRad="38100" dist="38100" dir="2700000" algn="tl">
              <a:srgbClr val="C0C0C0"/>
            </a:outerShdw>
          </a:effectLst>
          <a:latin typeface="Arial" charset="0"/>
        </a:defRPr>
      </a:lvl9pPr>
    </p:titleStyle>
    <p:bodyStyle>
      <a:lvl1pPr marL="174625" indent="-174625" algn="l" rtl="0" eaLnBrk="0" fontAlgn="base" hangingPunct="0">
        <a:lnSpc>
          <a:spcPct val="90000"/>
        </a:lnSpc>
        <a:spcBef>
          <a:spcPts val="300"/>
        </a:spcBef>
        <a:spcAft>
          <a:spcPts val="300"/>
        </a:spcAft>
        <a:buClr>
          <a:schemeClr val="bg1">
            <a:lumMod val="50000"/>
          </a:schemeClr>
        </a:buClr>
        <a:buSzPct val="85000"/>
        <a:buFont typeface="Arial" panose="020B0604020202020204" pitchFamily="34" charset="0"/>
        <a:buChar char="•"/>
        <a:defRPr sz="2000">
          <a:solidFill>
            <a:schemeClr val="tx1"/>
          </a:solidFill>
          <a:latin typeface="+mn-lt"/>
          <a:ea typeface="+mn-ea"/>
          <a:cs typeface="+mn-cs"/>
        </a:defRPr>
      </a:lvl1pPr>
      <a:lvl2pPr marL="460375" indent="-231775" algn="l" rtl="0" eaLnBrk="0" fontAlgn="base" hangingPunct="0">
        <a:lnSpc>
          <a:spcPct val="90000"/>
        </a:lnSpc>
        <a:spcBef>
          <a:spcPts val="300"/>
        </a:spcBef>
        <a:spcAft>
          <a:spcPts val="300"/>
        </a:spcAft>
        <a:buClr>
          <a:schemeClr val="bg1">
            <a:lumMod val="50000"/>
          </a:schemeClr>
        </a:buClr>
        <a:buChar char="–"/>
        <a:defRPr sz="1800">
          <a:solidFill>
            <a:schemeClr val="tx1"/>
          </a:solidFill>
          <a:latin typeface="+mn-lt"/>
        </a:defRPr>
      </a:lvl2pPr>
      <a:lvl3pPr marL="685800" indent="-169863" algn="l" rtl="0" eaLnBrk="0" fontAlgn="base" hangingPunct="0">
        <a:lnSpc>
          <a:spcPct val="90000"/>
        </a:lnSpc>
        <a:spcBef>
          <a:spcPts val="300"/>
        </a:spcBef>
        <a:spcAft>
          <a:spcPts val="300"/>
        </a:spcAft>
        <a:buClr>
          <a:schemeClr val="bg1">
            <a:lumMod val="50000"/>
          </a:schemeClr>
        </a:buClr>
        <a:buChar char="•"/>
        <a:defRPr sz="1600">
          <a:solidFill>
            <a:schemeClr val="tx1"/>
          </a:solidFill>
          <a:latin typeface="+mn-lt"/>
        </a:defRPr>
      </a:lvl3pPr>
      <a:lvl4pPr marL="914400" indent="-169863" algn="l" rtl="0" eaLnBrk="0" fontAlgn="base" hangingPunct="0">
        <a:lnSpc>
          <a:spcPct val="90000"/>
        </a:lnSpc>
        <a:spcBef>
          <a:spcPts val="300"/>
        </a:spcBef>
        <a:spcAft>
          <a:spcPts val="300"/>
        </a:spcAft>
        <a:buClr>
          <a:schemeClr val="bg1">
            <a:lumMod val="50000"/>
          </a:schemeClr>
        </a:buClr>
        <a:buChar char="–"/>
        <a:defRPr sz="1600">
          <a:solidFill>
            <a:schemeClr val="tx1"/>
          </a:solidFill>
          <a:latin typeface="+mn-lt"/>
        </a:defRPr>
      </a:lvl4pPr>
      <a:lvl5pPr marL="1201738" indent="-168275" algn="l" rtl="0" eaLnBrk="0" fontAlgn="base" hangingPunct="0">
        <a:lnSpc>
          <a:spcPct val="90000"/>
        </a:lnSpc>
        <a:spcBef>
          <a:spcPts val="300"/>
        </a:spcBef>
        <a:spcAft>
          <a:spcPts val="300"/>
        </a:spcAft>
        <a:buClr>
          <a:schemeClr val="bg1">
            <a:lumMod val="50000"/>
          </a:schemeClr>
        </a:buClr>
        <a:buChar char="»"/>
        <a:defRPr sz="1600">
          <a:solidFill>
            <a:schemeClr val="tx1"/>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0.xml"/><Relationship Id="rId4" Type="http://schemas.openxmlformats.org/officeDocument/2006/relationships/chart" Target="../charts/char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6.xml"/></Relationships>
</file>

<file path=ppt/slides/_rels/slide5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fr-BE" dirty="0" smtClean="0"/>
              <a:t>Template</a:t>
            </a:r>
            <a:endParaRPr lang="en-GB" dirty="0"/>
          </a:p>
        </p:txBody>
      </p:sp>
      <p:sp>
        <p:nvSpPr>
          <p:cNvPr id="7" name="Text Placeholder 6"/>
          <p:cNvSpPr>
            <a:spLocks noGrp="1"/>
          </p:cNvSpPr>
          <p:nvPr>
            <p:ph type="body" sz="quarter" idx="14"/>
          </p:nvPr>
        </p:nvSpPr>
        <p:spPr/>
        <p:txBody>
          <a:bodyPr/>
          <a:lstStyle/>
          <a:p>
            <a:endParaRPr lang="en-GB"/>
          </a:p>
        </p:txBody>
      </p:sp>
      <p:sp>
        <p:nvSpPr>
          <p:cNvPr id="5" name="Footer Placeholder 4"/>
          <p:cNvSpPr>
            <a:spLocks noGrp="1"/>
          </p:cNvSpPr>
          <p:nvPr>
            <p:ph type="ftr" sz="quarter" idx="15"/>
          </p:nvPr>
        </p:nvSpPr>
        <p:spPr/>
        <p:txBody>
          <a:bodyPr/>
          <a:lstStyle/>
          <a:p>
            <a:pPr>
              <a:defRPr/>
            </a:pPr>
            <a:r>
              <a:rPr lang="en-US" smtClean="0">
                <a:solidFill>
                  <a:srgbClr val="FFFFFF"/>
                </a:solidFill>
              </a:rPr>
              <a:t>Emerson Confidential and Proprietary/For internal use only</a:t>
            </a:r>
            <a:endParaRPr lang="en-US" dirty="0" smtClean="0">
              <a:solidFill>
                <a:srgbClr val="FFFFFF"/>
              </a:solidFill>
            </a:endParaRPr>
          </a:p>
        </p:txBody>
      </p:sp>
    </p:spTree>
    <p:extLst>
      <p:ext uri="{BB962C8B-B14F-4D97-AF65-F5344CB8AC3E}">
        <p14:creationId xmlns:p14="http://schemas.microsoft.com/office/powerpoint/2010/main" val="211276508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One Column with One Line Internal Tombstone</a:t>
            </a:r>
            <a:endParaRPr lang="en-US" dirty="0"/>
          </a:p>
        </p:txBody>
      </p:sp>
      <p:sp>
        <p:nvSpPr>
          <p:cNvPr id="14" name="Text Placeholder 13"/>
          <p:cNvSpPr>
            <a:spLocks noGrp="1"/>
          </p:cNvSpPr>
          <p:nvPr>
            <p:ph type="body" sz="quarter" idx="17"/>
          </p:nvPr>
        </p:nvSpPr>
        <p:spPr>
          <a:xfrm>
            <a:off x="112713" y="6248400"/>
            <a:ext cx="8934450" cy="354176"/>
          </a:xfrm>
        </p:spPr>
        <p:txBody>
          <a:bodyPr/>
          <a:lstStyle/>
          <a:p>
            <a:r>
              <a:rPr lang="en-US" dirty="0" smtClean="0"/>
              <a:t>One Line, INTERNAL ONLY Yellow Tombstone</a:t>
            </a:r>
            <a:endParaRPr lang="en-US" dirty="0"/>
          </a:p>
        </p:txBody>
      </p:sp>
      <p:sp>
        <p:nvSpPr>
          <p:cNvPr id="13" name="Text Placeholder 12"/>
          <p:cNvSpPr>
            <a:spLocks noGrp="1"/>
          </p:cNvSpPr>
          <p:nvPr>
            <p:ph type="body" sz="quarter" idx="19"/>
          </p:nvPr>
        </p:nvSpPr>
        <p:spPr/>
        <p:txBody>
          <a:bodyPr/>
          <a:lstStyle/>
          <a:p>
            <a:r>
              <a:rPr lang="en-US" dirty="0"/>
              <a:t>Body text is RGB: 63/64/64, the second color in the color theme order</a:t>
            </a:r>
          </a:p>
          <a:p>
            <a:r>
              <a:rPr lang="en-US" b="1" dirty="0"/>
              <a:t>ARIAL font size 14 or larger </a:t>
            </a:r>
            <a:r>
              <a:rPr lang="en-US" dirty="0"/>
              <a:t>is strongly recommended</a:t>
            </a:r>
          </a:p>
          <a:p>
            <a:r>
              <a:rPr lang="en-US" dirty="0"/>
              <a:t>Date formats: Please avoid “FY” before fiscal years. Any Emerson financial data is assumed to be FY when just the year is shown</a:t>
            </a:r>
          </a:p>
          <a:p>
            <a:r>
              <a:rPr lang="en-US" dirty="0"/>
              <a:t>Highlight </a:t>
            </a:r>
            <a:r>
              <a:rPr lang="en-US" b="1" dirty="0"/>
              <a:t>important points </a:t>
            </a:r>
            <a:r>
              <a:rPr lang="en-US" dirty="0"/>
              <a:t>by bolding text</a:t>
            </a:r>
          </a:p>
          <a:p>
            <a:pPr lvl="1"/>
            <a:r>
              <a:rPr lang="en-US" dirty="0"/>
              <a:t>Body text is RGB: 63/64/64, the second color in the theme</a:t>
            </a:r>
          </a:p>
          <a:p>
            <a:pPr lvl="1"/>
            <a:r>
              <a:rPr lang="en-US" b="1" dirty="0"/>
              <a:t>ARIAL font size 14 or larger </a:t>
            </a:r>
            <a:r>
              <a:rPr lang="en-US" dirty="0"/>
              <a:t>is strongly recommended</a:t>
            </a:r>
          </a:p>
          <a:p>
            <a:pPr lvl="2"/>
            <a:r>
              <a:rPr lang="en-US" dirty="0"/>
              <a:t>Date formats: Please avoid “FY” before fiscal years. Any Emerson financial data is assumed to be FY when just the year is shown</a:t>
            </a:r>
          </a:p>
          <a:p>
            <a:pPr lvl="2"/>
            <a:r>
              <a:rPr lang="en-US" dirty="0"/>
              <a:t>Highlight</a:t>
            </a:r>
            <a:r>
              <a:rPr lang="en-US" b="1" dirty="0"/>
              <a:t> important points </a:t>
            </a:r>
            <a:r>
              <a:rPr lang="en-US" dirty="0"/>
              <a:t>by bolding text</a:t>
            </a:r>
          </a:p>
        </p:txBody>
      </p:sp>
      <p:sp>
        <p:nvSpPr>
          <p:cNvPr id="2" name="Footer Placeholder 1"/>
          <p:cNvSpPr>
            <a:spLocks noGrp="1"/>
          </p:cNvSpPr>
          <p:nvPr>
            <p:ph type="ftr" sz="quarter" idx="20"/>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12461255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One Column with Two Line Internal Tombstone</a:t>
            </a:r>
            <a:endParaRPr lang="en-US" dirty="0"/>
          </a:p>
        </p:txBody>
      </p:sp>
      <p:sp>
        <p:nvSpPr>
          <p:cNvPr id="11" name="Content Placeholder 10"/>
          <p:cNvSpPr>
            <a:spLocks noGrp="1"/>
          </p:cNvSpPr>
          <p:nvPr>
            <p:ph sz="quarter" idx="16"/>
          </p:nvPr>
        </p:nvSpPr>
        <p:spPr/>
        <p:txBody>
          <a:bodyPr/>
          <a:lstStyle/>
          <a:p>
            <a:r>
              <a:rPr lang="en-US" dirty="0"/>
              <a:t>Body text is RGB: 63/64/64, the second color in the color theme order</a:t>
            </a:r>
          </a:p>
          <a:p>
            <a:r>
              <a:rPr lang="en-US" b="1" dirty="0"/>
              <a:t>ARIAL font size 14 or larger </a:t>
            </a:r>
            <a:r>
              <a:rPr lang="en-US" dirty="0"/>
              <a:t>is strongly recommended</a:t>
            </a:r>
          </a:p>
          <a:p>
            <a:r>
              <a:rPr lang="en-US" dirty="0"/>
              <a:t>Date formats: Please avoid “FY” before fiscal years. Any Emerson financial data is assumed to be FY when just the year is shown</a:t>
            </a:r>
          </a:p>
          <a:p>
            <a:r>
              <a:rPr lang="en-US" dirty="0"/>
              <a:t>Highlight </a:t>
            </a:r>
            <a:r>
              <a:rPr lang="en-US" b="1" dirty="0"/>
              <a:t>important points </a:t>
            </a:r>
            <a:r>
              <a:rPr lang="en-US" dirty="0"/>
              <a:t>by bolding text</a:t>
            </a:r>
          </a:p>
          <a:p>
            <a:pPr lvl="1"/>
            <a:r>
              <a:rPr lang="en-US" dirty="0"/>
              <a:t>Body text is RGB: 63/64/64, the second color in the theme</a:t>
            </a:r>
          </a:p>
          <a:p>
            <a:pPr lvl="1"/>
            <a:r>
              <a:rPr lang="en-US" b="1" dirty="0"/>
              <a:t>ARIAL font size 14 or larger </a:t>
            </a:r>
            <a:r>
              <a:rPr lang="en-US" dirty="0"/>
              <a:t>is strongly recommended</a:t>
            </a:r>
          </a:p>
          <a:p>
            <a:pPr lvl="2"/>
            <a:r>
              <a:rPr lang="en-US" dirty="0"/>
              <a:t>Date formats: Please avoid “FY” before fiscal years. Any Emerson financial data is assumed to be FY when just the year is shown</a:t>
            </a:r>
          </a:p>
          <a:p>
            <a:pPr lvl="2"/>
            <a:r>
              <a:rPr lang="en-US" dirty="0"/>
              <a:t>Highlight</a:t>
            </a:r>
            <a:r>
              <a:rPr lang="en-US" b="1" dirty="0"/>
              <a:t> important points </a:t>
            </a:r>
            <a:r>
              <a:rPr lang="en-US" dirty="0"/>
              <a:t>by bolding text</a:t>
            </a:r>
          </a:p>
        </p:txBody>
      </p:sp>
      <p:sp>
        <p:nvSpPr>
          <p:cNvPr id="12" name="Text Placeholder 11"/>
          <p:cNvSpPr>
            <a:spLocks noGrp="1"/>
          </p:cNvSpPr>
          <p:nvPr>
            <p:ph type="body" sz="quarter" idx="18"/>
          </p:nvPr>
        </p:nvSpPr>
        <p:spPr>
          <a:xfrm>
            <a:off x="112713" y="5989320"/>
            <a:ext cx="8934450" cy="624205"/>
          </a:xfrm>
        </p:spPr>
        <p:txBody>
          <a:bodyPr/>
          <a:lstStyle/>
          <a:p>
            <a:r>
              <a:rPr lang="en-US" dirty="0" smtClean="0"/>
              <a:t>Two Line, INTERNAL ONLY Yellow Tombstone</a:t>
            </a:r>
          </a:p>
          <a:p>
            <a:r>
              <a:rPr lang="en-US" dirty="0" smtClean="0"/>
              <a:t>Text is 20pt, Bold and Title Case</a:t>
            </a:r>
            <a:endParaRPr lang="en-US" dirty="0"/>
          </a:p>
        </p:txBody>
      </p:sp>
      <p:sp>
        <p:nvSpPr>
          <p:cNvPr id="2" name="Footer Placeholder 1"/>
          <p:cNvSpPr>
            <a:spLocks noGrp="1"/>
          </p:cNvSpPr>
          <p:nvPr>
            <p:ph type="ftr" sz="quarter" idx="19"/>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34168118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One Column with Three Line Internal Tombstone</a:t>
            </a:r>
            <a:endParaRPr lang="en-US" dirty="0"/>
          </a:p>
        </p:txBody>
      </p:sp>
      <p:sp>
        <p:nvSpPr>
          <p:cNvPr id="11" name="Content Placeholder 10"/>
          <p:cNvSpPr>
            <a:spLocks noGrp="1"/>
          </p:cNvSpPr>
          <p:nvPr>
            <p:ph sz="quarter" idx="16"/>
          </p:nvPr>
        </p:nvSpPr>
        <p:spPr/>
        <p:txBody>
          <a:bodyPr/>
          <a:lstStyle/>
          <a:p>
            <a:r>
              <a:rPr lang="en-US" dirty="0"/>
              <a:t>Body text is RGB: 63/64/64, the second color in the color theme order</a:t>
            </a:r>
          </a:p>
          <a:p>
            <a:r>
              <a:rPr lang="en-US" b="1" dirty="0"/>
              <a:t>ARIAL font size 14 or larger </a:t>
            </a:r>
            <a:r>
              <a:rPr lang="en-US" dirty="0"/>
              <a:t>is strongly recommended</a:t>
            </a:r>
          </a:p>
          <a:p>
            <a:r>
              <a:rPr lang="en-US" dirty="0"/>
              <a:t>Date formats: Please avoid “FY” before fiscal years. Any Emerson financial data is assumed to be FY when just the year is shown</a:t>
            </a:r>
          </a:p>
          <a:p>
            <a:r>
              <a:rPr lang="en-US" dirty="0"/>
              <a:t>Highlight </a:t>
            </a:r>
            <a:r>
              <a:rPr lang="en-US" b="1" dirty="0"/>
              <a:t>important points </a:t>
            </a:r>
            <a:r>
              <a:rPr lang="en-US" dirty="0"/>
              <a:t>by bolding text</a:t>
            </a:r>
          </a:p>
          <a:p>
            <a:pPr lvl="1"/>
            <a:r>
              <a:rPr lang="en-US" dirty="0"/>
              <a:t>Body text is RGB: 63/64/64, the second color in the theme</a:t>
            </a:r>
          </a:p>
          <a:p>
            <a:pPr lvl="1"/>
            <a:r>
              <a:rPr lang="en-US" b="1" dirty="0"/>
              <a:t>ARIAL font size 14 or larger </a:t>
            </a:r>
            <a:r>
              <a:rPr lang="en-US" dirty="0"/>
              <a:t>is strongly recommended</a:t>
            </a:r>
          </a:p>
          <a:p>
            <a:pPr lvl="2"/>
            <a:r>
              <a:rPr lang="en-US" dirty="0"/>
              <a:t>Date formats: Please avoid “FY” before fiscal years. Any Emerson financial data is assumed to be FY when just the year is shown</a:t>
            </a:r>
          </a:p>
          <a:p>
            <a:pPr lvl="2"/>
            <a:r>
              <a:rPr lang="en-US" dirty="0"/>
              <a:t>Highlight</a:t>
            </a:r>
            <a:r>
              <a:rPr lang="en-US" b="1" dirty="0"/>
              <a:t> important points </a:t>
            </a:r>
            <a:r>
              <a:rPr lang="en-US" dirty="0"/>
              <a:t>by bolding text</a:t>
            </a:r>
          </a:p>
        </p:txBody>
      </p:sp>
      <p:sp>
        <p:nvSpPr>
          <p:cNvPr id="12" name="Text Placeholder 11"/>
          <p:cNvSpPr>
            <a:spLocks noGrp="1"/>
          </p:cNvSpPr>
          <p:nvPr>
            <p:ph type="body" sz="quarter" idx="18"/>
          </p:nvPr>
        </p:nvSpPr>
        <p:spPr>
          <a:xfrm>
            <a:off x="112713" y="5741826"/>
            <a:ext cx="8934450" cy="871700"/>
          </a:xfrm>
        </p:spPr>
        <p:txBody>
          <a:bodyPr/>
          <a:lstStyle/>
          <a:p>
            <a:r>
              <a:rPr lang="en-US" dirty="0" smtClean="0"/>
              <a:t>Three Line, INTERNAL ONLY Yellow Tombstone</a:t>
            </a:r>
          </a:p>
          <a:p>
            <a:r>
              <a:rPr lang="en-US" dirty="0" smtClean="0"/>
              <a:t>Text is 20pt, Bold and Title Case</a:t>
            </a:r>
          </a:p>
          <a:p>
            <a:r>
              <a:rPr lang="en-US" dirty="0" smtClean="0"/>
              <a:t>Three Line Key Takeaway</a:t>
            </a:r>
            <a:endParaRPr lang="en-US" dirty="0"/>
          </a:p>
        </p:txBody>
      </p:sp>
      <p:sp>
        <p:nvSpPr>
          <p:cNvPr id="2" name="Footer Placeholder 1"/>
          <p:cNvSpPr>
            <a:spLocks noGrp="1"/>
          </p:cNvSpPr>
          <p:nvPr>
            <p:ph type="ftr" sz="quarter" idx="19"/>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174365566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Two Column Slide with No Tombstone</a:t>
            </a:r>
            <a:endParaRPr lang="en-US" dirty="0"/>
          </a:p>
        </p:txBody>
      </p:sp>
      <p:sp>
        <p:nvSpPr>
          <p:cNvPr id="5" name="Content Placeholder 4"/>
          <p:cNvSpPr>
            <a:spLocks noGrp="1"/>
          </p:cNvSpPr>
          <p:nvPr>
            <p:ph sz="quarter" idx="15"/>
          </p:nvPr>
        </p:nvSpPr>
        <p:spPr/>
        <p:txBody>
          <a:bodyPr/>
          <a:lstStyle/>
          <a:p>
            <a:r>
              <a:rPr lang="en-US" dirty="0"/>
              <a:t>Body text is RGB: 63/64/64, </a:t>
            </a:r>
            <a:r>
              <a:rPr lang="en-US" dirty="0" smtClean="0"/>
              <a:t/>
            </a:r>
            <a:br>
              <a:rPr lang="en-US" dirty="0" smtClean="0"/>
            </a:br>
            <a:r>
              <a:rPr lang="en-US" dirty="0" smtClean="0"/>
              <a:t>the </a:t>
            </a:r>
            <a:r>
              <a:rPr lang="en-US" dirty="0"/>
              <a:t>second color in the color theme order</a:t>
            </a:r>
          </a:p>
          <a:p>
            <a:r>
              <a:rPr lang="en-US" b="1" dirty="0"/>
              <a:t>ARIAL font size 14 or larger </a:t>
            </a:r>
            <a:r>
              <a:rPr lang="en-US" b="1" dirty="0" smtClean="0"/>
              <a:t/>
            </a:r>
            <a:br>
              <a:rPr lang="en-US" b="1" dirty="0" smtClean="0"/>
            </a:br>
            <a:r>
              <a:rPr lang="en-US" dirty="0" smtClean="0"/>
              <a:t>is </a:t>
            </a:r>
            <a:r>
              <a:rPr lang="en-US" dirty="0"/>
              <a:t>strongly recommended</a:t>
            </a:r>
          </a:p>
          <a:p>
            <a:r>
              <a:rPr lang="en-US" dirty="0"/>
              <a:t>Date formats: Please avoid </a:t>
            </a:r>
            <a:r>
              <a:rPr lang="en-US" dirty="0" smtClean="0"/>
              <a:t/>
            </a:r>
            <a:br>
              <a:rPr lang="en-US" dirty="0" smtClean="0"/>
            </a:br>
            <a:r>
              <a:rPr lang="en-US" dirty="0" smtClean="0"/>
              <a:t>“</a:t>
            </a:r>
            <a:r>
              <a:rPr lang="en-US" dirty="0"/>
              <a:t>FY” before fiscal years. Any Emerson financial data is assumed to be FY when just </a:t>
            </a:r>
            <a:r>
              <a:rPr lang="en-US" dirty="0" smtClean="0"/>
              <a:t/>
            </a:r>
            <a:br>
              <a:rPr lang="en-US" dirty="0" smtClean="0"/>
            </a:br>
            <a:r>
              <a:rPr lang="en-US" dirty="0" smtClean="0"/>
              <a:t>the </a:t>
            </a:r>
            <a:r>
              <a:rPr lang="en-US" dirty="0"/>
              <a:t>year is shown</a:t>
            </a:r>
          </a:p>
          <a:p>
            <a:r>
              <a:rPr lang="en-US" dirty="0"/>
              <a:t>Highlight </a:t>
            </a:r>
            <a:r>
              <a:rPr lang="en-US" b="1" dirty="0"/>
              <a:t>important points </a:t>
            </a:r>
            <a:r>
              <a:rPr lang="en-US" b="1" dirty="0" smtClean="0"/>
              <a:t/>
            </a:r>
            <a:br>
              <a:rPr lang="en-US" b="1" dirty="0" smtClean="0"/>
            </a:br>
            <a:r>
              <a:rPr lang="en-US" dirty="0" smtClean="0"/>
              <a:t>by </a:t>
            </a:r>
            <a:r>
              <a:rPr lang="en-US" dirty="0"/>
              <a:t>bolding </a:t>
            </a:r>
            <a:r>
              <a:rPr lang="en-US" dirty="0" smtClean="0"/>
              <a:t>text</a:t>
            </a:r>
            <a:endParaRPr lang="en-US" dirty="0"/>
          </a:p>
        </p:txBody>
      </p:sp>
      <p:sp>
        <p:nvSpPr>
          <p:cNvPr id="6" name="Content Placeholder 5"/>
          <p:cNvSpPr>
            <a:spLocks noGrp="1"/>
          </p:cNvSpPr>
          <p:nvPr>
            <p:ph sz="quarter" idx="17"/>
          </p:nvPr>
        </p:nvSpPr>
        <p:spPr/>
        <p:txBody>
          <a:bodyPr/>
          <a:lstStyle/>
          <a:p>
            <a:r>
              <a:rPr lang="en-US" dirty="0"/>
              <a:t>Body text is RGB: 63/64/64, </a:t>
            </a:r>
            <a:r>
              <a:rPr lang="en-US" dirty="0" smtClean="0"/>
              <a:t/>
            </a:r>
            <a:br>
              <a:rPr lang="en-US" dirty="0" smtClean="0"/>
            </a:br>
            <a:r>
              <a:rPr lang="en-US" dirty="0" smtClean="0"/>
              <a:t>the </a:t>
            </a:r>
            <a:r>
              <a:rPr lang="en-US" dirty="0"/>
              <a:t>second color in the color theme order</a:t>
            </a:r>
          </a:p>
          <a:p>
            <a:r>
              <a:rPr lang="en-US" b="1" dirty="0"/>
              <a:t>ARIAL font size 14 or larger </a:t>
            </a:r>
            <a:r>
              <a:rPr lang="en-US" b="1" dirty="0" smtClean="0"/>
              <a:t/>
            </a:r>
            <a:br>
              <a:rPr lang="en-US" b="1" dirty="0" smtClean="0"/>
            </a:br>
            <a:r>
              <a:rPr lang="en-US" dirty="0" smtClean="0"/>
              <a:t>is </a:t>
            </a:r>
            <a:r>
              <a:rPr lang="en-US" dirty="0"/>
              <a:t>strongly recommended</a:t>
            </a:r>
          </a:p>
          <a:p>
            <a:r>
              <a:rPr lang="en-US" dirty="0"/>
              <a:t>Date formats: Please avoid </a:t>
            </a:r>
            <a:r>
              <a:rPr lang="en-US" dirty="0" smtClean="0"/>
              <a:t/>
            </a:r>
            <a:br>
              <a:rPr lang="en-US" dirty="0" smtClean="0"/>
            </a:br>
            <a:r>
              <a:rPr lang="en-US" dirty="0" smtClean="0"/>
              <a:t>“</a:t>
            </a:r>
            <a:r>
              <a:rPr lang="en-US" dirty="0"/>
              <a:t>FY” before fiscal years. Any Emerson financial data is assumed to be FY when just </a:t>
            </a:r>
            <a:r>
              <a:rPr lang="en-US" dirty="0" smtClean="0"/>
              <a:t/>
            </a:r>
            <a:br>
              <a:rPr lang="en-US" dirty="0" smtClean="0"/>
            </a:br>
            <a:r>
              <a:rPr lang="en-US" dirty="0" smtClean="0"/>
              <a:t>the </a:t>
            </a:r>
            <a:r>
              <a:rPr lang="en-US" dirty="0"/>
              <a:t>year is shown</a:t>
            </a:r>
          </a:p>
          <a:p>
            <a:r>
              <a:rPr lang="en-US" dirty="0"/>
              <a:t>Highlight </a:t>
            </a:r>
            <a:r>
              <a:rPr lang="en-US" b="1" dirty="0"/>
              <a:t>important points </a:t>
            </a:r>
            <a:r>
              <a:rPr lang="en-US" b="1" dirty="0" smtClean="0"/>
              <a:t/>
            </a:r>
            <a:br>
              <a:rPr lang="en-US" b="1" dirty="0" smtClean="0"/>
            </a:br>
            <a:r>
              <a:rPr lang="en-US" dirty="0" smtClean="0"/>
              <a:t>by </a:t>
            </a:r>
            <a:r>
              <a:rPr lang="en-US" dirty="0"/>
              <a:t>bolding </a:t>
            </a:r>
            <a:r>
              <a:rPr lang="en-US" dirty="0" smtClean="0"/>
              <a:t>text</a:t>
            </a:r>
            <a:endParaRPr lang="en-US" dirty="0"/>
          </a:p>
        </p:txBody>
      </p:sp>
      <p:sp>
        <p:nvSpPr>
          <p:cNvPr id="2" name="Footer Placeholder 1"/>
          <p:cNvSpPr>
            <a:spLocks noGrp="1"/>
          </p:cNvSpPr>
          <p:nvPr>
            <p:ph type="ftr" sz="quarter" idx="18"/>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385304698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Two Column Slide with No Tombstone </a:t>
            </a:r>
            <a:br>
              <a:rPr lang="en-US" dirty="0" smtClean="0"/>
            </a:br>
            <a:r>
              <a:rPr lang="en-US" dirty="0" smtClean="0"/>
              <a:t>and No Logo</a:t>
            </a:r>
            <a:endParaRPr lang="en-US" dirty="0"/>
          </a:p>
        </p:txBody>
      </p:sp>
      <p:sp>
        <p:nvSpPr>
          <p:cNvPr id="5" name="Content Placeholder 4"/>
          <p:cNvSpPr>
            <a:spLocks noGrp="1"/>
          </p:cNvSpPr>
          <p:nvPr>
            <p:ph sz="quarter" idx="15"/>
          </p:nvPr>
        </p:nvSpPr>
        <p:spPr/>
        <p:txBody>
          <a:bodyPr/>
          <a:lstStyle/>
          <a:p>
            <a:r>
              <a:rPr lang="en-US" dirty="0"/>
              <a:t>Body text is RGB: 63/64/64, </a:t>
            </a:r>
            <a:r>
              <a:rPr lang="en-US" dirty="0" smtClean="0"/>
              <a:t/>
            </a:r>
            <a:br>
              <a:rPr lang="en-US" dirty="0" smtClean="0"/>
            </a:br>
            <a:r>
              <a:rPr lang="en-US" dirty="0" smtClean="0"/>
              <a:t>the </a:t>
            </a:r>
            <a:r>
              <a:rPr lang="en-US" dirty="0"/>
              <a:t>second color in the color theme order</a:t>
            </a:r>
          </a:p>
          <a:p>
            <a:r>
              <a:rPr lang="en-US" b="1" dirty="0"/>
              <a:t>ARIAL font size 14 or larger </a:t>
            </a:r>
            <a:r>
              <a:rPr lang="en-US" b="1" dirty="0" smtClean="0"/>
              <a:t/>
            </a:r>
            <a:br>
              <a:rPr lang="en-US" b="1" dirty="0" smtClean="0"/>
            </a:br>
            <a:r>
              <a:rPr lang="en-US" dirty="0" smtClean="0"/>
              <a:t>is </a:t>
            </a:r>
            <a:r>
              <a:rPr lang="en-US" dirty="0"/>
              <a:t>strongly recommended</a:t>
            </a:r>
          </a:p>
          <a:p>
            <a:r>
              <a:rPr lang="en-US" dirty="0"/>
              <a:t>Date formats: Please avoid </a:t>
            </a:r>
            <a:r>
              <a:rPr lang="en-US" dirty="0" smtClean="0"/>
              <a:t/>
            </a:r>
            <a:br>
              <a:rPr lang="en-US" dirty="0" smtClean="0"/>
            </a:br>
            <a:r>
              <a:rPr lang="en-US" dirty="0" smtClean="0"/>
              <a:t>“</a:t>
            </a:r>
            <a:r>
              <a:rPr lang="en-US" dirty="0"/>
              <a:t>FY” before fiscal years. Any Emerson financial data is assumed to be FY when just </a:t>
            </a:r>
            <a:r>
              <a:rPr lang="en-US" dirty="0" smtClean="0"/>
              <a:t/>
            </a:r>
            <a:br>
              <a:rPr lang="en-US" dirty="0" smtClean="0"/>
            </a:br>
            <a:r>
              <a:rPr lang="en-US" dirty="0" smtClean="0"/>
              <a:t>the </a:t>
            </a:r>
            <a:r>
              <a:rPr lang="en-US" dirty="0"/>
              <a:t>year is shown</a:t>
            </a:r>
          </a:p>
          <a:p>
            <a:r>
              <a:rPr lang="en-US" dirty="0"/>
              <a:t>Highlight </a:t>
            </a:r>
            <a:r>
              <a:rPr lang="en-US" b="1" dirty="0"/>
              <a:t>important points </a:t>
            </a:r>
            <a:r>
              <a:rPr lang="en-US" b="1" dirty="0" smtClean="0"/>
              <a:t/>
            </a:r>
            <a:br>
              <a:rPr lang="en-US" b="1" dirty="0" smtClean="0"/>
            </a:br>
            <a:r>
              <a:rPr lang="en-US" dirty="0" smtClean="0"/>
              <a:t>by </a:t>
            </a:r>
            <a:r>
              <a:rPr lang="en-US" dirty="0"/>
              <a:t>bolding </a:t>
            </a:r>
            <a:r>
              <a:rPr lang="en-US" dirty="0" smtClean="0"/>
              <a:t>text</a:t>
            </a:r>
            <a:endParaRPr lang="en-US" dirty="0"/>
          </a:p>
        </p:txBody>
      </p:sp>
      <p:sp>
        <p:nvSpPr>
          <p:cNvPr id="6" name="Content Placeholder 5"/>
          <p:cNvSpPr>
            <a:spLocks noGrp="1"/>
          </p:cNvSpPr>
          <p:nvPr>
            <p:ph sz="quarter" idx="17"/>
          </p:nvPr>
        </p:nvSpPr>
        <p:spPr/>
        <p:txBody>
          <a:bodyPr/>
          <a:lstStyle/>
          <a:p>
            <a:r>
              <a:rPr lang="en-US" dirty="0"/>
              <a:t>Body text is RGB: 63/64/64, </a:t>
            </a:r>
            <a:r>
              <a:rPr lang="en-US" dirty="0" smtClean="0"/>
              <a:t/>
            </a:r>
            <a:br>
              <a:rPr lang="en-US" dirty="0" smtClean="0"/>
            </a:br>
            <a:r>
              <a:rPr lang="en-US" dirty="0" smtClean="0"/>
              <a:t>the </a:t>
            </a:r>
            <a:r>
              <a:rPr lang="en-US" dirty="0"/>
              <a:t>second color in the color theme order</a:t>
            </a:r>
          </a:p>
          <a:p>
            <a:r>
              <a:rPr lang="en-US" b="1" dirty="0"/>
              <a:t>ARIAL font size 14 or larger </a:t>
            </a:r>
            <a:r>
              <a:rPr lang="en-US" b="1" dirty="0" smtClean="0"/>
              <a:t/>
            </a:r>
            <a:br>
              <a:rPr lang="en-US" b="1" dirty="0" smtClean="0"/>
            </a:br>
            <a:r>
              <a:rPr lang="en-US" dirty="0" smtClean="0"/>
              <a:t>is </a:t>
            </a:r>
            <a:r>
              <a:rPr lang="en-US" dirty="0"/>
              <a:t>strongly recommended</a:t>
            </a:r>
          </a:p>
          <a:p>
            <a:r>
              <a:rPr lang="en-US" dirty="0"/>
              <a:t>Date formats: Please avoid </a:t>
            </a:r>
            <a:r>
              <a:rPr lang="en-US" dirty="0" smtClean="0"/>
              <a:t/>
            </a:r>
            <a:br>
              <a:rPr lang="en-US" dirty="0" smtClean="0"/>
            </a:br>
            <a:r>
              <a:rPr lang="en-US" dirty="0" smtClean="0"/>
              <a:t>“</a:t>
            </a:r>
            <a:r>
              <a:rPr lang="en-US" dirty="0"/>
              <a:t>FY” before fiscal years. Any Emerson financial data is assumed to be FY when just </a:t>
            </a:r>
            <a:r>
              <a:rPr lang="en-US" dirty="0" smtClean="0"/>
              <a:t/>
            </a:r>
            <a:br>
              <a:rPr lang="en-US" dirty="0" smtClean="0"/>
            </a:br>
            <a:r>
              <a:rPr lang="en-US" dirty="0" smtClean="0"/>
              <a:t>the </a:t>
            </a:r>
            <a:r>
              <a:rPr lang="en-US" dirty="0"/>
              <a:t>year is shown</a:t>
            </a:r>
          </a:p>
          <a:p>
            <a:r>
              <a:rPr lang="en-US" dirty="0"/>
              <a:t>Highlight </a:t>
            </a:r>
            <a:r>
              <a:rPr lang="en-US" b="1" dirty="0"/>
              <a:t>important points </a:t>
            </a:r>
            <a:r>
              <a:rPr lang="en-US" b="1" dirty="0" smtClean="0"/>
              <a:t/>
            </a:r>
            <a:br>
              <a:rPr lang="en-US" b="1" dirty="0" smtClean="0"/>
            </a:br>
            <a:r>
              <a:rPr lang="en-US" dirty="0" smtClean="0"/>
              <a:t>by </a:t>
            </a:r>
            <a:r>
              <a:rPr lang="en-US" dirty="0"/>
              <a:t>bolding </a:t>
            </a:r>
            <a:r>
              <a:rPr lang="en-US" dirty="0" smtClean="0"/>
              <a:t>text</a:t>
            </a:r>
            <a:endParaRPr lang="en-US" dirty="0"/>
          </a:p>
        </p:txBody>
      </p:sp>
      <p:sp>
        <p:nvSpPr>
          <p:cNvPr id="2" name="Footer Placeholder 1"/>
          <p:cNvSpPr>
            <a:spLocks noGrp="1"/>
          </p:cNvSpPr>
          <p:nvPr>
            <p:ph type="ftr" sz="quarter" idx="18"/>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424633951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 </a:t>
            </a:r>
            <a:r>
              <a:rPr lang="en-US" dirty="0"/>
              <a:t>Column Slide with </a:t>
            </a:r>
            <a:r>
              <a:rPr lang="en-US" dirty="0" smtClean="0"/>
              <a:t>Heading </a:t>
            </a:r>
            <a:br>
              <a:rPr lang="en-US" dirty="0" smtClean="0"/>
            </a:br>
            <a:r>
              <a:rPr lang="en-US" dirty="0" smtClean="0"/>
              <a:t>and No </a:t>
            </a:r>
            <a:r>
              <a:rPr lang="en-US" dirty="0"/>
              <a:t>Tombstone</a:t>
            </a:r>
          </a:p>
        </p:txBody>
      </p:sp>
      <p:sp>
        <p:nvSpPr>
          <p:cNvPr id="7" name="Text Placeholder 6"/>
          <p:cNvSpPr>
            <a:spLocks noGrp="1"/>
          </p:cNvSpPr>
          <p:nvPr>
            <p:ph type="body" sz="quarter" idx="13"/>
          </p:nvPr>
        </p:nvSpPr>
        <p:spPr/>
        <p:txBody>
          <a:bodyPr/>
          <a:lstStyle/>
          <a:p>
            <a:r>
              <a:rPr lang="en-US" dirty="0"/>
              <a:t>Insert </a:t>
            </a:r>
            <a:r>
              <a:rPr lang="en-US" dirty="0" smtClean="0"/>
              <a:t>Heading</a:t>
            </a:r>
            <a:endParaRPr lang="en-US" dirty="0"/>
          </a:p>
        </p:txBody>
      </p:sp>
      <p:sp>
        <p:nvSpPr>
          <p:cNvPr id="8" name="Content Placeholder 7"/>
          <p:cNvSpPr>
            <a:spLocks noGrp="1"/>
          </p:cNvSpPr>
          <p:nvPr>
            <p:ph sz="quarter" idx="15"/>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a:p>
            <a:endParaRPr lang="en-US" dirty="0"/>
          </a:p>
        </p:txBody>
      </p:sp>
      <p:sp>
        <p:nvSpPr>
          <p:cNvPr id="9" name="Text Placeholder 8"/>
          <p:cNvSpPr>
            <a:spLocks noGrp="1"/>
          </p:cNvSpPr>
          <p:nvPr>
            <p:ph type="body" sz="quarter" idx="16"/>
          </p:nvPr>
        </p:nvSpPr>
        <p:spPr/>
        <p:txBody>
          <a:bodyPr/>
          <a:lstStyle/>
          <a:p>
            <a:r>
              <a:rPr lang="en-US" dirty="0"/>
              <a:t>Insert </a:t>
            </a:r>
            <a:r>
              <a:rPr lang="en-US" dirty="0" smtClean="0"/>
              <a:t>Heading</a:t>
            </a:r>
            <a:endParaRPr lang="en-US" dirty="0"/>
          </a:p>
        </p:txBody>
      </p:sp>
      <p:sp>
        <p:nvSpPr>
          <p:cNvPr id="10" name="Content Placeholder 9"/>
          <p:cNvSpPr>
            <a:spLocks noGrp="1"/>
          </p:cNvSpPr>
          <p:nvPr>
            <p:ph sz="quarter" idx="17"/>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a:p>
            <a:endParaRPr lang="en-US" dirty="0"/>
          </a:p>
        </p:txBody>
      </p:sp>
      <p:cxnSp>
        <p:nvCxnSpPr>
          <p:cNvPr id="15" name="Straight Connector 14"/>
          <p:cNvCxnSpPr/>
          <p:nvPr/>
        </p:nvCxnSpPr>
        <p:spPr bwMode="auto">
          <a:xfrm>
            <a:off x="40957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cxnSp>
        <p:nvCxnSpPr>
          <p:cNvPr id="16" name="Straight Connector 15"/>
          <p:cNvCxnSpPr/>
          <p:nvPr/>
        </p:nvCxnSpPr>
        <p:spPr bwMode="auto">
          <a:xfrm>
            <a:off x="470725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sp>
        <p:nvSpPr>
          <p:cNvPr id="2" name="Footer Placeholder 1"/>
          <p:cNvSpPr>
            <a:spLocks noGrp="1"/>
          </p:cNvSpPr>
          <p:nvPr>
            <p:ph type="ftr" sz="quarter" idx="18"/>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122887335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 </a:t>
            </a:r>
            <a:r>
              <a:rPr lang="en-US" dirty="0"/>
              <a:t>Column Slide with </a:t>
            </a:r>
            <a:r>
              <a:rPr lang="en-US" dirty="0" smtClean="0"/>
              <a:t>Heading </a:t>
            </a:r>
            <a:br>
              <a:rPr lang="en-US" dirty="0" smtClean="0"/>
            </a:br>
            <a:r>
              <a:rPr lang="en-US" dirty="0" smtClean="0"/>
              <a:t>and No Tombstone and No Logo</a:t>
            </a:r>
            <a:endParaRPr lang="en-US" dirty="0"/>
          </a:p>
        </p:txBody>
      </p:sp>
      <p:sp>
        <p:nvSpPr>
          <p:cNvPr id="7" name="Text Placeholder 6"/>
          <p:cNvSpPr>
            <a:spLocks noGrp="1"/>
          </p:cNvSpPr>
          <p:nvPr>
            <p:ph type="body" sz="quarter" idx="13"/>
          </p:nvPr>
        </p:nvSpPr>
        <p:spPr/>
        <p:txBody>
          <a:bodyPr/>
          <a:lstStyle/>
          <a:p>
            <a:r>
              <a:rPr lang="en-US" dirty="0"/>
              <a:t>Insert </a:t>
            </a:r>
            <a:r>
              <a:rPr lang="en-US" dirty="0" smtClean="0"/>
              <a:t>Heading</a:t>
            </a:r>
            <a:endParaRPr lang="en-US" dirty="0"/>
          </a:p>
        </p:txBody>
      </p:sp>
      <p:sp>
        <p:nvSpPr>
          <p:cNvPr id="8" name="Content Placeholder 7"/>
          <p:cNvSpPr>
            <a:spLocks noGrp="1"/>
          </p:cNvSpPr>
          <p:nvPr>
            <p:ph sz="quarter" idx="15"/>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a:p>
            <a:endParaRPr lang="en-US" dirty="0"/>
          </a:p>
        </p:txBody>
      </p:sp>
      <p:sp>
        <p:nvSpPr>
          <p:cNvPr id="9" name="Text Placeholder 8"/>
          <p:cNvSpPr>
            <a:spLocks noGrp="1"/>
          </p:cNvSpPr>
          <p:nvPr>
            <p:ph type="body" sz="quarter" idx="16"/>
          </p:nvPr>
        </p:nvSpPr>
        <p:spPr/>
        <p:txBody>
          <a:bodyPr/>
          <a:lstStyle/>
          <a:p>
            <a:r>
              <a:rPr lang="en-US" dirty="0"/>
              <a:t>Insert </a:t>
            </a:r>
            <a:r>
              <a:rPr lang="en-US" dirty="0" smtClean="0"/>
              <a:t>Heading</a:t>
            </a:r>
            <a:endParaRPr lang="en-US" dirty="0"/>
          </a:p>
        </p:txBody>
      </p:sp>
      <p:sp>
        <p:nvSpPr>
          <p:cNvPr id="10" name="Content Placeholder 9"/>
          <p:cNvSpPr>
            <a:spLocks noGrp="1"/>
          </p:cNvSpPr>
          <p:nvPr>
            <p:ph sz="quarter" idx="17"/>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a:p>
            <a:endParaRPr lang="en-US" dirty="0"/>
          </a:p>
        </p:txBody>
      </p:sp>
      <p:cxnSp>
        <p:nvCxnSpPr>
          <p:cNvPr id="15" name="Straight Connector 14"/>
          <p:cNvCxnSpPr/>
          <p:nvPr/>
        </p:nvCxnSpPr>
        <p:spPr bwMode="auto">
          <a:xfrm>
            <a:off x="40957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cxnSp>
        <p:nvCxnSpPr>
          <p:cNvPr id="16" name="Straight Connector 15"/>
          <p:cNvCxnSpPr/>
          <p:nvPr/>
        </p:nvCxnSpPr>
        <p:spPr bwMode="auto">
          <a:xfrm>
            <a:off x="470725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sp>
        <p:nvSpPr>
          <p:cNvPr id="2" name="Footer Placeholder 1"/>
          <p:cNvSpPr>
            <a:spLocks noGrp="1"/>
          </p:cNvSpPr>
          <p:nvPr>
            <p:ph type="ftr" sz="quarter" idx="18"/>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139749093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 Column Slide with Heading </a:t>
            </a:r>
            <a:br>
              <a:rPr lang="en-US" dirty="0" smtClean="0"/>
            </a:br>
            <a:r>
              <a:rPr lang="en-US" dirty="0" smtClean="0"/>
              <a:t>and One Line External Tombstone</a:t>
            </a:r>
            <a:endParaRPr lang="en-US" dirty="0"/>
          </a:p>
        </p:txBody>
      </p:sp>
      <p:sp>
        <p:nvSpPr>
          <p:cNvPr id="7" name="Text Placeholder 6"/>
          <p:cNvSpPr>
            <a:spLocks noGrp="1"/>
          </p:cNvSpPr>
          <p:nvPr>
            <p:ph type="body" sz="quarter" idx="13"/>
          </p:nvPr>
        </p:nvSpPr>
        <p:spPr/>
        <p:txBody>
          <a:bodyPr/>
          <a:lstStyle/>
          <a:p>
            <a:r>
              <a:rPr lang="en-US" dirty="0" smtClean="0"/>
              <a:t>Insert Heading</a:t>
            </a:r>
            <a:endParaRPr lang="en-US" dirty="0"/>
          </a:p>
        </p:txBody>
      </p:sp>
      <p:sp>
        <p:nvSpPr>
          <p:cNvPr id="8" name="Content Placeholder 7"/>
          <p:cNvSpPr>
            <a:spLocks noGrp="1"/>
          </p:cNvSpPr>
          <p:nvPr>
            <p:ph sz="quarter" idx="15"/>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p:txBody>
      </p:sp>
      <p:sp>
        <p:nvSpPr>
          <p:cNvPr id="9" name="Text Placeholder 8"/>
          <p:cNvSpPr>
            <a:spLocks noGrp="1"/>
          </p:cNvSpPr>
          <p:nvPr>
            <p:ph type="body" sz="quarter" idx="16"/>
          </p:nvPr>
        </p:nvSpPr>
        <p:spPr/>
        <p:txBody>
          <a:bodyPr/>
          <a:lstStyle/>
          <a:p>
            <a:r>
              <a:rPr lang="en-US" dirty="0" smtClean="0"/>
              <a:t>Insert Heading</a:t>
            </a:r>
            <a:endParaRPr lang="en-US" dirty="0"/>
          </a:p>
        </p:txBody>
      </p:sp>
      <p:sp>
        <p:nvSpPr>
          <p:cNvPr id="10" name="Content Placeholder 9"/>
          <p:cNvSpPr>
            <a:spLocks noGrp="1"/>
          </p:cNvSpPr>
          <p:nvPr>
            <p:ph sz="quarter" idx="17"/>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p:txBody>
      </p:sp>
      <p:sp>
        <p:nvSpPr>
          <p:cNvPr id="14" name="Text Placeholder 13"/>
          <p:cNvSpPr>
            <a:spLocks noGrp="1"/>
          </p:cNvSpPr>
          <p:nvPr>
            <p:ph type="body" sz="quarter" idx="21"/>
          </p:nvPr>
        </p:nvSpPr>
        <p:spPr/>
        <p:txBody>
          <a:bodyPr/>
          <a:lstStyle/>
          <a:p>
            <a:r>
              <a:rPr lang="en-US" dirty="0" smtClean="0"/>
              <a:t>One Line, EXTERNAL ONLY Blue Tombstone for Key Message</a:t>
            </a:r>
            <a:endParaRPr lang="en-US" dirty="0"/>
          </a:p>
        </p:txBody>
      </p:sp>
      <p:cxnSp>
        <p:nvCxnSpPr>
          <p:cNvPr id="11" name="Straight Connector 10"/>
          <p:cNvCxnSpPr/>
          <p:nvPr/>
        </p:nvCxnSpPr>
        <p:spPr bwMode="auto">
          <a:xfrm>
            <a:off x="40957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cxnSp>
        <p:nvCxnSpPr>
          <p:cNvPr id="12" name="Straight Connector 11"/>
          <p:cNvCxnSpPr/>
          <p:nvPr/>
        </p:nvCxnSpPr>
        <p:spPr bwMode="auto">
          <a:xfrm>
            <a:off x="470725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sp>
        <p:nvSpPr>
          <p:cNvPr id="2" name="Footer Placeholder 1"/>
          <p:cNvSpPr>
            <a:spLocks noGrp="1"/>
          </p:cNvSpPr>
          <p:nvPr>
            <p:ph type="ftr" sz="quarter" idx="22"/>
          </p:nvPr>
        </p:nvSpPr>
        <p:spPr/>
        <p:txBody>
          <a:bodyPr/>
          <a:lstStyle/>
          <a:p>
            <a:pPr>
              <a:defRPr/>
            </a:pPr>
            <a:r>
              <a:rPr lang="en-US" dirty="0">
                <a:solidFill>
                  <a:srgbClr val="FFFFFF"/>
                </a:solidFill>
              </a:rPr>
              <a:t>Emerson Confidential and Proprietary/For internal use </a:t>
            </a:r>
            <a:r>
              <a:rPr lang="en-US" dirty="0" smtClean="0">
                <a:solidFill>
                  <a:srgbClr val="FFFFFF"/>
                </a:solidFill>
              </a:rPr>
              <a:t>only</a:t>
            </a:r>
            <a:endParaRPr lang="en-US" dirty="0">
              <a:solidFill>
                <a:srgbClr val="FFFFFF"/>
              </a:solidFill>
            </a:endParaRPr>
          </a:p>
        </p:txBody>
      </p:sp>
    </p:spTree>
    <p:extLst>
      <p:ext uri="{BB962C8B-B14F-4D97-AF65-F5344CB8AC3E}">
        <p14:creationId xmlns:p14="http://schemas.microsoft.com/office/powerpoint/2010/main" val="57039496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 Column Slide with Heading </a:t>
            </a:r>
            <a:br>
              <a:rPr lang="en-US" dirty="0" smtClean="0"/>
            </a:br>
            <a:r>
              <a:rPr lang="en-US" dirty="0" smtClean="0"/>
              <a:t>and Two Line External Tombstone</a:t>
            </a:r>
            <a:endParaRPr lang="en-US" dirty="0"/>
          </a:p>
        </p:txBody>
      </p:sp>
      <p:sp>
        <p:nvSpPr>
          <p:cNvPr id="7" name="Text Placeholder 6"/>
          <p:cNvSpPr>
            <a:spLocks noGrp="1"/>
          </p:cNvSpPr>
          <p:nvPr>
            <p:ph type="body" sz="quarter" idx="13"/>
          </p:nvPr>
        </p:nvSpPr>
        <p:spPr/>
        <p:txBody>
          <a:bodyPr/>
          <a:lstStyle/>
          <a:p>
            <a:r>
              <a:rPr lang="en-US" dirty="0" smtClean="0"/>
              <a:t>Insert Heading</a:t>
            </a:r>
            <a:endParaRPr lang="en-US" dirty="0"/>
          </a:p>
        </p:txBody>
      </p:sp>
      <p:sp>
        <p:nvSpPr>
          <p:cNvPr id="8" name="Content Placeholder 7"/>
          <p:cNvSpPr>
            <a:spLocks noGrp="1"/>
          </p:cNvSpPr>
          <p:nvPr>
            <p:ph sz="quarter" idx="15"/>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p:txBody>
      </p:sp>
      <p:sp>
        <p:nvSpPr>
          <p:cNvPr id="9" name="Text Placeholder 8"/>
          <p:cNvSpPr>
            <a:spLocks noGrp="1"/>
          </p:cNvSpPr>
          <p:nvPr>
            <p:ph type="body" sz="quarter" idx="16"/>
          </p:nvPr>
        </p:nvSpPr>
        <p:spPr/>
        <p:txBody>
          <a:bodyPr/>
          <a:lstStyle/>
          <a:p>
            <a:r>
              <a:rPr lang="en-US" dirty="0" smtClean="0"/>
              <a:t>Insert Heading</a:t>
            </a:r>
            <a:endParaRPr lang="en-US" dirty="0"/>
          </a:p>
        </p:txBody>
      </p:sp>
      <p:sp>
        <p:nvSpPr>
          <p:cNvPr id="10" name="Content Placeholder 9"/>
          <p:cNvSpPr>
            <a:spLocks noGrp="1"/>
          </p:cNvSpPr>
          <p:nvPr>
            <p:ph sz="quarter" idx="17"/>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p:txBody>
      </p:sp>
      <p:sp>
        <p:nvSpPr>
          <p:cNvPr id="14" name="Text Placeholder 13"/>
          <p:cNvSpPr>
            <a:spLocks noGrp="1"/>
          </p:cNvSpPr>
          <p:nvPr>
            <p:ph type="body" sz="quarter" idx="18"/>
          </p:nvPr>
        </p:nvSpPr>
        <p:spPr/>
        <p:txBody>
          <a:bodyPr/>
          <a:lstStyle/>
          <a:p>
            <a:r>
              <a:rPr lang="en-US" dirty="0" smtClean="0"/>
              <a:t>Two Line, EXTERNAL Blue Tombstone</a:t>
            </a:r>
          </a:p>
          <a:p>
            <a:r>
              <a:rPr lang="en-US" dirty="0" smtClean="0"/>
              <a:t>Text is 20pt, Bold and Title Case</a:t>
            </a:r>
            <a:endParaRPr lang="en-US" dirty="0"/>
          </a:p>
        </p:txBody>
      </p:sp>
      <p:cxnSp>
        <p:nvCxnSpPr>
          <p:cNvPr id="16" name="Straight Connector 15"/>
          <p:cNvCxnSpPr/>
          <p:nvPr/>
        </p:nvCxnSpPr>
        <p:spPr bwMode="auto">
          <a:xfrm>
            <a:off x="40957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cxnSp>
        <p:nvCxnSpPr>
          <p:cNvPr id="17" name="Straight Connector 16"/>
          <p:cNvCxnSpPr/>
          <p:nvPr/>
        </p:nvCxnSpPr>
        <p:spPr bwMode="auto">
          <a:xfrm>
            <a:off x="470725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sp>
        <p:nvSpPr>
          <p:cNvPr id="2" name="Footer Placeholder 1"/>
          <p:cNvSpPr>
            <a:spLocks noGrp="1"/>
          </p:cNvSpPr>
          <p:nvPr>
            <p:ph type="ftr" sz="quarter" idx="19"/>
          </p:nvPr>
        </p:nvSpPr>
        <p:spPr/>
        <p:txBody>
          <a:bodyPr/>
          <a:lstStyle/>
          <a:p>
            <a:pPr>
              <a:defRPr/>
            </a:pPr>
            <a:r>
              <a:rPr lang="en-US" dirty="0">
                <a:solidFill>
                  <a:srgbClr val="FFFFFF"/>
                </a:solidFill>
              </a:rPr>
              <a:t>Emerson Confidential and Proprietary/For internal use </a:t>
            </a:r>
            <a:r>
              <a:rPr lang="en-US" dirty="0" smtClean="0">
                <a:solidFill>
                  <a:srgbClr val="FFFFFF"/>
                </a:solidFill>
              </a:rPr>
              <a:t>only</a:t>
            </a:r>
            <a:endParaRPr lang="en-US" dirty="0">
              <a:solidFill>
                <a:srgbClr val="FFFFFF"/>
              </a:solidFill>
            </a:endParaRPr>
          </a:p>
        </p:txBody>
      </p:sp>
    </p:spTree>
    <p:extLst>
      <p:ext uri="{BB962C8B-B14F-4D97-AF65-F5344CB8AC3E}">
        <p14:creationId xmlns:p14="http://schemas.microsoft.com/office/powerpoint/2010/main" val="416891986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 Column Slide with Heading </a:t>
            </a:r>
            <a:br>
              <a:rPr lang="en-US" dirty="0" smtClean="0"/>
            </a:br>
            <a:r>
              <a:rPr lang="en-US" dirty="0" smtClean="0"/>
              <a:t>and Three Line External Tombstone</a:t>
            </a:r>
            <a:endParaRPr lang="en-US" dirty="0"/>
          </a:p>
        </p:txBody>
      </p:sp>
      <p:sp>
        <p:nvSpPr>
          <p:cNvPr id="7" name="Text Placeholder 6"/>
          <p:cNvSpPr>
            <a:spLocks noGrp="1"/>
          </p:cNvSpPr>
          <p:nvPr>
            <p:ph type="body" sz="quarter" idx="13"/>
          </p:nvPr>
        </p:nvSpPr>
        <p:spPr/>
        <p:txBody>
          <a:bodyPr/>
          <a:lstStyle/>
          <a:p>
            <a:r>
              <a:rPr lang="en-US" dirty="0" smtClean="0"/>
              <a:t>Insert Heading</a:t>
            </a:r>
            <a:endParaRPr lang="en-US" dirty="0"/>
          </a:p>
        </p:txBody>
      </p:sp>
      <p:sp>
        <p:nvSpPr>
          <p:cNvPr id="8" name="Content Placeholder 7"/>
          <p:cNvSpPr>
            <a:spLocks noGrp="1"/>
          </p:cNvSpPr>
          <p:nvPr>
            <p:ph sz="quarter" idx="15"/>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p:txBody>
      </p:sp>
      <p:sp>
        <p:nvSpPr>
          <p:cNvPr id="9" name="Text Placeholder 8"/>
          <p:cNvSpPr>
            <a:spLocks noGrp="1"/>
          </p:cNvSpPr>
          <p:nvPr>
            <p:ph type="body" sz="quarter" idx="16"/>
          </p:nvPr>
        </p:nvSpPr>
        <p:spPr/>
        <p:txBody>
          <a:bodyPr/>
          <a:lstStyle/>
          <a:p>
            <a:r>
              <a:rPr lang="en-US" dirty="0" smtClean="0"/>
              <a:t>Insert Heading</a:t>
            </a:r>
            <a:endParaRPr lang="en-US" dirty="0"/>
          </a:p>
        </p:txBody>
      </p:sp>
      <p:sp>
        <p:nvSpPr>
          <p:cNvPr id="10" name="Content Placeholder 9"/>
          <p:cNvSpPr>
            <a:spLocks noGrp="1"/>
          </p:cNvSpPr>
          <p:nvPr>
            <p:ph sz="quarter" idx="17"/>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p:txBody>
      </p:sp>
      <p:sp>
        <p:nvSpPr>
          <p:cNvPr id="14" name="Text Placeholder 13"/>
          <p:cNvSpPr>
            <a:spLocks noGrp="1"/>
          </p:cNvSpPr>
          <p:nvPr>
            <p:ph type="body" sz="quarter" idx="18"/>
          </p:nvPr>
        </p:nvSpPr>
        <p:spPr/>
        <p:txBody>
          <a:bodyPr/>
          <a:lstStyle/>
          <a:p>
            <a:r>
              <a:rPr lang="en-US" dirty="0" smtClean="0"/>
              <a:t>Three Line, EXTERNAL Blue Tombstone</a:t>
            </a:r>
          </a:p>
          <a:p>
            <a:r>
              <a:rPr lang="en-US" dirty="0" smtClean="0"/>
              <a:t>Text is 20pt, Bold and Title Case</a:t>
            </a:r>
          </a:p>
          <a:p>
            <a:r>
              <a:rPr lang="en-US" dirty="0" smtClean="0"/>
              <a:t>Three Line Key Takeaway</a:t>
            </a:r>
            <a:endParaRPr lang="en-US" dirty="0"/>
          </a:p>
        </p:txBody>
      </p:sp>
      <p:cxnSp>
        <p:nvCxnSpPr>
          <p:cNvPr id="11" name="Straight Connector 10"/>
          <p:cNvCxnSpPr/>
          <p:nvPr/>
        </p:nvCxnSpPr>
        <p:spPr bwMode="auto">
          <a:xfrm>
            <a:off x="40957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cxnSp>
        <p:nvCxnSpPr>
          <p:cNvPr id="12" name="Straight Connector 11"/>
          <p:cNvCxnSpPr/>
          <p:nvPr/>
        </p:nvCxnSpPr>
        <p:spPr bwMode="auto">
          <a:xfrm>
            <a:off x="470725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sp>
        <p:nvSpPr>
          <p:cNvPr id="2" name="Footer Placeholder 1"/>
          <p:cNvSpPr>
            <a:spLocks noGrp="1"/>
          </p:cNvSpPr>
          <p:nvPr>
            <p:ph type="ftr" sz="quarter" idx="19"/>
          </p:nvPr>
        </p:nvSpPr>
        <p:spPr/>
        <p:txBody>
          <a:bodyPr/>
          <a:lstStyle/>
          <a:p>
            <a:pPr>
              <a:defRPr/>
            </a:pPr>
            <a:r>
              <a:rPr lang="en-US" dirty="0">
                <a:solidFill>
                  <a:srgbClr val="FFFFFF"/>
                </a:solidFill>
              </a:rPr>
              <a:t>Emerson Confidential and Proprietary/For internal use </a:t>
            </a:r>
            <a:r>
              <a:rPr lang="en-US" dirty="0" smtClean="0">
                <a:solidFill>
                  <a:srgbClr val="FFFFFF"/>
                </a:solidFill>
              </a:rPr>
              <a:t>only</a:t>
            </a:r>
            <a:endParaRPr lang="en-US" dirty="0">
              <a:solidFill>
                <a:srgbClr val="FFFFFF"/>
              </a:solidFill>
            </a:endParaRPr>
          </a:p>
        </p:txBody>
      </p:sp>
    </p:spTree>
    <p:extLst>
      <p:ext uri="{BB962C8B-B14F-4D97-AF65-F5344CB8AC3E}">
        <p14:creationId xmlns:p14="http://schemas.microsoft.com/office/powerpoint/2010/main" val="371010362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1336040"/>
            <a:ext cx="6184669" cy="4451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idx="4294967295"/>
          </p:nvPr>
        </p:nvSpPr>
        <p:spPr>
          <a:xfrm>
            <a:off x="6400800" y="1488666"/>
            <a:ext cx="2510444" cy="4686300"/>
          </a:xfrm>
        </p:spPr>
        <p:txBody>
          <a:bodyPr>
            <a:noAutofit/>
          </a:bodyPr>
          <a:lstStyle/>
          <a:p>
            <a:pPr marL="0" indent="0">
              <a:buNone/>
            </a:pPr>
            <a:r>
              <a:rPr lang="en-US" sz="1600" dirty="0" smtClean="0"/>
              <a:t>This template is setup </a:t>
            </a:r>
            <a:br>
              <a:rPr lang="en-US" sz="1600" dirty="0" smtClean="0"/>
            </a:br>
            <a:r>
              <a:rPr lang="en-US" sz="1600" dirty="0" smtClean="0"/>
              <a:t>with multiple title, breaker and text slide </a:t>
            </a:r>
            <a:r>
              <a:rPr lang="en-US" sz="1600" b="1" dirty="0" smtClean="0"/>
              <a:t>“Layout” </a:t>
            </a:r>
            <a:r>
              <a:rPr lang="en-US" sz="1600" dirty="0" smtClean="0"/>
              <a:t>options to choose from. </a:t>
            </a:r>
          </a:p>
          <a:p>
            <a:pPr marL="0" indent="0">
              <a:buNone/>
            </a:pPr>
            <a:r>
              <a:rPr lang="en-US" sz="1600" dirty="0" smtClean="0"/>
              <a:t>The following slides show all options available. Simply keep the slides that fit your needs and audience best and delete those that don’t.</a:t>
            </a:r>
          </a:p>
          <a:p>
            <a:pPr marL="0" indent="0">
              <a:buNone/>
            </a:pPr>
            <a:r>
              <a:rPr lang="en-US" sz="1600" dirty="0" smtClean="0"/>
              <a:t>You can insert all layout options included in this template by clicking on the </a:t>
            </a:r>
            <a:r>
              <a:rPr lang="en-US" sz="1600" b="1" dirty="0" smtClean="0"/>
              <a:t>“New Slide” </a:t>
            </a:r>
            <a:r>
              <a:rPr lang="en-US" sz="1600" dirty="0" smtClean="0"/>
              <a:t>arrow under the </a:t>
            </a:r>
            <a:r>
              <a:rPr lang="en-US" sz="1600" b="1" dirty="0" smtClean="0"/>
              <a:t>“Home” </a:t>
            </a:r>
            <a:r>
              <a:rPr lang="en-US" sz="1600" dirty="0" smtClean="0"/>
              <a:t>tab </a:t>
            </a:r>
            <a:br>
              <a:rPr lang="en-US" sz="1600" dirty="0" smtClean="0"/>
            </a:br>
            <a:r>
              <a:rPr lang="en-US" sz="1600" dirty="0" smtClean="0"/>
              <a:t>and selecting one </a:t>
            </a:r>
            <a:br>
              <a:rPr lang="en-US" sz="1600" dirty="0" smtClean="0"/>
            </a:br>
            <a:r>
              <a:rPr lang="en-US" sz="1600" dirty="0" smtClean="0"/>
              <a:t>of the </a:t>
            </a:r>
            <a:r>
              <a:rPr lang="en-US" sz="1600" b="1" dirty="0" smtClean="0"/>
              <a:t>“Layouts”.</a:t>
            </a:r>
          </a:p>
          <a:p>
            <a:pPr marL="228600" lvl="1" indent="0">
              <a:buNone/>
            </a:pPr>
            <a:endParaRPr lang="en-US" sz="1400" dirty="0" smtClean="0"/>
          </a:p>
        </p:txBody>
      </p:sp>
      <p:sp>
        <p:nvSpPr>
          <p:cNvPr id="11" name="Rounded Rectangle 10"/>
          <p:cNvSpPr/>
          <p:nvPr/>
        </p:nvSpPr>
        <p:spPr>
          <a:xfrm>
            <a:off x="396240" y="1188720"/>
            <a:ext cx="1452880" cy="995680"/>
          </a:xfrm>
          <a:prstGeom prst="roundRect">
            <a:avLst/>
          </a:prstGeom>
          <a:ln w="57150">
            <a:solidFill>
              <a:schemeClr val="tx1">
                <a:lumMod val="50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dirty="0">
              <a:solidFill>
                <a:srgbClr val="3F4040"/>
              </a:solidFill>
              <a:latin typeface="Calibri" pitchFamily="34" charset="0"/>
            </a:endParaRPr>
          </a:p>
        </p:txBody>
      </p:sp>
      <p:cxnSp>
        <p:nvCxnSpPr>
          <p:cNvPr id="6" name="Straight Arrow Connector 5"/>
          <p:cNvCxnSpPr/>
          <p:nvPr/>
        </p:nvCxnSpPr>
        <p:spPr>
          <a:xfrm flipH="1" flipV="1">
            <a:off x="1320800" y="1862132"/>
            <a:ext cx="5100320" cy="2232348"/>
          </a:xfrm>
          <a:prstGeom prst="straightConnector1">
            <a:avLst/>
          </a:prstGeom>
          <a:ln w="57150">
            <a:solidFill>
              <a:schemeClr val="tx1">
                <a:lumMod val="50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65699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 Column Slide with Heading </a:t>
            </a:r>
            <a:br>
              <a:rPr lang="en-US" dirty="0" smtClean="0"/>
            </a:br>
            <a:r>
              <a:rPr lang="en-US" dirty="0" smtClean="0"/>
              <a:t>and One Line Internal Tombstone</a:t>
            </a:r>
            <a:endParaRPr lang="en-US" dirty="0"/>
          </a:p>
        </p:txBody>
      </p:sp>
      <p:sp>
        <p:nvSpPr>
          <p:cNvPr id="7" name="Text Placeholder 6"/>
          <p:cNvSpPr>
            <a:spLocks noGrp="1"/>
          </p:cNvSpPr>
          <p:nvPr>
            <p:ph type="body" sz="quarter" idx="13"/>
          </p:nvPr>
        </p:nvSpPr>
        <p:spPr/>
        <p:txBody>
          <a:bodyPr/>
          <a:lstStyle/>
          <a:p>
            <a:r>
              <a:rPr lang="en-US" dirty="0" smtClean="0"/>
              <a:t>Insert Heading</a:t>
            </a:r>
            <a:endParaRPr lang="en-US" dirty="0"/>
          </a:p>
        </p:txBody>
      </p:sp>
      <p:sp>
        <p:nvSpPr>
          <p:cNvPr id="8" name="Content Placeholder 7"/>
          <p:cNvSpPr>
            <a:spLocks noGrp="1"/>
          </p:cNvSpPr>
          <p:nvPr>
            <p:ph sz="quarter" idx="15"/>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p:txBody>
      </p:sp>
      <p:sp>
        <p:nvSpPr>
          <p:cNvPr id="9" name="Text Placeholder 8"/>
          <p:cNvSpPr>
            <a:spLocks noGrp="1"/>
          </p:cNvSpPr>
          <p:nvPr>
            <p:ph type="body" sz="quarter" idx="16"/>
          </p:nvPr>
        </p:nvSpPr>
        <p:spPr/>
        <p:txBody>
          <a:bodyPr/>
          <a:lstStyle/>
          <a:p>
            <a:r>
              <a:rPr lang="en-US" dirty="0" smtClean="0"/>
              <a:t>Insert Heading</a:t>
            </a:r>
            <a:endParaRPr lang="en-US" dirty="0"/>
          </a:p>
        </p:txBody>
      </p:sp>
      <p:sp>
        <p:nvSpPr>
          <p:cNvPr id="10" name="Content Placeholder 9"/>
          <p:cNvSpPr>
            <a:spLocks noGrp="1"/>
          </p:cNvSpPr>
          <p:nvPr>
            <p:ph sz="quarter" idx="17"/>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p:txBody>
      </p:sp>
      <p:sp>
        <p:nvSpPr>
          <p:cNvPr id="14" name="Text Placeholder 13"/>
          <p:cNvSpPr>
            <a:spLocks noGrp="1"/>
          </p:cNvSpPr>
          <p:nvPr>
            <p:ph type="body" sz="quarter" idx="18"/>
          </p:nvPr>
        </p:nvSpPr>
        <p:spPr/>
        <p:txBody>
          <a:bodyPr/>
          <a:lstStyle/>
          <a:p>
            <a:r>
              <a:rPr lang="en-US" dirty="0" smtClean="0"/>
              <a:t>One Line, INTERNAL ONLY Yellow Tombstone</a:t>
            </a:r>
            <a:endParaRPr lang="en-US" dirty="0"/>
          </a:p>
        </p:txBody>
      </p:sp>
      <p:cxnSp>
        <p:nvCxnSpPr>
          <p:cNvPr id="11" name="Straight Connector 10"/>
          <p:cNvCxnSpPr/>
          <p:nvPr/>
        </p:nvCxnSpPr>
        <p:spPr bwMode="auto">
          <a:xfrm>
            <a:off x="40957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cxnSp>
        <p:nvCxnSpPr>
          <p:cNvPr id="12" name="Straight Connector 11"/>
          <p:cNvCxnSpPr/>
          <p:nvPr/>
        </p:nvCxnSpPr>
        <p:spPr bwMode="auto">
          <a:xfrm>
            <a:off x="470725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sp>
        <p:nvSpPr>
          <p:cNvPr id="2" name="Footer Placeholder 1"/>
          <p:cNvSpPr>
            <a:spLocks noGrp="1"/>
          </p:cNvSpPr>
          <p:nvPr>
            <p:ph type="ftr" sz="quarter" idx="19"/>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147727658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 Column Slide with Heading </a:t>
            </a:r>
            <a:br>
              <a:rPr lang="en-US" dirty="0" smtClean="0"/>
            </a:br>
            <a:r>
              <a:rPr lang="en-US" dirty="0" smtClean="0"/>
              <a:t>and Two Line Internal Tombstone</a:t>
            </a:r>
            <a:endParaRPr lang="en-US" dirty="0"/>
          </a:p>
        </p:txBody>
      </p:sp>
      <p:sp>
        <p:nvSpPr>
          <p:cNvPr id="7" name="Text Placeholder 6"/>
          <p:cNvSpPr>
            <a:spLocks noGrp="1"/>
          </p:cNvSpPr>
          <p:nvPr>
            <p:ph type="body" sz="quarter" idx="13"/>
          </p:nvPr>
        </p:nvSpPr>
        <p:spPr/>
        <p:txBody>
          <a:bodyPr/>
          <a:lstStyle/>
          <a:p>
            <a:r>
              <a:rPr lang="en-US" dirty="0" smtClean="0"/>
              <a:t>Insert Heading</a:t>
            </a:r>
            <a:endParaRPr lang="en-US" dirty="0"/>
          </a:p>
        </p:txBody>
      </p:sp>
      <p:sp>
        <p:nvSpPr>
          <p:cNvPr id="8" name="Content Placeholder 7"/>
          <p:cNvSpPr>
            <a:spLocks noGrp="1"/>
          </p:cNvSpPr>
          <p:nvPr>
            <p:ph sz="quarter" idx="15"/>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p:txBody>
      </p:sp>
      <p:sp>
        <p:nvSpPr>
          <p:cNvPr id="9" name="Text Placeholder 8"/>
          <p:cNvSpPr>
            <a:spLocks noGrp="1"/>
          </p:cNvSpPr>
          <p:nvPr>
            <p:ph type="body" sz="quarter" idx="16"/>
          </p:nvPr>
        </p:nvSpPr>
        <p:spPr/>
        <p:txBody>
          <a:bodyPr/>
          <a:lstStyle/>
          <a:p>
            <a:r>
              <a:rPr lang="en-US" dirty="0" smtClean="0"/>
              <a:t>Insert Heading</a:t>
            </a:r>
            <a:endParaRPr lang="en-US" dirty="0"/>
          </a:p>
        </p:txBody>
      </p:sp>
      <p:sp>
        <p:nvSpPr>
          <p:cNvPr id="10" name="Content Placeholder 9"/>
          <p:cNvSpPr>
            <a:spLocks noGrp="1"/>
          </p:cNvSpPr>
          <p:nvPr>
            <p:ph sz="quarter" idx="17"/>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p:txBody>
      </p:sp>
      <p:sp>
        <p:nvSpPr>
          <p:cNvPr id="14" name="Text Placeholder 13"/>
          <p:cNvSpPr>
            <a:spLocks noGrp="1"/>
          </p:cNvSpPr>
          <p:nvPr>
            <p:ph type="body" sz="quarter" idx="18"/>
          </p:nvPr>
        </p:nvSpPr>
        <p:spPr/>
        <p:txBody>
          <a:bodyPr/>
          <a:lstStyle/>
          <a:p>
            <a:r>
              <a:rPr lang="en-US" dirty="0" smtClean="0"/>
              <a:t>Two Line, INTERNAL Yellow Tombstone</a:t>
            </a:r>
          </a:p>
          <a:p>
            <a:r>
              <a:rPr lang="en-US" dirty="0" smtClean="0"/>
              <a:t>Text is 20pt, Bold and Title Case</a:t>
            </a:r>
            <a:endParaRPr lang="en-US" dirty="0"/>
          </a:p>
        </p:txBody>
      </p:sp>
      <p:cxnSp>
        <p:nvCxnSpPr>
          <p:cNvPr id="16" name="Straight Connector 15"/>
          <p:cNvCxnSpPr/>
          <p:nvPr/>
        </p:nvCxnSpPr>
        <p:spPr bwMode="auto">
          <a:xfrm>
            <a:off x="40957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cxnSp>
        <p:nvCxnSpPr>
          <p:cNvPr id="17" name="Straight Connector 16"/>
          <p:cNvCxnSpPr/>
          <p:nvPr/>
        </p:nvCxnSpPr>
        <p:spPr bwMode="auto">
          <a:xfrm>
            <a:off x="470725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sp>
        <p:nvSpPr>
          <p:cNvPr id="2" name="Footer Placeholder 1"/>
          <p:cNvSpPr>
            <a:spLocks noGrp="1"/>
          </p:cNvSpPr>
          <p:nvPr>
            <p:ph type="ftr" sz="quarter" idx="19"/>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352256007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 Column Slide with Heading </a:t>
            </a:r>
            <a:br>
              <a:rPr lang="en-US" dirty="0" smtClean="0"/>
            </a:br>
            <a:r>
              <a:rPr lang="en-US" dirty="0" smtClean="0"/>
              <a:t>and Three Line Internal Tombstone</a:t>
            </a:r>
            <a:endParaRPr lang="en-US" dirty="0"/>
          </a:p>
        </p:txBody>
      </p:sp>
      <p:sp>
        <p:nvSpPr>
          <p:cNvPr id="7" name="Text Placeholder 6"/>
          <p:cNvSpPr>
            <a:spLocks noGrp="1"/>
          </p:cNvSpPr>
          <p:nvPr>
            <p:ph type="body" sz="quarter" idx="13"/>
          </p:nvPr>
        </p:nvSpPr>
        <p:spPr/>
        <p:txBody>
          <a:bodyPr/>
          <a:lstStyle/>
          <a:p>
            <a:r>
              <a:rPr lang="en-US" dirty="0" smtClean="0"/>
              <a:t>Insert Heading</a:t>
            </a:r>
            <a:endParaRPr lang="en-US" dirty="0"/>
          </a:p>
        </p:txBody>
      </p:sp>
      <p:sp>
        <p:nvSpPr>
          <p:cNvPr id="8" name="Content Placeholder 7"/>
          <p:cNvSpPr>
            <a:spLocks noGrp="1"/>
          </p:cNvSpPr>
          <p:nvPr>
            <p:ph sz="quarter" idx="15"/>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p:txBody>
      </p:sp>
      <p:sp>
        <p:nvSpPr>
          <p:cNvPr id="9" name="Text Placeholder 8"/>
          <p:cNvSpPr>
            <a:spLocks noGrp="1"/>
          </p:cNvSpPr>
          <p:nvPr>
            <p:ph type="body" sz="quarter" idx="16"/>
          </p:nvPr>
        </p:nvSpPr>
        <p:spPr/>
        <p:txBody>
          <a:bodyPr/>
          <a:lstStyle/>
          <a:p>
            <a:r>
              <a:rPr lang="en-US" dirty="0" smtClean="0"/>
              <a:t>Insert Heading</a:t>
            </a:r>
            <a:endParaRPr lang="en-US" dirty="0"/>
          </a:p>
        </p:txBody>
      </p:sp>
      <p:sp>
        <p:nvSpPr>
          <p:cNvPr id="10" name="Content Placeholder 9"/>
          <p:cNvSpPr>
            <a:spLocks noGrp="1"/>
          </p:cNvSpPr>
          <p:nvPr>
            <p:ph sz="quarter" idx="17"/>
          </p:nvPr>
        </p:nvSpPr>
        <p:spPr/>
        <p:txBody>
          <a:bodyPr/>
          <a:lstStyle/>
          <a:p>
            <a:r>
              <a:rPr lang="en-US" dirty="0"/>
              <a:t>Body text is RGB: 63/64/64, </a:t>
            </a:r>
            <a:br>
              <a:rPr lang="en-US" dirty="0"/>
            </a:br>
            <a:r>
              <a:rPr lang="en-US" dirty="0"/>
              <a:t>the second color in the color theme order</a:t>
            </a:r>
          </a:p>
          <a:p>
            <a:r>
              <a:rPr lang="en-US" b="1" dirty="0"/>
              <a:t>ARIAL font size 14 or larger </a:t>
            </a:r>
            <a:br>
              <a:rPr lang="en-US" b="1" dirty="0"/>
            </a:br>
            <a:r>
              <a:rPr lang="en-US" dirty="0"/>
              <a:t>is strongly recommended</a:t>
            </a:r>
          </a:p>
          <a:p>
            <a:r>
              <a:rPr lang="en-US" dirty="0"/>
              <a:t>Date formats: Please avoid </a:t>
            </a:r>
            <a:br>
              <a:rPr lang="en-US" dirty="0"/>
            </a:br>
            <a:r>
              <a:rPr lang="en-US" dirty="0"/>
              <a:t>“FY” before fiscal years. Any Emerson financial data is assumed to be FY when just </a:t>
            </a:r>
            <a:br>
              <a:rPr lang="en-US" dirty="0"/>
            </a:br>
            <a:r>
              <a:rPr lang="en-US" dirty="0"/>
              <a:t>the year is shown</a:t>
            </a:r>
          </a:p>
          <a:p>
            <a:r>
              <a:rPr lang="en-US" dirty="0"/>
              <a:t>Highlight </a:t>
            </a:r>
            <a:r>
              <a:rPr lang="en-US" b="1" dirty="0"/>
              <a:t>important points </a:t>
            </a:r>
            <a:br>
              <a:rPr lang="en-US" b="1" dirty="0"/>
            </a:br>
            <a:r>
              <a:rPr lang="en-US" dirty="0"/>
              <a:t>by bolding text</a:t>
            </a:r>
          </a:p>
        </p:txBody>
      </p:sp>
      <p:sp>
        <p:nvSpPr>
          <p:cNvPr id="14" name="Text Placeholder 13"/>
          <p:cNvSpPr>
            <a:spLocks noGrp="1"/>
          </p:cNvSpPr>
          <p:nvPr>
            <p:ph type="body" sz="quarter" idx="18"/>
          </p:nvPr>
        </p:nvSpPr>
        <p:spPr/>
        <p:txBody>
          <a:bodyPr/>
          <a:lstStyle/>
          <a:p>
            <a:r>
              <a:rPr lang="en-US" dirty="0" smtClean="0"/>
              <a:t>Three Line, INTERNAL Yellow Tombstone</a:t>
            </a:r>
          </a:p>
          <a:p>
            <a:r>
              <a:rPr lang="en-US" dirty="0" smtClean="0"/>
              <a:t>Text is 20pt, Bold and Title Case</a:t>
            </a:r>
          </a:p>
          <a:p>
            <a:r>
              <a:rPr lang="en-US" dirty="0" smtClean="0"/>
              <a:t>Three Line Key Takeaway</a:t>
            </a:r>
            <a:endParaRPr lang="en-US" dirty="0"/>
          </a:p>
        </p:txBody>
      </p:sp>
      <p:cxnSp>
        <p:nvCxnSpPr>
          <p:cNvPr id="11" name="Straight Connector 10"/>
          <p:cNvCxnSpPr/>
          <p:nvPr/>
        </p:nvCxnSpPr>
        <p:spPr bwMode="auto">
          <a:xfrm>
            <a:off x="40957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cxnSp>
        <p:nvCxnSpPr>
          <p:cNvPr id="12" name="Straight Connector 11"/>
          <p:cNvCxnSpPr/>
          <p:nvPr/>
        </p:nvCxnSpPr>
        <p:spPr bwMode="auto">
          <a:xfrm>
            <a:off x="4707255" y="1752600"/>
            <a:ext cx="4023360"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sp>
        <p:nvSpPr>
          <p:cNvPr id="2" name="Footer Placeholder 1"/>
          <p:cNvSpPr>
            <a:spLocks noGrp="1"/>
          </p:cNvSpPr>
          <p:nvPr>
            <p:ph type="ftr" sz="quarter" idx="19"/>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350986574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p:txBody>
          <a:bodyPr/>
          <a:lstStyle/>
          <a:p>
            <a:r>
              <a:rPr lang="en-US" dirty="0" smtClean="0"/>
              <a:t>Insert Heading</a:t>
            </a:r>
            <a:endParaRPr lang="en-US" dirty="0"/>
          </a:p>
        </p:txBody>
      </p:sp>
      <p:sp>
        <p:nvSpPr>
          <p:cNvPr id="7" name="Text Placeholder 6"/>
          <p:cNvSpPr>
            <a:spLocks noGrp="1"/>
          </p:cNvSpPr>
          <p:nvPr>
            <p:ph type="body" sz="quarter" idx="14"/>
          </p:nvPr>
        </p:nvSpPr>
        <p:spPr/>
        <p:txBody>
          <a:bodyPr/>
          <a:lstStyle/>
          <a:p>
            <a:r>
              <a:rPr lang="en-US" dirty="0" smtClean="0"/>
              <a:t>Insert Heading</a:t>
            </a:r>
            <a:endParaRPr lang="en-US" dirty="0"/>
          </a:p>
        </p:txBody>
      </p:sp>
      <p:sp>
        <p:nvSpPr>
          <p:cNvPr id="8" name="Text Placeholder 7"/>
          <p:cNvSpPr>
            <a:spLocks noGrp="1"/>
          </p:cNvSpPr>
          <p:nvPr>
            <p:ph type="body" sz="quarter" idx="16"/>
          </p:nvPr>
        </p:nvSpPr>
        <p:spPr/>
        <p:txBody>
          <a:bodyPr/>
          <a:lstStyle/>
          <a:p>
            <a:r>
              <a:rPr lang="en-US" dirty="0" smtClean="0"/>
              <a:t>Insert Heading</a:t>
            </a:r>
            <a:endParaRPr lang="en-US" dirty="0"/>
          </a:p>
        </p:txBody>
      </p:sp>
      <p:sp>
        <p:nvSpPr>
          <p:cNvPr id="26" name="Title 25"/>
          <p:cNvSpPr>
            <a:spLocks noGrp="1"/>
          </p:cNvSpPr>
          <p:nvPr>
            <p:ph type="title"/>
          </p:nvPr>
        </p:nvSpPr>
        <p:spPr/>
        <p:txBody>
          <a:bodyPr/>
          <a:lstStyle/>
          <a:p>
            <a:r>
              <a:rPr lang="en-US" dirty="0" smtClean="0"/>
              <a:t>Three Column with Heading</a:t>
            </a:r>
            <a:endParaRPr lang="en-US" dirty="0"/>
          </a:p>
        </p:txBody>
      </p:sp>
      <p:sp>
        <p:nvSpPr>
          <p:cNvPr id="9" name="Text Placeholder 8"/>
          <p:cNvSpPr>
            <a:spLocks noGrp="1"/>
          </p:cNvSpPr>
          <p:nvPr>
            <p:ph type="body" sz="quarter" idx="19"/>
          </p:nvPr>
        </p:nvSpPr>
        <p:spPr>
          <a:xfrm>
            <a:off x="409575" y="1905000"/>
            <a:ext cx="2638425" cy="4522788"/>
          </a:xfrm>
        </p:spPr>
        <p:txBody>
          <a:bodyPr/>
          <a:lstStyle/>
          <a:p>
            <a:r>
              <a:rPr lang="en-US" sz="1600" dirty="0" smtClean="0"/>
              <a:t>Body text is RGB: 63/64/64, the second color in the color </a:t>
            </a:r>
            <a:br>
              <a:rPr lang="en-US" sz="1600" dirty="0" smtClean="0"/>
            </a:br>
            <a:r>
              <a:rPr lang="en-US" sz="1600" dirty="0" smtClean="0"/>
              <a:t>theme order</a:t>
            </a:r>
          </a:p>
          <a:p>
            <a:r>
              <a:rPr lang="en-US" sz="1600" b="1" dirty="0" smtClean="0"/>
              <a:t>ARIAL font size 14 or larger </a:t>
            </a:r>
            <a:r>
              <a:rPr lang="en-US" sz="1600" dirty="0" smtClean="0"/>
              <a:t>is strongly recommended</a:t>
            </a:r>
          </a:p>
          <a:p>
            <a:r>
              <a:rPr lang="en-US" sz="1600" dirty="0" smtClean="0"/>
              <a:t>Date formats: Please avoid “FY” before fiscal years. Any Emerson financial data is assumed to be FY when just </a:t>
            </a:r>
            <a:br>
              <a:rPr lang="en-US" sz="1600" dirty="0" smtClean="0"/>
            </a:br>
            <a:r>
              <a:rPr lang="en-US" sz="1600" dirty="0" smtClean="0"/>
              <a:t>the year is shown</a:t>
            </a:r>
          </a:p>
          <a:p>
            <a:r>
              <a:rPr lang="en-US" sz="1600" dirty="0" smtClean="0"/>
              <a:t>Highlight </a:t>
            </a:r>
            <a:r>
              <a:rPr lang="en-US" sz="1600" b="1" dirty="0" smtClean="0"/>
              <a:t>important points </a:t>
            </a:r>
            <a:r>
              <a:rPr lang="en-US" sz="1600" dirty="0" smtClean="0"/>
              <a:t>by bolding text</a:t>
            </a:r>
            <a:endParaRPr lang="en-US" sz="1600" dirty="0"/>
          </a:p>
        </p:txBody>
      </p:sp>
      <p:sp>
        <p:nvSpPr>
          <p:cNvPr id="11" name="Text Placeholder 10"/>
          <p:cNvSpPr>
            <a:spLocks noGrp="1"/>
          </p:cNvSpPr>
          <p:nvPr>
            <p:ph type="body" sz="quarter" idx="20"/>
          </p:nvPr>
        </p:nvSpPr>
        <p:spPr>
          <a:xfrm>
            <a:off x="3228975" y="1905000"/>
            <a:ext cx="2638425" cy="4522788"/>
          </a:xfrm>
        </p:spPr>
        <p:txBody>
          <a:bodyPr/>
          <a:lstStyle/>
          <a:p>
            <a:pPr lvl="0">
              <a:buClr>
                <a:srgbClr val="FFFFFF">
                  <a:lumMod val="50000"/>
                </a:srgbClr>
              </a:buClr>
            </a:pPr>
            <a:r>
              <a:rPr lang="en-US" sz="1600" dirty="0" smtClean="0">
                <a:solidFill>
                  <a:srgbClr val="3F4040"/>
                </a:solidFill>
              </a:rPr>
              <a:t>Body text is RGB: 63/64/64, the second color in the color </a:t>
            </a:r>
            <a:br>
              <a:rPr lang="en-US" sz="1600" dirty="0" smtClean="0">
                <a:solidFill>
                  <a:srgbClr val="3F4040"/>
                </a:solidFill>
              </a:rPr>
            </a:br>
            <a:r>
              <a:rPr lang="en-US" sz="1600" dirty="0" smtClean="0">
                <a:solidFill>
                  <a:srgbClr val="3F4040"/>
                </a:solidFill>
              </a:rPr>
              <a:t>theme order</a:t>
            </a:r>
          </a:p>
          <a:p>
            <a:pPr lvl="0">
              <a:buClr>
                <a:srgbClr val="FFFFFF">
                  <a:lumMod val="50000"/>
                </a:srgbClr>
              </a:buClr>
            </a:pPr>
            <a:r>
              <a:rPr lang="en-US" sz="1600" b="1" dirty="0" smtClean="0">
                <a:solidFill>
                  <a:srgbClr val="3F4040"/>
                </a:solidFill>
              </a:rPr>
              <a:t>ARIAL font size 14 or larger </a:t>
            </a:r>
            <a:r>
              <a:rPr lang="en-US" sz="1600" dirty="0" smtClean="0">
                <a:solidFill>
                  <a:srgbClr val="3F4040"/>
                </a:solidFill>
              </a:rPr>
              <a:t>is strongly recommended</a:t>
            </a:r>
          </a:p>
          <a:p>
            <a:pPr lvl="0">
              <a:buClr>
                <a:srgbClr val="FFFFFF">
                  <a:lumMod val="50000"/>
                </a:srgbClr>
              </a:buClr>
            </a:pPr>
            <a:r>
              <a:rPr lang="en-US" sz="1600" dirty="0" smtClean="0">
                <a:solidFill>
                  <a:srgbClr val="3F4040"/>
                </a:solidFill>
              </a:rPr>
              <a:t>Date formats: Please avoid “FY” before fiscal years. Any Emerson financial data is assumed to be FY when just </a:t>
            </a:r>
            <a:br>
              <a:rPr lang="en-US" sz="1600" dirty="0" smtClean="0">
                <a:solidFill>
                  <a:srgbClr val="3F4040"/>
                </a:solidFill>
              </a:rPr>
            </a:br>
            <a:r>
              <a:rPr lang="en-US" sz="1600" dirty="0" smtClean="0">
                <a:solidFill>
                  <a:srgbClr val="3F4040"/>
                </a:solidFill>
              </a:rPr>
              <a:t>the year is shown</a:t>
            </a:r>
          </a:p>
          <a:p>
            <a:pPr lvl="0">
              <a:buClr>
                <a:srgbClr val="FFFFFF">
                  <a:lumMod val="50000"/>
                </a:srgbClr>
              </a:buClr>
            </a:pPr>
            <a:r>
              <a:rPr lang="en-US" sz="1600" dirty="0" smtClean="0">
                <a:solidFill>
                  <a:srgbClr val="3F4040"/>
                </a:solidFill>
              </a:rPr>
              <a:t>Highlight </a:t>
            </a:r>
            <a:r>
              <a:rPr lang="en-US" sz="1600" b="1" dirty="0" smtClean="0">
                <a:solidFill>
                  <a:srgbClr val="3F4040"/>
                </a:solidFill>
              </a:rPr>
              <a:t>important points </a:t>
            </a:r>
            <a:r>
              <a:rPr lang="en-US" sz="1600" dirty="0" smtClean="0">
                <a:solidFill>
                  <a:srgbClr val="3F4040"/>
                </a:solidFill>
              </a:rPr>
              <a:t>by bolding text</a:t>
            </a:r>
            <a:endParaRPr lang="en-US" sz="1600" dirty="0">
              <a:solidFill>
                <a:srgbClr val="3F4040"/>
              </a:solidFill>
            </a:endParaRPr>
          </a:p>
        </p:txBody>
      </p:sp>
      <p:sp>
        <p:nvSpPr>
          <p:cNvPr id="12" name="Text Placeholder 11"/>
          <p:cNvSpPr>
            <a:spLocks noGrp="1"/>
          </p:cNvSpPr>
          <p:nvPr>
            <p:ph type="body" sz="quarter" idx="21"/>
          </p:nvPr>
        </p:nvSpPr>
        <p:spPr>
          <a:xfrm>
            <a:off x="6109335" y="1905000"/>
            <a:ext cx="2638425" cy="4522788"/>
          </a:xfrm>
        </p:spPr>
        <p:txBody>
          <a:bodyPr/>
          <a:lstStyle/>
          <a:p>
            <a:r>
              <a:rPr lang="en-US" sz="1600" dirty="0" smtClean="0"/>
              <a:t>Body text is RGB: 63/64/64, the second color in the color </a:t>
            </a:r>
            <a:br>
              <a:rPr lang="en-US" sz="1600" dirty="0" smtClean="0"/>
            </a:br>
            <a:r>
              <a:rPr lang="en-US" sz="1600" dirty="0" smtClean="0"/>
              <a:t>theme order</a:t>
            </a:r>
          </a:p>
          <a:p>
            <a:r>
              <a:rPr lang="en-US" sz="1600" b="1" dirty="0" smtClean="0"/>
              <a:t>ARIAL font size 14 or larger </a:t>
            </a:r>
            <a:r>
              <a:rPr lang="en-US" sz="1600" dirty="0" smtClean="0"/>
              <a:t>is strongly recommended</a:t>
            </a:r>
          </a:p>
          <a:p>
            <a:r>
              <a:rPr lang="en-US" sz="1600" dirty="0" smtClean="0"/>
              <a:t>Date formats: Please avoid “FY” before fiscal years. Any Emerson financial data is assumed to be FY when just </a:t>
            </a:r>
            <a:br>
              <a:rPr lang="en-US" sz="1600" dirty="0" smtClean="0"/>
            </a:br>
            <a:r>
              <a:rPr lang="en-US" sz="1600" dirty="0" smtClean="0"/>
              <a:t>the year is shown</a:t>
            </a:r>
          </a:p>
          <a:p>
            <a:r>
              <a:rPr lang="en-US" sz="1600" dirty="0" smtClean="0"/>
              <a:t>Highlight </a:t>
            </a:r>
            <a:r>
              <a:rPr lang="en-US" sz="1600" b="1" dirty="0" smtClean="0"/>
              <a:t>important points </a:t>
            </a:r>
            <a:r>
              <a:rPr lang="en-US" sz="1600" dirty="0" smtClean="0"/>
              <a:t>by bolding text</a:t>
            </a:r>
            <a:endParaRPr lang="en-US" sz="1600" dirty="0"/>
          </a:p>
        </p:txBody>
      </p:sp>
      <p:cxnSp>
        <p:nvCxnSpPr>
          <p:cNvPr id="16" name="Straight Connector 15"/>
          <p:cNvCxnSpPr/>
          <p:nvPr/>
        </p:nvCxnSpPr>
        <p:spPr bwMode="auto">
          <a:xfrm>
            <a:off x="409575" y="1818640"/>
            <a:ext cx="2642616"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cxnSp>
        <p:nvCxnSpPr>
          <p:cNvPr id="21" name="Straight Connector 20"/>
          <p:cNvCxnSpPr/>
          <p:nvPr/>
        </p:nvCxnSpPr>
        <p:spPr bwMode="auto">
          <a:xfrm>
            <a:off x="3228975" y="1818640"/>
            <a:ext cx="2642616"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cxnSp>
        <p:nvCxnSpPr>
          <p:cNvPr id="22" name="Straight Connector 21"/>
          <p:cNvCxnSpPr/>
          <p:nvPr/>
        </p:nvCxnSpPr>
        <p:spPr bwMode="auto">
          <a:xfrm>
            <a:off x="6109335" y="1818640"/>
            <a:ext cx="2642616" cy="0"/>
          </a:xfrm>
          <a:prstGeom prst="line">
            <a:avLst/>
          </a:prstGeom>
          <a:solidFill>
            <a:schemeClr val="accent1"/>
          </a:solidFill>
          <a:ln w="57150" cap="flat" cmpd="sng" algn="ctr">
            <a:solidFill>
              <a:schemeClr val="accent4"/>
            </a:solidFill>
            <a:prstDash val="solid"/>
            <a:round/>
            <a:headEnd type="none" w="med" len="med"/>
            <a:tailEnd type="none" w="med" len="med"/>
          </a:ln>
          <a:effectLst/>
        </p:spPr>
      </p:cxnSp>
      <p:sp>
        <p:nvSpPr>
          <p:cNvPr id="3" name="Footer Placeholder 2"/>
          <p:cNvSpPr>
            <a:spLocks noGrp="1"/>
          </p:cNvSpPr>
          <p:nvPr>
            <p:ph type="ftr" sz="quarter" idx="22"/>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425201108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ontent Placeholder 66"/>
          <p:cNvSpPr>
            <a:spLocks noGrp="1"/>
          </p:cNvSpPr>
          <p:nvPr>
            <p:ph sz="quarter" idx="21"/>
          </p:nvPr>
        </p:nvSpPr>
        <p:spPr>
          <a:xfrm>
            <a:off x="381000" y="1371600"/>
            <a:ext cx="2667000" cy="2286000"/>
          </a:xfrm>
        </p:spPr>
        <p:txBody>
          <a:bodyPr/>
          <a:lstStyle/>
          <a:p>
            <a:endParaRPr lang="en-US" dirty="0"/>
          </a:p>
        </p:txBody>
      </p:sp>
      <p:sp>
        <p:nvSpPr>
          <p:cNvPr id="7" name="Title 6"/>
          <p:cNvSpPr>
            <a:spLocks noGrp="1"/>
          </p:cNvSpPr>
          <p:nvPr>
            <p:ph type="title"/>
          </p:nvPr>
        </p:nvSpPr>
        <p:spPr/>
        <p:txBody>
          <a:bodyPr/>
          <a:lstStyle/>
          <a:p>
            <a:r>
              <a:rPr lang="en-US" dirty="0" smtClean="0"/>
              <a:t>Three Column Image and Text Slide</a:t>
            </a:r>
            <a:endParaRPr lang="en-US" dirty="0"/>
          </a:p>
        </p:txBody>
      </p:sp>
      <p:sp>
        <p:nvSpPr>
          <p:cNvPr id="68" name="Content Placeholder 67"/>
          <p:cNvSpPr>
            <a:spLocks noGrp="1"/>
          </p:cNvSpPr>
          <p:nvPr>
            <p:ph sz="quarter" idx="22"/>
          </p:nvPr>
        </p:nvSpPr>
        <p:spPr/>
        <p:txBody>
          <a:bodyPr/>
          <a:lstStyle/>
          <a:p>
            <a:endParaRPr lang="en-US" dirty="0"/>
          </a:p>
        </p:txBody>
      </p:sp>
      <p:sp>
        <p:nvSpPr>
          <p:cNvPr id="72" name="Content Placeholder 71"/>
          <p:cNvSpPr>
            <a:spLocks noGrp="1"/>
          </p:cNvSpPr>
          <p:nvPr>
            <p:ph sz="quarter" idx="23"/>
          </p:nvPr>
        </p:nvSpPr>
        <p:spPr>
          <a:xfrm>
            <a:off x="3238500" y="1371600"/>
            <a:ext cx="2667000" cy="2286000"/>
          </a:xfrm>
        </p:spPr>
        <p:txBody>
          <a:bodyPr/>
          <a:lstStyle/>
          <a:p>
            <a:endParaRPr lang="en-US" dirty="0"/>
          </a:p>
        </p:txBody>
      </p:sp>
      <p:graphicFrame>
        <p:nvGraphicFramePr>
          <p:cNvPr id="73" name="Content Placeholder 73"/>
          <p:cNvGraphicFramePr>
            <a:graphicFrameLocks/>
          </p:cNvGraphicFramePr>
          <p:nvPr>
            <p:extLst>
              <p:ext uri="{D42A27DB-BD31-4B8C-83A1-F6EECF244321}">
                <p14:modId xmlns:p14="http://schemas.microsoft.com/office/powerpoint/2010/main" val="3626303690"/>
              </p:ext>
            </p:extLst>
          </p:nvPr>
        </p:nvGraphicFramePr>
        <p:xfrm>
          <a:off x="6096000" y="3657600"/>
          <a:ext cx="2667000" cy="2971800"/>
        </p:xfrm>
        <a:graphic>
          <a:graphicData uri="http://schemas.openxmlformats.org/drawingml/2006/table">
            <a:tbl>
              <a:tblPr firstRow="1" bandRow="1">
                <a:tableStyleId>{5C22544A-7EE6-4342-B048-85BDC9FD1C3A}</a:tableStyleId>
              </a:tblPr>
              <a:tblGrid>
                <a:gridCol w="2667000"/>
              </a:tblGrid>
              <a:tr h="2971800">
                <a:tc>
                  <a:txBody>
                    <a:bodyPr/>
                    <a:lstStyle/>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Click picture icon above to insert picture from file</a:t>
                      </a:r>
                    </a:p>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OR</a:t>
                      </a:r>
                    </a:p>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Copy image (from other slide or web) then select box above and paste image into box </a:t>
                      </a:r>
                    </a:p>
                  </a:txBody>
                  <a:tcPr marL="182880" marR="182880" marT="182880" marB="182880">
                    <a:lnT w="76200" cap="flat" cmpd="sng" algn="ctr">
                      <a:solidFill>
                        <a:schemeClr val="accent3"/>
                      </a:solidFill>
                      <a:prstDash val="solid"/>
                      <a:round/>
                      <a:headEnd type="none" w="med" len="med"/>
                      <a:tailEnd type="none" w="med" len="med"/>
                    </a:lnT>
                    <a:solidFill>
                      <a:schemeClr val="bg1">
                        <a:lumMod val="95000"/>
                      </a:schemeClr>
                    </a:solidFill>
                  </a:tcPr>
                </a:tc>
              </a:tr>
            </a:tbl>
          </a:graphicData>
        </a:graphic>
      </p:graphicFrame>
      <p:graphicFrame>
        <p:nvGraphicFramePr>
          <p:cNvPr id="74" name="Content Placeholder 73"/>
          <p:cNvGraphicFramePr>
            <a:graphicFrameLocks/>
          </p:cNvGraphicFramePr>
          <p:nvPr>
            <p:extLst>
              <p:ext uri="{D42A27DB-BD31-4B8C-83A1-F6EECF244321}">
                <p14:modId xmlns:p14="http://schemas.microsoft.com/office/powerpoint/2010/main" val="901757402"/>
              </p:ext>
            </p:extLst>
          </p:nvPr>
        </p:nvGraphicFramePr>
        <p:xfrm>
          <a:off x="3238500" y="3657600"/>
          <a:ext cx="2667000" cy="2971800"/>
        </p:xfrm>
        <a:graphic>
          <a:graphicData uri="http://schemas.openxmlformats.org/drawingml/2006/table">
            <a:tbl>
              <a:tblPr firstRow="1" bandRow="1">
                <a:tableStyleId>{5C22544A-7EE6-4342-B048-85BDC9FD1C3A}</a:tableStyleId>
              </a:tblPr>
              <a:tblGrid>
                <a:gridCol w="2667000"/>
              </a:tblGrid>
              <a:tr h="2971800">
                <a:tc>
                  <a:txBody>
                    <a:bodyPr/>
                    <a:lstStyle/>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Click picture icon above to insert picture from file</a:t>
                      </a:r>
                    </a:p>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OR</a:t>
                      </a:r>
                    </a:p>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Copy image (from other slide or web) then select box above and paste image into box </a:t>
                      </a:r>
                    </a:p>
                  </a:txBody>
                  <a:tcPr marL="182880" marR="182880" marT="182880" marB="182880">
                    <a:lnT w="76200" cap="flat" cmpd="sng" algn="ctr">
                      <a:solidFill>
                        <a:schemeClr val="accent2"/>
                      </a:solidFill>
                      <a:prstDash val="solid"/>
                      <a:round/>
                      <a:headEnd type="none" w="med" len="med"/>
                      <a:tailEnd type="none" w="med" len="med"/>
                    </a:lnT>
                    <a:solidFill>
                      <a:schemeClr val="bg1">
                        <a:lumMod val="95000"/>
                      </a:schemeClr>
                    </a:solidFill>
                  </a:tcPr>
                </a:tc>
              </a:tr>
            </a:tbl>
          </a:graphicData>
        </a:graphic>
      </p:graphicFrame>
      <p:graphicFrame>
        <p:nvGraphicFramePr>
          <p:cNvPr id="75" name="Content Placeholder 73"/>
          <p:cNvGraphicFramePr>
            <a:graphicFrameLocks/>
          </p:cNvGraphicFramePr>
          <p:nvPr>
            <p:extLst>
              <p:ext uri="{D42A27DB-BD31-4B8C-83A1-F6EECF244321}">
                <p14:modId xmlns:p14="http://schemas.microsoft.com/office/powerpoint/2010/main" val="2946941641"/>
              </p:ext>
            </p:extLst>
          </p:nvPr>
        </p:nvGraphicFramePr>
        <p:xfrm>
          <a:off x="381000" y="3657600"/>
          <a:ext cx="2667000" cy="2971800"/>
        </p:xfrm>
        <a:graphic>
          <a:graphicData uri="http://schemas.openxmlformats.org/drawingml/2006/table">
            <a:tbl>
              <a:tblPr firstRow="1" bandRow="1">
                <a:tableStyleId>{5C22544A-7EE6-4342-B048-85BDC9FD1C3A}</a:tableStyleId>
              </a:tblPr>
              <a:tblGrid>
                <a:gridCol w="2667000"/>
              </a:tblGrid>
              <a:tr h="2971800">
                <a:tc>
                  <a:txBody>
                    <a:bodyPr/>
                    <a:lstStyle/>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Click picture icon above to insert picture from file</a:t>
                      </a:r>
                    </a:p>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OR</a:t>
                      </a:r>
                    </a:p>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Copy image (from other slide or web) then select box above and paste image into box </a:t>
                      </a:r>
                    </a:p>
                  </a:txBody>
                  <a:tcPr marL="182880" marR="182880" marT="182880" marB="182880">
                    <a:lnT w="76200" cap="flat" cmpd="sng" algn="ctr">
                      <a:solidFill>
                        <a:schemeClr val="accent1"/>
                      </a:solidFill>
                      <a:prstDash val="solid"/>
                      <a:round/>
                      <a:headEnd type="none" w="med" len="med"/>
                      <a:tailEnd type="none" w="med" len="med"/>
                    </a:lnT>
                    <a:solidFill>
                      <a:schemeClr val="bg1">
                        <a:lumMod val="95000"/>
                      </a:schemeClr>
                    </a:solidFill>
                  </a:tcPr>
                </a:tc>
              </a:tr>
            </a:tbl>
          </a:graphicData>
        </a:graphic>
      </p:graphicFrame>
      <p:sp>
        <p:nvSpPr>
          <p:cNvPr id="3" name="Footer Placeholder 2"/>
          <p:cNvSpPr>
            <a:spLocks noGrp="1"/>
          </p:cNvSpPr>
          <p:nvPr>
            <p:ph type="ftr" sz="quarter" idx="20"/>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79238714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sz="quarter" idx="4294967295"/>
          </p:nvPr>
        </p:nvSpPr>
        <p:spPr>
          <a:xfrm>
            <a:off x="393192" y="1920240"/>
            <a:ext cx="1913128" cy="4439920"/>
          </a:xfrm>
        </p:spPr>
        <p:txBody>
          <a:bodyPr/>
          <a:lstStyle/>
          <a:p>
            <a:r>
              <a:rPr lang="en-US" sz="1400" dirty="0"/>
              <a:t>Body text is RGB: 63/64/64, the second color in the color theme order</a:t>
            </a:r>
          </a:p>
          <a:p>
            <a:r>
              <a:rPr lang="en-US" sz="1400" b="1" dirty="0"/>
              <a:t>ARIAL</a:t>
            </a:r>
            <a:r>
              <a:rPr lang="en-US" sz="1400" dirty="0"/>
              <a:t> font </a:t>
            </a:r>
            <a:r>
              <a:rPr lang="en-US" sz="1400" b="1" dirty="0"/>
              <a:t>size 14 or larger </a:t>
            </a:r>
            <a:r>
              <a:rPr lang="en-US" sz="1400" dirty="0"/>
              <a:t>is strongly recommended</a:t>
            </a:r>
          </a:p>
          <a:p>
            <a:r>
              <a:rPr lang="en-US" sz="1400" dirty="0"/>
              <a:t>Date formats: Please avoid “FY” before fiscal years. Any Emerson financial data is assumed to be FY when just the year is shown</a:t>
            </a:r>
          </a:p>
          <a:p>
            <a:r>
              <a:rPr lang="en-US" sz="1400" dirty="0"/>
              <a:t>Highlight </a:t>
            </a:r>
            <a:r>
              <a:rPr lang="en-US" sz="1400" b="1" dirty="0"/>
              <a:t>important points </a:t>
            </a:r>
            <a:r>
              <a:rPr lang="en-US" sz="1400" dirty="0"/>
              <a:t>by bolding text</a:t>
            </a:r>
            <a:endParaRPr lang="en-US" sz="1100" dirty="0"/>
          </a:p>
        </p:txBody>
      </p:sp>
      <p:sp>
        <p:nvSpPr>
          <p:cNvPr id="18" name="Text Placeholder 17"/>
          <p:cNvSpPr>
            <a:spLocks noGrp="1"/>
          </p:cNvSpPr>
          <p:nvPr>
            <p:ph type="body" sz="quarter" idx="14"/>
          </p:nvPr>
        </p:nvSpPr>
        <p:spPr/>
        <p:txBody>
          <a:bodyPr/>
          <a:lstStyle/>
          <a:p>
            <a:r>
              <a:rPr lang="en-US" dirty="0" smtClean="0"/>
              <a:t>Insert Heading</a:t>
            </a:r>
            <a:endParaRPr lang="en-US" dirty="0"/>
          </a:p>
        </p:txBody>
      </p:sp>
      <p:sp>
        <p:nvSpPr>
          <p:cNvPr id="22" name="Text Placeholder 21"/>
          <p:cNvSpPr>
            <a:spLocks noGrp="1"/>
          </p:cNvSpPr>
          <p:nvPr>
            <p:ph sz="quarter" idx="4294967295"/>
          </p:nvPr>
        </p:nvSpPr>
        <p:spPr>
          <a:xfrm>
            <a:off x="2540339" y="1920240"/>
            <a:ext cx="1913128" cy="4439920"/>
          </a:xfrm>
        </p:spPr>
        <p:txBody>
          <a:bodyPr/>
          <a:lstStyle/>
          <a:p>
            <a:r>
              <a:rPr lang="en-US" sz="1400" dirty="0"/>
              <a:t>Body text is RGB: 63/64/64, the second color in the color theme order</a:t>
            </a:r>
          </a:p>
          <a:p>
            <a:r>
              <a:rPr lang="en-US" sz="1400" b="1" dirty="0"/>
              <a:t>ARIAL</a:t>
            </a:r>
            <a:r>
              <a:rPr lang="en-US" sz="1400" dirty="0"/>
              <a:t> font </a:t>
            </a:r>
            <a:r>
              <a:rPr lang="en-US" sz="1400" b="1" dirty="0"/>
              <a:t>size 14 or larger </a:t>
            </a:r>
            <a:r>
              <a:rPr lang="en-US" sz="1400" dirty="0"/>
              <a:t>is strongly recommended</a:t>
            </a:r>
          </a:p>
          <a:p>
            <a:r>
              <a:rPr lang="en-US" sz="1400" dirty="0"/>
              <a:t>Date formats: Please avoid “FY” before fiscal years. Any Emerson financial data is assumed to be FY when just the year is shown</a:t>
            </a:r>
          </a:p>
          <a:p>
            <a:r>
              <a:rPr lang="en-US" sz="1400" dirty="0"/>
              <a:t>Highlight </a:t>
            </a:r>
            <a:r>
              <a:rPr lang="en-US" sz="1400" b="1" dirty="0"/>
              <a:t>important points </a:t>
            </a:r>
            <a:r>
              <a:rPr lang="en-US" sz="1400" dirty="0"/>
              <a:t>by bolding text</a:t>
            </a:r>
            <a:endParaRPr lang="en-US" sz="1100" dirty="0"/>
          </a:p>
        </p:txBody>
      </p:sp>
      <p:sp>
        <p:nvSpPr>
          <p:cNvPr id="19" name="Text Placeholder 18"/>
          <p:cNvSpPr>
            <a:spLocks noGrp="1"/>
          </p:cNvSpPr>
          <p:nvPr>
            <p:ph type="body" sz="quarter" idx="16"/>
          </p:nvPr>
        </p:nvSpPr>
        <p:spPr/>
        <p:txBody>
          <a:bodyPr/>
          <a:lstStyle/>
          <a:p>
            <a:r>
              <a:rPr lang="en-US" dirty="0" smtClean="0"/>
              <a:t>Insert Heading</a:t>
            </a:r>
            <a:endParaRPr lang="en-US" dirty="0"/>
          </a:p>
        </p:txBody>
      </p:sp>
      <p:sp>
        <p:nvSpPr>
          <p:cNvPr id="23" name="Text Placeholder 22"/>
          <p:cNvSpPr>
            <a:spLocks noGrp="1"/>
          </p:cNvSpPr>
          <p:nvPr>
            <p:ph sz="quarter" idx="4294967295"/>
          </p:nvPr>
        </p:nvSpPr>
        <p:spPr>
          <a:xfrm>
            <a:off x="4687486" y="1920240"/>
            <a:ext cx="1913128" cy="4439920"/>
          </a:xfrm>
        </p:spPr>
        <p:txBody>
          <a:bodyPr/>
          <a:lstStyle/>
          <a:p>
            <a:r>
              <a:rPr lang="en-US" sz="1400" dirty="0"/>
              <a:t>Body text is RGB: 63/64/64, the second color in the color theme order</a:t>
            </a:r>
          </a:p>
          <a:p>
            <a:r>
              <a:rPr lang="en-US" sz="1400" b="1" dirty="0"/>
              <a:t>ARIAL</a:t>
            </a:r>
            <a:r>
              <a:rPr lang="en-US" sz="1400" dirty="0"/>
              <a:t> font </a:t>
            </a:r>
            <a:r>
              <a:rPr lang="en-US" sz="1400" b="1" dirty="0"/>
              <a:t>size 14 or larger </a:t>
            </a:r>
            <a:r>
              <a:rPr lang="en-US" sz="1400" dirty="0"/>
              <a:t>is strongly recommended</a:t>
            </a:r>
          </a:p>
          <a:p>
            <a:r>
              <a:rPr lang="en-US" sz="1400" dirty="0"/>
              <a:t>Date formats: Please avoid “FY” before fiscal years. Any Emerson financial data is assumed to be FY when just the year is shown</a:t>
            </a:r>
          </a:p>
          <a:p>
            <a:r>
              <a:rPr lang="en-US" sz="1400" dirty="0"/>
              <a:t>Highlight </a:t>
            </a:r>
            <a:r>
              <a:rPr lang="en-US" sz="1400" b="1" dirty="0"/>
              <a:t>important points </a:t>
            </a:r>
            <a:r>
              <a:rPr lang="en-US" sz="1400" dirty="0"/>
              <a:t>by bolding text</a:t>
            </a:r>
            <a:endParaRPr lang="en-US" sz="1100" dirty="0"/>
          </a:p>
        </p:txBody>
      </p:sp>
      <p:sp>
        <p:nvSpPr>
          <p:cNvPr id="20" name="Text Placeholder 19"/>
          <p:cNvSpPr>
            <a:spLocks noGrp="1"/>
          </p:cNvSpPr>
          <p:nvPr>
            <p:ph type="body" sz="quarter" idx="18"/>
          </p:nvPr>
        </p:nvSpPr>
        <p:spPr/>
        <p:txBody>
          <a:bodyPr/>
          <a:lstStyle/>
          <a:p>
            <a:r>
              <a:rPr lang="en-US" dirty="0" smtClean="0"/>
              <a:t>Insert Heading</a:t>
            </a:r>
            <a:endParaRPr lang="en-US" dirty="0"/>
          </a:p>
        </p:txBody>
      </p:sp>
      <p:sp>
        <p:nvSpPr>
          <p:cNvPr id="24" name="Text Placeholder 23"/>
          <p:cNvSpPr>
            <a:spLocks noGrp="1"/>
          </p:cNvSpPr>
          <p:nvPr>
            <p:ph sz="quarter" idx="4294967295"/>
          </p:nvPr>
        </p:nvSpPr>
        <p:spPr>
          <a:xfrm>
            <a:off x="6834632" y="1920240"/>
            <a:ext cx="1913128" cy="4439920"/>
          </a:xfrm>
        </p:spPr>
        <p:txBody>
          <a:bodyPr/>
          <a:lstStyle/>
          <a:p>
            <a:r>
              <a:rPr lang="en-US" sz="1400" dirty="0"/>
              <a:t>Body text is RGB: 63/64/64, the second color in the color theme order</a:t>
            </a:r>
          </a:p>
          <a:p>
            <a:r>
              <a:rPr lang="en-US" sz="1400" b="1" dirty="0"/>
              <a:t>ARIAL</a:t>
            </a:r>
            <a:r>
              <a:rPr lang="en-US" sz="1400" dirty="0"/>
              <a:t> font </a:t>
            </a:r>
            <a:r>
              <a:rPr lang="en-US" sz="1400" b="1" dirty="0"/>
              <a:t>size 14 or larger </a:t>
            </a:r>
            <a:r>
              <a:rPr lang="en-US" sz="1400" dirty="0"/>
              <a:t>is strongly recommended</a:t>
            </a:r>
          </a:p>
          <a:p>
            <a:r>
              <a:rPr lang="en-US" sz="1400" dirty="0"/>
              <a:t>Date formats: Please avoid “FY” before fiscal years. Any Emerson financial data is assumed to be FY when just the year is shown</a:t>
            </a:r>
          </a:p>
          <a:p>
            <a:r>
              <a:rPr lang="en-US" sz="1400" dirty="0"/>
              <a:t>Highlight </a:t>
            </a:r>
            <a:r>
              <a:rPr lang="en-US" sz="1400" b="1" dirty="0"/>
              <a:t>important points </a:t>
            </a:r>
            <a:r>
              <a:rPr lang="en-US" sz="1400" dirty="0"/>
              <a:t>by bolding text</a:t>
            </a:r>
            <a:endParaRPr lang="en-US" sz="1100" dirty="0"/>
          </a:p>
        </p:txBody>
      </p:sp>
      <p:sp>
        <p:nvSpPr>
          <p:cNvPr id="32" name="Text Placeholder 31"/>
          <p:cNvSpPr>
            <a:spLocks noGrp="1"/>
          </p:cNvSpPr>
          <p:nvPr>
            <p:ph type="body" sz="quarter" idx="20"/>
          </p:nvPr>
        </p:nvSpPr>
        <p:spPr/>
        <p:txBody>
          <a:bodyPr/>
          <a:lstStyle/>
          <a:p>
            <a:r>
              <a:rPr lang="en-US" dirty="0"/>
              <a:t>Insert Heading</a:t>
            </a:r>
          </a:p>
        </p:txBody>
      </p:sp>
      <p:cxnSp>
        <p:nvCxnSpPr>
          <p:cNvPr id="25" name="Straight Connector 24"/>
          <p:cNvCxnSpPr/>
          <p:nvPr/>
        </p:nvCxnSpPr>
        <p:spPr bwMode="auto">
          <a:xfrm>
            <a:off x="393192" y="1823720"/>
            <a:ext cx="1956816" cy="0"/>
          </a:xfrm>
          <a:prstGeom prst="line">
            <a:avLst/>
          </a:prstGeom>
          <a:solidFill>
            <a:schemeClr val="accent1"/>
          </a:solidFill>
          <a:ln w="57150" cap="flat" cmpd="sng" algn="ctr">
            <a:solidFill>
              <a:schemeClr val="accent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dirty="0" smtClean="0"/>
              <a:t>Four </a:t>
            </a:r>
            <a:r>
              <a:rPr lang="en-US" dirty="0"/>
              <a:t>Column </a:t>
            </a:r>
            <a:r>
              <a:rPr lang="en-US" dirty="0" smtClean="0"/>
              <a:t>with Heading</a:t>
            </a:r>
            <a:endParaRPr lang="en-US" dirty="0"/>
          </a:p>
        </p:txBody>
      </p:sp>
      <p:cxnSp>
        <p:nvCxnSpPr>
          <p:cNvPr id="17" name="Straight Connector 16"/>
          <p:cNvCxnSpPr/>
          <p:nvPr/>
        </p:nvCxnSpPr>
        <p:spPr bwMode="auto">
          <a:xfrm>
            <a:off x="2540339" y="1823720"/>
            <a:ext cx="1956816"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cxnSp>
        <p:nvCxnSpPr>
          <p:cNvPr id="29" name="Straight Connector 28"/>
          <p:cNvCxnSpPr/>
          <p:nvPr/>
        </p:nvCxnSpPr>
        <p:spPr bwMode="auto">
          <a:xfrm>
            <a:off x="4687486" y="1823720"/>
            <a:ext cx="1956816"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cxnSp>
        <p:nvCxnSpPr>
          <p:cNvPr id="30" name="Straight Connector 29"/>
          <p:cNvCxnSpPr/>
          <p:nvPr/>
        </p:nvCxnSpPr>
        <p:spPr bwMode="auto">
          <a:xfrm>
            <a:off x="6834632" y="1823720"/>
            <a:ext cx="1956816" cy="0"/>
          </a:xfrm>
          <a:prstGeom prst="line">
            <a:avLst/>
          </a:prstGeom>
          <a:solidFill>
            <a:schemeClr val="accent1"/>
          </a:solidFill>
          <a:ln w="57150" cap="flat" cmpd="sng" algn="ctr">
            <a:solidFill>
              <a:schemeClr val="accent4"/>
            </a:solidFill>
            <a:prstDash val="solid"/>
            <a:round/>
            <a:headEnd type="none" w="med" len="med"/>
            <a:tailEnd type="none" w="med" len="med"/>
          </a:ln>
          <a:effectLst/>
        </p:spPr>
      </p:cxnSp>
      <p:sp>
        <p:nvSpPr>
          <p:cNvPr id="4" name="Footer Placeholder 3"/>
          <p:cNvSpPr>
            <a:spLocks noGrp="1"/>
          </p:cNvSpPr>
          <p:nvPr>
            <p:ph type="ftr" sz="quarter" idx="25"/>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24722614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smtClean="0"/>
              <a:t>Four Column Image and Text Slide</a:t>
            </a:r>
            <a:endParaRPr lang="en-US" dirty="0"/>
          </a:p>
        </p:txBody>
      </p:sp>
      <p:sp>
        <p:nvSpPr>
          <p:cNvPr id="2063" name="Picture Placeholder 2062"/>
          <p:cNvSpPr>
            <a:spLocks noGrp="1"/>
          </p:cNvSpPr>
          <p:nvPr>
            <p:ph type="pic" sz="quarter" idx="27"/>
          </p:nvPr>
        </p:nvSpPr>
        <p:spPr/>
      </p:sp>
      <p:sp>
        <p:nvSpPr>
          <p:cNvPr id="2065" name="Picture Placeholder 2064"/>
          <p:cNvSpPr>
            <a:spLocks noGrp="1"/>
          </p:cNvSpPr>
          <p:nvPr>
            <p:ph type="pic" sz="quarter" idx="28"/>
          </p:nvPr>
        </p:nvSpPr>
        <p:spPr/>
      </p:sp>
      <p:sp>
        <p:nvSpPr>
          <p:cNvPr id="2066" name="Picture Placeholder 2065"/>
          <p:cNvSpPr>
            <a:spLocks noGrp="1"/>
          </p:cNvSpPr>
          <p:nvPr>
            <p:ph type="pic" sz="quarter" idx="29"/>
          </p:nvPr>
        </p:nvSpPr>
        <p:spPr/>
      </p:sp>
      <p:sp>
        <p:nvSpPr>
          <p:cNvPr id="2067" name="Picture Placeholder 2066"/>
          <p:cNvSpPr>
            <a:spLocks noGrp="1"/>
          </p:cNvSpPr>
          <p:nvPr>
            <p:ph type="pic" sz="quarter" idx="30"/>
          </p:nvPr>
        </p:nvSpPr>
        <p:spPr/>
      </p:sp>
      <p:graphicFrame>
        <p:nvGraphicFramePr>
          <p:cNvPr id="82" name="Content Placeholder 73"/>
          <p:cNvGraphicFramePr>
            <a:graphicFrameLocks/>
          </p:cNvGraphicFramePr>
          <p:nvPr>
            <p:extLst>
              <p:ext uri="{D42A27DB-BD31-4B8C-83A1-F6EECF244321}">
                <p14:modId xmlns:p14="http://schemas.microsoft.com/office/powerpoint/2010/main" val="2561336852"/>
              </p:ext>
            </p:extLst>
          </p:nvPr>
        </p:nvGraphicFramePr>
        <p:xfrm>
          <a:off x="6858000" y="2609705"/>
          <a:ext cx="1905000" cy="4019695"/>
        </p:xfrm>
        <a:graphic>
          <a:graphicData uri="http://schemas.openxmlformats.org/drawingml/2006/table">
            <a:tbl>
              <a:tblPr firstRow="1" bandRow="1">
                <a:tableStyleId>{5C22544A-7EE6-4342-B048-85BDC9FD1C3A}</a:tableStyleId>
              </a:tblPr>
              <a:tblGrid>
                <a:gridCol w="1905000"/>
              </a:tblGrid>
              <a:tr h="4019695">
                <a:tc>
                  <a:txBody>
                    <a:bodyPr/>
                    <a:lstStyle/>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Click picture icon above to insert picture from file</a:t>
                      </a:r>
                    </a:p>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OR</a:t>
                      </a:r>
                    </a:p>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Copy image (from other slide or web) then select box above and paste image into box </a:t>
                      </a:r>
                    </a:p>
                  </a:txBody>
                  <a:tcPr marL="137160" marR="137160" marT="137160" marB="137160">
                    <a:lnT w="76200" cap="flat" cmpd="sng" algn="ctr">
                      <a:solidFill>
                        <a:schemeClr val="accent4"/>
                      </a:solidFill>
                      <a:prstDash val="solid"/>
                      <a:round/>
                      <a:headEnd type="none" w="med" len="med"/>
                      <a:tailEnd type="none" w="med" len="med"/>
                    </a:lnT>
                    <a:solidFill>
                      <a:schemeClr val="bg1">
                        <a:lumMod val="95000"/>
                      </a:schemeClr>
                    </a:solidFill>
                  </a:tcPr>
                </a:tc>
              </a:tr>
            </a:tbl>
          </a:graphicData>
        </a:graphic>
      </p:graphicFrame>
      <p:graphicFrame>
        <p:nvGraphicFramePr>
          <p:cNvPr id="81" name="Content Placeholder 73"/>
          <p:cNvGraphicFramePr>
            <a:graphicFrameLocks/>
          </p:cNvGraphicFramePr>
          <p:nvPr>
            <p:extLst>
              <p:ext uri="{D42A27DB-BD31-4B8C-83A1-F6EECF244321}">
                <p14:modId xmlns:p14="http://schemas.microsoft.com/office/powerpoint/2010/main" val="2483370696"/>
              </p:ext>
            </p:extLst>
          </p:nvPr>
        </p:nvGraphicFramePr>
        <p:xfrm>
          <a:off x="4708525" y="2609705"/>
          <a:ext cx="1905000" cy="4019695"/>
        </p:xfrm>
        <a:graphic>
          <a:graphicData uri="http://schemas.openxmlformats.org/drawingml/2006/table">
            <a:tbl>
              <a:tblPr firstRow="1" bandRow="1">
                <a:tableStyleId>{5C22544A-7EE6-4342-B048-85BDC9FD1C3A}</a:tableStyleId>
              </a:tblPr>
              <a:tblGrid>
                <a:gridCol w="1905000"/>
              </a:tblGrid>
              <a:tr h="4019695">
                <a:tc>
                  <a:txBody>
                    <a:bodyPr/>
                    <a:lstStyle/>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Click picture icon above to insert picture from file</a:t>
                      </a:r>
                    </a:p>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OR</a:t>
                      </a:r>
                    </a:p>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Copy image (from other slide or web) then select box above and paste image into box </a:t>
                      </a:r>
                    </a:p>
                  </a:txBody>
                  <a:tcPr marL="137160" marR="137160" marT="137160" marB="137160">
                    <a:lnT w="76200" cap="flat" cmpd="sng" algn="ctr">
                      <a:solidFill>
                        <a:schemeClr val="accent3"/>
                      </a:solidFill>
                      <a:prstDash val="solid"/>
                      <a:round/>
                      <a:headEnd type="none" w="med" len="med"/>
                      <a:tailEnd type="none" w="med" len="med"/>
                    </a:lnT>
                    <a:solidFill>
                      <a:schemeClr val="bg1">
                        <a:lumMod val="95000"/>
                      </a:schemeClr>
                    </a:solidFill>
                  </a:tcPr>
                </a:tc>
              </a:tr>
            </a:tbl>
          </a:graphicData>
        </a:graphic>
      </p:graphicFrame>
      <p:graphicFrame>
        <p:nvGraphicFramePr>
          <p:cNvPr id="80" name="Content Placeholder 73"/>
          <p:cNvGraphicFramePr>
            <a:graphicFrameLocks/>
          </p:cNvGraphicFramePr>
          <p:nvPr>
            <p:extLst>
              <p:ext uri="{D42A27DB-BD31-4B8C-83A1-F6EECF244321}">
                <p14:modId xmlns:p14="http://schemas.microsoft.com/office/powerpoint/2010/main" val="2955315495"/>
              </p:ext>
            </p:extLst>
          </p:nvPr>
        </p:nvGraphicFramePr>
        <p:xfrm>
          <a:off x="2559050" y="2609705"/>
          <a:ext cx="1905000" cy="4019695"/>
        </p:xfrm>
        <a:graphic>
          <a:graphicData uri="http://schemas.openxmlformats.org/drawingml/2006/table">
            <a:tbl>
              <a:tblPr firstRow="1" bandRow="1">
                <a:tableStyleId>{5C22544A-7EE6-4342-B048-85BDC9FD1C3A}</a:tableStyleId>
              </a:tblPr>
              <a:tblGrid>
                <a:gridCol w="1905000"/>
              </a:tblGrid>
              <a:tr h="4019695">
                <a:tc>
                  <a:txBody>
                    <a:bodyPr/>
                    <a:lstStyle/>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Click picture icon above to insert picture from file</a:t>
                      </a:r>
                    </a:p>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OR</a:t>
                      </a:r>
                    </a:p>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Copy image (from other slide or web) then select box above and paste image into box </a:t>
                      </a:r>
                    </a:p>
                  </a:txBody>
                  <a:tcPr marL="137160" marR="137160" marT="137160" marB="137160">
                    <a:lnT w="76200" cap="flat" cmpd="sng" algn="ctr">
                      <a:solidFill>
                        <a:schemeClr val="accent2"/>
                      </a:solidFill>
                      <a:prstDash val="solid"/>
                      <a:round/>
                      <a:headEnd type="none" w="med" len="med"/>
                      <a:tailEnd type="none" w="med" len="med"/>
                    </a:lnT>
                    <a:solidFill>
                      <a:schemeClr val="bg1">
                        <a:lumMod val="95000"/>
                      </a:schemeClr>
                    </a:solidFill>
                  </a:tcPr>
                </a:tc>
              </a:tr>
            </a:tbl>
          </a:graphicData>
        </a:graphic>
      </p:graphicFrame>
      <p:graphicFrame>
        <p:nvGraphicFramePr>
          <p:cNvPr id="75" name="Content Placeholder 73"/>
          <p:cNvGraphicFramePr>
            <a:graphicFrameLocks/>
          </p:cNvGraphicFramePr>
          <p:nvPr>
            <p:extLst>
              <p:ext uri="{D42A27DB-BD31-4B8C-83A1-F6EECF244321}">
                <p14:modId xmlns:p14="http://schemas.microsoft.com/office/powerpoint/2010/main" val="736289051"/>
              </p:ext>
            </p:extLst>
          </p:nvPr>
        </p:nvGraphicFramePr>
        <p:xfrm>
          <a:off x="409575" y="2609705"/>
          <a:ext cx="1905000" cy="4019695"/>
        </p:xfrm>
        <a:graphic>
          <a:graphicData uri="http://schemas.openxmlformats.org/drawingml/2006/table">
            <a:tbl>
              <a:tblPr firstRow="1" bandRow="1">
                <a:tableStyleId>{5C22544A-7EE6-4342-B048-85BDC9FD1C3A}</a:tableStyleId>
              </a:tblPr>
              <a:tblGrid>
                <a:gridCol w="1905000"/>
              </a:tblGrid>
              <a:tr h="4019695">
                <a:tc>
                  <a:txBody>
                    <a:bodyPr/>
                    <a:lstStyle/>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Click picture icon above to insert picture from file</a:t>
                      </a:r>
                    </a:p>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OR</a:t>
                      </a:r>
                    </a:p>
                    <a:p>
                      <a:pPr marL="0" marR="0" lvl="0" indent="0" algn="l" defTabSz="914400" rtl="0" eaLnBrk="0" fontAlgn="base" latinLnBrk="0" hangingPunct="0">
                        <a:lnSpc>
                          <a:spcPct val="10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600" b="1" i="0" u="none" strike="noStrike" kern="0" cap="none" spc="0" normalizeH="0" baseline="0" noProof="0" dirty="0" smtClean="0">
                          <a:ln>
                            <a:noFill/>
                          </a:ln>
                          <a:solidFill>
                            <a:srgbClr val="3F4040"/>
                          </a:solidFill>
                          <a:effectLst/>
                          <a:uLnTx/>
                          <a:uFillTx/>
                          <a:latin typeface="+mn-lt"/>
                          <a:ea typeface="+mn-ea"/>
                          <a:cs typeface="+mn-cs"/>
                        </a:rPr>
                        <a:t>Copy image (from other slide or web) then select box above and paste image into box </a:t>
                      </a:r>
                    </a:p>
                  </a:txBody>
                  <a:tcPr marL="137160" marR="137160" marT="137160" marB="137160">
                    <a:lnT w="76200" cap="flat" cmpd="sng" algn="ctr">
                      <a:solidFill>
                        <a:schemeClr val="accent1"/>
                      </a:solidFill>
                      <a:prstDash val="solid"/>
                      <a:round/>
                      <a:headEnd type="none" w="med" len="med"/>
                      <a:tailEnd type="none" w="med" len="med"/>
                    </a:lnT>
                    <a:solidFill>
                      <a:schemeClr val="bg1">
                        <a:lumMod val="95000"/>
                      </a:schemeClr>
                    </a:solidFill>
                  </a:tcPr>
                </a:tc>
              </a:tr>
            </a:tbl>
          </a:graphicData>
        </a:graphic>
      </p:graphicFrame>
      <p:sp>
        <p:nvSpPr>
          <p:cNvPr id="3" name="Footer Placeholder 2"/>
          <p:cNvSpPr>
            <a:spLocks noGrp="1"/>
          </p:cNvSpPr>
          <p:nvPr>
            <p:ph type="ftr" sz="quarter" idx="22"/>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154134549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4715256" y="1214120"/>
            <a:ext cx="4032504" cy="533400"/>
          </a:xfrm>
        </p:spPr>
        <p:txBody>
          <a:bodyPr/>
          <a:lstStyle/>
          <a:p>
            <a:r>
              <a:rPr lang="en-US" dirty="0"/>
              <a:t>Insert </a:t>
            </a:r>
            <a:r>
              <a:rPr lang="en-US" dirty="0" smtClean="0"/>
              <a:t>Heading</a:t>
            </a:r>
            <a:endParaRPr lang="en-US" dirty="0"/>
          </a:p>
        </p:txBody>
      </p:sp>
      <p:sp>
        <p:nvSpPr>
          <p:cNvPr id="3" name="Text Placeholder 2"/>
          <p:cNvSpPr>
            <a:spLocks noGrp="1"/>
          </p:cNvSpPr>
          <p:nvPr>
            <p:ph type="body" sz="quarter" idx="16"/>
          </p:nvPr>
        </p:nvSpPr>
        <p:spPr/>
        <p:txBody>
          <a:bodyPr/>
          <a:lstStyle/>
          <a:p>
            <a:r>
              <a:rPr lang="en-US" dirty="0"/>
              <a:t>Insert </a:t>
            </a:r>
            <a:r>
              <a:rPr lang="en-US" dirty="0" smtClean="0"/>
              <a:t>Heading</a:t>
            </a:r>
            <a:endParaRPr lang="en-US" dirty="0"/>
          </a:p>
        </p:txBody>
      </p:sp>
      <p:sp>
        <p:nvSpPr>
          <p:cNvPr id="4" name="Text Placeholder 3"/>
          <p:cNvSpPr>
            <a:spLocks noGrp="1"/>
          </p:cNvSpPr>
          <p:nvPr>
            <p:ph type="body" sz="quarter" idx="18"/>
          </p:nvPr>
        </p:nvSpPr>
        <p:spPr/>
        <p:txBody>
          <a:bodyPr/>
          <a:lstStyle/>
          <a:p>
            <a:r>
              <a:rPr lang="en-US" dirty="0"/>
              <a:t>Insert Heading</a:t>
            </a:r>
          </a:p>
        </p:txBody>
      </p:sp>
      <p:sp>
        <p:nvSpPr>
          <p:cNvPr id="5" name="Text Placeholder 4"/>
          <p:cNvSpPr>
            <a:spLocks noGrp="1"/>
          </p:cNvSpPr>
          <p:nvPr>
            <p:ph type="body" sz="quarter" idx="20"/>
          </p:nvPr>
        </p:nvSpPr>
        <p:spPr/>
        <p:txBody>
          <a:bodyPr/>
          <a:lstStyle/>
          <a:p>
            <a:r>
              <a:rPr lang="en-US" dirty="0"/>
              <a:t>Insert </a:t>
            </a:r>
            <a:r>
              <a:rPr lang="en-US" dirty="0" smtClean="0"/>
              <a:t>Heading</a:t>
            </a:r>
            <a:endParaRPr lang="en-US" dirty="0"/>
          </a:p>
        </p:txBody>
      </p:sp>
      <p:sp>
        <p:nvSpPr>
          <p:cNvPr id="6" name="Title 5"/>
          <p:cNvSpPr>
            <a:spLocks noGrp="1"/>
          </p:cNvSpPr>
          <p:nvPr>
            <p:ph type="title"/>
          </p:nvPr>
        </p:nvSpPr>
        <p:spPr/>
        <p:txBody>
          <a:bodyPr/>
          <a:lstStyle/>
          <a:p>
            <a:r>
              <a:rPr lang="en-US" dirty="0" smtClean="0"/>
              <a:t>2x2 Column with Heading</a:t>
            </a:r>
            <a:endParaRPr lang="en-US" dirty="0"/>
          </a:p>
        </p:txBody>
      </p:sp>
      <p:sp>
        <p:nvSpPr>
          <p:cNvPr id="7" name="Content Placeholder 6"/>
          <p:cNvSpPr>
            <a:spLocks noGrp="1"/>
          </p:cNvSpPr>
          <p:nvPr>
            <p:ph sz="quarter" idx="21"/>
          </p:nvPr>
        </p:nvSpPr>
        <p:spPr/>
        <p:txBody>
          <a:bodyPr/>
          <a:lstStyle/>
          <a:p>
            <a:r>
              <a:rPr lang="en-US" sz="1800" dirty="0"/>
              <a:t>Body text is RGB: 63/64/64, </a:t>
            </a:r>
            <a:r>
              <a:rPr lang="en-US" sz="1800" dirty="0" smtClean="0"/>
              <a:t/>
            </a:r>
            <a:br>
              <a:rPr lang="en-US" sz="1800" dirty="0" smtClean="0"/>
            </a:br>
            <a:r>
              <a:rPr lang="en-US" sz="1800" dirty="0" smtClean="0"/>
              <a:t>the </a:t>
            </a:r>
            <a:r>
              <a:rPr lang="en-US" sz="1800" dirty="0"/>
              <a:t>second color in the color </a:t>
            </a:r>
            <a:r>
              <a:rPr lang="en-US" sz="1800" dirty="0" smtClean="0"/>
              <a:t/>
            </a:r>
            <a:br>
              <a:rPr lang="en-US" sz="1800" dirty="0" smtClean="0"/>
            </a:br>
            <a:r>
              <a:rPr lang="en-US" sz="1800" dirty="0" smtClean="0"/>
              <a:t>theme </a:t>
            </a:r>
            <a:r>
              <a:rPr lang="en-US" sz="1800" dirty="0"/>
              <a:t>order</a:t>
            </a:r>
          </a:p>
          <a:p>
            <a:r>
              <a:rPr lang="en-US" sz="1800" b="1" dirty="0"/>
              <a:t>ARIAL</a:t>
            </a:r>
            <a:r>
              <a:rPr lang="en-US" sz="1800" dirty="0"/>
              <a:t> font </a:t>
            </a:r>
            <a:r>
              <a:rPr lang="en-US" sz="1800" b="1" dirty="0"/>
              <a:t>size 14 or larger </a:t>
            </a:r>
            <a:r>
              <a:rPr lang="en-US" sz="1800" dirty="0"/>
              <a:t>is strongly recommended</a:t>
            </a:r>
          </a:p>
          <a:p>
            <a:pPr marL="0" indent="0">
              <a:buNone/>
            </a:pPr>
            <a:endParaRPr lang="en-US" sz="1800" dirty="0"/>
          </a:p>
        </p:txBody>
      </p:sp>
      <p:sp>
        <p:nvSpPr>
          <p:cNvPr id="8" name="Content Placeholder 7"/>
          <p:cNvSpPr>
            <a:spLocks noGrp="1"/>
          </p:cNvSpPr>
          <p:nvPr>
            <p:ph sz="quarter" idx="22"/>
          </p:nvPr>
        </p:nvSpPr>
        <p:spPr/>
        <p:txBody>
          <a:bodyPr/>
          <a:lstStyle/>
          <a:p>
            <a:r>
              <a:rPr lang="en-US" sz="1800" dirty="0"/>
              <a:t>Date formats: Please avoid “FY” before fiscal years. Any Emerson financial data is assumed to be FY when just the year is shown</a:t>
            </a:r>
          </a:p>
          <a:p>
            <a:r>
              <a:rPr lang="en-US" sz="1800" dirty="0"/>
              <a:t>Highlight </a:t>
            </a:r>
            <a:r>
              <a:rPr lang="en-US" sz="1800" b="1" dirty="0"/>
              <a:t>important points </a:t>
            </a:r>
            <a:r>
              <a:rPr lang="en-US" sz="1800" dirty="0"/>
              <a:t>by bolding text</a:t>
            </a:r>
            <a:endParaRPr lang="en-US" sz="1400" dirty="0"/>
          </a:p>
          <a:p>
            <a:pPr marL="0" indent="0">
              <a:buNone/>
            </a:pPr>
            <a:endParaRPr lang="en-US" sz="1800" dirty="0"/>
          </a:p>
        </p:txBody>
      </p:sp>
      <p:sp>
        <p:nvSpPr>
          <p:cNvPr id="9" name="Content Placeholder 8"/>
          <p:cNvSpPr>
            <a:spLocks noGrp="1"/>
          </p:cNvSpPr>
          <p:nvPr>
            <p:ph sz="quarter" idx="23"/>
          </p:nvPr>
        </p:nvSpPr>
        <p:spPr/>
        <p:txBody>
          <a:bodyPr/>
          <a:lstStyle/>
          <a:p>
            <a:r>
              <a:rPr lang="en-US" sz="1800" dirty="0"/>
              <a:t>Date formats: Please avoid “FY” before fiscal years. Any Emerson financial data is assumed to be FY when just the year is shown</a:t>
            </a:r>
          </a:p>
          <a:p>
            <a:r>
              <a:rPr lang="en-US" sz="1800" dirty="0"/>
              <a:t>Highlight </a:t>
            </a:r>
            <a:r>
              <a:rPr lang="en-US" sz="1800" b="1" dirty="0"/>
              <a:t>important points </a:t>
            </a:r>
            <a:r>
              <a:rPr lang="en-US" sz="1800" dirty="0"/>
              <a:t>by bolding </a:t>
            </a:r>
            <a:r>
              <a:rPr lang="en-US" sz="1800" dirty="0" smtClean="0"/>
              <a:t>text</a:t>
            </a:r>
            <a:endParaRPr lang="en-US" sz="1400" dirty="0"/>
          </a:p>
        </p:txBody>
      </p:sp>
      <p:sp>
        <p:nvSpPr>
          <p:cNvPr id="10" name="Content Placeholder 9"/>
          <p:cNvSpPr>
            <a:spLocks noGrp="1"/>
          </p:cNvSpPr>
          <p:nvPr>
            <p:ph sz="quarter" idx="24"/>
          </p:nvPr>
        </p:nvSpPr>
        <p:spPr/>
        <p:txBody>
          <a:bodyPr/>
          <a:lstStyle/>
          <a:p>
            <a:r>
              <a:rPr lang="en-US" sz="1800" dirty="0"/>
              <a:t>Body text is RGB: 63/64/64, </a:t>
            </a:r>
            <a:r>
              <a:rPr lang="en-US" sz="1800" dirty="0" smtClean="0"/>
              <a:t/>
            </a:r>
            <a:br>
              <a:rPr lang="en-US" sz="1800" dirty="0" smtClean="0"/>
            </a:br>
            <a:r>
              <a:rPr lang="en-US" sz="1800" dirty="0" smtClean="0"/>
              <a:t>the </a:t>
            </a:r>
            <a:r>
              <a:rPr lang="en-US" sz="1800" dirty="0"/>
              <a:t>second color in the color </a:t>
            </a:r>
            <a:r>
              <a:rPr lang="en-US" sz="1800" dirty="0" smtClean="0"/>
              <a:t/>
            </a:r>
            <a:br>
              <a:rPr lang="en-US" sz="1800" dirty="0" smtClean="0"/>
            </a:br>
            <a:r>
              <a:rPr lang="en-US" sz="1800" dirty="0" smtClean="0"/>
              <a:t>theme </a:t>
            </a:r>
            <a:r>
              <a:rPr lang="en-US" sz="1800" dirty="0"/>
              <a:t>order</a:t>
            </a:r>
          </a:p>
          <a:p>
            <a:r>
              <a:rPr lang="en-US" sz="1800" b="1" dirty="0"/>
              <a:t>ARIAL</a:t>
            </a:r>
            <a:r>
              <a:rPr lang="en-US" sz="1800" dirty="0"/>
              <a:t> font </a:t>
            </a:r>
            <a:r>
              <a:rPr lang="en-US" sz="1800" b="1" dirty="0"/>
              <a:t>size 14 or larger </a:t>
            </a:r>
            <a:r>
              <a:rPr lang="en-US" sz="1800" dirty="0"/>
              <a:t>is strongly </a:t>
            </a:r>
            <a:r>
              <a:rPr lang="en-US" sz="1800" dirty="0" smtClean="0"/>
              <a:t>recommended</a:t>
            </a:r>
            <a:endParaRPr lang="en-US" sz="1800" dirty="0"/>
          </a:p>
        </p:txBody>
      </p:sp>
      <p:cxnSp>
        <p:nvCxnSpPr>
          <p:cNvPr id="12" name="Straight Connector 11"/>
          <p:cNvCxnSpPr/>
          <p:nvPr/>
        </p:nvCxnSpPr>
        <p:spPr bwMode="auto">
          <a:xfrm>
            <a:off x="393192" y="1823720"/>
            <a:ext cx="4032504" cy="0"/>
          </a:xfrm>
          <a:prstGeom prst="line">
            <a:avLst/>
          </a:prstGeom>
          <a:solidFill>
            <a:schemeClr val="accent1"/>
          </a:solidFill>
          <a:ln w="57150" cap="flat" cmpd="sng" algn="ctr">
            <a:solidFill>
              <a:schemeClr val="accent2"/>
            </a:solidFill>
            <a:prstDash val="solid"/>
            <a:round/>
            <a:headEnd type="none" w="med" len="med"/>
            <a:tailEnd type="none" w="med" len="med"/>
          </a:ln>
          <a:effectLst/>
        </p:spPr>
      </p:cxnSp>
      <p:cxnSp>
        <p:nvCxnSpPr>
          <p:cNvPr id="13" name="Straight Connector 12"/>
          <p:cNvCxnSpPr/>
          <p:nvPr/>
        </p:nvCxnSpPr>
        <p:spPr bwMode="auto">
          <a:xfrm>
            <a:off x="4715256" y="1823720"/>
            <a:ext cx="4032504"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cxnSp>
        <p:nvCxnSpPr>
          <p:cNvPr id="14" name="Straight Connector 13"/>
          <p:cNvCxnSpPr/>
          <p:nvPr/>
        </p:nvCxnSpPr>
        <p:spPr bwMode="auto">
          <a:xfrm>
            <a:off x="393193" y="4495800"/>
            <a:ext cx="4032504" cy="0"/>
          </a:xfrm>
          <a:prstGeom prst="line">
            <a:avLst/>
          </a:prstGeom>
          <a:solidFill>
            <a:schemeClr val="accent1"/>
          </a:solidFill>
          <a:ln w="57150" cap="flat" cmpd="sng" algn="ctr">
            <a:solidFill>
              <a:schemeClr val="accent4"/>
            </a:solidFill>
            <a:prstDash val="solid"/>
            <a:round/>
            <a:headEnd type="none" w="med" len="med"/>
            <a:tailEnd type="none" w="med" len="med"/>
          </a:ln>
          <a:effectLst/>
        </p:spPr>
      </p:cxnSp>
      <p:cxnSp>
        <p:nvCxnSpPr>
          <p:cNvPr id="15" name="Straight Connector 14"/>
          <p:cNvCxnSpPr/>
          <p:nvPr/>
        </p:nvCxnSpPr>
        <p:spPr bwMode="auto">
          <a:xfrm>
            <a:off x="4715256" y="4495800"/>
            <a:ext cx="4032504" cy="0"/>
          </a:xfrm>
          <a:prstGeom prst="line">
            <a:avLst/>
          </a:prstGeom>
          <a:solidFill>
            <a:schemeClr val="accent1"/>
          </a:solidFill>
          <a:ln w="57150" cap="flat" cmpd="sng" algn="ctr">
            <a:solidFill>
              <a:schemeClr val="accent5"/>
            </a:solidFill>
            <a:prstDash val="solid"/>
            <a:round/>
            <a:headEnd type="none" w="med" len="med"/>
            <a:tailEnd type="none" w="med" len="med"/>
          </a:ln>
          <a:effectLst/>
        </p:spPr>
      </p:cxnSp>
      <p:sp>
        <p:nvSpPr>
          <p:cNvPr id="16" name="Footer Placeholder 15"/>
          <p:cNvSpPr>
            <a:spLocks noGrp="1"/>
          </p:cNvSpPr>
          <p:nvPr>
            <p:ph type="ftr" sz="quarter" idx="25"/>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252692951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Left Side Callout</a:t>
            </a:r>
            <a:endParaRPr lang="en-US" dirty="0"/>
          </a:p>
        </p:txBody>
      </p:sp>
      <p:sp>
        <p:nvSpPr>
          <p:cNvPr id="12" name="Content Placeholder 11"/>
          <p:cNvSpPr>
            <a:spLocks noGrp="1"/>
          </p:cNvSpPr>
          <p:nvPr>
            <p:ph idx="16"/>
          </p:nvPr>
        </p:nvSpPr>
        <p:spPr/>
        <p:txBody>
          <a:bodyPr/>
          <a:lstStyle/>
          <a:p>
            <a:r>
              <a:rPr lang="en-US" dirty="0"/>
              <a:t>Body text is RGB: 63/64/64, the second color in the color theme order</a:t>
            </a:r>
          </a:p>
          <a:p>
            <a:r>
              <a:rPr lang="en-US" b="1" dirty="0"/>
              <a:t>ARIAL</a:t>
            </a:r>
            <a:r>
              <a:rPr lang="en-US" dirty="0"/>
              <a:t> font </a:t>
            </a:r>
            <a:r>
              <a:rPr lang="en-US" b="1" dirty="0"/>
              <a:t>size 14 or larger </a:t>
            </a:r>
            <a:r>
              <a:rPr lang="en-US" dirty="0"/>
              <a:t>is </a:t>
            </a:r>
            <a:br>
              <a:rPr lang="en-US" dirty="0"/>
            </a:br>
            <a:r>
              <a:rPr lang="en-US" dirty="0"/>
              <a:t>strongly recommended</a:t>
            </a:r>
          </a:p>
          <a:p>
            <a:r>
              <a:rPr lang="en-US" dirty="0"/>
              <a:t>Date formats: Please avoid “FY” before fiscal years. Any Emerson financial data </a:t>
            </a:r>
            <a:br>
              <a:rPr lang="en-US" dirty="0"/>
            </a:br>
            <a:r>
              <a:rPr lang="en-US" dirty="0"/>
              <a:t>is assumed to be FY when just the year </a:t>
            </a:r>
            <a:br>
              <a:rPr lang="en-US" dirty="0"/>
            </a:br>
            <a:r>
              <a:rPr lang="en-US" dirty="0"/>
              <a:t>is shown</a:t>
            </a:r>
          </a:p>
          <a:p>
            <a:r>
              <a:rPr lang="en-US" dirty="0"/>
              <a:t>Highlight </a:t>
            </a:r>
            <a:r>
              <a:rPr lang="en-US" b="1" dirty="0"/>
              <a:t>important points </a:t>
            </a:r>
            <a:r>
              <a:rPr lang="en-US" dirty="0"/>
              <a:t>by bolding text</a:t>
            </a:r>
            <a:endParaRPr lang="en-US" sz="1800" dirty="0"/>
          </a:p>
        </p:txBody>
      </p:sp>
      <p:graphicFrame>
        <p:nvGraphicFramePr>
          <p:cNvPr id="23" name="Content Placeholder 73"/>
          <p:cNvGraphicFramePr>
            <a:graphicFrameLocks/>
          </p:cNvGraphicFramePr>
          <p:nvPr>
            <p:extLst>
              <p:ext uri="{D42A27DB-BD31-4B8C-83A1-F6EECF244321}">
                <p14:modId xmlns:p14="http://schemas.microsoft.com/office/powerpoint/2010/main" val="2947108596"/>
              </p:ext>
            </p:extLst>
          </p:nvPr>
        </p:nvGraphicFramePr>
        <p:xfrm>
          <a:off x="409575" y="1295400"/>
          <a:ext cx="2782512" cy="5333999"/>
        </p:xfrm>
        <a:graphic>
          <a:graphicData uri="http://schemas.openxmlformats.org/drawingml/2006/table">
            <a:tbl>
              <a:tblPr firstRow="1" bandRow="1">
                <a:tableStyleId>{5C22544A-7EE6-4342-B048-85BDC9FD1C3A}</a:tableStyleId>
              </a:tblPr>
              <a:tblGrid>
                <a:gridCol w="2782512"/>
              </a:tblGrid>
              <a:tr h="674071">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smtClean="0">
                          <a:ln>
                            <a:noFill/>
                          </a:ln>
                          <a:solidFill>
                            <a:srgbClr val="004B8D"/>
                          </a:solidFill>
                          <a:effectLst/>
                          <a:uLnTx/>
                          <a:uFillTx/>
                          <a:latin typeface="+mn-lt"/>
                          <a:ea typeface="+mn-ea"/>
                          <a:cs typeface="+mn-cs"/>
                        </a:rPr>
                        <a:t>Insert Text Here</a:t>
                      </a:r>
                      <a:endParaRPr kumimoji="0" lang="en-US" sz="2000" b="1" i="0" u="none" strike="noStrike" kern="0" cap="none" spc="0" normalizeH="0" baseline="0" noProof="0" dirty="0">
                        <a:ln>
                          <a:noFill/>
                        </a:ln>
                        <a:solidFill>
                          <a:srgbClr val="004B8D"/>
                        </a:solidFill>
                        <a:effectLst/>
                        <a:uLnTx/>
                        <a:uFillTx/>
                        <a:latin typeface="+mn-lt"/>
                        <a:ea typeface="+mn-ea"/>
                        <a:cs typeface="+mn-cs"/>
                      </a:endParaRPr>
                    </a:p>
                  </a:txBody>
                  <a:tcPr marL="182880" marR="182880" marT="182880" marB="182880">
                    <a:lnT w="76200"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tr>
              <a:tr h="4659928">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800" b="1" i="0" u="none" strike="noStrike" kern="0" cap="none" spc="0" normalizeH="0" baseline="0" noProof="0" dirty="0" smtClean="0">
                          <a:ln>
                            <a:noFill/>
                          </a:ln>
                          <a:solidFill>
                            <a:srgbClr val="3F4040"/>
                          </a:solidFill>
                          <a:effectLst/>
                          <a:uLnTx/>
                          <a:uFillTx/>
                          <a:latin typeface="+mn-lt"/>
                          <a:ea typeface="+mn-ea"/>
                          <a:cs typeface="+mn-cs"/>
                        </a:rPr>
                        <a:t>Use bold font when placed over grey call out box</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800" b="1" i="0" u="none" strike="noStrike" kern="0" cap="none" spc="0" normalizeH="0" baseline="0" noProof="0" dirty="0" smtClean="0">
                          <a:ln>
                            <a:noFill/>
                          </a:ln>
                          <a:solidFill>
                            <a:srgbClr val="3F4040"/>
                          </a:solidFill>
                          <a:effectLst/>
                          <a:uLnTx/>
                          <a:uFillTx/>
                          <a:latin typeface="+mn-lt"/>
                          <a:ea typeface="+mn-ea"/>
                          <a:cs typeface="+mn-cs"/>
                        </a:rPr>
                        <a:t>Use bold font when placed over grey call out box</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tr>
            </a:tbl>
          </a:graphicData>
        </a:graphic>
      </p:graphicFrame>
      <p:sp>
        <p:nvSpPr>
          <p:cNvPr id="2" name="Footer Placeholder 1"/>
          <p:cNvSpPr>
            <a:spLocks noGrp="1"/>
          </p:cNvSpPr>
          <p:nvPr>
            <p:ph type="ftr" sz="quarter" idx="15"/>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154279458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Right Side Callout</a:t>
            </a:r>
            <a:endParaRPr lang="en-US" dirty="0"/>
          </a:p>
        </p:txBody>
      </p:sp>
      <p:sp>
        <p:nvSpPr>
          <p:cNvPr id="12" name="Content Placeholder 11"/>
          <p:cNvSpPr>
            <a:spLocks noGrp="1"/>
          </p:cNvSpPr>
          <p:nvPr>
            <p:ph sz="quarter" idx="16"/>
          </p:nvPr>
        </p:nvSpPr>
        <p:spPr/>
        <p:txBody>
          <a:bodyPr/>
          <a:lstStyle/>
          <a:p>
            <a:r>
              <a:rPr lang="en-US" dirty="0"/>
              <a:t>Body text is RGB: 63/64/64, the second color in the color theme order</a:t>
            </a:r>
          </a:p>
          <a:p>
            <a:r>
              <a:rPr lang="en-US" b="1" dirty="0"/>
              <a:t>ARIAL</a:t>
            </a:r>
            <a:r>
              <a:rPr lang="en-US" dirty="0"/>
              <a:t> font </a:t>
            </a:r>
            <a:r>
              <a:rPr lang="en-US" b="1" dirty="0"/>
              <a:t>size 14 or larger </a:t>
            </a:r>
            <a:r>
              <a:rPr lang="en-US" dirty="0"/>
              <a:t>is </a:t>
            </a:r>
            <a:r>
              <a:rPr lang="en-US" dirty="0" smtClean="0"/>
              <a:t/>
            </a:r>
            <a:br>
              <a:rPr lang="en-US" dirty="0" smtClean="0"/>
            </a:br>
            <a:r>
              <a:rPr lang="en-US" dirty="0" smtClean="0"/>
              <a:t>strongly </a:t>
            </a:r>
            <a:r>
              <a:rPr lang="en-US" dirty="0"/>
              <a:t>recommended</a:t>
            </a:r>
          </a:p>
          <a:p>
            <a:r>
              <a:rPr lang="en-US" dirty="0"/>
              <a:t>Date formats: Please avoid “FY” before fiscal years. Any Emerson financial data </a:t>
            </a:r>
            <a:r>
              <a:rPr lang="en-US" dirty="0" smtClean="0"/>
              <a:t/>
            </a:r>
            <a:br>
              <a:rPr lang="en-US" dirty="0" smtClean="0"/>
            </a:br>
            <a:r>
              <a:rPr lang="en-US" dirty="0" smtClean="0"/>
              <a:t>is </a:t>
            </a:r>
            <a:r>
              <a:rPr lang="en-US" dirty="0"/>
              <a:t>assumed to be FY when just the year </a:t>
            </a:r>
            <a:r>
              <a:rPr lang="en-US" dirty="0" smtClean="0"/>
              <a:t/>
            </a:r>
            <a:br>
              <a:rPr lang="en-US" dirty="0" smtClean="0"/>
            </a:br>
            <a:r>
              <a:rPr lang="en-US" dirty="0" smtClean="0"/>
              <a:t>is </a:t>
            </a:r>
            <a:r>
              <a:rPr lang="en-US" dirty="0"/>
              <a:t>shown</a:t>
            </a:r>
          </a:p>
          <a:p>
            <a:r>
              <a:rPr lang="en-US" dirty="0"/>
              <a:t>Highlight </a:t>
            </a:r>
            <a:r>
              <a:rPr lang="en-US" b="1" dirty="0"/>
              <a:t>important points </a:t>
            </a:r>
            <a:r>
              <a:rPr lang="en-US" dirty="0"/>
              <a:t>by bolding text</a:t>
            </a:r>
            <a:endParaRPr lang="en-US" sz="1800" dirty="0"/>
          </a:p>
        </p:txBody>
      </p:sp>
      <p:graphicFrame>
        <p:nvGraphicFramePr>
          <p:cNvPr id="15" name="Content Placeholder 73"/>
          <p:cNvGraphicFramePr>
            <a:graphicFrameLocks/>
          </p:cNvGraphicFramePr>
          <p:nvPr>
            <p:extLst>
              <p:ext uri="{D42A27DB-BD31-4B8C-83A1-F6EECF244321}">
                <p14:modId xmlns:p14="http://schemas.microsoft.com/office/powerpoint/2010/main" val="4117466050"/>
              </p:ext>
            </p:extLst>
          </p:nvPr>
        </p:nvGraphicFramePr>
        <p:xfrm>
          <a:off x="5980488" y="1295400"/>
          <a:ext cx="2782512" cy="5333999"/>
        </p:xfrm>
        <a:graphic>
          <a:graphicData uri="http://schemas.openxmlformats.org/drawingml/2006/table">
            <a:tbl>
              <a:tblPr firstRow="1" bandRow="1">
                <a:tableStyleId>{5C22544A-7EE6-4342-B048-85BDC9FD1C3A}</a:tableStyleId>
              </a:tblPr>
              <a:tblGrid>
                <a:gridCol w="2782512"/>
              </a:tblGrid>
              <a:tr h="674071">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smtClean="0">
                          <a:ln>
                            <a:noFill/>
                          </a:ln>
                          <a:solidFill>
                            <a:srgbClr val="004B8D"/>
                          </a:solidFill>
                          <a:effectLst/>
                          <a:uLnTx/>
                          <a:uFillTx/>
                          <a:latin typeface="+mn-lt"/>
                          <a:ea typeface="+mn-ea"/>
                          <a:cs typeface="+mn-cs"/>
                        </a:rPr>
                        <a:t>Insert Text Here</a:t>
                      </a:r>
                      <a:endParaRPr kumimoji="0" lang="en-US" sz="2000" b="1" i="0" u="none" strike="noStrike" kern="0" cap="none" spc="0" normalizeH="0" baseline="0" noProof="0" dirty="0">
                        <a:ln>
                          <a:noFill/>
                        </a:ln>
                        <a:solidFill>
                          <a:srgbClr val="004B8D"/>
                        </a:solidFill>
                        <a:effectLst/>
                        <a:uLnTx/>
                        <a:uFillTx/>
                        <a:latin typeface="+mn-lt"/>
                        <a:ea typeface="+mn-ea"/>
                        <a:cs typeface="+mn-cs"/>
                      </a:endParaRPr>
                    </a:p>
                  </a:txBody>
                  <a:tcPr marL="182880" marR="182880" marT="182880" marB="182880">
                    <a:lnT w="76200"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tr>
              <a:tr h="4659928">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800" b="1" i="0" u="none" strike="noStrike" kern="0" cap="none" spc="0" normalizeH="0" baseline="0" noProof="0" dirty="0" smtClean="0">
                          <a:ln>
                            <a:noFill/>
                          </a:ln>
                          <a:solidFill>
                            <a:srgbClr val="3F4040"/>
                          </a:solidFill>
                          <a:effectLst/>
                          <a:uLnTx/>
                          <a:uFillTx/>
                          <a:latin typeface="+mn-lt"/>
                          <a:ea typeface="+mn-ea"/>
                          <a:cs typeface="+mn-cs"/>
                        </a:rPr>
                        <a:t>Use bold font when placed over grey call out box</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800" b="1" i="0" u="none" strike="noStrike" kern="0" cap="none" spc="0" normalizeH="0" baseline="0" noProof="0" dirty="0" smtClean="0">
                          <a:ln>
                            <a:noFill/>
                          </a:ln>
                          <a:solidFill>
                            <a:srgbClr val="3F4040"/>
                          </a:solidFill>
                          <a:effectLst/>
                          <a:uLnTx/>
                          <a:uFillTx/>
                          <a:latin typeface="+mn-lt"/>
                          <a:ea typeface="+mn-ea"/>
                          <a:cs typeface="+mn-cs"/>
                        </a:rPr>
                        <a:t>Use bold font when placed over grey call out box</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tr>
            </a:tbl>
          </a:graphicData>
        </a:graphic>
      </p:graphicFrame>
      <p:sp>
        <p:nvSpPr>
          <p:cNvPr id="2" name="Footer Placeholder 1"/>
          <p:cNvSpPr>
            <a:spLocks noGrp="1"/>
          </p:cNvSpPr>
          <p:nvPr>
            <p:ph type="ftr" sz="quarter" idx="15"/>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146038949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Text Slide Options</a:t>
            </a:r>
            <a:endParaRPr lang="en-US" dirty="0"/>
          </a:p>
        </p:txBody>
      </p:sp>
    </p:spTree>
    <p:extLst>
      <p:ext uri="{BB962C8B-B14F-4D97-AF65-F5344CB8AC3E}">
        <p14:creationId xmlns:p14="http://schemas.microsoft.com/office/powerpoint/2010/main" val="844855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Title Slide and Section Breaker Options</a:t>
            </a:r>
            <a:endParaRPr lang="en-US" dirty="0"/>
          </a:p>
        </p:txBody>
      </p:sp>
    </p:spTree>
    <p:extLst>
      <p:ext uri="{BB962C8B-B14F-4D97-AF65-F5344CB8AC3E}">
        <p14:creationId xmlns:p14="http://schemas.microsoft.com/office/powerpoint/2010/main" val="122055044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Small Angle Title Slide</a:t>
            </a:r>
            <a:endParaRPr lang="en-US" dirty="0"/>
          </a:p>
        </p:txBody>
      </p:sp>
      <p:sp>
        <p:nvSpPr>
          <p:cNvPr id="3" name="Text Placeholder 2"/>
          <p:cNvSpPr>
            <a:spLocks noGrp="1"/>
          </p:cNvSpPr>
          <p:nvPr>
            <p:ph type="body" sz="quarter" idx="14"/>
          </p:nvPr>
        </p:nvSpPr>
        <p:spPr/>
        <p:txBody>
          <a:bodyPr/>
          <a:lstStyle/>
          <a:p>
            <a:r>
              <a:rPr lang="en-US" dirty="0" smtClean="0"/>
              <a:t>Presenter Name and/or Subtitle</a:t>
            </a:r>
            <a:endParaRPr lang="en-US" dirty="0"/>
          </a:p>
        </p:txBody>
      </p:sp>
      <p:sp>
        <p:nvSpPr>
          <p:cNvPr id="4" name="Footer Placeholder 3"/>
          <p:cNvSpPr>
            <a:spLocks noGrp="1"/>
          </p:cNvSpPr>
          <p:nvPr>
            <p:ph type="ftr" sz="quarter" idx="15"/>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34203303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23838" y="3505200"/>
            <a:ext cx="4652962" cy="1836690"/>
          </a:xfrm>
        </p:spPr>
        <p:txBody>
          <a:bodyPr/>
          <a:lstStyle/>
          <a:p>
            <a:r>
              <a:rPr lang="en-US" dirty="0" smtClean="0"/>
              <a:t>Large Angle Title Slide</a:t>
            </a:r>
          </a:p>
        </p:txBody>
      </p:sp>
      <p:sp>
        <p:nvSpPr>
          <p:cNvPr id="3" name="Text Placeholder 2"/>
          <p:cNvSpPr>
            <a:spLocks noGrp="1"/>
          </p:cNvSpPr>
          <p:nvPr>
            <p:ph type="body" sz="quarter" idx="14"/>
          </p:nvPr>
        </p:nvSpPr>
        <p:spPr>
          <a:xfrm>
            <a:off x="223714" y="5488765"/>
            <a:ext cx="4660035" cy="939023"/>
          </a:xfrm>
        </p:spPr>
        <p:txBody>
          <a:bodyPr/>
          <a:lstStyle/>
          <a:p>
            <a:r>
              <a:rPr lang="en-US" dirty="0"/>
              <a:t>Presenter Name and/or </a:t>
            </a:r>
            <a:r>
              <a:rPr lang="en-US" dirty="0" smtClean="0"/>
              <a:t>Subtitle</a:t>
            </a:r>
            <a:endParaRPr lang="en-US" dirty="0"/>
          </a:p>
        </p:txBody>
      </p:sp>
      <p:sp>
        <p:nvSpPr>
          <p:cNvPr id="4" name="Footer Placeholder 3"/>
          <p:cNvSpPr>
            <a:spLocks noGrp="1"/>
          </p:cNvSpPr>
          <p:nvPr>
            <p:ph type="ftr" sz="quarter" idx="15"/>
          </p:nvPr>
        </p:nvSpPr>
        <p:spPr/>
        <p:txBody>
          <a:bodyPr/>
          <a:lstStyle/>
          <a:p>
            <a:pPr>
              <a:defRPr/>
            </a:pPr>
            <a:r>
              <a:rPr lang="en-US" dirty="0">
                <a:solidFill>
                  <a:srgbClr val="FFFFFF"/>
                </a:solidFill>
              </a:rPr>
              <a:t>Emerson Confidential and Proprietary/For internal use </a:t>
            </a:r>
            <a:r>
              <a:rPr lang="en-US" dirty="0" smtClean="0">
                <a:solidFill>
                  <a:srgbClr val="FFFFFF"/>
                </a:solidFill>
              </a:rPr>
              <a:t>only</a:t>
            </a:r>
            <a:endParaRPr lang="en-US" dirty="0">
              <a:solidFill>
                <a:srgbClr val="FFFFFF"/>
              </a:solidFill>
            </a:endParaRPr>
          </a:p>
        </p:txBody>
      </p:sp>
    </p:spTree>
    <p:extLst>
      <p:ext uri="{BB962C8B-B14F-4D97-AF65-F5344CB8AC3E}">
        <p14:creationId xmlns:p14="http://schemas.microsoft.com/office/powerpoint/2010/main" val="157102021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Additional Image Slides – Separate File</a:t>
            </a:r>
            <a:endParaRPr lang="en-US" dirty="0"/>
          </a:p>
        </p:txBody>
      </p:sp>
      <p:sp>
        <p:nvSpPr>
          <p:cNvPr id="4" name="Content Placeholder 3"/>
          <p:cNvSpPr>
            <a:spLocks noGrp="1"/>
          </p:cNvSpPr>
          <p:nvPr>
            <p:ph sz="quarter" idx="10"/>
          </p:nvPr>
        </p:nvSpPr>
        <p:spPr>
          <a:xfrm>
            <a:off x="409575" y="1339850"/>
            <a:ext cx="8475345" cy="4832350"/>
          </a:xfrm>
        </p:spPr>
        <p:txBody>
          <a:bodyPr/>
          <a:lstStyle/>
          <a:p>
            <a:pPr marL="0" indent="0">
              <a:buNone/>
            </a:pPr>
            <a:r>
              <a:rPr lang="en-US" dirty="0" smtClean="0"/>
              <a:t>For external presentation needs that require additional image options, please be sure to ask your marketing manager about the separate Emerson Image Slide PPT file if you did not receive it with this template. </a:t>
            </a:r>
          </a:p>
          <a:p>
            <a:pPr marL="0" indent="0">
              <a:buNone/>
            </a:pPr>
            <a:r>
              <a:rPr lang="en-US" dirty="0" smtClean="0"/>
              <a:t>The following two slides use the full slide custom image </a:t>
            </a:r>
            <a:r>
              <a:rPr lang="en-US" b="1" dirty="0" smtClean="0"/>
              <a:t>“Layout” </a:t>
            </a:r>
            <a:r>
              <a:rPr lang="en-US" dirty="0" smtClean="0"/>
              <a:t> that </a:t>
            </a:r>
            <a:br>
              <a:rPr lang="en-US" dirty="0" smtClean="0"/>
            </a:br>
            <a:r>
              <a:rPr lang="en-US" dirty="0" smtClean="0"/>
              <a:t>is built into the template master. You can insert or copy a full slide image, then </a:t>
            </a:r>
            <a:r>
              <a:rPr lang="en-US" b="1" dirty="0" smtClean="0"/>
              <a:t>“Send to Back” </a:t>
            </a:r>
            <a:r>
              <a:rPr lang="en-US" dirty="0" smtClean="0"/>
              <a:t>behind the angle graphic, text and logo. Be sure </a:t>
            </a:r>
            <a:br>
              <a:rPr lang="en-US" dirty="0" smtClean="0"/>
            </a:br>
            <a:r>
              <a:rPr lang="en-US" dirty="0" smtClean="0"/>
              <a:t>to use the appropriate full color or reversed Emerson logo depending on the lightness or darkness on the image your are using behind the logo.</a:t>
            </a:r>
          </a:p>
        </p:txBody>
      </p:sp>
      <p:pic>
        <p:nvPicPr>
          <p:cNvPr id="2" name="Picture 1" descr="Screen Clippi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919606"/>
            <a:ext cx="9144000" cy="2938394"/>
          </a:xfrm>
          <a:prstGeom prst="rect">
            <a:avLst/>
          </a:prstGeom>
        </p:spPr>
      </p:pic>
      <p:sp>
        <p:nvSpPr>
          <p:cNvPr id="6" name="Footer Placeholder 5"/>
          <p:cNvSpPr>
            <a:spLocks noGrp="1"/>
          </p:cNvSpPr>
          <p:nvPr>
            <p:ph type="ftr" sz="quarter" idx="11"/>
          </p:nvPr>
        </p:nvSpPr>
        <p:spPr/>
        <p:txBody>
          <a:bodyPr/>
          <a:lstStyle/>
          <a:p>
            <a:pPr>
              <a:defRPr/>
            </a:pPr>
            <a:r>
              <a:rPr lang="en-US" dirty="0">
                <a:solidFill>
                  <a:srgbClr val="004B8D"/>
                </a:solidFill>
              </a:rPr>
              <a:t>Emerson Confidential and Proprietary/For internal use only</a:t>
            </a:r>
          </a:p>
        </p:txBody>
      </p:sp>
    </p:spTree>
    <p:extLst>
      <p:ext uri="{BB962C8B-B14F-4D97-AF65-F5344CB8AC3E}">
        <p14:creationId xmlns:p14="http://schemas.microsoft.com/office/powerpoint/2010/main" val="133219691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8"/>
          <p:cNvSpPr/>
          <p:nvPr/>
        </p:nvSpPr>
        <p:spPr bwMode="auto">
          <a:xfrm>
            <a:off x="-15240" y="0"/>
            <a:ext cx="6753490" cy="6888996"/>
          </a:xfrm>
          <a:custGeom>
            <a:avLst/>
            <a:gdLst>
              <a:gd name="connsiteX0" fmla="*/ 0 w 5427352"/>
              <a:gd name="connsiteY0" fmla="*/ 0 h 6858000"/>
              <a:gd name="connsiteX1" fmla="*/ 1752600 w 5427352"/>
              <a:gd name="connsiteY1" fmla="*/ 0 h 6858000"/>
              <a:gd name="connsiteX2" fmla="*/ 1774503 w 5427352"/>
              <a:gd name="connsiteY2" fmla="*/ 0 h 6858000"/>
              <a:gd name="connsiteX3" fmla="*/ 5427352 w 5427352"/>
              <a:gd name="connsiteY3" fmla="*/ 6858000 h 6858000"/>
              <a:gd name="connsiteX4" fmla="*/ 1752600 w 5427352"/>
              <a:gd name="connsiteY4" fmla="*/ 6858000 h 6858000"/>
              <a:gd name="connsiteX5" fmla="*/ 0 w 5427352"/>
              <a:gd name="connsiteY5" fmla="*/ 6858000 h 6858000"/>
              <a:gd name="connsiteX6" fmla="*/ 0 w 5427352"/>
              <a:gd name="connsiteY6" fmla="*/ 0 h 6858000"/>
              <a:gd name="connsiteX0" fmla="*/ 0 w 6722752"/>
              <a:gd name="connsiteY0" fmla="*/ 0 h 6858000"/>
              <a:gd name="connsiteX1" fmla="*/ 3048000 w 6722752"/>
              <a:gd name="connsiteY1" fmla="*/ 0 h 6858000"/>
              <a:gd name="connsiteX2" fmla="*/ 3069903 w 6722752"/>
              <a:gd name="connsiteY2" fmla="*/ 0 h 6858000"/>
              <a:gd name="connsiteX3" fmla="*/ 6722752 w 6722752"/>
              <a:gd name="connsiteY3" fmla="*/ 6858000 h 6858000"/>
              <a:gd name="connsiteX4" fmla="*/ 3048000 w 6722752"/>
              <a:gd name="connsiteY4" fmla="*/ 6858000 h 6858000"/>
              <a:gd name="connsiteX5" fmla="*/ 1295400 w 6722752"/>
              <a:gd name="connsiteY5" fmla="*/ 6858000 h 6858000"/>
              <a:gd name="connsiteX6" fmla="*/ 0 w 6722752"/>
              <a:gd name="connsiteY6" fmla="*/ 0 h 6858000"/>
              <a:gd name="connsiteX0" fmla="*/ 0 w 6722752"/>
              <a:gd name="connsiteY0" fmla="*/ 0 h 6858000"/>
              <a:gd name="connsiteX1" fmla="*/ 3048000 w 6722752"/>
              <a:gd name="connsiteY1" fmla="*/ 0 h 6858000"/>
              <a:gd name="connsiteX2" fmla="*/ 3069903 w 6722752"/>
              <a:gd name="connsiteY2" fmla="*/ 0 h 6858000"/>
              <a:gd name="connsiteX3" fmla="*/ 6722752 w 6722752"/>
              <a:gd name="connsiteY3" fmla="*/ 6858000 h 6858000"/>
              <a:gd name="connsiteX4" fmla="*/ 3048000 w 6722752"/>
              <a:gd name="connsiteY4" fmla="*/ 6858000 h 6858000"/>
              <a:gd name="connsiteX5" fmla="*/ 0 w 6722752"/>
              <a:gd name="connsiteY5" fmla="*/ 6842760 h 6858000"/>
              <a:gd name="connsiteX6" fmla="*/ 0 w 6722752"/>
              <a:gd name="connsiteY6" fmla="*/ 0 h 6858000"/>
              <a:gd name="connsiteX0" fmla="*/ 0 w 6722752"/>
              <a:gd name="connsiteY0" fmla="*/ 0 h 6858000"/>
              <a:gd name="connsiteX1" fmla="*/ 3048000 w 6722752"/>
              <a:gd name="connsiteY1" fmla="*/ 0 h 6858000"/>
              <a:gd name="connsiteX2" fmla="*/ 3069903 w 6722752"/>
              <a:gd name="connsiteY2" fmla="*/ 0 h 6858000"/>
              <a:gd name="connsiteX3" fmla="*/ 6722752 w 6722752"/>
              <a:gd name="connsiteY3" fmla="*/ 6858000 h 6858000"/>
              <a:gd name="connsiteX4" fmla="*/ 0 w 6722752"/>
              <a:gd name="connsiteY4" fmla="*/ 6842760 h 6858000"/>
              <a:gd name="connsiteX5" fmla="*/ 0 w 6722752"/>
              <a:gd name="connsiteY5" fmla="*/ 0 h 6858000"/>
              <a:gd name="connsiteX0" fmla="*/ 15240 w 6737992"/>
              <a:gd name="connsiteY0" fmla="*/ 0 h 6873240"/>
              <a:gd name="connsiteX1" fmla="*/ 3063240 w 6737992"/>
              <a:gd name="connsiteY1" fmla="*/ 0 h 6873240"/>
              <a:gd name="connsiteX2" fmla="*/ 3085143 w 6737992"/>
              <a:gd name="connsiteY2" fmla="*/ 0 h 6873240"/>
              <a:gd name="connsiteX3" fmla="*/ 6737992 w 6737992"/>
              <a:gd name="connsiteY3" fmla="*/ 6858000 h 6873240"/>
              <a:gd name="connsiteX4" fmla="*/ 0 w 6737992"/>
              <a:gd name="connsiteY4" fmla="*/ 6873240 h 6873240"/>
              <a:gd name="connsiteX5" fmla="*/ 15240 w 6737992"/>
              <a:gd name="connsiteY5" fmla="*/ 0 h 6873240"/>
              <a:gd name="connsiteX0" fmla="*/ 15240 w 6753490"/>
              <a:gd name="connsiteY0" fmla="*/ 0 h 6888996"/>
              <a:gd name="connsiteX1" fmla="*/ 3063240 w 6753490"/>
              <a:gd name="connsiteY1" fmla="*/ 0 h 6888996"/>
              <a:gd name="connsiteX2" fmla="*/ 3085143 w 6753490"/>
              <a:gd name="connsiteY2" fmla="*/ 0 h 6888996"/>
              <a:gd name="connsiteX3" fmla="*/ 6753490 w 6753490"/>
              <a:gd name="connsiteY3" fmla="*/ 6888996 h 6888996"/>
              <a:gd name="connsiteX4" fmla="*/ 0 w 6753490"/>
              <a:gd name="connsiteY4" fmla="*/ 6873240 h 6888996"/>
              <a:gd name="connsiteX5" fmla="*/ 15240 w 6753490"/>
              <a:gd name="connsiteY5" fmla="*/ 0 h 688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3490" h="6888996">
                <a:moveTo>
                  <a:pt x="15240" y="0"/>
                </a:moveTo>
                <a:lnTo>
                  <a:pt x="3063240" y="0"/>
                </a:lnTo>
                <a:lnTo>
                  <a:pt x="3085143" y="0"/>
                </a:lnTo>
                <a:lnTo>
                  <a:pt x="6753490" y="6888996"/>
                </a:lnTo>
                <a:lnTo>
                  <a:pt x="0" y="6873240"/>
                </a:lnTo>
                <a:lnTo>
                  <a:pt x="15240" y="0"/>
                </a:lnTo>
                <a:close/>
              </a:path>
            </a:pathLst>
          </a:custGeom>
          <a:solidFill>
            <a:schemeClr val="accent1">
              <a:alpha val="84706"/>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7" name="Text Placeholder 2"/>
          <p:cNvSpPr>
            <a:spLocks noGrp="1"/>
          </p:cNvSpPr>
          <p:nvPr>
            <p:ph type="body" sz="quarter" idx="13"/>
          </p:nvPr>
        </p:nvSpPr>
        <p:spPr>
          <a:xfrm>
            <a:off x="223838" y="3505200"/>
            <a:ext cx="4896802" cy="1836690"/>
          </a:xfrm>
        </p:spPr>
        <p:txBody>
          <a:bodyPr/>
          <a:lstStyle>
            <a:lvl1pPr marL="0" indent="0">
              <a:buNone/>
              <a:defRPr sz="2800" b="1">
                <a:solidFill>
                  <a:schemeClr val="bg1"/>
                </a:solidFill>
              </a:defRPr>
            </a:lvl1pPr>
          </a:lstStyle>
          <a:p>
            <a:pPr lvl="0"/>
            <a:r>
              <a:rPr lang="en-US" dirty="0" smtClean="0"/>
              <a:t>Full Slide Image Title Slide </a:t>
            </a:r>
            <a:br>
              <a:rPr lang="en-US" dirty="0" smtClean="0"/>
            </a:br>
            <a:r>
              <a:rPr lang="en-US" sz="2000" dirty="0"/>
              <a:t>(Insert full slide image, then “Send to Back”, use </a:t>
            </a:r>
            <a:r>
              <a:rPr lang="en-US" sz="2000" dirty="0" smtClean="0"/>
              <a:t>this STANDARD Emerson logo when light image behind logo)</a:t>
            </a:r>
            <a:endParaRPr lang="en-US" sz="2000" dirty="0"/>
          </a:p>
        </p:txBody>
      </p:sp>
      <p:sp>
        <p:nvSpPr>
          <p:cNvPr id="8" name="Text Placeholder 3"/>
          <p:cNvSpPr>
            <a:spLocks noGrp="1"/>
          </p:cNvSpPr>
          <p:nvPr>
            <p:ph type="body" sz="quarter" idx="14"/>
          </p:nvPr>
        </p:nvSpPr>
        <p:spPr/>
        <p:txBody>
          <a:bodyPr/>
          <a:lstStyle>
            <a:lvl1pPr marL="0" indent="0">
              <a:buNone/>
              <a:defRPr sz="1800">
                <a:solidFill>
                  <a:schemeClr val="bg1"/>
                </a:solidFill>
              </a:defRPr>
            </a:lvl1pPr>
          </a:lstStyle>
          <a:p>
            <a:r>
              <a:rPr lang="en-US" dirty="0" smtClean="0"/>
              <a:t>Presenter Name and/or Subtitle</a:t>
            </a:r>
            <a:endParaRPr lang="en-US" dirty="0"/>
          </a:p>
        </p:txBody>
      </p:sp>
      <p:sp>
        <p:nvSpPr>
          <p:cNvPr id="12" name="Line 1037"/>
          <p:cNvSpPr>
            <a:spLocks noChangeShapeType="1"/>
          </p:cNvSpPr>
          <p:nvPr/>
        </p:nvSpPr>
        <p:spPr bwMode="white">
          <a:xfrm>
            <a:off x="-1" y="5386166"/>
            <a:ext cx="5303520"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pic>
        <p:nvPicPr>
          <p:cNvPr id="9" name="Picture 2" descr="X:\EMERSON\_BRAND_RESOURCES\BRAND_STANDARDS\Logos\Logos-Corporate\Logos-Corporate-PNG\CORP_2C_Standard.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688580" y="6026233"/>
            <a:ext cx="1249696" cy="59038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6"/>
          </p:nvPr>
        </p:nvSpPr>
        <p:spPr/>
        <p:txBody>
          <a:bodyPr/>
          <a:lstStyle/>
          <a:p>
            <a:pPr>
              <a:defRPr/>
            </a:pPr>
            <a:r>
              <a:rPr lang="en-US" dirty="0">
                <a:solidFill>
                  <a:srgbClr val="FFFFFF"/>
                </a:solidFill>
              </a:rPr>
              <a:t>Emerson Confidential and Proprietary/For internal use </a:t>
            </a:r>
            <a:r>
              <a:rPr lang="en-US" dirty="0" smtClean="0">
                <a:solidFill>
                  <a:srgbClr val="FFFFFF"/>
                </a:solidFill>
              </a:rPr>
              <a:t>only</a:t>
            </a:r>
            <a:endParaRPr lang="en-US" dirty="0">
              <a:solidFill>
                <a:srgbClr val="FFFFFF"/>
              </a:solidFill>
            </a:endParaRPr>
          </a:p>
        </p:txBody>
      </p:sp>
    </p:spTree>
    <p:extLst>
      <p:ext uri="{BB962C8B-B14F-4D97-AF65-F5344CB8AC3E}">
        <p14:creationId xmlns:p14="http://schemas.microsoft.com/office/powerpoint/2010/main" val="253079867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8"/>
          <p:cNvSpPr/>
          <p:nvPr/>
        </p:nvSpPr>
        <p:spPr bwMode="auto">
          <a:xfrm>
            <a:off x="-15240" y="0"/>
            <a:ext cx="6753490" cy="6888996"/>
          </a:xfrm>
          <a:custGeom>
            <a:avLst/>
            <a:gdLst>
              <a:gd name="connsiteX0" fmla="*/ 0 w 5427352"/>
              <a:gd name="connsiteY0" fmla="*/ 0 h 6858000"/>
              <a:gd name="connsiteX1" fmla="*/ 1752600 w 5427352"/>
              <a:gd name="connsiteY1" fmla="*/ 0 h 6858000"/>
              <a:gd name="connsiteX2" fmla="*/ 1774503 w 5427352"/>
              <a:gd name="connsiteY2" fmla="*/ 0 h 6858000"/>
              <a:gd name="connsiteX3" fmla="*/ 5427352 w 5427352"/>
              <a:gd name="connsiteY3" fmla="*/ 6858000 h 6858000"/>
              <a:gd name="connsiteX4" fmla="*/ 1752600 w 5427352"/>
              <a:gd name="connsiteY4" fmla="*/ 6858000 h 6858000"/>
              <a:gd name="connsiteX5" fmla="*/ 0 w 5427352"/>
              <a:gd name="connsiteY5" fmla="*/ 6858000 h 6858000"/>
              <a:gd name="connsiteX6" fmla="*/ 0 w 5427352"/>
              <a:gd name="connsiteY6" fmla="*/ 0 h 6858000"/>
              <a:gd name="connsiteX0" fmla="*/ 0 w 6722752"/>
              <a:gd name="connsiteY0" fmla="*/ 0 h 6858000"/>
              <a:gd name="connsiteX1" fmla="*/ 3048000 w 6722752"/>
              <a:gd name="connsiteY1" fmla="*/ 0 h 6858000"/>
              <a:gd name="connsiteX2" fmla="*/ 3069903 w 6722752"/>
              <a:gd name="connsiteY2" fmla="*/ 0 h 6858000"/>
              <a:gd name="connsiteX3" fmla="*/ 6722752 w 6722752"/>
              <a:gd name="connsiteY3" fmla="*/ 6858000 h 6858000"/>
              <a:gd name="connsiteX4" fmla="*/ 3048000 w 6722752"/>
              <a:gd name="connsiteY4" fmla="*/ 6858000 h 6858000"/>
              <a:gd name="connsiteX5" fmla="*/ 1295400 w 6722752"/>
              <a:gd name="connsiteY5" fmla="*/ 6858000 h 6858000"/>
              <a:gd name="connsiteX6" fmla="*/ 0 w 6722752"/>
              <a:gd name="connsiteY6" fmla="*/ 0 h 6858000"/>
              <a:gd name="connsiteX0" fmla="*/ 0 w 6722752"/>
              <a:gd name="connsiteY0" fmla="*/ 0 h 6858000"/>
              <a:gd name="connsiteX1" fmla="*/ 3048000 w 6722752"/>
              <a:gd name="connsiteY1" fmla="*/ 0 h 6858000"/>
              <a:gd name="connsiteX2" fmla="*/ 3069903 w 6722752"/>
              <a:gd name="connsiteY2" fmla="*/ 0 h 6858000"/>
              <a:gd name="connsiteX3" fmla="*/ 6722752 w 6722752"/>
              <a:gd name="connsiteY3" fmla="*/ 6858000 h 6858000"/>
              <a:gd name="connsiteX4" fmla="*/ 3048000 w 6722752"/>
              <a:gd name="connsiteY4" fmla="*/ 6858000 h 6858000"/>
              <a:gd name="connsiteX5" fmla="*/ 0 w 6722752"/>
              <a:gd name="connsiteY5" fmla="*/ 6842760 h 6858000"/>
              <a:gd name="connsiteX6" fmla="*/ 0 w 6722752"/>
              <a:gd name="connsiteY6" fmla="*/ 0 h 6858000"/>
              <a:gd name="connsiteX0" fmla="*/ 0 w 6722752"/>
              <a:gd name="connsiteY0" fmla="*/ 0 h 6858000"/>
              <a:gd name="connsiteX1" fmla="*/ 3048000 w 6722752"/>
              <a:gd name="connsiteY1" fmla="*/ 0 h 6858000"/>
              <a:gd name="connsiteX2" fmla="*/ 3069903 w 6722752"/>
              <a:gd name="connsiteY2" fmla="*/ 0 h 6858000"/>
              <a:gd name="connsiteX3" fmla="*/ 6722752 w 6722752"/>
              <a:gd name="connsiteY3" fmla="*/ 6858000 h 6858000"/>
              <a:gd name="connsiteX4" fmla="*/ 0 w 6722752"/>
              <a:gd name="connsiteY4" fmla="*/ 6842760 h 6858000"/>
              <a:gd name="connsiteX5" fmla="*/ 0 w 6722752"/>
              <a:gd name="connsiteY5" fmla="*/ 0 h 6858000"/>
              <a:gd name="connsiteX0" fmla="*/ 15240 w 6737992"/>
              <a:gd name="connsiteY0" fmla="*/ 0 h 6873240"/>
              <a:gd name="connsiteX1" fmla="*/ 3063240 w 6737992"/>
              <a:gd name="connsiteY1" fmla="*/ 0 h 6873240"/>
              <a:gd name="connsiteX2" fmla="*/ 3085143 w 6737992"/>
              <a:gd name="connsiteY2" fmla="*/ 0 h 6873240"/>
              <a:gd name="connsiteX3" fmla="*/ 6737992 w 6737992"/>
              <a:gd name="connsiteY3" fmla="*/ 6858000 h 6873240"/>
              <a:gd name="connsiteX4" fmla="*/ 0 w 6737992"/>
              <a:gd name="connsiteY4" fmla="*/ 6873240 h 6873240"/>
              <a:gd name="connsiteX5" fmla="*/ 15240 w 6737992"/>
              <a:gd name="connsiteY5" fmla="*/ 0 h 6873240"/>
              <a:gd name="connsiteX0" fmla="*/ 15240 w 6753490"/>
              <a:gd name="connsiteY0" fmla="*/ 0 h 6888996"/>
              <a:gd name="connsiteX1" fmla="*/ 3063240 w 6753490"/>
              <a:gd name="connsiteY1" fmla="*/ 0 h 6888996"/>
              <a:gd name="connsiteX2" fmla="*/ 3085143 w 6753490"/>
              <a:gd name="connsiteY2" fmla="*/ 0 h 6888996"/>
              <a:gd name="connsiteX3" fmla="*/ 6753490 w 6753490"/>
              <a:gd name="connsiteY3" fmla="*/ 6888996 h 6888996"/>
              <a:gd name="connsiteX4" fmla="*/ 0 w 6753490"/>
              <a:gd name="connsiteY4" fmla="*/ 6873240 h 6888996"/>
              <a:gd name="connsiteX5" fmla="*/ 15240 w 6753490"/>
              <a:gd name="connsiteY5" fmla="*/ 0 h 688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3490" h="6888996">
                <a:moveTo>
                  <a:pt x="15240" y="0"/>
                </a:moveTo>
                <a:lnTo>
                  <a:pt x="3063240" y="0"/>
                </a:lnTo>
                <a:lnTo>
                  <a:pt x="3085143" y="0"/>
                </a:lnTo>
                <a:lnTo>
                  <a:pt x="6753490" y="6888996"/>
                </a:lnTo>
                <a:lnTo>
                  <a:pt x="0" y="6873240"/>
                </a:lnTo>
                <a:lnTo>
                  <a:pt x="15240" y="0"/>
                </a:lnTo>
                <a:close/>
              </a:path>
            </a:pathLst>
          </a:custGeom>
          <a:solidFill>
            <a:schemeClr val="accent1">
              <a:alpha val="84706"/>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pic>
        <p:nvPicPr>
          <p:cNvPr id="5" name="Picture 2" descr="X:\EMERSON\_BRAND_RESOURCES\BRAND_STANDARDS\Logos\Logos-Corporate\Logos-Corporate-PNG\CORP_2C_White.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609856" y="5947940"/>
            <a:ext cx="1371600" cy="746971"/>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p:cNvSpPr>
            <a:spLocks noGrp="1"/>
          </p:cNvSpPr>
          <p:nvPr>
            <p:ph type="body" sz="quarter" idx="13"/>
          </p:nvPr>
        </p:nvSpPr>
        <p:spPr>
          <a:xfrm>
            <a:off x="223838" y="3505200"/>
            <a:ext cx="4896802" cy="1836690"/>
          </a:xfrm>
        </p:spPr>
        <p:txBody>
          <a:bodyPr/>
          <a:lstStyle>
            <a:lvl1pPr marL="0" indent="0">
              <a:buNone/>
              <a:defRPr sz="2800" b="1">
                <a:solidFill>
                  <a:schemeClr val="bg1"/>
                </a:solidFill>
              </a:defRPr>
            </a:lvl1pPr>
          </a:lstStyle>
          <a:p>
            <a:pPr lvl="0">
              <a:buClr>
                <a:srgbClr val="FFFFFF">
                  <a:lumMod val="50000"/>
                </a:srgbClr>
              </a:buClr>
            </a:pPr>
            <a:r>
              <a:rPr lang="en-US" dirty="0">
                <a:solidFill>
                  <a:srgbClr val="FFFFFF"/>
                </a:solidFill>
              </a:rPr>
              <a:t>Full Slide Image Title Slide </a:t>
            </a:r>
            <a:br>
              <a:rPr lang="en-US" dirty="0">
                <a:solidFill>
                  <a:srgbClr val="FFFFFF"/>
                </a:solidFill>
              </a:rPr>
            </a:br>
            <a:r>
              <a:rPr lang="en-US" sz="2000" dirty="0">
                <a:solidFill>
                  <a:srgbClr val="FFFFFF"/>
                </a:solidFill>
              </a:rPr>
              <a:t>(Insert full slide image, then “Send to Back”, use </a:t>
            </a:r>
            <a:r>
              <a:rPr lang="en-US" sz="2000" dirty="0" smtClean="0">
                <a:solidFill>
                  <a:srgbClr val="FFFFFF"/>
                </a:solidFill>
              </a:rPr>
              <a:t>this REVERSED Emerson </a:t>
            </a:r>
            <a:r>
              <a:rPr lang="en-US" sz="2000" dirty="0">
                <a:solidFill>
                  <a:srgbClr val="FFFFFF"/>
                </a:solidFill>
              </a:rPr>
              <a:t>logo when </a:t>
            </a:r>
            <a:r>
              <a:rPr lang="en-US" sz="2000" dirty="0" smtClean="0">
                <a:solidFill>
                  <a:srgbClr val="FFFFFF"/>
                </a:solidFill>
              </a:rPr>
              <a:t>dark </a:t>
            </a:r>
            <a:r>
              <a:rPr lang="en-US" sz="2000" dirty="0">
                <a:solidFill>
                  <a:srgbClr val="FFFFFF"/>
                </a:solidFill>
              </a:rPr>
              <a:t>image behind logo)</a:t>
            </a:r>
          </a:p>
        </p:txBody>
      </p:sp>
      <p:sp>
        <p:nvSpPr>
          <p:cNvPr id="8" name="Text Placeholder 3"/>
          <p:cNvSpPr>
            <a:spLocks noGrp="1"/>
          </p:cNvSpPr>
          <p:nvPr>
            <p:ph type="body" sz="quarter" idx="14"/>
          </p:nvPr>
        </p:nvSpPr>
        <p:spPr/>
        <p:txBody>
          <a:bodyPr/>
          <a:lstStyle>
            <a:lvl1pPr marL="0" indent="0">
              <a:buNone/>
              <a:defRPr sz="1800">
                <a:solidFill>
                  <a:schemeClr val="bg1"/>
                </a:solidFill>
              </a:defRPr>
            </a:lvl1pPr>
          </a:lstStyle>
          <a:p>
            <a:r>
              <a:rPr lang="en-US" dirty="0" smtClean="0"/>
              <a:t>Presenter Name and/or Subtitle</a:t>
            </a:r>
            <a:endParaRPr lang="en-US" dirty="0"/>
          </a:p>
        </p:txBody>
      </p:sp>
      <p:sp>
        <p:nvSpPr>
          <p:cNvPr id="12" name="Line 1037"/>
          <p:cNvSpPr>
            <a:spLocks noChangeShapeType="1"/>
          </p:cNvSpPr>
          <p:nvPr/>
        </p:nvSpPr>
        <p:spPr bwMode="white">
          <a:xfrm>
            <a:off x="-1" y="5386166"/>
            <a:ext cx="5303520"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en-US" sz="2400" dirty="0">
              <a:solidFill>
                <a:srgbClr val="0F245F"/>
              </a:solidFill>
              <a:latin typeface="Times" charset="0"/>
            </a:endParaRPr>
          </a:p>
        </p:txBody>
      </p:sp>
      <p:sp>
        <p:nvSpPr>
          <p:cNvPr id="2" name="Footer Placeholder 1"/>
          <p:cNvSpPr>
            <a:spLocks noGrp="1"/>
          </p:cNvSpPr>
          <p:nvPr>
            <p:ph type="ftr" sz="quarter" idx="16"/>
          </p:nvPr>
        </p:nvSpPr>
        <p:spPr/>
        <p:txBody>
          <a:bodyPr/>
          <a:lstStyle/>
          <a:p>
            <a:pPr>
              <a:defRPr/>
            </a:pPr>
            <a:r>
              <a:rPr lang="en-US" dirty="0">
                <a:solidFill>
                  <a:srgbClr val="FFFFFF"/>
                </a:solidFill>
              </a:rPr>
              <a:t>Emerson Confidential and Proprietary/For internal use </a:t>
            </a:r>
            <a:r>
              <a:rPr lang="en-US" dirty="0" smtClean="0">
                <a:solidFill>
                  <a:srgbClr val="FFFFFF"/>
                </a:solidFill>
              </a:rPr>
              <a:t>only</a:t>
            </a:r>
            <a:endParaRPr lang="en-US" dirty="0">
              <a:solidFill>
                <a:srgbClr val="FFFFFF"/>
              </a:solidFill>
            </a:endParaRPr>
          </a:p>
        </p:txBody>
      </p:sp>
    </p:spTree>
    <p:extLst>
      <p:ext uri="{BB962C8B-B14F-4D97-AF65-F5344CB8AC3E}">
        <p14:creationId xmlns:p14="http://schemas.microsoft.com/office/powerpoint/2010/main" val="207952132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Emerson Blue Breaker Slide</a:t>
            </a:r>
            <a:endParaRPr lang="en-US" dirty="0"/>
          </a:p>
        </p:txBody>
      </p:sp>
    </p:spTree>
    <p:extLst>
      <p:ext uri="{BB962C8B-B14F-4D97-AF65-F5344CB8AC3E}">
        <p14:creationId xmlns:p14="http://schemas.microsoft.com/office/powerpoint/2010/main" val="44251722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Light Blue </a:t>
            </a:r>
            <a:br>
              <a:rPr lang="en-US" dirty="0" smtClean="0"/>
            </a:br>
            <a:r>
              <a:rPr lang="en-US" dirty="0" smtClean="0"/>
              <a:t>Breaker Slide</a:t>
            </a:r>
            <a:endParaRPr lang="en-US" dirty="0"/>
          </a:p>
        </p:txBody>
      </p:sp>
    </p:spTree>
    <p:extLst>
      <p:ext uri="{BB962C8B-B14F-4D97-AF65-F5344CB8AC3E}">
        <p14:creationId xmlns:p14="http://schemas.microsoft.com/office/powerpoint/2010/main" val="212115841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Green </a:t>
            </a:r>
            <a:br>
              <a:rPr lang="en-US" dirty="0" smtClean="0"/>
            </a:br>
            <a:r>
              <a:rPr lang="en-US" dirty="0" smtClean="0"/>
              <a:t>Breaker Slide</a:t>
            </a:r>
            <a:endParaRPr lang="en-US" dirty="0"/>
          </a:p>
        </p:txBody>
      </p:sp>
    </p:spTree>
    <p:extLst>
      <p:ext uri="{BB962C8B-B14F-4D97-AF65-F5344CB8AC3E}">
        <p14:creationId xmlns:p14="http://schemas.microsoft.com/office/powerpoint/2010/main" val="172733699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Orange </a:t>
            </a:r>
            <a:br>
              <a:rPr lang="en-US" dirty="0" smtClean="0"/>
            </a:br>
            <a:r>
              <a:rPr lang="en-US" dirty="0" smtClean="0"/>
              <a:t>Breaker Slide</a:t>
            </a:r>
            <a:endParaRPr lang="en-US" dirty="0"/>
          </a:p>
        </p:txBody>
      </p:sp>
    </p:spTree>
    <p:extLst>
      <p:ext uri="{BB962C8B-B14F-4D97-AF65-F5344CB8AC3E}">
        <p14:creationId xmlns:p14="http://schemas.microsoft.com/office/powerpoint/2010/main" val="349001345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Sample</a:t>
            </a:r>
            <a:endParaRPr lang="en-US"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3298525380"/>
              </p:ext>
            </p:extLst>
          </p:nvPr>
        </p:nvGraphicFramePr>
        <p:xfrm>
          <a:off x="1" y="1339848"/>
          <a:ext cx="8762999" cy="5087943"/>
        </p:xfrm>
        <a:graphic>
          <a:graphicData uri="http://schemas.openxmlformats.org/drawingml/2006/table">
            <a:tbl>
              <a:tblPr firstRow="1" bandRow="1">
                <a:tableStyleId>{5C22544A-7EE6-4342-B048-85BDC9FD1C3A}</a:tableStyleId>
              </a:tblPr>
              <a:tblGrid>
                <a:gridCol w="2565903"/>
                <a:gridCol w="6197096"/>
              </a:tblGrid>
              <a:tr h="726849">
                <a:tc>
                  <a:txBody>
                    <a:bodyPr/>
                    <a:lstStyle/>
                    <a:p>
                      <a:pPr algn="r"/>
                      <a:r>
                        <a:rPr lang="en-US" sz="2000" dirty="0" smtClean="0">
                          <a:solidFill>
                            <a:schemeClr val="tx1"/>
                          </a:solidFill>
                        </a:rPr>
                        <a:t>Presenter</a:t>
                      </a:r>
                      <a:r>
                        <a:rPr lang="en-US" sz="2000" baseline="0" dirty="0" smtClean="0">
                          <a:solidFill>
                            <a:schemeClr val="tx1"/>
                          </a:solidFill>
                        </a:rPr>
                        <a:t> Name</a:t>
                      </a:r>
                      <a:endParaRPr lang="en-US" sz="2000" dirty="0">
                        <a:solidFill>
                          <a:schemeClr val="tx1"/>
                        </a:solidFill>
                      </a:endParaRPr>
                    </a:p>
                  </a:txBody>
                  <a:tcPr marR="228600" anchor="ctr">
                    <a:lnL w="12700" cmpd="sng">
                      <a:noFill/>
                    </a:lnL>
                    <a:lnR w="76200" cap="flat" cmpd="sng" algn="ctr">
                      <a:solidFill>
                        <a:schemeClr val="accent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srgbClr val="3F4040"/>
                          </a:solidFill>
                          <a:effectLst/>
                          <a:uLnTx/>
                          <a:uFillTx/>
                          <a:latin typeface="+mn-lt"/>
                          <a:ea typeface="+mn-ea"/>
                          <a:cs typeface="+mn-cs"/>
                        </a:rPr>
                        <a:t>Section Title</a:t>
                      </a:r>
                    </a:p>
                  </a:txBody>
                  <a:tcPr marL="228600" anchor="ctr">
                    <a:lnL w="76200" cap="flat" cmpd="sng" algn="ctr">
                      <a:solidFill>
                        <a:schemeClr val="accent1"/>
                      </a:solidFill>
                      <a:prstDash val="solid"/>
                      <a:round/>
                      <a:headEnd type="none" w="med" len="med"/>
                      <a:tailEnd type="none" w="med" len="med"/>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26849">
                <a:tc>
                  <a:txBody>
                    <a:bodyPr/>
                    <a:lstStyle/>
                    <a:p>
                      <a:pPr marL="0" algn="r" defTabSz="914400" rtl="0" eaLnBrk="1" latinLnBrk="0" hangingPunct="1"/>
                      <a:r>
                        <a:rPr lang="en-US" sz="2000" b="1" kern="1200" dirty="0" smtClean="0">
                          <a:solidFill>
                            <a:schemeClr val="tx1"/>
                          </a:solidFill>
                          <a:latin typeface="+mn-lt"/>
                          <a:ea typeface="+mn-ea"/>
                          <a:cs typeface="+mn-cs"/>
                        </a:rPr>
                        <a:t>Presenter Name</a:t>
                      </a:r>
                      <a:endParaRPr lang="en-US" sz="2000" b="1" kern="1200" dirty="0">
                        <a:solidFill>
                          <a:schemeClr val="tx1"/>
                        </a:solidFill>
                        <a:latin typeface="+mn-lt"/>
                        <a:ea typeface="+mn-ea"/>
                        <a:cs typeface="+mn-cs"/>
                      </a:endParaRPr>
                    </a:p>
                  </a:txBody>
                  <a:tcPr marR="228600" anchor="ctr">
                    <a:lnL w="12700" cmpd="sng">
                      <a:noFill/>
                    </a:lnL>
                    <a:lnR w="76200" cap="flat" cmpd="sng" algn="ctr">
                      <a:solidFill>
                        <a:schemeClr val="accent2"/>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srgbClr val="3F4040"/>
                          </a:solidFill>
                          <a:effectLst/>
                          <a:uLnTx/>
                          <a:uFillTx/>
                          <a:latin typeface="+mn-lt"/>
                          <a:ea typeface="+mn-ea"/>
                          <a:cs typeface="+mn-cs"/>
                        </a:rPr>
                        <a:t>Section Title</a:t>
                      </a:r>
                    </a:p>
                  </a:txBody>
                  <a:tcPr marL="228600" anchor="ctr">
                    <a:lnL w="76200" cap="flat" cmpd="sng" algn="ctr">
                      <a:solidFill>
                        <a:schemeClr val="accent2"/>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26849">
                <a:tc>
                  <a:txBody>
                    <a:bodyPr/>
                    <a:lstStyle/>
                    <a:p>
                      <a:pPr marL="0" algn="r" defTabSz="914400" rtl="0" eaLnBrk="1" latinLnBrk="0" hangingPunct="1"/>
                      <a:r>
                        <a:rPr lang="en-US" sz="2000" b="1" kern="1200" dirty="0" smtClean="0">
                          <a:solidFill>
                            <a:schemeClr val="tx1"/>
                          </a:solidFill>
                          <a:latin typeface="+mn-lt"/>
                          <a:ea typeface="+mn-ea"/>
                          <a:cs typeface="+mn-cs"/>
                        </a:rPr>
                        <a:t>Presenter Name</a:t>
                      </a:r>
                      <a:endParaRPr lang="en-US" sz="2000" b="1" kern="1200" dirty="0">
                        <a:solidFill>
                          <a:schemeClr val="tx1"/>
                        </a:solidFill>
                        <a:latin typeface="+mn-lt"/>
                        <a:ea typeface="+mn-ea"/>
                        <a:cs typeface="+mn-cs"/>
                      </a:endParaRPr>
                    </a:p>
                  </a:txBody>
                  <a:tcPr marR="228600" anchor="ctr">
                    <a:lnL w="12700" cmpd="sng">
                      <a:noFill/>
                    </a:lnL>
                    <a:lnR w="76200" cap="flat" cmpd="sng" algn="ctr">
                      <a:solidFill>
                        <a:schemeClr val="accent3"/>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srgbClr val="3F4040"/>
                          </a:solidFill>
                          <a:effectLst/>
                          <a:uLnTx/>
                          <a:uFillTx/>
                          <a:latin typeface="+mn-lt"/>
                          <a:ea typeface="+mn-ea"/>
                          <a:cs typeface="+mn-cs"/>
                        </a:rPr>
                        <a:t>Section Title</a:t>
                      </a:r>
                    </a:p>
                  </a:txBody>
                  <a:tcPr marL="228600" anchor="ctr">
                    <a:lnL w="76200" cap="flat" cmpd="sng" algn="ctr">
                      <a:solidFill>
                        <a:schemeClr val="accent3"/>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26849">
                <a:tc>
                  <a:txBody>
                    <a:bodyPr/>
                    <a:lstStyle/>
                    <a:p>
                      <a:pPr marL="0" algn="r" defTabSz="914400" rtl="0" eaLnBrk="1" latinLnBrk="0" hangingPunct="1"/>
                      <a:r>
                        <a:rPr lang="en-US" sz="2000" b="1" kern="1200" dirty="0" smtClean="0">
                          <a:solidFill>
                            <a:schemeClr val="tx1"/>
                          </a:solidFill>
                          <a:latin typeface="+mn-lt"/>
                          <a:ea typeface="+mn-ea"/>
                          <a:cs typeface="+mn-cs"/>
                        </a:rPr>
                        <a:t>Presenter Name</a:t>
                      </a:r>
                      <a:endParaRPr lang="en-US" sz="2000" b="1" kern="1200" dirty="0">
                        <a:solidFill>
                          <a:schemeClr val="tx1"/>
                        </a:solidFill>
                        <a:latin typeface="+mn-lt"/>
                        <a:ea typeface="+mn-ea"/>
                        <a:cs typeface="+mn-cs"/>
                      </a:endParaRPr>
                    </a:p>
                  </a:txBody>
                  <a:tcPr marR="228600" anchor="ctr">
                    <a:lnL w="12700" cmpd="sng">
                      <a:noFill/>
                    </a:lnL>
                    <a:lnR w="76200" cap="flat" cmpd="sng" algn="ctr">
                      <a:solidFill>
                        <a:schemeClr val="accent4"/>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srgbClr val="3F4040"/>
                          </a:solidFill>
                          <a:effectLst/>
                          <a:uLnTx/>
                          <a:uFillTx/>
                          <a:latin typeface="+mn-lt"/>
                          <a:ea typeface="+mn-ea"/>
                          <a:cs typeface="+mn-cs"/>
                        </a:rPr>
                        <a:t>Section Title</a:t>
                      </a:r>
                    </a:p>
                  </a:txBody>
                  <a:tcPr marL="228600" anchor="ctr">
                    <a:lnL w="76200" cap="flat" cmpd="sng" algn="ctr">
                      <a:solidFill>
                        <a:schemeClr val="accent4"/>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26849">
                <a:tc>
                  <a:txBody>
                    <a:bodyPr/>
                    <a:lstStyle/>
                    <a:p>
                      <a:pPr marL="0" algn="r" defTabSz="914400" rtl="0" eaLnBrk="1" latinLnBrk="0" hangingPunct="1"/>
                      <a:r>
                        <a:rPr lang="en-US" sz="2000" b="1" kern="1200" dirty="0" smtClean="0">
                          <a:solidFill>
                            <a:schemeClr val="tx1"/>
                          </a:solidFill>
                          <a:latin typeface="+mn-lt"/>
                          <a:ea typeface="+mn-ea"/>
                          <a:cs typeface="+mn-cs"/>
                        </a:rPr>
                        <a:t>Presenter Name</a:t>
                      </a:r>
                      <a:endParaRPr lang="en-US" sz="2000" b="1" kern="1200" dirty="0">
                        <a:solidFill>
                          <a:schemeClr val="tx1"/>
                        </a:solidFill>
                        <a:latin typeface="+mn-lt"/>
                        <a:ea typeface="+mn-ea"/>
                        <a:cs typeface="+mn-cs"/>
                      </a:endParaRPr>
                    </a:p>
                  </a:txBody>
                  <a:tcPr marR="228600" anchor="ctr">
                    <a:lnL w="12700" cmpd="sng">
                      <a:noFill/>
                    </a:lnL>
                    <a:lnR w="76200" cap="flat" cmpd="sng" algn="ctr">
                      <a:solidFill>
                        <a:schemeClr val="accent5"/>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srgbClr val="3F4040"/>
                          </a:solidFill>
                          <a:effectLst/>
                          <a:uLnTx/>
                          <a:uFillTx/>
                          <a:latin typeface="+mn-lt"/>
                          <a:ea typeface="+mn-ea"/>
                          <a:cs typeface="+mn-cs"/>
                        </a:rPr>
                        <a:t>Section Title</a:t>
                      </a:r>
                    </a:p>
                  </a:txBody>
                  <a:tcPr marL="228600" anchor="ctr">
                    <a:lnL w="76200" cap="flat" cmpd="sng" algn="ctr">
                      <a:solidFill>
                        <a:schemeClr val="accent5"/>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26849">
                <a:tc>
                  <a:txBody>
                    <a:bodyPr/>
                    <a:lstStyle/>
                    <a:p>
                      <a:pPr marL="0" algn="r" defTabSz="914400" rtl="0" eaLnBrk="1" latinLnBrk="0" hangingPunct="1"/>
                      <a:r>
                        <a:rPr lang="en-US" sz="2000" b="1" kern="1200" dirty="0" smtClean="0">
                          <a:solidFill>
                            <a:schemeClr val="tx1"/>
                          </a:solidFill>
                          <a:latin typeface="+mn-lt"/>
                          <a:ea typeface="+mn-ea"/>
                          <a:cs typeface="+mn-cs"/>
                        </a:rPr>
                        <a:t>Presenter Name</a:t>
                      </a:r>
                      <a:endParaRPr lang="en-US" sz="2000" b="1" kern="1200" dirty="0">
                        <a:solidFill>
                          <a:schemeClr val="tx1"/>
                        </a:solidFill>
                        <a:latin typeface="+mn-lt"/>
                        <a:ea typeface="+mn-ea"/>
                        <a:cs typeface="+mn-cs"/>
                      </a:endParaRPr>
                    </a:p>
                  </a:txBody>
                  <a:tcPr marR="228600" anchor="ctr">
                    <a:lnL w="12700" cmpd="sng">
                      <a:noFill/>
                    </a:lnL>
                    <a:lnR w="762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srgbClr val="3F4040"/>
                          </a:solidFill>
                          <a:effectLst/>
                          <a:uLnTx/>
                          <a:uFillTx/>
                          <a:latin typeface="+mn-lt"/>
                          <a:ea typeface="+mn-ea"/>
                          <a:cs typeface="+mn-cs"/>
                        </a:rPr>
                        <a:t>Section Title</a:t>
                      </a:r>
                    </a:p>
                  </a:txBody>
                  <a:tcPr marL="228600" anchor="ctr">
                    <a:lnL w="76200" cap="flat" cmpd="sng" algn="ctr">
                      <a:solidFill>
                        <a:schemeClr val="accent6"/>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26849">
                <a:tc>
                  <a:txBody>
                    <a:bodyPr/>
                    <a:lstStyle/>
                    <a:p>
                      <a:pPr marL="0" algn="r" defTabSz="914400" rtl="0" eaLnBrk="1" latinLnBrk="0" hangingPunct="1"/>
                      <a:r>
                        <a:rPr lang="en-US" sz="2000" b="1" kern="1200" dirty="0" smtClean="0">
                          <a:solidFill>
                            <a:schemeClr val="tx1"/>
                          </a:solidFill>
                          <a:latin typeface="+mn-lt"/>
                          <a:ea typeface="+mn-ea"/>
                          <a:cs typeface="+mn-cs"/>
                        </a:rPr>
                        <a:t>Presenter Name</a:t>
                      </a:r>
                      <a:endParaRPr lang="en-US" sz="2000" b="1" kern="1200" dirty="0">
                        <a:solidFill>
                          <a:schemeClr val="tx1"/>
                        </a:solidFill>
                        <a:latin typeface="+mn-lt"/>
                        <a:ea typeface="+mn-ea"/>
                        <a:cs typeface="+mn-cs"/>
                      </a:endParaRPr>
                    </a:p>
                  </a:txBody>
                  <a:tcPr marR="228600" anchor="ctr">
                    <a:lnL w="12700" cmpd="sng">
                      <a:noFill/>
                    </a:lnL>
                    <a:lnR w="76200" cap="flat" cmpd="sng" algn="ctr">
                      <a:solidFill>
                        <a:srgbClr val="00B37E"/>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srgbClr val="3F4040"/>
                          </a:solidFill>
                          <a:effectLst/>
                          <a:uLnTx/>
                          <a:uFillTx/>
                          <a:latin typeface="+mn-lt"/>
                          <a:ea typeface="+mn-ea"/>
                          <a:cs typeface="+mn-cs"/>
                        </a:rPr>
                        <a:t>Section Title</a:t>
                      </a:r>
                    </a:p>
                  </a:txBody>
                  <a:tcPr marL="228600" anchor="ctr">
                    <a:lnL w="76200" cap="flat" cmpd="sng" algn="ctr">
                      <a:solidFill>
                        <a:srgbClr val="00B37E"/>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3" name="Footer Placeholder 2"/>
          <p:cNvSpPr>
            <a:spLocks noGrp="1"/>
          </p:cNvSpPr>
          <p:nvPr>
            <p:ph type="ftr" sz="quarter" idx="11"/>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275777362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Blue/Green </a:t>
            </a:r>
            <a:br>
              <a:rPr lang="en-US" dirty="0" smtClean="0"/>
            </a:br>
            <a:r>
              <a:rPr lang="en-US" dirty="0" smtClean="0"/>
              <a:t>Breaker Slide</a:t>
            </a:r>
            <a:endParaRPr lang="en-US" dirty="0"/>
          </a:p>
        </p:txBody>
      </p:sp>
    </p:spTree>
    <p:extLst>
      <p:ext uri="{BB962C8B-B14F-4D97-AF65-F5344CB8AC3E}">
        <p14:creationId xmlns:p14="http://schemas.microsoft.com/office/powerpoint/2010/main" val="218159056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Blue Angle Breaker Slide</a:t>
            </a:r>
            <a:endParaRPr lang="en-US" dirty="0"/>
          </a:p>
        </p:txBody>
      </p:sp>
      <p:sp>
        <p:nvSpPr>
          <p:cNvPr id="4" name="Text Placeholder 3"/>
          <p:cNvSpPr>
            <a:spLocks noGrp="1"/>
          </p:cNvSpPr>
          <p:nvPr>
            <p:ph type="body" sz="quarter" idx="10"/>
          </p:nvPr>
        </p:nvSpPr>
        <p:spPr/>
        <p:txBody>
          <a:bodyPr/>
          <a:lstStyle/>
          <a:p>
            <a:r>
              <a:rPr lang="en-US" dirty="0" smtClean="0"/>
              <a:t>Insert divider subtitle</a:t>
            </a:r>
            <a:endParaRPr lang="en-US" dirty="0"/>
          </a:p>
        </p:txBody>
      </p:sp>
    </p:spTree>
    <p:extLst>
      <p:ext uri="{BB962C8B-B14F-4D97-AF65-F5344CB8AC3E}">
        <p14:creationId xmlns:p14="http://schemas.microsoft.com/office/powerpoint/2010/main" val="90734493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Green Angle Breaker Slide</a:t>
            </a:r>
            <a:endParaRPr lang="en-US" dirty="0"/>
          </a:p>
        </p:txBody>
      </p:sp>
      <p:sp>
        <p:nvSpPr>
          <p:cNvPr id="4" name="Text Placeholder 3"/>
          <p:cNvSpPr>
            <a:spLocks noGrp="1"/>
          </p:cNvSpPr>
          <p:nvPr>
            <p:ph type="body" sz="quarter" idx="10"/>
          </p:nvPr>
        </p:nvSpPr>
        <p:spPr/>
        <p:txBody>
          <a:bodyPr/>
          <a:lstStyle/>
          <a:p>
            <a:r>
              <a:rPr lang="en-US" dirty="0" smtClean="0"/>
              <a:t>Insert divider subtitle</a:t>
            </a:r>
            <a:endParaRPr lang="en-US" dirty="0"/>
          </a:p>
        </p:txBody>
      </p:sp>
    </p:spTree>
    <p:extLst>
      <p:ext uri="{BB962C8B-B14F-4D97-AF65-F5344CB8AC3E}">
        <p14:creationId xmlns:p14="http://schemas.microsoft.com/office/powerpoint/2010/main" val="375489071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Orange Angle Breaker Slide</a:t>
            </a:r>
            <a:endParaRPr lang="en-US" dirty="0"/>
          </a:p>
        </p:txBody>
      </p:sp>
      <p:sp>
        <p:nvSpPr>
          <p:cNvPr id="4" name="Text Placeholder 3"/>
          <p:cNvSpPr>
            <a:spLocks noGrp="1"/>
          </p:cNvSpPr>
          <p:nvPr>
            <p:ph type="body" sz="quarter" idx="10"/>
          </p:nvPr>
        </p:nvSpPr>
        <p:spPr/>
        <p:txBody>
          <a:bodyPr/>
          <a:lstStyle/>
          <a:p>
            <a:r>
              <a:rPr lang="en-US" dirty="0" smtClean="0"/>
              <a:t>Insert divider subtitle</a:t>
            </a:r>
            <a:endParaRPr lang="en-US" dirty="0"/>
          </a:p>
        </p:txBody>
      </p:sp>
    </p:spTree>
    <p:extLst>
      <p:ext uri="{BB962C8B-B14F-4D97-AF65-F5344CB8AC3E}">
        <p14:creationId xmlns:p14="http://schemas.microsoft.com/office/powerpoint/2010/main" val="283563850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Chart and </a:t>
            </a:r>
            <a:br>
              <a:rPr lang="en-US" dirty="0" smtClean="0"/>
            </a:br>
            <a:r>
              <a:rPr lang="en-US" dirty="0" smtClean="0"/>
              <a:t>Table Samples</a:t>
            </a:r>
            <a:endParaRPr lang="en-US" dirty="0"/>
          </a:p>
        </p:txBody>
      </p:sp>
    </p:spTree>
    <p:extLst>
      <p:ext uri="{BB962C8B-B14F-4D97-AF65-F5344CB8AC3E}">
        <p14:creationId xmlns:p14="http://schemas.microsoft.com/office/powerpoint/2010/main" val="191180708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Charts and Tables</a:t>
            </a:r>
            <a:endParaRPr lang="en-US" dirty="0"/>
          </a:p>
        </p:txBody>
      </p:sp>
      <p:sp>
        <p:nvSpPr>
          <p:cNvPr id="3" name="Text Placeholder 2"/>
          <p:cNvSpPr>
            <a:spLocks noGrp="1"/>
          </p:cNvSpPr>
          <p:nvPr>
            <p:ph type="body" sz="quarter" idx="4294967295"/>
          </p:nvPr>
        </p:nvSpPr>
        <p:spPr>
          <a:xfrm>
            <a:off x="397347" y="1299691"/>
            <a:ext cx="8331200" cy="5181600"/>
          </a:xfrm>
        </p:spPr>
        <p:txBody>
          <a:bodyPr/>
          <a:lstStyle/>
          <a:p>
            <a:r>
              <a:rPr lang="en-US" dirty="0" smtClean="0"/>
              <a:t>It is recommended that </a:t>
            </a:r>
            <a:r>
              <a:rPr lang="en-US" b="1" dirty="0" smtClean="0"/>
              <a:t>PowerPoint charts and tables </a:t>
            </a:r>
            <a:r>
              <a:rPr lang="en-US" dirty="0" smtClean="0"/>
              <a:t>be used for presenting data if at all possible</a:t>
            </a:r>
          </a:p>
          <a:p>
            <a:pPr lvl="1"/>
            <a:r>
              <a:rPr lang="en-US" dirty="0" smtClean="0"/>
              <a:t>Allows for faster edits: highlighting, row or column addition/deletion, format changes, etc.</a:t>
            </a:r>
          </a:p>
          <a:p>
            <a:pPr lvl="1"/>
            <a:r>
              <a:rPr lang="en-US" dirty="0" smtClean="0"/>
              <a:t>Minimizes revealing confidential information</a:t>
            </a:r>
          </a:p>
          <a:p>
            <a:r>
              <a:rPr lang="en-US" dirty="0" smtClean="0"/>
              <a:t>Please </a:t>
            </a:r>
            <a:r>
              <a:rPr lang="en-US" b="1" dirty="0" smtClean="0"/>
              <a:t>minimize use of embedded Excel charts </a:t>
            </a:r>
            <a:r>
              <a:rPr lang="en-US" dirty="0" smtClean="0"/>
              <a:t>and tables; sometimes they do not display correctly and </a:t>
            </a:r>
            <a:r>
              <a:rPr lang="en-US" b="1" dirty="0" smtClean="0"/>
              <a:t>they can contain confidential information</a:t>
            </a:r>
          </a:p>
          <a:p>
            <a:pPr lvl="1"/>
            <a:r>
              <a:rPr lang="en-US" dirty="0" smtClean="0"/>
              <a:t>“Metadata” can contain confidential information in embedded spreadsheets.  In addition, the entire workbooks is embedded, which can reveal data in hidden tabs</a:t>
            </a:r>
          </a:p>
          <a:p>
            <a:r>
              <a:rPr lang="en-US" dirty="0" smtClean="0"/>
              <a:t>When time constrained, paste excel files as images, rather than embedding the Excel itself</a:t>
            </a:r>
          </a:p>
          <a:p>
            <a:endParaRPr lang="en-US" dirty="0"/>
          </a:p>
        </p:txBody>
      </p:sp>
      <p:sp>
        <p:nvSpPr>
          <p:cNvPr id="2" name="Footer Placeholder 1"/>
          <p:cNvSpPr>
            <a:spLocks noGrp="1"/>
          </p:cNvSpPr>
          <p:nvPr>
            <p:ph type="ftr" sz="quarter" idx="11"/>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413978868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Slide Chart</a:t>
            </a:r>
            <a:r>
              <a:rPr lang="en-US" dirty="0"/>
              <a:t> </a:t>
            </a:r>
            <a:r>
              <a:rPr lang="en-US" dirty="0" smtClean="0"/>
              <a:t>and Line Chart Sample</a:t>
            </a:r>
            <a:endParaRPr lang="en-US" dirty="0"/>
          </a:p>
        </p:txBody>
      </p:sp>
      <p:graphicFrame>
        <p:nvGraphicFramePr>
          <p:cNvPr id="4" name="Chart Placeholder 3"/>
          <p:cNvGraphicFramePr>
            <a:graphicFrameLocks noGrp="1"/>
          </p:cNvGraphicFramePr>
          <p:nvPr>
            <p:ph type="chart" sz="quarter" idx="18"/>
            <p:extLst>
              <p:ext uri="{D42A27DB-BD31-4B8C-83A1-F6EECF244321}">
                <p14:modId xmlns:p14="http://schemas.microsoft.com/office/powerpoint/2010/main" val="222908376"/>
              </p:ext>
            </p:extLst>
          </p:nvPr>
        </p:nvGraphicFramePr>
        <p:xfrm>
          <a:off x="409575" y="1704975"/>
          <a:ext cx="8353425" cy="4416425"/>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 Placeholder 19"/>
          <p:cNvSpPr>
            <a:spLocks noGrp="1"/>
          </p:cNvSpPr>
          <p:nvPr>
            <p:ph type="body" sz="quarter" idx="19"/>
          </p:nvPr>
        </p:nvSpPr>
        <p:spPr/>
        <p:txBody>
          <a:bodyPr/>
          <a:lstStyle/>
          <a:p>
            <a:r>
              <a:rPr lang="en-US" dirty="0" smtClean="0"/>
              <a:t>Source: Slide Source Here. Second Source Here. </a:t>
            </a:r>
            <a:endParaRPr lang="en-US" dirty="0"/>
          </a:p>
        </p:txBody>
      </p:sp>
      <p:sp>
        <p:nvSpPr>
          <p:cNvPr id="19" name="Text Placeholder 18"/>
          <p:cNvSpPr>
            <a:spLocks noGrp="1"/>
          </p:cNvSpPr>
          <p:nvPr>
            <p:ph type="body" sz="quarter" idx="21"/>
          </p:nvPr>
        </p:nvSpPr>
        <p:spPr/>
        <p:txBody>
          <a:bodyPr/>
          <a:lstStyle/>
          <a:p>
            <a:r>
              <a:rPr lang="en-US" dirty="0"/>
              <a:t>Insert Chart Title Here</a:t>
            </a:r>
          </a:p>
        </p:txBody>
      </p:sp>
      <p:sp>
        <p:nvSpPr>
          <p:cNvPr id="3" name="Footer Placeholder 2"/>
          <p:cNvSpPr>
            <a:spLocks noGrp="1"/>
          </p:cNvSpPr>
          <p:nvPr>
            <p:ph type="ftr" sz="quarter" idx="20"/>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9373199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Placeholder 2"/>
          <p:cNvGraphicFramePr>
            <a:graphicFrameLocks noGrp="1"/>
          </p:cNvGraphicFramePr>
          <p:nvPr>
            <p:ph type="chart" sz="quarter" idx="19"/>
            <p:extLst>
              <p:ext uri="{D42A27DB-BD31-4B8C-83A1-F6EECF244321}">
                <p14:modId xmlns:p14="http://schemas.microsoft.com/office/powerpoint/2010/main" val="4259407710"/>
              </p:ext>
            </p:extLst>
          </p:nvPr>
        </p:nvGraphicFramePr>
        <p:xfrm>
          <a:off x="403225" y="1735138"/>
          <a:ext cx="5440363" cy="4418012"/>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5"/>
          <p:cNvSpPr>
            <a:spLocks noGrp="1"/>
          </p:cNvSpPr>
          <p:nvPr>
            <p:ph type="title"/>
          </p:nvPr>
        </p:nvSpPr>
        <p:spPr/>
        <p:txBody>
          <a:bodyPr/>
          <a:lstStyle/>
          <a:p>
            <a:r>
              <a:rPr lang="en-US" dirty="0" smtClean="0"/>
              <a:t>One Chart Slide with Right Side Call Out</a:t>
            </a:r>
            <a:r>
              <a:rPr lang="en-US" dirty="0"/>
              <a:t/>
            </a:r>
            <a:br>
              <a:rPr lang="en-US" dirty="0"/>
            </a:br>
            <a:r>
              <a:rPr lang="en-US" dirty="0" smtClean="0"/>
              <a:t>and Pie Chart Sample</a:t>
            </a:r>
            <a:endParaRPr lang="en-US" dirty="0"/>
          </a:p>
        </p:txBody>
      </p:sp>
      <p:sp>
        <p:nvSpPr>
          <p:cNvPr id="58" name="Text Placeholder 57"/>
          <p:cNvSpPr>
            <a:spLocks noGrp="1"/>
          </p:cNvSpPr>
          <p:nvPr>
            <p:ph type="body" sz="quarter" idx="20"/>
          </p:nvPr>
        </p:nvSpPr>
        <p:spPr/>
        <p:txBody>
          <a:bodyPr/>
          <a:lstStyle/>
          <a:p>
            <a:r>
              <a:rPr lang="en-US" dirty="0" smtClean="0"/>
              <a:t>Source: Slide Source Here. Second Source Here. </a:t>
            </a:r>
            <a:endParaRPr lang="en-US" dirty="0"/>
          </a:p>
        </p:txBody>
      </p:sp>
      <p:sp>
        <p:nvSpPr>
          <p:cNvPr id="52" name="Text Placeholder 51"/>
          <p:cNvSpPr>
            <a:spLocks noGrp="1"/>
          </p:cNvSpPr>
          <p:nvPr>
            <p:ph type="body" sz="quarter" idx="21"/>
          </p:nvPr>
        </p:nvSpPr>
        <p:spPr/>
        <p:txBody>
          <a:bodyPr/>
          <a:lstStyle/>
          <a:p>
            <a:r>
              <a:rPr lang="en-US" dirty="0" smtClean="0"/>
              <a:t>Insert Chart Title Here</a:t>
            </a:r>
            <a:endParaRPr lang="en-US" dirty="0"/>
          </a:p>
        </p:txBody>
      </p:sp>
      <p:graphicFrame>
        <p:nvGraphicFramePr>
          <p:cNvPr id="59" name="Content Placeholder 73"/>
          <p:cNvGraphicFramePr>
            <a:graphicFrameLocks/>
          </p:cNvGraphicFramePr>
          <p:nvPr>
            <p:extLst>
              <p:ext uri="{D42A27DB-BD31-4B8C-83A1-F6EECF244321}">
                <p14:modId xmlns:p14="http://schemas.microsoft.com/office/powerpoint/2010/main" val="1116303989"/>
              </p:ext>
            </p:extLst>
          </p:nvPr>
        </p:nvGraphicFramePr>
        <p:xfrm>
          <a:off x="5980488" y="1295400"/>
          <a:ext cx="2782512" cy="5333999"/>
        </p:xfrm>
        <a:graphic>
          <a:graphicData uri="http://schemas.openxmlformats.org/drawingml/2006/table">
            <a:tbl>
              <a:tblPr firstRow="1" bandRow="1">
                <a:tableStyleId>{5C22544A-7EE6-4342-B048-85BDC9FD1C3A}</a:tableStyleId>
              </a:tblPr>
              <a:tblGrid>
                <a:gridCol w="2782512"/>
              </a:tblGrid>
              <a:tr h="674071">
                <a:tc>
                  <a:txBody>
                    <a:bodyPr/>
                    <a:lstStyle/>
                    <a:p>
                      <a:pPr marL="0" marR="0" lvl="0" indent="0" algn="l" defTabSz="914400" rtl="0" eaLnBrk="0" fontAlgn="base" latinLnBrk="0" hangingPunct="0">
                        <a:lnSpc>
                          <a:spcPct val="90000"/>
                        </a:lnSpc>
                        <a:spcBef>
                          <a:spcPts val="300"/>
                        </a:spcBef>
                        <a:spcAft>
                          <a:spcPts val="300"/>
                        </a:spcAft>
                        <a:buClr>
                          <a:srgbClr val="FFFFFF">
                            <a:lumMod val="50000"/>
                          </a:srgbClr>
                        </a:buClr>
                        <a:buSzPct val="85000"/>
                        <a:buFont typeface="Arial" panose="020B0604020202020204" pitchFamily="34" charset="0"/>
                        <a:buNone/>
                        <a:tabLst/>
                        <a:defRPr/>
                      </a:pPr>
                      <a:r>
                        <a:rPr kumimoji="0" lang="en-US" sz="2000" b="1" i="0" u="none" strike="noStrike" kern="0" cap="none" spc="0" normalizeH="0" baseline="0" noProof="0" dirty="0" smtClean="0">
                          <a:ln>
                            <a:noFill/>
                          </a:ln>
                          <a:solidFill>
                            <a:srgbClr val="004B8D"/>
                          </a:solidFill>
                          <a:effectLst/>
                          <a:uLnTx/>
                          <a:uFillTx/>
                          <a:latin typeface="+mn-lt"/>
                          <a:ea typeface="+mn-ea"/>
                          <a:cs typeface="+mn-cs"/>
                        </a:rPr>
                        <a:t>Insert Text Here</a:t>
                      </a:r>
                      <a:endParaRPr kumimoji="0" lang="en-US" sz="2000" b="1" i="0" u="none" strike="noStrike" kern="0" cap="none" spc="0" normalizeH="0" baseline="0" noProof="0" dirty="0">
                        <a:ln>
                          <a:noFill/>
                        </a:ln>
                        <a:solidFill>
                          <a:srgbClr val="004B8D"/>
                        </a:solidFill>
                        <a:effectLst/>
                        <a:uLnTx/>
                        <a:uFillTx/>
                        <a:latin typeface="+mn-lt"/>
                        <a:ea typeface="+mn-ea"/>
                        <a:cs typeface="+mn-cs"/>
                      </a:endParaRPr>
                    </a:p>
                  </a:txBody>
                  <a:tcPr marL="182880" marR="182880" marT="182880" marB="182880">
                    <a:lnT w="76200"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solidFill>
                      <a:schemeClr val="bg1">
                        <a:lumMod val="95000"/>
                      </a:schemeClr>
                    </a:solidFill>
                  </a:tcPr>
                </a:tc>
              </a:tr>
              <a:tr h="4659928">
                <a:tc>
                  <a:txBody>
                    <a:bodyPr/>
                    <a:lstStyle/>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800" b="1" i="0" u="none" strike="noStrike" kern="0" cap="none" spc="0" normalizeH="0" baseline="0" noProof="0" dirty="0" smtClean="0">
                          <a:ln>
                            <a:noFill/>
                          </a:ln>
                          <a:solidFill>
                            <a:srgbClr val="3F4040"/>
                          </a:solidFill>
                          <a:effectLst/>
                          <a:uLnTx/>
                          <a:uFillTx/>
                          <a:latin typeface="+mn-lt"/>
                          <a:ea typeface="+mn-ea"/>
                          <a:cs typeface="+mn-cs"/>
                        </a:rPr>
                        <a:t>Use bold font when placed over grey call out box</a:t>
                      </a:r>
                    </a:p>
                    <a:p>
                      <a:pPr marL="0" marR="0" lvl="0" indent="0" algn="l" defTabSz="914400" rtl="0" eaLnBrk="0" fontAlgn="base" latinLnBrk="0" hangingPunct="0">
                        <a:lnSpc>
                          <a:spcPct val="90000"/>
                        </a:lnSpc>
                        <a:spcBef>
                          <a:spcPts val="300"/>
                        </a:spcBef>
                        <a:spcAft>
                          <a:spcPts val="1200"/>
                        </a:spcAft>
                        <a:buClr>
                          <a:srgbClr val="FFFFFF">
                            <a:lumMod val="50000"/>
                          </a:srgbClr>
                        </a:buClr>
                        <a:buSzPct val="85000"/>
                        <a:buFont typeface="Arial" panose="020B0604020202020204" pitchFamily="34" charset="0"/>
                        <a:buNone/>
                        <a:tabLst/>
                        <a:defRPr/>
                      </a:pPr>
                      <a:r>
                        <a:rPr kumimoji="0" lang="en-US" sz="1800" b="1" i="0" u="none" strike="noStrike" kern="0" cap="none" spc="0" normalizeH="0" baseline="0" noProof="0" dirty="0" smtClean="0">
                          <a:ln>
                            <a:noFill/>
                          </a:ln>
                          <a:solidFill>
                            <a:srgbClr val="3F4040"/>
                          </a:solidFill>
                          <a:effectLst/>
                          <a:uLnTx/>
                          <a:uFillTx/>
                          <a:latin typeface="+mn-lt"/>
                          <a:ea typeface="+mn-ea"/>
                          <a:cs typeface="+mn-cs"/>
                        </a:rPr>
                        <a:t>Use bold font when placed over grey call out box</a:t>
                      </a:r>
                    </a:p>
                  </a:txBody>
                  <a:tcPr marL="182880" marR="182880" marT="182880" marB="182880">
                    <a:lnT w="76200" cap="flat" cmpd="sng" algn="ctr">
                      <a:noFill/>
                      <a:prstDash val="solid"/>
                      <a:round/>
                      <a:headEnd type="none" w="med" len="med"/>
                      <a:tailEnd type="none" w="med" len="med"/>
                    </a:lnT>
                    <a:solidFill>
                      <a:schemeClr val="bg1">
                        <a:lumMod val="95000"/>
                      </a:schemeClr>
                    </a:solidFill>
                  </a:tcPr>
                </a:tc>
              </a:tr>
            </a:tbl>
          </a:graphicData>
        </a:graphic>
      </p:graphicFrame>
      <p:sp>
        <p:nvSpPr>
          <p:cNvPr id="2" name="Footer Placeholder 1"/>
          <p:cNvSpPr>
            <a:spLocks noGrp="1"/>
          </p:cNvSpPr>
          <p:nvPr>
            <p:ph type="ftr" sz="quarter" idx="15"/>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166018387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Placeholder 10"/>
          <p:cNvGraphicFramePr>
            <a:graphicFrameLocks noGrp="1"/>
          </p:cNvGraphicFramePr>
          <p:nvPr>
            <p:ph type="chart" sz="quarter" idx="19"/>
            <p:extLst>
              <p:ext uri="{D42A27DB-BD31-4B8C-83A1-F6EECF244321}">
                <p14:modId xmlns:p14="http://schemas.microsoft.com/office/powerpoint/2010/main" val="1672197834"/>
              </p:ext>
            </p:extLst>
          </p:nvPr>
        </p:nvGraphicFramePr>
        <p:xfrm>
          <a:off x="403225" y="1844675"/>
          <a:ext cx="3937000" cy="4308475"/>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5"/>
          <p:cNvSpPr>
            <a:spLocks noGrp="1"/>
          </p:cNvSpPr>
          <p:nvPr>
            <p:ph type="title"/>
          </p:nvPr>
        </p:nvSpPr>
        <p:spPr/>
        <p:txBody>
          <a:bodyPr/>
          <a:lstStyle/>
          <a:p>
            <a:r>
              <a:rPr lang="en-US" dirty="0" smtClean="0"/>
              <a:t>Two </a:t>
            </a:r>
            <a:r>
              <a:rPr lang="en-US" dirty="0"/>
              <a:t>Chart </a:t>
            </a:r>
            <a:r>
              <a:rPr lang="en-US" dirty="0" smtClean="0"/>
              <a:t>Slide with Bar </a:t>
            </a:r>
            <a:r>
              <a:rPr lang="en-US" dirty="0"/>
              <a:t>Chart Samples</a:t>
            </a:r>
          </a:p>
        </p:txBody>
      </p:sp>
      <p:sp>
        <p:nvSpPr>
          <p:cNvPr id="9" name="Text Placeholder 8"/>
          <p:cNvSpPr>
            <a:spLocks noGrp="1"/>
          </p:cNvSpPr>
          <p:nvPr>
            <p:ph type="body" sz="quarter" idx="20"/>
          </p:nvPr>
        </p:nvSpPr>
        <p:spPr/>
        <p:txBody>
          <a:bodyPr/>
          <a:lstStyle/>
          <a:p>
            <a:r>
              <a:rPr lang="en-US" dirty="0" smtClean="0"/>
              <a:t>Source: Slide Source Here. Second Source Here. </a:t>
            </a:r>
            <a:endParaRPr lang="en-US" dirty="0"/>
          </a:p>
        </p:txBody>
      </p:sp>
      <p:sp>
        <p:nvSpPr>
          <p:cNvPr id="10" name="Text Placeholder 9"/>
          <p:cNvSpPr>
            <a:spLocks noGrp="1"/>
          </p:cNvSpPr>
          <p:nvPr>
            <p:ph type="body" sz="quarter" idx="21"/>
          </p:nvPr>
        </p:nvSpPr>
        <p:spPr/>
        <p:txBody>
          <a:bodyPr/>
          <a:lstStyle/>
          <a:p>
            <a:r>
              <a:rPr lang="en-US" dirty="0" smtClean="0"/>
              <a:t>Insert Chart Title Here</a:t>
            </a:r>
            <a:endParaRPr lang="en-US" dirty="0"/>
          </a:p>
        </p:txBody>
      </p:sp>
      <p:graphicFrame>
        <p:nvGraphicFramePr>
          <p:cNvPr id="12" name="Chart Placeholder 11"/>
          <p:cNvGraphicFramePr>
            <a:graphicFrameLocks noGrp="1"/>
          </p:cNvGraphicFramePr>
          <p:nvPr>
            <p:ph type="chart" sz="quarter" idx="22"/>
            <p:extLst>
              <p:ext uri="{D42A27DB-BD31-4B8C-83A1-F6EECF244321}">
                <p14:modId xmlns:p14="http://schemas.microsoft.com/office/powerpoint/2010/main" val="2794939436"/>
              </p:ext>
            </p:extLst>
          </p:nvPr>
        </p:nvGraphicFramePr>
        <p:xfrm>
          <a:off x="4794250" y="1844675"/>
          <a:ext cx="3937000" cy="4308475"/>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 Placeholder 14"/>
          <p:cNvSpPr>
            <a:spLocks noGrp="1"/>
          </p:cNvSpPr>
          <p:nvPr>
            <p:ph type="body" sz="quarter" idx="23"/>
          </p:nvPr>
        </p:nvSpPr>
        <p:spPr/>
        <p:txBody>
          <a:bodyPr/>
          <a:lstStyle/>
          <a:p>
            <a:r>
              <a:rPr lang="en-US" dirty="0" smtClean="0"/>
              <a:t>Source: Slide Source Here. Second Source Here. </a:t>
            </a:r>
            <a:endParaRPr lang="en-US" dirty="0"/>
          </a:p>
        </p:txBody>
      </p:sp>
      <p:sp>
        <p:nvSpPr>
          <p:cNvPr id="16" name="Text Placeholder 15"/>
          <p:cNvSpPr>
            <a:spLocks noGrp="1"/>
          </p:cNvSpPr>
          <p:nvPr>
            <p:ph type="body" sz="quarter" idx="24"/>
          </p:nvPr>
        </p:nvSpPr>
        <p:spPr/>
        <p:txBody>
          <a:bodyPr/>
          <a:lstStyle/>
          <a:p>
            <a:r>
              <a:rPr lang="en-US" dirty="0" smtClean="0"/>
              <a:t>Insert Chart Title Here</a:t>
            </a:r>
            <a:endParaRPr lang="en-US" dirty="0"/>
          </a:p>
        </p:txBody>
      </p:sp>
      <p:sp>
        <p:nvSpPr>
          <p:cNvPr id="2" name="Footer Placeholder 1"/>
          <p:cNvSpPr>
            <a:spLocks noGrp="1"/>
          </p:cNvSpPr>
          <p:nvPr>
            <p:ph type="ftr" sz="quarter" idx="15"/>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121947328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Full Slide Chart with Area Chart Sample</a:t>
            </a:r>
            <a:endParaRPr lang="en-US" dirty="0"/>
          </a:p>
        </p:txBody>
      </p:sp>
      <p:sp>
        <p:nvSpPr>
          <p:cNvPr id="3" name="Text Placeholder 2"/>
          <p:cNvSpPr>
            <a:spLocks noGrp="1"/>
          </p:cNvSpPr>
          <p:nvPr>
            <p:ph type="body" sz="quarter" idx="19"/>
          </p:nvPr>
        </p:nvSpPr>
        <p:spPr/>
        <p:txBody>
          <a:bodyPr/>
          <a:lstStyle/>
          <a:p>
            <a:r>
              <a:rPr lang="en-US" dirty="0"/>
              <a:t>Source: Slide Source Here. Second Source Here. </a:t>
            </a:r>
          </a:p>
        </p:txBody>
      </p:sp>
      <p:sp>
        <p:nvSpPr>
          <p:cNvPr id="4" name="Text Placeholder 3"/>
          <p:cNvSpPr>
            <a:spLocks noGrp="1"/>
          </p:cNvSpPr>
          <p:nvPr>
            <p:ph type="body" sz="quarter" idx="21"/>
          </p:nvPr>
        </p:nvSpPr>
        <p:spPr/>
        <p:txBody>
          <a:bodyPr/>
          <a:lstStyle/>
          <a:p>
            <a:r>
              <a:rPr lang="en-US" dirty="0" smtClean="0"/>
              <a:t>Insert Chart Title Here</a:t>
            </a:r>
            <a:endParaRPr lang="en-US" dirty="0"/>
          </a:p>
        </p:txBody>
      </p:sp>
      <p:sp>
        <p:nvSpPr>
          <p:cNvPr id="16" name="Text Box 5"/>
          <p:cNvSpPr txBox="1">
            <a:spLocks noChangeArrowheads="1"/>
          </p:cNvSpPr>
          <p:nvPr/>
        </p:nvSpPr>
        <p:spPr bwMode="auto">
          <a:xfrm>
            <a:off x="4565066" y="2401514"/>
            <a:ext cx="1200970" cy="523220"/>
          </a:xfrm>
          <a:prstGeom prst="rect">
            <a:avLst/>
          </a:prstGeom>
          <a:noFill/>
          <a:ln w="9525">
            <a:noFill/>
            <a:miter lim="800000"/>
            <a:headEnd/>
            <a:tailEnd/>
          </a:ln>
        </p:spPr>
        <p:txBody>
          <a:bodyPr wrap="none">
            <a:spAutoFit/>
          </a:bodyPr>
          <a:lstStyle/>
          <a:p>
            <a:pPr algn="ctr" fontAlgn="base">
              <a:spcBef>
                <a:spcPct val="0"/>
              </a:spcBef>
              <a:spcAft>
                <a:spcPct val="0"/>
              </a:spcAft>
            </a:pPr>
            <a:r>
              <a:rPr lang="en-US" sz="2800" b="1" dirty="0">
                <a:solidFill>
                  <a:srgbClr val="62BB46"/>
                </a:solidFill>
              </a:rPr>
              <a:t>$X.XX</a:t>
            </a:r>
          </a:p>
        </p:txBody>
      </p:sp>
      <p:sp>
        <p:nvSpPr>
          <p:cNvPr id="17" name="Line 98"/>
          <p:cNvSpPr>
            <a:spLocks noChangeShapeType="1"/>
          </p:cNvSpPr>
          <p:nvPr/>
        </p:nvSpPr>
        <p:spPr bwMode="auto">
          <a:xfrm>
            <a:off x="4639796" y="2901929"/>
            <a:ext cx="3032857" cy="0"/>
          </a:xfrm>
          <a:prstGeom prst="line">
            <a:avLst/>
          </a:prstGeom>
          <a:noFill/>
          <a:ln w="9525">
            <a:solidFill>
              <a:schemeClr val="accent2"/>
            </a:solidFill>
            <a:round/>
            <a:headEnd/>
            <a:tailEnd/>
          </a:ln>
        </p:spPr>
        <p:txBody>
          <a:bodyPr/>
          <a:lstStyle/>
          <a:p>
            <a:pPr fontAlgn="base">
              <a:spcBef>
                <a:spcPct val="0"/>
              </a:spcBef>
              <a:spcAft>
                <a:spcPct val="0"/>
              </a:spcAft>
            </a:pPr>
            <a:endParaRPr lang="en-US" dirty="0">
              <a:solidFill>
                <a:srgbClr val="004B8D"/>
              </a:solidFill>
            </a:endParaRPr>
          </a:p>
        </p:txBody>
      </p:sp>
      <p:sp>
        <p:nvSpPr>
          <p:cNvPr id="18" name="Text Box 84"/>
          <p:cNvSpPr txBox="1">
            <a:spLocks noChangeArrowheads="1"/>
          </p:cNvSpPr>
          <p:nvPr/>
        </p:nvSpPr>
        <p:spPr bwMode="auto">
          <a:xfrm>
            <a:off x="4650299" y="2927481"/>
            <a:ext cx="2470041" cy="307777"/>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en-US" sz="1400" dirty="0">
                <a:solidFill>
                  <a:srgbClr val="3F4040"/>
                </a:solidFill>
              </a:rPr>
              <a:t>Chart info goes here</a:t>
            </a:r>
          </a:p>
        </p:txBody>
      </p:sp>
      <p:graphicFrame>
        <p:nvGraphicFramePr>
          <p:cNvPr id="28" name="Content Placeholder 4"/>
          <p:cNvGraphicFramePr>
            <a:graphicFrameLocks noGrp="1"/>
          </p:cNvGraphicFramePr>
          <p:nvPr>
            <p:ph type="chart" sz="quarter" idx="18"/>
            <p:extLst>
              <p:ext uri="{D42A27DB-BD31-4B8C-83A1-F6EECF244321}">
                <p14:modId xmlns:p14="http://schemas.microsoft.com/office/powerpoint/2010/main" val="3271474614"/>
              </p:ext>
            </p:extLst>
          </p:nvPr>
        </p:nvGraphicFramePr>
        <p:xfrm>
          <a:off x="409575" y="1704975"/>
          <a:ext cx="8353425" cy="4416425"/>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 Box 5"/>
          <p:cNvSpPr txBox="1">
            <a:spLocks noChangeArrowheads="1"/>
          </p:cNvSpPr>
          <p:nvPr/>
        </p:nvSpPr>
        <p:spPr bwMode="auto">
          <a:xfrm>
            <a:off x="2771096" y="3974919"/>
            <a:ext cx="1200970" cy="523220"/>
          </a:xfrm>
          <a:prstGeom prst="rect">
            <a:avLst/>
          </a:prstGeom>
          <a:noFill/>
          <a:ln w="9525">
            <a:noFill/>
            <a:miter lim="800000"/>
            <a:headEnd/>
            <a:tailEnd/>
          </a:ln>
        </p:spPr>
        <p:txBody>
          <a:bodyPr wrap="none">
            <a:spAutoFit/>
          </a:bodyPr>
          <a:lstStyle/>
          <a:p>
            <a:pPr algn="ctr" fontAlgn="base">
              <a:spcBef>
                <a:spcPct val="0"/>
              </a:spcBef>
              <a:spcAft>
                <a:spcPct val="0"/>
              </a:spcAft>
            </a:pPr>
            <a:r>
              <a:rPr lang="en-US" sz="2800" b="1" dirty="0">
                <a:solidFill>
                  <a:srgbClr val="004B8D"/>
                </a:solidFill>
              </a:rPr>
              <a:t>$X.XX</a:t>
            </a:r>
          </a:p>
        </p:txBody>
      </p:sp>
      <p:sp>
        <p:nvSpPr>
          <p:cNvPr id="14" name="Text Box 84"/>
          <p:cNvSpPr txBox="1">
            <a:spLocks noChangeArrowheads="1"/>
          </p:cNvSpPr>
          <p:nvPr/>
        </p:nvSpPr>
        <p:spPr bwMode="auto">
          <a:xfrm>
            <a:off x="2870722" y="4475790"/>
            <a:ext cx="1651334" cy="523220"/>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en-US" sz="1400" dirty="0">
                <a:solidFill>
                  <a:srgbClr val="3F4040"/>
                </a:solidFill>
              </a:rPr>
              <a:t>Chart info goes here</a:t>
            </a:r>
          </a:p>
        </p:txBody>
      </p:sp>
      <p:sp>
        <p:nvSpPr>
          <p:cNvPr id="15" name="Line 66"/>
          <p:cNvSpPr>
            <a:spLocks noChangeShapeType="1"/>
          </p:cNvSpPr>
          <p:nvPr/>
        </p:nvSpPr>
        <p:spPr bwMode="auto">
          <a:xfrm flipH="1">
            <a:off x="2870720" y="4459152"/>
            <a:ext cx="5213735" cy="0"/>
          </a:xfrm>
          <a:prstGeom prst="line">
            <a:avLst/>
          </a:prstGeom>
          <a:noFill/>
          <a:ln w="9525">
            <a:solidFill>
              <a:schemeClr val="accent1"/>
            </a:solidFill>
            <a:round/>
            <a:headEnd/>
            <a:tailEnd/>
          </a:ln>
        </p:spPr>
        <p:txBody>
          <a:bodyPr/>
          <a:lstStyle/>
          <a:p>
            <a:pPr fontAlgn="base">
              <a:spcBef>
                <a:spcPct val="0"/>
              </a:spcBef>
              <a:spcAft>
                <a:spcPct val="0"/>
              </a:spcAft>
            </a:pPr>
            <a:endParaRPr lang="en-US" dirty="0">
              <a:solidFill>
                <a:srgbClr val="004B8D"/>
              </a:solidFill>
            </a:endParaRPr>
          </a:p>
        </p:txBody>
      </p:sp>
      <p:sp>
        <p:nvSpPr>
          <p:cNvPr id="2" name="Footer Placeholder 1"/>
          <p:cNvSpPr>
            <a:spLocks noGrp="1"/>
          </p:cNvSpPr>
          <p:nvPr>
            <p:ph type="ftr" sz="quarter" idx="20"/>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397881256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One Column with No Tombstone </a:t>
            </a:r>
            <a:endParaRPr lang="en-US" dirty="0"/>
          </a:p>
        </p:txBody>
      </p:sp>
      <p:sp>
        <p:nvSpPr>
          <p:cNvPr id="11" name="Content Placeholder 10"/>
          <p:cNvSpPr>
            <a:spLocks noGrp="1"/>
          </p:cNvSpPr>
          <p:nvPr>
            <p:ph sz="quarter" idx="10"/>
          </p:nvPr>
        </p:nvSpPr>
        <p:spPr/>
        <p:txBody>
          <a:bodyPr/>
          <a:lstStyle/>
          <a:p>
            <a:r>
              <a:rPr lang="en-US" dirty="0"/>
              <a:t>Body text is RGB: 63/64/64, the second color in the color theme order</a:t>
            </a:r>
          </a:p>
          <a:p>
            <a:r>
              <a:rPr lang="en-US" b="1" dirty="0"/>
              <a:t>ARIAL font size 14 or larger </a:t>
            </a:r>
            <a:r>
              <a:rPr lang="en-US" dirty="0"/>
              <a:t>is strongly recommended</a:t>
            </a:r>
          </a:p>
          <a:p>
            <a:r>
              <a:rPr lang="en-US" dirty="0"/>
              <a:t>Date formats: Please avoid “FY” before fiscal years. Any Emerson financial data is assumed to be FY when just the year is shown</a:t>
            </a:r>
          </a:p>
          <a:p>
            <a:r>
              <a:rPr lang="en-US" dirty="0"/>
              <a:t>Highlight </a:t>
            </a:r>
            <a:r>
              <a:rPr lang="en-US" b="1" dirty="0"/>
              <a:t>important points </a:t>
            </a:r>
            <a:r>
              <a:rPr lang="en-US" dirty="0"/>
              <a:t>by bolding text</a:t>
            </a:r>
          </a:p>
          <a:p>
            <a:pPr lvl="1"/>
            <a:r>
              <a:rPr lang="en-US" dirty="0"/>
              <a:t>Body text is RGB: 63/64/64, the second color in the theme</a:t>
            </a:r>
          </a:p>
          <a:p>
            <a:pPr lvl="1"/>
            <a:r>
              <a:rPr lang="en-US" b="1" dirty="0"/>
              <a:t>ARIAL font size 14 or larger </a:t>
            </a:r>
            <a:r>
              <a:rPr lang="en-US" dirty="0"/>
              <a:t>is strongly recommended</a:t>
            </a:r>
          </a:p>
          <a:p>
            <a:pPr lvl="2"/>
            <a:r>
              <a:rPr lang="en-US" dirty="0"/>
              <a:t>Date formats: Please avoid “FY” before fiscal years. Any Emerson financial data is assumed to be FY when just the year is shown</a:t>
            </a:r>
          </a:p>
          <a:p>
            <a:pPr lvl="2"/>
            <a:r>
              <a:rPr lang="en-US" dirty="0"/>
              <a:t>Highlight</a:t>
            </a:r>
            <a:r>
              <a:rPr lang="en-US" b="1" dirty="0"/>
              <a:t> important points </a:t>
            </a:r>
            <a:r>
              <a:rPr lang="en-US" dirty="0"/>
              <a:t>by bolding text</a:t>
            </a:r>
          </a:p>
        </p:txBody>
      </p:sp>
      <p:sp>
        <p:nvSpPr>
          <p:cNvPr id="2" name="Footer Placeholder 1"/>
          <p:cNvSpPr>
            <a:spLocks noGrp="1"/>
          </p:cNvSpPr>
          <p:nvPr>
            <p:ph type="ftr" sz="quarter" idx="11"/>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120880595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Placeholder 10"/>
          <p:cNvGraphicFramePr>
            <a:graphicFrameLocks noGrp="1"/>
          </p:cNvGraphicFramePr>
          <p:nvPr>
            <p:ph type="chart" sz="quarter" idx="19"/>
            <p:extLst>
              <p:ext uri="{D42A27DB-BD31-4B8C-83A1-F6EECF244321}">
                <p14:modId xmlns:p14="http://schemas.microsoft.com/office/powerpoint/2010/main" val="110457021"/>
              </p:ext>
            </p:extLst>
          </p:nvPr>
        </p:nvGraphicFramePr>
        <p:xfrm>
          <a:off x="403225" y="1735138"/>
          <a:ext cx="2571750" cy="4418012"/>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5"/>
          <p:cNvSpPr>
            <a:spLocks noGrp="1"/>
          </p:cNvSpPr>
          <p:nvPr>
            <p:ph type="title"/>
          </p:nvPr>
        </p:nvSpPr>
        <p:spPr/>
        <p:txBody>
          <a:bodyPr/>
          <a:lstStyle/>
          <a:p>
            <a:r>
              <a:rPr lang="en-US" dirty="0" smtClean="0"/>
              <a:t>Three Chart Slide with Various Chart Samples</a:t>
            </a:r>
            <a:endParaRPr lang="en-US" dirty="0"/>
          </a:p>
        </p:txBody>
      </p:sp>
      <p:sp>
        <p:nvSpPr>
          <p:cNvPr id="9" name="Text Placeholder 8"/>
          <p:cNvSpPr>
            <a:spLocks noGrp="1"/>
          </p:cNvSpPr>
          <p:nvPr>
            <p:ph type="body" sz="quarter" idx="20"/>
          </p:nvPr>
        </p:nvSpPr>
        <p:spPr/>
        <p:txBody>
          <a:bodyPr/>
          <a:lstStyle/>
          <a:p>
            <a:r>
              <a:rPr lang="en-US" dirty="0" smtClean="0"/>
              <a:t>Source: Slide Source Here. </a:t>
            </a:r>
            <a:endParaRPr lang="en-US" dirty="0"/>
          </a:p>
        </p:txBody>
      </p:sp>
      <p:sp>
        <p:nvSpPr>
          <p:cNvPr id="10" name="Text Placeholder 9"/>
          <p:cNvSpPr>
            <a:spLocks noGrp="1"/>
          </p:cNvSpPr>
          <p:nvPr>
            <p:ph type="body" sz="quarter" idx="21"/>
          </p:nvPr>
        </p:nvSpPr>
        <p:spPr/>
        <p:txBody>
          <a:bodyPr/>
          <a:lstStyle/>
          <a:p>
            <a:r>
              <a:rPr lang="en-US" dirty="0" smtClean="0"/>
              <a:t>Insert Chart Title Here </a:t>
            </a:r>
            <a:endParaRPr lang="en-US" dirty="0"/>
          </a:p>
        </p:txBody>
      </p:sp>
      <p:graphicFrame>
        <p:nvGraphicFramePr>
          <p:cNvPr id="20" name="Chart Placeholder 19"/>
          <p:cNvGraphicFramePr>
            <a:graphicFrameLocks noGrp="1"/>
          </p:cNvGraphicFramePr>
          <p:nvPr>
            <p:ph type="chart" sz="quarter" idx="22"/>
            <p:extLst>
              <p:ext uri="{D42A27DB-BD31-4B8C-83A1-F6EECF244321}">
                <p14:modId xmlns:p14="http://schemas.microsoft.com/office/powerpoint/2010/main" val="3187073828"/>
              </p:ext>
            </p:extLst>
          </p:nvPr>
        </p:nvGraphicFramePr>
        <p:xfrm>
          <a:off x="3290888" y="1735138"/>
          <a:ext cx="2571750" cy="44180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 Placeholder 14"/>
          <p:cNvSpPr>
            <a:spLocks noGrp="1"/>
          </p:cNvSpPr>
          <p:nvPr>
            <p:ph type="body" sz="quarter" idx="23"/>
          </p:nvPr>
        </p:nvSpPr>
        <p:spPr/>
        <p:txBody>
          <a:bodyPr/>
          <a:lstStyle/>
          <a:p>
            <a:r>
              <a:rPr lang="en-US" dirty="0" smtClean="0"/>
              <a:t>Source: Slide Source Here.</a:t>
            </a:r>
            <a:endParaRPr lang="en-US" dirty="0"/>
          </a:p>
        </p:txBody>
      </p:sp>
      <p:sp>
        <p:nvSpPr>
          <p:cNvPr id="16" name="Text Placeholder 15"/>
          <p:cNvSpPr>
            <a:spLocks noGrp="1"/>
          </p:cNvSpPr>
          <p:nvPr>
            <p:ph type="body" sz="quarter" idx="24"/>
          </p:nvPr>
        </p:nvSpPr>
        <p:spPr/>
        <p:txBody>
          <a:bodyPr/>
          <a:lstStyle/>
          <a:p>
            <a:r>
              <a:rPr lang="en-US" dirty="0" smtClean="0"/>
              <a:t>Insert Chart Title Here</a:t>
            </a:r>
            <a:endParaRPr lang="en-US" dirty="0"/>
          </a:p>
        </p:txBody>
      </p:sp>
      <p:graphicFrame>
        <p:nvGraphicFramePr>
          <p:cNvPr id="14" name="Chart Placeholder 3"/>
          <p:cNvGraphicFramePr>
            <a:graphicFrameLocks noGrp="1"/>
          </p:cNvGraphicFramePr>
          <p:nvPr>
            <p:ph type="chart" sz="quarter" idx="25"/>
            <p:extLst>
              <p:ext uri="{D42A27DB-BD31-4B8C-83A1-F6EECF244321}">
                <p14:modId xmlns:p14="http://schemas.microsoft.com/office/powerpoint/2010/main" val="3177895459"/>
              </p:ext>
            </p:extLst>
          </p:nvPr>
        </p:nvGraphicFramePr>
        <p:xfrm>
          <a:off x="6216650" y="1735138"/>
          <a:ext cx="2571750" cy="441801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 Placeholder 2"/>
          <p:cNvSpPr>
            <a:spLocks noGrp="1"/>
          </p:cNvSpPr>
          <p:nvPr>
            <p:ph type="body" sz="quarter" idx="26"/>
          </p:nvPr>
        </p:nvSpPr>
        <p:spPr/>
        <p:txBody>
          <a:bodyPr/>
          <a:lstStyle/>
          <a:p>
            <a:r>
              <a:rPr lang="en-US" dirty="0" smtClean="0"/>
              <a:t>Source: Slide Source Here. </a:t>
            </a:r>
            <a:endParaRPr lang="en-US" dirty="0"/>
          </a:p>
        </p:txBody>
      </p:sp>
      <p:sp>
        <p:nvSpPr>
          <p:cNvPr id="4" name="Text Placeholder 3"/>
          <p:cNvSpPr>
            <a:spLocks noGrp="1"/>
          </p:cNvSpPr>
          <p:nvPr>
            <p:ph type="body" sz="quarter" idx="27"/>
          </p:nvPr>
        </p:nvSpPr>
        <p:spPr/>
        <p:txBody>
          <a:bodyPr/>
          <a:lstStyle/>
          <a:p>
            <a:r>
              <a:rPr lang="en-US" dirty="0" smtClean="0"/>
              <a:t>Insert Chart Title Here</a:t>
            </a:r>
            <a:endParaRPr lang="en-US" dirty="0"/>
          </a:p>
        </p:txBody>
      </p:sp>
      <p:sp>
        <p:nvSpPr>
          <p:cNvPr id="2" name="Footer Placeholder 1"/>
          <p:cNvSpPr>
            <a:spLocks noGrp="1"/>
          </p:cNvSpPr>
          <p:nvPr>
            <p:ph type="ftr" sz="quarter" idx="15"/>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290327013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Table Sample</a:t>
            </a:r>
            <a:endParaRPr lang="en-US" dirty="0"/>
          </a:p>
        </p:txBody>
      </p:sp>
      <p:graphicFrame>
        <p:nvGraphicFramePr>
          <p:cNvPr id="7" name="Content Placeholder 6"/>
          <p:cNvGraphicFramePr>
            <a:graphicFrameLocks noGrp="1"/>
          </p:cNvGraphicFramePr>
          <p:nvPr>
            <p:ph sz="quarter" idx="4294967295"/>
            <p:extLst>
              <p:ext uri="{D42A27DB-BD31-4B8C-83A1-F6EECF244321}">
                <p14:modId xmlns:p14="http://schemas.microsoft.com/office/powerpoint/2010/main" val="495865252"/>
              </p:ext>
            </p:extLst>
          </p:nvPr>
        </p:nvGraphicFramePr>
        <p:xfrm>
          <a:off x="2" y="1380654"/>
          <a:ext cx="8700380" cy="4820920"/>
        </p:xfrm>
        <a:graphic>
          <a:graphicData uri="http://schemas.openxmlformats.org/drawingml/2006/table">
            <a:tbl>
              <a:tblPr firstRow="1" bandRow="1">
                <a:tableStyleId>{5C22544A-7EE6-4342-B048-85BDC9FD1C3A}</a:tableStyleId>
              </a:tblPr>
              <a:tblGrid>
                <a:gridCol w="2277230"/>
                <a:gridCol w="1284630"/>
                <a:gridCol w="1284630"/>
                <a:gridCol w="1284630"/>
                <a:gridCol w="1284630"/>
                <a:gridCol w="1284630"/>
              </a:tblGrid>
              <a:tr h="370840">
                <a:tc>
                  <a:txBody>
                    <a:bodyPr/>
                    <a:lstStyle/>
                    <a:p>
                      <a:pPr algn="ctr"/>
                      <a:endParaRPr lang="en-US" b="1" dirty="0">
                        <a:solidFill>
                          <a:srgbClr val="5D5D5D"/>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accent1"/>
                          </a:solidFill>
                        </a:rPr>
                        <a:t>Item 1</a:t>
                      </a:r>
                      <a:endParaRPr lang="en-US" sz="1600" b="1" dirty="0">
                        <a:solidFill>
                          <a:schemeClr val="accent1"/>
                        </a:solidFill>
                      </a:endParaRPr>
                    </a:p>
                  </a:txBody>
                  <a:tcPr>
                    <a:lnL w="12700" cmpd="sng">
                      <a:noFill/>
                    </a:lnL>
                    <a:lnR w="12700" cmpd="sng">
                      <a:noFill/>
                    </a:lnR>
                    <a:lnT w="12700" cmpd="sng">
                      <a:noFill/>
                    </a:lnT>
                    <a:lnB w="762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accent1"/>
                          </a:solidFill>
                        </a:rPr>
                        <a:t>Item 2</a:t>
                      </a:r>
                      <a:endParaRPr lang="en-US" sz="1600" b="1" dirty="0">
                        <a:solidFill>
                          <a:schemeClr val="accent1"/>
                        </a:solidFill>
                      </a:endParaRPr>
                    </a:p>
                  </a:txBody>
                  <a:tcPr>
                    <a:lnL w="12700" cmpd="sng">
                      <a:noFill/>
                    </a:lnL>
                    <a:lnR w="12700" cmpd="sng">
                      <a:noFill/>
                    </a:lnR>
                    <a:lnT w="12700" cmpd="sng">
                      <a:noFill/>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accent1"/>
                          </a:solidFill>
                        </a:rPr>
                        <a:t>Item 3</a:t>
                      </a:r>
                      <a:endParaRPr lang="en-US" sz="1600" b="1" dirty="0">
                        <a:solidFill>
                          <a:schemeClr val="accent1"/>
                        </a:solidFill>
                      </a:endParaRPr>
                    </a:p>
                  </a:txBody>
                  <a:tcPr>
                    <a:lnL w="12700" cmpd="sng">
                      <a:noFill/>
                    </a:lnL>
                    <a:lnR w="12700" cmpd="sng">
                      <a:noFill/>
                    </a:lnR>
                    <a:lnT w="12700" cmpd="sng">
                      <a:noFill/>
                    </a:lnT>
                    <a:lnB w="762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accent1"/>
                          </a:solidFill>
                        </a:rPr>
                        <a:t>Item 4</a:t>
                      </a:r>
                      <a:endParaRPr lang="en-US" sz="1600" b="1" dirty="0">
                        <a:solidFill>
                          <a:schemeClr val="accent1"/>
                        </a:solidFill>
                      </a:endParaRPr>
                    </a:p>
                  </a:txBody>
                  <a:tcPr>
                    <a:lnL w="12700" cmpd="sng">
                      <a:noFill/>
                    </a:lnL>
                    <a:lnR w="12700" cmpd="sng">
                      <a:noFill/>
                    </a:lnR>
                    <a:lnT w="12700" cmpd="sng">
                      <a:noFill/>
                    </a:lnT>
                    <a:lnB w="762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chemeClr val="accent1"/>
                          </a:solidFill>
                        </a:rPr>
                        <a:t>Item 5</a:t>
                      </a:r>
                      <a:endParaRPr lang="en-US" sz="1600" b="1" dirty="0">
                        <a:solidFill>
                          <a:schemeClr val="accent1"/>
                        </a:solidFill>
                      </a:endParaRPr>
                    </a:p>
                  </a:txBody>
                  <a:tcPr>
                    <a:lnL w="12700" cmpd="sng">
                      <a:noFill/>
                    </a:lnL>
                    <a:lnR w="12700" cmpd="sng">
                      <a:noFill/>
                    </a:lnR>
                    <a:lnT w="12700" cmpd="sng">
                      <a:noFill/>
                    </a:lnT>
                    <a:lnB w="762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dirty="0" smtClean="0">
                          <a:solidFill>
                            <a:schemeClr val="tx1"/>
                          </a:solidFill>
                        </a:rPr>
                        <a:t>Group 1</a:t>
                      </a:r>
                      <a:endParaRPr lang="en-US" b="1"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p>
                  </a:txBody>
                  <a:tcPr>
                    <a:lnL w="12700" cmpd="sng">
                      <a:noFill/>
                    </a:lnL>
                    <a:lnR w="12700" cmpd="sng">
                      <a:noFill/>
                    </a:lnR>
                    <a:lnT w="762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7620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762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762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76200" cap="flat" cmpd="sng" algn="ctr">
                      <a:solidFill>
                        <a:schemeClr val="accent5"/>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pPr algn="r"/>
                      <a:r>
                        <a:rPr lang="en-US" sz="1600" b="0" dirty="0" smtClean="0">
                          <a:solidFill>
                            <a:srgbClr val="5D5D5D"/>
                          </a:solidFill>
                        </a:rPr>
                        <a:t>Group</a:t>
                      </a:r>
                      <a:r>
                        <a:rPr lang="en-US" sz="1600" b="0" baseline="0" dirty="0" smtClean="0">
                          <a:solidFill>
                            <a:srgbClr val="5D5D5D"/>
                          </a:solidFill>
                        </a:rPr>
                        <a:t> 1 Sub</a:t>
                      </a:r>
                      <a:endParaRPr lang="en-US" sz="1600" b="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dirty="0" smtClean="0">
                          <a:solidFill>
                            <a:schemeClr val="tx1"/>
                          </a:solidFill>
                        </a:rPr>
                        <a:t>Group 2</a:t>
                      </a:r>
                      <a:endParaRPr lang="en-US" b="1" dirty="0">
                        <a:solidFill>
                          <a:schemeClr val="tx1"/>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pPr algn="r"/>
                      <a:r>
                        <a:rPr lang="en-US" sz="1600" b="0" dirty="0" smtClean="0">
                          <a:solidFill>
                            <a:srgbClr val="5D5D5D"/>
                          </a:solidFill>
                        </a:rPr>
                        <a:t>Group 2 Sub</a:t>
                      </a:r>
                      <a:endParaRPr lang="en-US" sz="1600" b="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dirty="0" smtClean="0">
                          <a:solidFill>
                            <a:schemeClr val="tx1"/>
                          </a:solidFill>
                        </a:rPr>
                        <a:t>Group 3</a:t>
                      </a:r>
                      <a:endParaRPr lang="en-US" b="1" dirty="0">
                        <a:solidFill>
                          <a:schemeClr val="tx1"/>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pPr algn="r"/>
                      <a:r>
                        <a:rPr lang="en-US" sz="1600" b="0" dirty="0" smtClean="0">
                          <a:solidFill>
                            <a:srgbClr val="5D5D5D"/>
                          </a:solidFill>
                        </a:rPr>
                        <a:t>Group 3 Sub</a:t>
                      </a:r>
                      <a:endParaRPr lang="en-US" sz="1600" b="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dirty="0" smtClean="0">
                          <a:solidFill>
                            <a:schemeClr val="tx1"/>
                          </a:solidFill>
                        </a:rPr>
                        <a:t>Group 4</a:t>
                      </a:r>
                      <a:endParaRPr lang="en-US" b="1" dirty="0">
                        <a:solidFill>
                          <a:schemeClr val="tx1"/>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pPr algn="r"/>
                      <a:r>
                        <a:rPr lang="en-US" sz="1600" b="0" dirty="0" smtClean="0">
                          <a:solidFill>
                            <a:srgbClr val="5D5D5D"/>
                          </a:solidFill>
                        </a:rPr>
                        <a:t>Group 4 Sub</a:t>
                      </a:r>
                      <a:endParaRPr lang="en-US" sz="1600" b="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dirty="0" smtClean="0">
                          <a:solidFill>
                            <a:schemeClr val="tx1"/>
                          </a:solidFill>
                        </a:rPr>
                        <a:t>Group</a:t>
                      </a:r>
                      <a:r>
                        <a:rPr lang="en-US" b="1" baseline="0" dirty="0" smtClean="0">
                          <a:solidFill>
                            <a:schemeClr val="tx1"/>
                          </a:solidFill>
                        </a:rPr>
                        <a:t> 5</a:t>
                      </a:r>
                      <a:endParaRPr lang="en-US" b="1" dirty="0">
                        <a:solidFill>
                          <a:schemeClr val="tx1"/>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pPr algn="r"/>
                      <a:r>
                        <a:rPr lang="en-US" sz="1600" b="0" dirty="0" smtClean="0">
                          <a:solidFill>
                            <a:srgbClr val="5D5D5D"/>
                          </a:solidFill>
                        </a:rPr>
                        <a:t>Group 5 Sub</a:t>
                      </a:r>
                      <a:endParaRPr lang="en-US" sz="1600" b="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smtClean="0">
                          <a:solidFill>
                            <a:srgbClr val="5D5D5D"/>
                          </a:solidFill>
                        </a:rPr>
                        <a:t>XXX</a:t>
                      </a:r>
                      <a:endParaRPr lang="en-US" sz="1600" dirty="0">
                        <a:solidFill>
                          <a:srgbClr val="5D5D5D"/>
                        </a:solidFill>
                      </a:endParaRPr>
                    </a:p>
                  </a:txBody>
                  <a:tcP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r"/>
                      <a:r>
                        <a:rPr lang="en-US" b="1" dirty="0" smtClean="0">
                          <a:solidFill>
                            <a:schemeClr val="tx1"/>
                          </a:solidFill>
                        </a:rPr>
                        <a:t>Group</a:t>
                      </a:r>
                      <a:r>
                        <a:rPr lang="en-US" b="1" baseline="0" dirty="0" smtClean="0">
                          <a:solidFill>
                            <a:schemeClr val="tx1"/>
                          </a:solidFill>
                        </a:rPr>
                        <a:t> 6</a:t>
                      </a:r>
                      <a:endParaRPr lang="en-US" b="1" dirty="0">
                        <a:solidFill>
                          <a:schemeClr val="tx1"/>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smtClean="0">
                          <a:solidFill>
                            <a:srgbClr val="5D5D5D"/>
                          </a:solidFill>
                        </a:rPr>
                        <a:t>XXX</a:t>
                      </a:r>
                      <a:endParaRPr lang="en-US" b="1" dirty="0">
                        <a:solidFill>
                          <a:srgbClr val="5D5D5D"/>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pPr algn="r"/>
                      <a:r>
                        <a:rPr lang="en-US" sz="1600" b="0" dirty="0" smtClean="0">
                          <a:solidFill>
                            <a:srgbClr val="5D5D5D"/>
                          </a:solidFill>
                        </a:rPr>
                        <a:t>Group 6 Sub</a:t>
                      </a:r>
                      <a:endParaRPr lang="en-US" sz="1600" b="0" dirty="0">
                        <a:solidFill>
                          <a:srgbClr val="5D5D5D"/>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smtClean="0">
                          <a:solidFill>
                            <a:srgbClr val="5D5D5D"/>
                          </a:solidFill>
                        </a:rPr>
                        <a:t>XXX</a:t>
                      </a:r>
                      <a:endParaRPr lang="en-US" dirty="0">
                        <a:solidFill>
                          <a:srgbClr val="5D5D5D"/>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smtClean="0">
                          <a:solidFill>
                            <a:srgbClr val="5D5D5D"/>
                          </a:solidFill>
                        </a:rPr>
                        <a:t>XXX</a:t>
                      </a:r>
                      <a:endParaRPr lang="en-US" dirty="0">
                        <a:solidFill>
                          <a:srgbClr val="5D5D5D"/>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solidFill>
                            <a:srgbClr val="5D5D5D"/>
                          </a:solidFill>
                        </a:rPr>
                        <a:t>XXX</a:t>
                      </a:r>
                      <a:endParaRPr lang="en-US" dirty="0">
                        <a:solidFill>
                          <a:srgbClr val="5D5D5D"/>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smtClean="0">
                          <a:solidFill>
                            <a:srgbClr val="5D5D5D"/>
                          </a:solidFill>
                        </a:rPr>
                        <a:t>XXX</a:t>
                      </a:r>
                      <a:endParaRPr lang="en-US" dirty="0">
                        <a:solidFill>
                          <a:srgbClr val="5D5D5D"/>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solidFill>
                            <a:srgbClr val="5D5D5D"/>
                          </a:solidFill>
                        </a:rPr>
                        <a:t>XXX</a:t>
                      </a:r>
                      <a:endParaRPr lang="en-US" dirty="0">
                        <a:solidFill>
                          <a:srgbClr val="5D5D5D"/>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2" name="Footer Placeholder 1"/>
          <p:cNvSpPr>
            <a:spLocks noGrp="1"/>
          </p:cNvSpPr>
          <p:nvPr>
            <p:ph type="ftr" sz="quarter" idx="11"/>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314135982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Table Sample</a:t>
            </a:r>
            <a:endParaRPr lang="en-US" dirty="0"/>
          </a:p>
        </p:txBody>
      </p:sp>
      <p:graphicFrame>
        <p:nvGraphicFramePr>
          <p:cNvPr id="7" name="Content Placeholder 6"/>
          <p:cNvGraphicFramePr>
            <a:graphicFrameLocks noGrp="1"/>
          </p:cNvGraphicFramePr>
          <p:nvPr>
            <p:ph sz="quarter" idx="4294967295"/>
            <p:extLst>
              <p:ext uri="{D42A27DB-BD31-4B8C-83A1-F6EECF244321}">
                <p14:modId xmlns:p14="http://schemas.microsoft.com/office/powerpoint/2010/main" val="2019930767"/>
              </p:ext>
            </p:extLst>
          </p:nvPr>
        </p:nvGraphicFramePr>
        <p:xfrm>
          <a:off x="0" y="1262962"/>
          <a:ext cx="8599706" cy="5110677"/>
        </p:xfrm>
        <a:graphic>
          <a:graphicData uri="http://schemas.openxmlformats.org/drawingml/2006/table">
            <a:tbl>
              <a:tblPr firstRow="1" bandRow="1">
                <a:tableStyleId>{5C22544A-7EE6-4342-B048-85BDC9FD1C3A}</a:tableStyleId>
              </a:tblPr>
              <a:tblGrid>
                <a:gridCol w="2216449"/>
                <a:gridCol w="6383257"/>
              </a:tblGrid>
              <a:tr h="393129">
                <a:tc>
                  <a:txBody>
                    <a:bodyPr/>
                    <a:lstStyle/>
                    <a:p>
                      <a:pPr algn="r"/>
                      <a:r>
                        <a:rPr lang="en-US" sz="1800" b="1" dirty="0" smtClean="0">
                          <a:solidFill>
                            <a:schemeClr val="accent1"/>
                          </a:solidFill>
                        </a:rPr>
                        <a:t>Item</a:t>
                      </a:r>
                      <a:r>
                        <a:rPr lang="en-US" sz="1800" b="1" baseline="0" dirty="0" smtClean="0">
                          <a:solidFill>
                            <a:schemeClr val="accent1"/>
                          </a:solidFill>
                        </a:rPr>
                        <a:t> 1</a:t>
                      </a:r>
                      <a:endParaRPr lang="en-US" sz="1800" b="1" dirty="0">
                        <a:solidFill>
                          <a:schemeClr val="accent1"/>
                        </a:solidFill>
                      </a:endParaRPr>
                    </a:p>
                  </a:txBody>
                  <a:tcPr marR="22860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1" dirty="0" smtClean="0">
                          <a:solidFill>
                            <a:schemeClr val="accent1"/>
                          </a:solidFill>
                        </a:rPr>
                        <a:t>Item 2</a:t>
                      </a:r>
                      <a:endParaRPr lang="en-US" sz="1800" b="1" dirty="0">
                        <a:solidFill>
                          <a:schemeClr val="accent1"/>
                        </a:solidFill>
                      </a:endParaRPr>
                    </a:p>
                  </a:txBody>
                  <a:tcPr marR="22860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93129">
                <a:tc>
                  <a:txBody>
                    <a:bodyPr/>
                    <a:lstStyle/>
                    <a:p>
                      <a:pPr algn="r"/>
                      <a:r>
                        <a:rPr lang="en-US" b="1" dirty="0" smtClean="0">
                          <a:solidFill>
                            <a:schemeClr val="tx1"/>
                          </a:solidFill>
                        </a:rPr>
                        <a:t>Group 1</a:t>
                      </a:r>
                      <a:endParaRPr lang="en-US" b="1" dirty="0">
                        <a:solidFill>
                          <a:schemeClr val="tx1"/>
                        </a:solidFill>
                      </a:endParaRPr>
                    </a:p>
                  </a:txBody>
                  <a:tcPr marR="228600">
                    <a:lnL w="12700" cmpd="sng">
                      <a:noFill/>
                    </a:lnL>
                    <a:lnR w="76200" cap="flat" cmpd="sng" algn="ctr">
                      <a:solidFill>
                        <a:schemeClr val="accent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rowSpan="2">
                  <a:txBody>
                    <a:bodyPr/>
                    <a:lstStyle/>
                    <a:p>
                      <a:r>
                        <a:rPr lang="en-US" sz="1600" dirty="0" smtClean="0">
                          <a:solidFill>
                            <a:schemeClr val="tx1"/>
                          </a:solidFill>
                        </a:rPr>
                        <a:t>Enter text here</a:t>
                      </a:r>
                      <a:endParaRPr lang="en-US" sz="1600" dirty="0">
                        <a:solidFill>
                          <a:schemeClr val="tx1"/>
                        </a:solidFill>
                      </a:endParaRPr>
                    </a:p>
                  </a:txBody>
                  <a:tcPr marL="228600" anchor="ctr">
                    <a:lnL w="76200" cap="flat" cmpd="sng" algn="ctr">
                      <a:solidFill>
                        <a:schemeClr val="accent1"/>
                      </a:solidFill>
                      <a:prstDash val="solid"/>
                      <a:round/>
                      <a:headEnd type="none" w="med" len="med"/>
                      <a:tailEnd type="none" w="med" len="med"/>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93129">
                <a:tc>
                  <a:txBody>
                    <a:bodyPr/>
                    <a:lstStyle/>
                    <a:p>
                      <a:pPr algn="r"/>
                      <a:r>
                        <a:rPr lang="en-US" sz="1600" b="0" dirty="0" smtClean="0">
                          <a:solidFill>
                            <a:schemeClr val="tx1"/>
                          </a:solidFill>
                        </a:rPr>
                        <a:t>Group</a:t>
                      </a:r>
                      <a:r>
                        <a:rPr lang="en-US" sz="1600" b="0" baseline="0" dirty="0" smtClean="0">
                          <a:solidFill>
                            <a:schemeClr val="tx1"/>
                          </a:solidFill>
                        </a:rPr>
                        <a:t> 1 Sub</a:t>
                      </a:r>
                      <a:endParaRPr lang="en-US" sz="1600" b="0" dirty="0">
                        <a:solidFill>
                          <a:schemeClr val="tx1"/>
                        </a:solidFill>
                      </a:endParaRPr>
                    </a:p>
                  </a:txBody>
                  <a:tcPr marR="228600">
                    <a:lnL w="12700" cmpd="sng">
                      <a:noFill/>
                    </a:lnL>
                    <a:lnR w="76200" cap="flat" cmpd="sng" algn="ctr">
                      <a:solidFill>
                        <a:schemeClr val="accent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algn="l"/>
                      <a:endParaRPr lang="en-US" sz="1600" dirty="0">
                        <a:solidFill>
                          <a:srgbClr val="5D5D5D"/>
                        </a:solidFill>
                      </a:endParaRPr>
                    </a:p>
                  </a:txBody>
                  <a:tcP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393129">
                <a:tc>
                  <a:txBody>
                    <a:bodyPr/>
                    <a:lstStyle/>
                    <a:p>
                      <a:pPr algn="r"/>
                      <a:r>
                        <a:rPr lang="en-US" b="1" dirty="0" smtClean="0">
                          <a:solidFill>
                            <a:schemeClr val="tx1"/>
                          </a:solidFill>
                        </a:rPr>
                        <a:t>Group 2</a:t>
                      </a:r>
                      <a:endParaRPr lang="en-US" b="1" dirty="0">
                        <a:solidFill>
                          <a:schemeClr val="tx1"/>
                        </a:solidFill>
                      </a:endParaRPr>
                    </a:p>
                  </a:txBody>
                  <a:tcPr marR="228600">
                    <a:lnL w="12700" cmpd="sng">
                      <a:noFill/>
                    </a:lnL>
                    <a:lnR w="76200" cap="flat" cmpd="sng" algn="ctr">
                      <a:solidFill>
                        <a:schemeClr val="accent2"/>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rowSpan="2">
                  <a:txBody>
                    <a:bodyPr/>
                    <a:lstStyle/>
                    <a:p>
                      <a:r>
                        <a:rPr lang="en-US" sz="1600" dirty="0" smtClean="0">
                          <a:solidFill>
                            <a:schemeClr val="tx1"/>
                          </a:solidFill>
                        </a:rPr>
                        <a:t>Enter text here</a:t>
                      </a:r>
                      <a:endParaRPr lang="en-US" sz="1600" dirty="0">
                        <a:solidFill>
                          <a:schemeClr val="tx1"/>
                        </a:solidFill>
                      </a:endParaRPr>
                    </a:p>
                  </a:txBody>
                  <a:tcPr marL="228600" anchor="ctr">
                    <a:lnL w="76200" cap="flat" cmpd="sng" algn="ctr">
                      <a:solidFill>
                        <a:schemeClr val="accent2"/>
                      </a:solidFill>
                      <a:prstDash val="solid"/>
                      <a:round/>
                      <a:headEnd type="none" w="med" len="med"/>
                      <a:tailEnd type="none" w="med" len="med"/>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93129">
                <a:tc>
                  <a:txBody>
                    <a:bodyPr/>
                    <a:lstStyle/>
                    <a:p>
                      <a:pPr algn="r"/>
                      <a:r>
                        <a:rPr lang="en-US" sz="1600" b="0" dirty="0" smtClean="0">
                          <a:solidFill>
                            <a:schemeClr val="tx1"/>
                          </a:solidFill>
                        </a:rPr>
                        <a:t>Group 2 Sub</a:t>
                      </a:r>
                      <a:endParaRPr lang="en-US" sz="1600" b="0" dirty="0">
                        <a:solidFill>
                          <a:schemeClr val="tx1"/>
                        </a:solidFill>
                      </a:endParaRPr>
                    </a:p>
                  </a:txBody>
                  <a:tcPr marR="228600">
                    <a:lnL w="12700" cmpd="sng">
                      <a:noFill/>
                    </a:lnL>
                    <a:lnR w="76200" cap="flat" cmpd="sng" algn="ctr">
                      <a:solidFill>
                        <a:schemeClr val="accent2"/>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algn="l"/>
                      <a:endParaRPr lang="en-US" sz="1600" dirty="0">
                        <a:solidFill>
                          <a:srgbClr val="5D5D5D"/>
                        </a:solidFill>
                      </a:endParaRPr>
                    </a:p>
                  </a:txBody>
                  <a:tcP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393129">
                <a:tc>
                  <a:txBody>
                    <a:bodyPr/>
                    <a:lstStyle/>
                    <a:p>
                      <a:pPr algn="r"/>
                      <a:r>
                        <a:rPr lang="en-US" b="1" dirty="0" smtClean="0">
                          <a:solidFill>
                            <a:schemeClr val="tx1"/>
                          </a:solidFill>
                        </a:rPr>
                        <a:t>Group 3</a:t>
                      </a:r>
                      <a:endParaRPr lang="en-US" b="1" dirty="0">
                        <a:solidFill>
                          <a:schemeClr val="tx1"/>
                        </a:solidFill>
                      </a:endParaRPr>
                    </a:p>
                  </a:txBody>
                  <a:tcPr marR="228600">
                    <a:lnL w="12700" cmpd="sng">
                      <a:noFill/>
                    </a:lnL>
                    <a:lnR w="76200" cap="flat" cmpd="sng" algn="ctr">
                      <a:solidFill>
                        <a:schemeClr val="accent3"/>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rowSpan="2">
                  <a:txBody>
                    <a:bodyPr/>
                    <a:lstStyle/>
                    <a:p>
                      <a:r>
                        <a:rPr lang="en-US" sz="1600" dirty="0" smtClean="0">
                          <a:solidFill>
                            <a:schemeClr val="tx1"/>
                          </a:solidFill>
                        </a:rPr>
                        <a:t>Enter text here</a:t>
                      </a:r>
                      <a:endParaRPr lang="en-US" sz="1600" dirty="0">
                        <a:solidFill>
                          <a:schemeClr val="tx1"/>
                        </a:solidFill>
                      </a:endParaRPr>
                    </a:p>
                  </a:txBody>
                  <a:tcPr marL="228600" anchor="ctr">
                    <a:lnL w="76200" cap="flat" cmpd="sng" algn="ctr">
                      <a:solidFill>
                        <a:schemeClr val="accent3"/>
                      </a:solidFill>
                      <a:prstDash val="solid"/>
                      <a:round/>
                      <a:headEnd type="none" w="med" len="med"/>
                      <a:tailEnd type="none" w="med" len="med"/>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93129">
                <a:tc>
                  <a:txBody>
                    <a:bodyPr/>
                    <a:lstStyle/>
                    <a:p>
                      <a:pPr algn="r"/>
                      <a:r>
                        <a:rPr lang="en-US" sz="1600" b="0" dirty="0" smtClean="0">
                          <a:solidFill>
                            <a:schemeClr val="tx1"/>
                          </a:solidFill>
                        </a:rPr>
                        <a:t>Group 3 Sub</a:t>
                      </a:r>
                      <a:endParaRPr lang="en-US" sz="1600" b="0" dirty="0">
                        <a:solidFill>
                          <a:schemeClr val="tx1"/>
                        </a:solidFill>
                      </a:endParaRPr>
                    </a:p>
                  </a:txBody>
                  <a:tcPr marR="228600">
                    <a:lnL w="12700" cmpd="sng">
                      <a:noFill/>
                    </a:lnL>
                    <a:lnR w="76200" cap="flat" cmpd="sng" algn="ctr">
                      <a:solidFill>
                        <a:schemeClr val="accent3"/>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algn="l"/>
                      <a:endParaRPr lang="en-US" sz="1600" dirty="0">
                        <a:solidFill>
                          <a:srgbClr val="5D5D5D"/>
                        </a:solidFill>
                      </a:endParaRPr>
                    </a:p>
                  </a:txBody>
                  <a:tcP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393129">
                <a:tc>
                  <a:txBody>
                    <a:bodyPr/>
                    <a:lstStyle/>
                    <a:p>
                      <a:pPr algn="r"/>
                      <a:r>
                        <a:rPr lang="en-US" b="1" dirty="0" smtClean="0">
                          <a:solidFill>
                            <a:schemeClr val="tx1"/>
                          </a:solidFill>
                        </a:rPr>
                        <a:t>Group 4</a:t>
                      </a:r>
                      <a:endParaRPr lang="en-US" b="1" dirty="0">
                        <a:solidFill>
                          <a:schemeClr val="tx1"/>
                        </a:solidFill>
                      </a:endParaRPr>
                    </a:p>
                  </a:txBody>
                  <a:tcPr marR="228600">
                    <a:lnL w="12700" cmpd="sng">
                      <a:noFill/>
                    </a:lnL>
                    <a:lnR w="76200" cap="flat" cmpd="sng" algn="ctr">
                      <a:solidFill>
                        <a:schemeClr val="accent4"/>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rowSpan="2">
                  <a:txBody>
                    <a:bodyPr/>
                    <a:lstStyle/>
                    <a:p>
                      <a:r>
                        <a:rPr lang="en-US" sz="1600" dirty="0" smtClean="0">
                          <a:solidFill>
                            <a:schemeClr val="tx1"/>
                          </a:solidFill>
                        </a:rPr>
                        <a:t>Enter text here</a:t>
                      </a:r>
                      <a:endParaRPr lang="en-US" sz="1600" dirty="0">
                        <a:solidFill>
                          <a:schemeClr val="tx1"/>
                        </a:solidFill>
                      </a:endParaRPr>
                    </a:p>
                  </a:txBody>
                  <a:tcPr marL="228600" anchor="ctr">
                    <a:lnL w="76200" cap="flat" cmpd="sng" algn="ctr">
                      <a:solidFill>
                        <a:schemeClr val="accent4"/>
                      </a:solidFill>
                      <a:prstDash val="solid"/>
                      <a:round/>
                      <a:headEnd type="none" w="med" len="med"/>
                      <a:tailEnd type="none" w="med" len="med"/>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93129">
                <a:tc>
                  <a:txBody>
                    <a:bodyPr/>
                    <a:lstStyle/>
                    <a:p>
                      <a:pPr algn="r"/>
                      <a:r>
                        <a:rPr lang="en-US" sz="1600" b="0" dirty="0" smtClean="0">
                          <a:solidFill>
                            <a:schemeClr val="tx1"/>
                          </a:solidFill>
                        </a:rPr>
                        <a:t>Group 4 Sub</a:t>
                      </a:r>
                      <a:endParaRPr lang="en-US" sz="1600" b="0" dirty="0">
                        <a:solidFill>
                          <a:schemeClr val="tx1"/>
                        </a:solidFill>
                      </a:endParaRPr>
                    </a:p>
                  </a:txBody>
                  <a:tcPr marR="228600">
                    <a:lnL w="12700" cmpd="sng">
                      <a:noFill/>
                    </a:lnL>
                    <a:lnR w="76200" cap="flat" cmpd="sng" algn="ctr">
                      <a:solidFill>
                        <a:schemeClr val="accent4"/>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algn="l"/>
                      <a:endParaRPr lang="en-US" sz="1600" dirty="0">
                        <a:solidFill>
                          <a:srgbClr val="5D5D5D"/>
                        </a:solidFill>
                      </a:endParaRPr>
                    </a:p>
                  </a:txBody>
                  <a:tcP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393129">
                <a:tc>
                  <a:txBody>
                    <a:bodyPr/>
                    <a:lstStyle/>
                    <a:p>
                      <a:pPr algn="r"/>
                      <a:r>
                        <a:rPr lang="en-US" b="1" dirty="0" smtClean="0">
                          <a:solidFill>
                            <a:schemeClr val="tx1"/>
                          </a:solidFill>
                        </a:rPr>
                        <a:t>Group</a:t>
                      </a:r>
                      <a:r>
                        <a:rPr lang="en-US" b="1" baseline="0" dirty="0" smtClean="0">
                          <a:solidFill>
                            <a:schemeClr val="tx1"/>
                          </a:solidFill>
                        </a:rPr>
                        <a:t> 5</a:t>
                      </a:r>
                      <a:endParaRPr lang="en-US" b="1" dirty="0">
                        <a:solidFill>
                          <a:schemeClr val="tx1"/>
                        </a:solidFill>
                      </a:endParaRPr>
                    </a:p>
                  </a:txBody>
                  <a:tcPr marR="228600">
                    <a:lnL w="12700" cmpd="sng">
                      <a:noFill/>
                    </a:lnL>
                    <a:lnR w="76200" cap="flat" cmpd="sng" algn="ctr">
                      <a:solidFill>
                        <a:schemeClr val="accent5"/>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rowSpan="2">
                  <a:txBody>
                    <a:bodyPr/>
                    <a:lstStyle/>
                    <a:p>
                      <a:r>
                        <a:rPr lang="en-US" sz="1600" dirty="0" smtClean="0">
                          <a:solidFill>
                            <a:schemeClr val="tx1"/>
                          </a:solidFill>
                        </a:rPr>
                        <a:t>Enter text here</a:t>
                      </a:r>
                      <a:endParaRPr lang="en-US" sz="1600" dirty="0">
                        <a:solidFill>
                          <a:schemeClr val="tx1"/>
                        </a:solidFill>
                      </a:endParaRPr>
                    </a:p>
                  </a:txBody>
                  <a:tcPr marL="228600" anchor="ctr">
                    <a:lnL w="76200" cap="flat" cmpd="sng" algn="ctr">
                      <a:solidFill>
                        <a:schemeClr val="accent5"/>
                      </a:solidFill>
                      <a:prstDash val="solid"/>
                      <a:round/>
                      <a:headEnd type="none" w="med" len="med"/>
                      <a:tailEnd type="none" w="med" len="med"/>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93129">
                <a:tc>
                  <a:txBody>
                    <a:bodyPr/>
                    <a:lstStyle/>
                    <a:p>
                      <a:pPr algn="r"/>
                      <a:r>
                        <a:rPr lang="en-US" sz="1600" b="0" dirty="0" smtClean="0">
                          <a:solidFill>
                            <a:schemeClr val="tx1"/>
                          </a:solidFill>
                        </a:rPr>
                        <a:t>Group 5 Sub</a:t>
                      </a:r>
                      <a:endParaRPr lang="en-US" sz="1600" b="0" dirty="0">
                        <a:solidFill>
                          <a:schemeClr val="tx1"/>
                        </a:solidFill>
                      </a:endParaRPr>
                    </a:p>
                  </a:txBody>
                  <a:tcPr marR="228600">
                    <a:lnL w="12700" cmpd="sng">
                      <a:noFill/>
                    </a:lnL>
                    <a:lnR w="76200" cap="flat" cmpd="sng" algn="ctr">
                      <a:solidFill>
                        <a:schemeClr val="accent5"/>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algn="l"/>
                      <a:endParaRPr lang="en-US" sz="1600" dirty="0">
                        <a:solidFill>
                          <a:srgbClr val="5D5D5D"/>
                        </a:solidFill>
                      </a:endParaRPr>
                    </a:p>
                  </a:txBody>
                  <a:tcP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393129">
                <a:tc>
                  <a:txBody>
                    <a:bodyPr/>
                    <a:lstStyle/>
                    <a:p>
                      <a:pPr algn="r"/>
                      <a:r>
                        <a:rPr lang="en-US" b="1" dirty="0" smtClean="0">
                          <a:solidFill>
                            <a:schemeClr val="tx1"/>
                          </a:solidFill>
                        </a:rPr>
                        <a:t>Group</a:t>
                      </a:r>
                      <a:r>
                        <a:rPr lang="en-US" b="1" baseline="0" dirty="0" smtClean="0">
                          <a:solidFill>
                            <a:schemeClr val="tx1"/>
                          </a:solidFill>
                        </a:rPr>
                        <a:t> 6</a:t>
                      </a:r>
                      <a:endParaRPr lang="en-US" b="1" dirty="0">
                        <a:solidFill>
                          <a:schemeClr val="tx1"/>
                        </a:solidFill>
                      </a:endParaRPr>
                    </a:p>
                  </a:txBody>
                  <a:tcPr marR="228600">
                    <a:lnL w="12700" cmpd="sng">
                      <a:noFill/>
                    </a:lnL>
                    <a:lnR w="762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rowSpan="2">
                  <a:txBody>
                    <a:bodyPr/>
                    <a:lstStyle/>
                    <a:p>
                      <a:r>
                        <a:rPr lang="en-US" sz="1600" dirty="0" smtClean="0">
                          <a:solidFill>
                            <a:schemeClr val="tx1"/>
                          </a:solidFill>
                        </a:rPr>
                        <a:t>Enter text here</a:t>
                      </a:r>
                      <a:endParaRPr lang="en-US" sz="1600" dirty="0">
                        <a:solidFill>
                          <a:schemeClr val="tx1"/>
                        </a:solidFill>
                      </a:endParaRPr>
                    </a:p>
                  </a:txBody>
                  <a:tcPr marL="228600" anchor="ctr">
                    <a:lnL w="76200" cap="flat" cmpd="sng" algn="ctr">
                      <a:solidFill>
                        <a:schemeClr val="accent6"/>
                      </a:solidFill>
                      <a:prstDash val="solid"/>
                      <a:round/>
                      <a:headEnd type="none" w="med" len="med"/>
                      <a:tailEnd type="none" w="med" len="med"/>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93129">
                <a:tc>
                  <a:txBody>
                    <a:bodyPr/>
                    <a:lstStyle/>
                    <a:p>
                      <a:pPr algn="r"/>
                      <a:r>
                        <a:rPr lang="en-US" sz="1600" b="0" dirty="0" smtClean="0">
                          <a:solidFill>
                            <a:schemeClr val="tx1"/>
                          </a:solidFill>
                        </a:rPr>
                        <a:t>Group 6 Sub</a:t>
                      </a:r>
                      <a:endParaRPr lang="en-US" sz="1600" b="0" dirty="0">
                        <a:solidFill>
                          <a:schemeClr val="tx1"/>
                        </a:solidFill>
                      </a:endParaRPr>
                    </a:p>
                  </a:txBody>
                  <a:tcPr marR="228600">
                    <a:lnL w="12700" cmpd="sng">
                      <a:noFill/>
                    </a:lnL>
                    <a:lnR w="76200" cap="flat" cmpd="sng" algn="ctr">
                      <a:solidFill>
                        <a:schemeClr val="accent6"/>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vMerge="1">
                  <a:txBody>
                    <a:bodyPr/>
                    <a:lstStyle/>
                    <a:p>
                      <a:pPr algn="l"/>
                      <a:endParaRPr lang="en-US" dirty="0">
                        <a:solidFill>
                          <a:srgbClr val="5D5D5D"/>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2" name="Footer Placeholder 1"/>
          <p:cNvSpPr>
            <a:spLocks noGrp="1"/>
          </p:cNvSpPr>
          <p:nvPr>
            <p:ph type="ftr" sz="quarter" idx="11"/>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290871945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 Sample</a:t>
            </a:r>
            <a:endParaRPr lang="en-US" dirty="0"/>
          </a:p>
        </p:txBody>
      </p:sp>
      <p:graphicFrame>
        <p:nvGraphicFramePr>
          <p:cNvPr id="4" name="Content Placeholder 3"/>
          <p:cNvGraphicFramePr>
            <a:graphicFrameLocks noGrp="1"/>
          </p:cNvGraphicFramePr>
          <p:nvPr>
            <p:ph type="chart" sz="quarter" idx="4294967295"/>
            <p:extLst>
              <p:ext uri="{D42A27DB-BD31-4B8C-83A1-F6EECF244321}">
                <p14:modId xmlns:p14="http://schemas.microsoft.com/office/powerpoint/2010/main" val="2616159093"/>
              </p:ext>
            </p:extLst>
          </p:nvPr>
        </p:nvGraphicFramePr>
        <p:xfrm>
          <a:off x="373063" y="2093798"/>
          <a:ext cx="8358207" cy="4005987"/>
        </p:xfrm>
        <a:graphic>
          <a:graphicData uri="http://schemas.openxmlformats.org/drawingml/2006/table">
            <a:tbl>
              <a:tblPr firstRow="1" bandRow="1">
                <a:tableStyleId>{5C22544A-7EE6-4342-B048-85BDC9FD1C3A}</a:tableStyleId>
              </a:tblPr>
              <a:tblGrid>
                <a:gridCol w="2678202"/>
                <a:gridCol w="378667"/>
                <a:gridCol w="378667"/>
                <a:gridCol w="378667"/>
                <a:gridCol w="378667"/>
                <a:gridCol w="378667"/>
                <a:gridCol w="378667"/>
                <a:gridCol w="378667"/>
                <a:gridCol w="378667"/>
                <a:gridCol w="378667"/>
                <a:gridCol w="378667"/>
                <a:gridCol w="378667"/>
                <a:gridCol w="378667"/>
                <a:gridCol w="378667"/>
                <a:gridCol w="378667"/>
                <a:gridCol w="378667"/>
              </a:tblGrid>
              <a:tr h="209089">
                <a:tc rowSpan="2">
                  <a:txBody>
                    <a:body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kern="1200" cap="none" normalizeH="0" baseline="0" dirty="0" smtClean="0">
                          <a:ln>
                            <a:noFill/>
                          </a:ln>
                          <a:solidFill>
                            <a:schemeClr val="tx1"/>
                          </a:solidFill>
                          <a:effectLst/>
                          <a:latin typeface="Arial" charset="0"/>
                          <a:ea typeface="ＭＳ Ｐゴシック" pitchFamily="-112" charset="-128"/>
                          <a:cs typeface="+mn-cs"/>
                        </a:rPr>
                        <a:t>Item 1</a:t>
                      </a:r>
                    </a:p>
                  </a:txBody>
                  <a:tcPr marL="167164" marR="167164" marT="0" marB="0" anchor="ctr" horzOverflow="overflow">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ＭＳ Ｐゴシック" pitchFamily="-112" charset="-128"/>
                        </a:rPr>
                        <a:t>Month</a:t>
                      </a:r>
                    </a:p>
                  </a:txBody>
                  <a:tcPr marL="167164" marR="167164" marT="0" marB="0" anchor="ctr" horzOverflow="overflow">
                    <a:lnL w="12700" cap="flat" cmpd="sng" algn="ctr">
                      <a:solidFill>
                        <a:schemeClr val="tx2"/>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bg1"/>
                          </a:solidFill>
                          <a:effectLst/>
                          <a:latin typeface="Arial" charset="0"/>
                          <a:ea typeface="ＭＳ Ｐゴシック" pitchFamily="-112" charset="-128"/>
                        </a:rPr>
                        <a:t>Month</a:t>
                      </a:r>
                      <a:endParaRPr kumimoji="0" lang="en-US" sz="1400" b="1" i="0" u="none" strike="noStrike" cap="none" normalizeH="0" baseline="0" dirty="0" smtClean="0">
                        <a:ln>
                          <a:noFill/>
                        </a:ln>
                        <a:solidFill>
                          <a:schemeClr val="bg1"/>
                        </a:solidFill>
                        <a:effectLst/>
                        <a:latin typeface="Arial" charset="0"/>
                        <a:ea typeface="ＭＳ Ｐゴシック" pitchFamily="-112" charset="-128"/>
                      </a:endParaRPr>
                    </a:p>
                  </a:txBody>
                  <a:tcPr marL="167164" marR="167164" marT="0" marB="0"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ＭＳ Ｐゴシック" pitchFamily="-112" charset="-128"/>
                        </a:rPr>
                        <a:t>Month</a:t>
                      </a:r>
                    </a:p>
                  </a:txBody>
                  <a:tcPr marL="167164" marR="167164" marT="0" marB="0"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ea typeface="ＭＳ Ｐゴシック" pitchFamily="-112" charset="-128"/>
                        </a:rPr>
                        <a:t>Month</a:t>
                      </a:r>
                    </a:p>
                  </a:txBody>
                  <a:tcPr marL="167164" marR="167164" marT="0" marB="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02083">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1</a:t>
                      </a:r>
                    </a:p>
                  </a:txBody>
                  <a:tcPr marL="0" marR="0" marT="0" marB="0" anchor="ctr" horzOverflow="overflow">
                    <a:lnL w="12700" cap="flat" cmpd="sng" algn="ctr">
                      <a:solidFill>
                        <a:schemeClr val="tx2"/>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2</a:t>
                      </a:r>
                    </a:p>
                  </a:txBody>
                  <a:tcPr marL="0" marR="0" marT="0" marB="0"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3</a:t>
                      </a:r>
                    </a:p>
                  </a:txBody>
                  <a:tcPr marL="0" marR="0" marT="0" marB="0" anchor="ctr" horzOverflow="overflow">
                    <a:lnL w="28575" cap="flat" cmpd="sng" algn="ctr">
                      <a:no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4</a:t>
                      </a:r>
                    </a:p>
                  </a:txBody>
                  <a:tcPr marL="0" marR="0" marT="0" marB="0" anchor="ctr" horzOverflow="overflow">
                    <a:lnL w="9525" cap="flat" cmpd="sng" algn="ctr">
                      <a:solidFill>
                        <a:schemeClr val="tx2"/>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5</a:t>
                      </a:r>
                    </a:p>
                  </a:txBody>
                  <a:tcPr marL="0" marR="0" marT="0" marB="0"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6</a:t>
                      </a:r>
                    </a:p>
                  </a:txBody>
                  <a:tcPr marL="0" marR="0" marT="0" marB="0"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7</a:t>
                      </a:r>
                    </a:p>
                  </a:txBody>
                  <a:tcPr marL="0" marR="0" marT="0" marB="0" anchor="ctr" horzOverflow="overflow">
                    <a:lnL w="28575" cap="flat" cmpd="sng" algn="ctr">
                      <a:no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8</a:t>
                      </a:r>
                    </a:p>
                  </a:txBody>
                  <a:tcPr marL="0" marR="0" marT="0" marB="0" anchor="ctr" horzOverflow="overflow">
                    <a:lnL w="9525" cap="flat" cmpd="sng" algn="ctr">
                      <a:solidFill>
                        <a:schemeClr val="tx2"/>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9</a:t>
                      </a:r>
                    </a:p>
                  </a:txBody>
                  <a:tcPr marL="0" marR="0" marT="0" marB="0"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10</a:t>
                      </a:r>
                    </a:p>
                  </a:txBody>
                  <a:tcPr marL="0" marR="0" marT="0" marB="0"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11</a:t>
                      </a:r>
                    </a:p>
                  </a:txBody>
                  <a:tcPr marL="0" marR="0" marT="0" marB="0" anchor="ctr" horzOverflow="overflow">
                    <a:lnL w="28575" cap="flat" cmpd="sng" algn="ctr">
                      <a:noFill/>
                      <a:prstDash val="solid"/>
                      <a:round/>
                      <a:headEnd type="none" w="med" len="med"/>
                      <a:tailEnd type="none" w="med" len="med"/>
                    </a:lnL>
                    <a:lnR w="952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12</a:t>
                      </a:r>
                    </a:p>
                  </a:txBody>
                  <a:tcPr marL="0" marR="0" marT="0" marB="0" anchor="ctr" horzOverflow="overflow">
                    <a:lnL w="9525" cap="flat" cmpd="sng" algn="ctr">
                      <a:solidFill>
                        <a:schemeClr val="tx2"/>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13</a:t>
                      </a:r>
                    </a:p>
                  </a:txBody>
                  <a:tcPr marL="0" marR="0" marT="0" marB="0"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14</a:t>
                      </a:r>
                    </a:p>
                  </a:txBody>
                  <a:tcPr marL="0" marR="0" marT="0" marB="0"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5D5D5D"/>
                          </a:solidFill>
                          <a:effectLst/>
                          <a:latin typeface="Arial" charset="0"/>
                          <a:ea typeface="ＭＳ Ｐゴシック" pitchFamily="-112" charset="-128"/>
                        </a:rPr>
                        <a:t>15</a:t>
                      </a:r>
                    </a:p>
                  </a:txBody>
                  <a:tcPr marL="0" marR="0" marT="0" marB="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398966">
                <a:tc>
                  <a:txBody>
                    <a:bodyPr/>
                    <a:lstStyle/>
                    <a:p>
                      <a:pPr marL="117475" indent="-117475" eaLnBrk="0" hangingPunct="0">
                        <a:spcBef>
                          <a:spcPct val="100000"/>
                        </a:spcBef>
                        <a:buClr>
                          <a:schemeClr val="bg1">
                            <a:lumMod val="50000"/>
                          </a:schemeClr>
                        </a:buClr>
                        <a:buFontTx/>
                        <a:buChar char="•"/>
                      </a:pPr>
                      <a:r>
                        <a:rPr lang="en-GB" sz="1400" dirty="0" smtClean="0">
                          <a:solidFill>
                            <a:schemeClr val="tx1"/>
                          </a:solidFill>
                          <a:latin typeface="Arial" pitchFamily="34" charset="0"/>
                          <a:cs typeface="Arial" pitchFamily="34" charset="0"/>
                        </a:rPr>
                        <a:t>Point one with </a:t>
                      </a:r>
                      <a:r>
                        <a:rPr lang="en-GB" sz="1400" b="1" dirty="0" smtClean="0">
                          <a:solidFill>
                            <a:schemeClr val="tx1"/>
                          </a:solidFill>
                          <a:latin typeface="Arial" pitchFamily="34" charset="0"/>
                          <a:cs typeface="Arial" pitchFamily="34" charset="0"/>
                        </a:rPr>
                        <a:t>critical part bolded</a:t>
                      </a:r>
                      <a:r>
                        <a:rPr lang="en-GB" sz="1400" dirty="0" smtClean="0">
                          <a:solidFill>
                            <a:schemeClr val="tx1"/>
                          </a:solidFill>
                          <a:latin typeface="Arial" pitchFamily="34" charset="0"/>
                          <a:cs typeface="Arial" pitchFamily="34" charset="0"/>
                        </a:rPr>
                        <a:t> if desired</a:t>
                      </a:r>
                    </a:p>
                    <a:p>
                      <a:pPr marL="288925" lvl="1" indent="-171450" eaLnBrk="0" hangingPunct="0">
                        <a:spcBef>
                          <a:spcPct val="20000"/>
                        </a:spcBef>
                        <a:buClr>
                          <a:schemeClr val="bg1">
                            <a:lumMod val="50000"/>
                          </a:schemeClr>
                        </a:buClr>
                        <a:buFontTx/>
                        <a:buChar char="–"/>
                      </a:pPr>
                      <a:r>
                        <a:rPr lang="en-GB" sz="1400" dirty="0" smtClean="0">
                          <a:solidFill>
                            <a:schemeClr val="tx1"/>
                          </a:solidFill>
                          <a:latin typeface="Arial" pitchFamily="34" charset="0"/>
                          <a:cs typeface="Arial" pitchFamily="34" charset="0"/>
                        </a:rPr>
                        <a:t>Sub point one</a:t>
                      </a:r>
                    </a:p>
                    <a:p>
                      <a:pPr marL="288925" lvl="1" indent="-171450" eaLnBrk="0" hangingPunct="0">
                        <a:spcBef>
                          <a:spcPct val="20000"/>
                        </a:spcBef>
                        <a:buClr>
                          <a:schemeClr val="bg1">
                            <a:lumMod val="50000"/>
                          </a:schemeClr>
                        </a:buClr>
                        <a:buFontTx/>
                        <a:buChar char="–"/>
                      </a:pPr>
                      <a:r>
                        <a:rPr lang="en-GB" sz="1400" dirty="0" smtClean="0">
                          <a:solidFill>
                            <a:schemeClr val="tx1"/>
                          </a:solidFill>
                          <a:latin typeface="Arial" pitchFamily="34" charset="0"/>
                          <a:cs typeface="Arial" pitchFamily="34" charset="0"/>
                        </a:rPr>
                        <a:t>Sub point two</a:t>
                      </a:r>
                    </a:p>
                    <a:p>
                      <a:pPr marL="117475" indent="-117475" eaLnBrk="0" hangingPunct="0">
                        <a:spcBef>
                          <a:spcPct val="100000"/>
                        </a:spcBef>
                        <a:buClr>
                          <a:schemeClr val="bg1">
                            <a:lumMod val="50000"/>
                          </a:schemeClr>
                        </a:buClr>
                        <a:buFontTx/>
                        <a:buChar char="•"/>
                      </a:pPr>
                      <a:r>
                        <a:rPr lang="en-GB" sz="1400" dirty="0" smtClean="0">
                          <a:solidFill>
                            <a:schemeClr val="tx1"/>
                          </a:solidFill>
                          <a:latin typeface="Arial" pitchFamily="34" charset="0"/>
                          <a:cs typeface="Arial" pitchFamily="34" charset="0"/>
                        </a:rPr>
                        <a:t>Point two with </a:t>
                      </a:r>
                      <a:r>
                        <a:rPr lang="en-GB" sz="1400" b="1" dirty="0" smtClean="0">
                          <a:solidFill>
                            <a:schemeClr val="tx1"/>
                          </a:solidFill>
                          <a:latin typeface="Arial" pitchFamily="34" charset="0"/>
                          <a:cs typeface="Arial" pitchFamily="34" charset="0"/>
                        </a:rPr>
                        <a:t>critical part bolded </a:t>
                      </a:r>
                      <a:r>
                        <a:rPr lang="en-GB" sz="1400" dirty="0" smtClean="0">
                          <a:solidFill>
                            <a:schemeClr val="tx1"/>
                          </a:solidFill>
                          <a:latin typeface="Arial" pitchFamily="34" charset="0"/>
                          <a:cs typeface="Arial" pitchFamily="34" charset="0"/>
                        </a:rPr>
                        <a:t>if desired</a:t>
                      </a:r>
                    </a:p>
                    <a:p>
                      <a:pPr marL="288925" lvl="1" indent="-171450" eaLnBrk="0" hangingPunct="0">
                        <a:spcBef>
                          <a:spcPct val="20000"/>
                        </a:spcBef>
                        <a:buClr>
                          <a:schemeClr val="bg1">
                            <a:lumMod val="50000"/>
                          </a:schemeClr>
                        </a:buClr>
                        <a:buFontTx/>
                        <a:buChar char="–"/>
                      </a:pPr>
                      <a:r>
                        <a:rPr lang="en-GB" sz="1400" dirty="0" smtClean="0">
                          <a:solidFill>
                            <a:schemeClr val="tx1"/>
                          </a:solidFill>
                          <a:latin typeface="Arial" pitchFamily="34" charset="0"/>
                          <a:cs typeface="Arial" pitchFamily="34" charset="0"/>
                        </a:rPr>
                        <a:t>Sub point one</a:t>
                      </a:r>
                    </a:p>
                    <a:p>
                      <a:pPr marL="288925" lvl="1" indent="-171450" eaLnBrk="0" hangingPunct="0">
                        <a:spcBef>
                          <a:spcPct val="20000"/>
                        </a:spcBef>
                        <a:buClr>
                          <a:schemeClr val="bg1">
                            <a:lumMod val="50000"/>
                          </a:schemeClr>
                        </a:buClr>
                        <a:buFontTx/>
                        <a:buChar char="–"/>
                      </a:pPr>
                      <a:r>
                        <a:rPr lang="en-GB" sz="1400" dirty="0" smtClean="0">
                          <a:solidFill>
                            <a:schemeClr val="tx1"/>
                          </a:solidFill>
                          <a:latin typeface="Arial" pitchFamily="34" charset="0"/>
                          <a:cs typeface="Arial" pitchFamily="34" charset="0"/>
                        </a:rPr>
                        <a:t>Sub point two</a:t>
                      </a:r>
                    </a:p>
                    <a:p>
                      <a:pPr marL="117475" indent="-117475" eaLnBrk="0" hangingPunct="0">
                        <a:spcBef>
                          <a:spcPct val="100000"/>
                        </a:spcBef>
                        <a:buClr>
                          <a:schemeClr val="bg1">
                            <a:lumMod val="50000"/>
                          </a:schemeClr>
                        </a:buClr>
                        <a:buFontTx/>
                        <a:buChar char="•"/>
                      </a:pPr>
                      <a:r>
                        <a:rPr lang="en-GB" sz="1400" dirty="0" smtClean="0">
                          <a:solidFill>
                            <a:schemeClr val="tx1"/>
                          </a:solidFill>
                          <a:latin typeface="Arial" pitchFamily="34" charset="0"/>
                          <a:cs typeface="Arial" pitchFamily="34" charset="0"/>
                        </a:rPr>
                        <a:t>Point three with </a:t>
                      </a:r>
                      <a:r>
                        <a:rPr lang="en-GB" sz="1400" b="1" dirty="0" smtClean="0">
                          <a:solidFill>
                            <a:schemeClr val="tx1"/>
                          </a:solidFill>
                          <a:latin typeface="Arial" pitchFamily="34" charset="0"/>
                          <a:cs typeface="Arial" pitchFamily="34" charset="0"/>
                        </a:rPr>
                        <a:t>critical part bolded </a:t>
                      </a:r>
                      <a:r>
                        <a:rPr lang="en-GB" sz="1400" dirty="0" smtClean="0">
                          <a:solidFill>
                            <a:schemeClr val="tx1"/>
                          </a:solidFill>
                          <a:latin typeface="Arial" pitchFamily="34" charset="0"/>
                          <a:cs typeface="Arial" pitchFamily="34" charset="0"/>
                        </a:rPr>
                        <a:t>if desired</a:t>
                      </a:r>
                    </a:p>
                    <a:p>
                      <a:pPr marL="288925" lvl="1" indent="-171450" eaLnBrk="0" hangingPunct="0">
                        <a:spcBef>
                          <a:spcPct val="20000"/>
                        </a:spcBef>
                        <a:buClr>
                          <a:schemeClr val="bg1">
                            <a:lumMod val="50000"/>
                          </a:schemeClr>
                        </a:buClr>
                        <a:buFontTx/>
                        <a:buChar char="–"/>
                      </a:pPr>
                      <a:r>
                        <a:rPr lang="en-GB" sz="1400" dirty="0" smtClean="0">
                          <a:solidFill>
                            <a:schemeClr val="tx1"/>
                          </a:solidFill>
                          <a:latin typeface="Arial" pitchFamily="34" charset="0"/>
                          <a:cs typeface="Arial" pitchFamily="34" charset="0"/>
                        </a:rPr>
                        <a:t>Sub point one</a:t>
                      </a:r>
                    </a:p>
                    <a:p>
                      <a:pPr marL="288925" lvl="1" indent="-171450" eaLnBrk="0" hangingPunct="0">
                        <a:spcBef>
                          <a:spcPct val="20000"/>
                        </a:spcBef>
                        <a:buClr>
                          <a:schemeClr val="bg1">
                            <a:lumMod val="50000"/>
                          </a:schemeClr>
                        </a:buClr>
                        <a:buFontTx/>
                        <a:buChar char="–"/>
                      </a:pPr>
                      <a:r>
                        <a:rPr lang="en-GB" sz="1400" dirty="0" smtClean="0">
                          <a:solidFill>
                            <a:schemeClr val="tx1"/>
                          </a:solidFill>
                          <a:latin typeface="Arial" pitchFamily="34" charset="0"/>
                          <a:cs typeface="Arial" pitchFamily="34" charset="0"/>
                        </a:rPr>
                        <a:t>Sub point two</a:t>
                      </a:r>
                    </a:p>
                    <a:p>
                      <a:pPr marL="682625" lvl="1" indent="-225425" eaLnBrk="0" hangingPunct="0">
                        <a:spcBef>
                          <a:spcPct val="20000"/>
                        </a:spcBef>
                        <a:buClr>
                          <a:schemeClr val="bg1">
                            <a:lumMod val="50000"/>
                          </a:schemeClr>
                        </a:buClr>
                        <a:buFontTx/>
                        <a:buChar char="–"/>
                      </a:pPr>
                      <a:endParaRPr lang="en-GB" sz="1400" dirty="0">
                        <a:solidFill>
                          <a:schemeClr val="tx1"/>
                        </a:solidFill>
                        <a:latin typeface="Arial" pitchFamily="34" charset="0"/>
                        <a:cs typeface="Arial" pitchFamily="34" charset="0"/>
                      </a:endParaRPr>
                    </a:p>
                  </a:txBody>
                  <a:tcPr marL="167164" marR="167164" horzOverflow="overflow">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231775" indent="-231775" eaLnBrk="0" hangingPunct="0">
                        <a:spcBef>
                          <a:spcPct val="100000"/>
                        </a:spcBef>
                        <a:buClr>
                          <a:schemeClr val="accent1"/>
                        </a:buClr>
                        <a:buFontTx/>
                        <a:buNone/>
                      </a:pPr>
                      <a:endParaRPr lang="en-GB" sz="1200" dirty="0">
                        <a:solidFill>
                          <a:schemeClr val="tx2"/>
                        </a:solidFill>
                        <a:latin typeface="Arial" pitchFamily="34" charset="0"/>
                        <a:cs typeface="Arial" pitchFamily="34" charset="0"/>
                      </a:endParaRPr>
                    </a:p>
                  </a:txBody>
                  <a:tcPr marL="167164" marR="167164"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4">
                  <a:txBody>
                    <a:bodyPr/>
                    <a:lstStyle/>
                    <a:p>
                      <a:pPr marL="231775" indent="-231775" eaLnBrk="0" hangingPunct="0">
                        <a:spcBef>
                          <a:spcPct val="100000"/>
                        </a:spcBef>
                        <a:buClr>
                          <a:schemeClr val="accent1"/>
                        </a:buClr>
                        <a:buFontTx/>
                        <a:buNone/>
                      </a:pPr>
                      <a:endParaRPr lang="en-GB" sz="1200" dirty="0">
                        <a:solidFill>
                          <a:schemeClr val="tx2"/>
                        </a:solidFill>
                        <a:latin typeface="Arial" pitchFamily="34" charset="0"/>
                        <a:cs typeface="Arial" pitchFamily="34" charset="0"/>
                      </a:endParaRPr>
                    </a:p>
                  </a:txBody>
                  <a:tcPr marL="167164" marR="167164"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231775" indent="-231775" eaLnBrk="0" hangingPunct="0">
                        <a:spcBef>
                          <a:spcPct val="100000"/>
                        </a:spcBef>
                        <a:buClr>
                          <a:schemeClr val="accent1"/>
                        </a:buClr>
                        <a:buFontTx/>
                        <a:buNone/>
                      </a:pPr>
                      <a:endParaRPr lang="en-GB" sz="1200" dirty="0">
                        <a:solidFill>
                          <a:schemeClr val="tx2"/>
                        </a:solidFill>
                        <a:latin typeface="Arial" pitchFamily="34" charset="0"/>
                        <a:cs typeface="Arial" pitchFamily="34" charset="0"/>
                      </a:endParaRPr>
                    </a:p>
                  </a:txBody>
                  <a:tcPr marL="167164" marR="167164"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231775" indent="-231775" eaLnBrk="0" hangingPunct="0">
                        <a:spcBef>
                          <a:spcPct val="100000"/>
                        </a:spcBef>
                        <a:buClr>
                          <a:schemeClr val="accent1"/>
                        </a:buClr>
                        <a:buFontTx/>
                        <a:buNone/>
                      </a:pPr>
                      <a:endParaRPr lang="en-GB" sz="1200" dirty="0">
                        <a:solidFill>
                          <a:schemeClr val="tx2"/>
                        </a:solidFill>
                        <a:latin typeface="Arial" pitchFamily="34" charset="0"/>
                        <a:cs typeface="Arial" pitchFamily="34" charset="0"/>
                      </a:endParaRPr>
                    </a:p>
                  </a:txBody>
                  <a:tcPr marL="167164" marR="167164" horzOverflow="overflow">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5" name="Rectangle 38"/>
          <p:cNvSpPr>
            <a:spLocks noChangeArrowheads="1"/>
          </p:cNvSpPr>
          <p:nvPr/>
        </p:nvSpPr>
        <p:spPr bwMode="auto">
          <a:xfrm>
            <a:off x="3017327" y="6341466"/>
            <a:ext cx="155237" cy="142823"/>
          </a:xfrm>
          <a:prstGeom prst="rect">
            <a:avLst/>
          </a:prstGeom>
          <a:solidFill>
            <a:schemeClr val="accent1"/>
          </a:solidFill>
          <a:ln w="9525" algn="ctr">
            <a:noFill/>
            <a:miter lim="800000"/>
            <a:headEnd/>
            <a:tailEnd/>
          </a:ln>
        </p:spPr>
        <p:txBody>
          <a:bodyPr wrap="none" anchor="ctr"/>
          <a:lstStyle/>
          <a:p>
            <a:endParaRPr lang="it-IT">
              <a:solidFill>
                <a:srgbClr val="3F4040"/>
              </a:solidFill>
              <a:cs typeface="Arial" pitchFamily="34" charset="0"/>
            </a:endParaRPr>
          </a:p>
        </p:txBody>
      </p:sp>
      <p:sp>
        <p:nvSpPr>
          <p:cNvPr id="6" name="Rectangle 39"/>
          <p:cNvSpPr>
            <a:spLocks noChangeArrowheads="1"/>
          </p:cNvSpPr>
          <p:nvPr/>
        </p:nvSpPr>
        <p:spPr bwMode="auto">
          <a:xfrm>
            <a:off x="3204249" y="6323977"/>
            <a:ext cx="904553" cy="177800"/>
          </a:xfrm>
          <a:prstGeom prst="rect">
            <a:avLst/>
          </a:prstGeom>
          <a:noFill/>
          <a:ln w="9525">
            <a:noFill/>
            <a:miter lim="800000"/>
            <a:headEnd/>
            <a:tailEnd/>
          </a:ln>
        </p:spPr>
        <p:txBody>
          <a:bodyPr wrap="none" lIns="39496" tIns="39496" rIns="39496" bIns="39496" anchor="ctr"/>
          <a:lstStyle/>
          <a:p>
            <a:pPr defTabSz="820738" eaLnBrk="0" hangingPunct="0">
              <a:spcBef>
                <a:spcPct val="50000"/>
              </a:spcBef>
            </a:pPr>
            <a:r>
              <a:rPr lang="en-US" sz="1300" dirty="0">
                <a:solidFill>
                  <a:srgbClr val="3F4040"/>
                </a:solidFill>
                <a:cs typeface="Arial" pitchFamily="34" charset="0"/>
              </a:rPr>
              <a:t>Complete</a:t>
            </a:r>
          </a:p>
        </p:txBody>
      </p:sp>
      <p:sp>
        <p:nvSpPr>
          <p:cNvPr id="7" name="Rectangle 41"/>
          <p:cNvSpPr>
            <a:spLocks noChangeArrowheads="1"/>
          </p:cNvSpPr>
          <p:nvPr/>
        </p:nvSpPr>
        <p:spPr bwMode="auto">
          <a:xfrm>
            <a:off x="4077990" y="6341466"/>
            <a:ext cx="155224" cy="142823"/>
          </a:xfrm>
          <a:prstGeom prst="rect">
            <a:avLst/>
          </a:prstGeom>
          <a:solidFill>
            <a:schemeClr val="accent3"/>
          </a:solidFill>
          <a:ln w="9525" algn="ctr">
            <a:noFill/>
            <a:miter lim="800000"/>
            <a:headEnd/>
            <a:tailEnd/>
          </a:ln>
        </p:spPr>
        <p:txBody>
          <a:bodyPr wrap="none" anchor="ctr"/>
          <a:lstStyle/>
          <a:p>
            <a:endParaRPr lang="it-IT">
              <a:solidFill>
                <a:srgbClr val="3F4040"/>
              </a:solidFill>
              <a:cs typeface="Arial" pitchFamily="34" charset="0"/>
            </a:endParaRPr>
          </a:p>
        </p:txBody>
      </p:sp>
      <p:sp>
        <p:nvSpPr>
          <p:cNvPr id="8" name="Rectangle 42"/>
          <p:cNvSpPr>
            <a:spLocks noChangeArrowheads="1"/>
          </p:cNvSpPr>
          <p:nvPr/>
        </p:nvSpPr>
        <p:spPr bwMode="auto">
          <a:xfrm>
            <a:off x="4276466" y="6323977"/>
            <a:ext cx="902986" cy="177800"/>
          </a:xfrm>
          <a:prstGeom prst="rect">
            <a:avLst/>
          </a:prstGeom>
          <a:noFill/>
          <a:ln w="9525">
            <a:noFill/>
            <a:miter lim="800000"/>
            <a:headEnd/>
            <a:tailEnd/>
          </a:ln>
        </p:spPr>
        <p:txBody>
          <a:bodyPr wrap="none" lIns="39496" tIns="39496" rIns="39496" bIns="39496" anchor="ctr"/>
          <a:lstStyle/>
          <a:p>
            <a:pPr defTabSz="820738" eaLnBrk="0" hangingPunct="0">
              <a:spcBef>
                <a:spcPct val="50000"/>
              </a:spcBef>
            </a:pPr>
            <a:r>
              <a:rPr lang="en-US" sz="1300" dirty="0">
                <a:solidFill>
                  <a:srgbClr val="3F4040"/>
                </a:solidFill>
                <a:cs typeface="Arial" pitchFamily="34" charset="0"/>
              </a:rPr>
              <a:t>In-process</a:t>
            </a:r>
          </a:p>
        </p:txBody>
      </p:sp>
      <p:sp>
        <p:nvSpPr>
          <p:cNvPr id="11" name="Freeform 31"/>
          <p:cNvSpPr>
            <a:spLocks/>
          </p:cNvSpPr>
          <p:nvPr/>
        </p:nvSpPr>
        <p:spPr bwMode="auto">
          <a:xfrm>
            <a:off x="4691176" y="4371925"/>
            <a:ext cx="180270" cy="93663"/>
          </a:xfrm>
          <a:custGeom>
            <a:avLst/>
            <a:gdLst>
              <a:gd name="T0" fmla="*/ 52 w 104"/>
              <a:gd name="T1" fmla="*/ 0 h 52"/>
              <a:gd name="T2" fmla="*/ 0 w 104"/>
              <a:gd name="T3" fmla="*/ 52 h 52"/>
              <a:gd name="T4" fmla="*/ 104 w 104"/>
              <a:gd name="T5" fmla="*/ 52 h 52"/>
              <a:gd name="T6" fmla="*/ 52 w 104"/>
              <a:gd name="T7" fmla="*/ 0 h 52"/>
              <a:gd name="T8" fmla="*/ 0 60000 65536"/>
              <a:gd name="T9" fmla="*/ 0 60000 65536"/>
              <a:gd name="T10" fmla="*/ 0 60000 65536"/>
              <a:gd name="T11" fmla="*/ 0 60000 65536"/>
              <a:gd name="T12" fmla="*/ 0 w 104"/>
              <a:gd name="T13" fmla="*/ 0 h 52"/>
              <a:gd name="T14" fmla="*/ 104 w 104"/>
              <a:gd name="T15" fmla="*/ 52 h 52"/>
            </a:gdLst>
            <a:ahLst/>
            <a:cxnLst>
              <a:cxn ang="T8">
                <a:pos x="T0" y="T1"/>
              </a:cxn>
              <a:cxn ang="T9">
                <a:pos x="T2" y="T3"/>
              </a:cxn>
              <a:cxn ang="T10">
                <a:pos x="T4" y="T5"/>
              </a:cxn>
              <a:cxn ang="T11">
                <a:pos x="T6" y="T7"/>
              </a:cxn>
            </a:cxnLst>
            <a:rect l="T12" t="T13" r="T14" b="T15"/>
            <a:pathLst>
              <a:path w="104" h="52">
                <a:moveTo>
                  <a:pt x="52" y="0"/>
                </a:moveTo>
                <a:lnTo>
                  <a:pt x="0" y="52"/>
                </a:lnTo>
                <a:lnTo>
                  <a:pt x="104" y="52"/>
                </a:lnTo>
                <a:lnTo>
                  <a:pt x="52" y="0"/>
                </a:lnTo>
                <a:close/>
              </a:path>
            </a:pathLst>
          </a:custGeom>
          <a:solidFill>
            <a:schemeClr val="tx1"/>
          </a:solidFill>
          <a:ln w="9525" cap="flat" cmpd="sng">
            <a:noFill/>
            <a:prstDash val="solid"/>
            <a:round/>
            <a:headEnd/>
            <a:tailEnd/>
          </a:ln>
        </p:spPr>
        <p:txBody>
          <a:bodyPr wrap="none" anchor="ctr"/>
          <a:lstStyle/>
          <a:p>
            <a:endParaRPr lang="en-US" dirty="0">
              <a:solidFill>
                <a:srgbClr val="3F4040"/>
              </a:solidFill>
              <a:cs typeface="Arial" pitchFamily="34" charset="0"/>
            </a:endParaRPr>
          </a:p>
        </p:txBody>
      </p:sp>
      <p:sp>
        <p:nvSpPr>
          <p:cNvPr id="12" name="Freeform 32"/>
          <p:cNvSpPr>
            <a:spLocks/>
          </p:cNvSpPr>
          <p:nvPr/>
        </p:nvSpPr>
        <p:spPr bwMode="auto">
          <a:xfrm>
            <a:off x="5422656" y="4614813"/>
            <a:ext cx="183737" cy="93662"/>
          </a:xfrm>
          <a:custGeom>
            <a:avLst/>
            <a:gdLst>
              <a:gd name="T0" fmla="*/ 52 w 105"/>
              <a:gd name="T1" fmla="*/ 0 h 52"/>
              <a:gd name="T2" fmla="*/ 0 w 105"/>
              <a:gd name="T3" fmla="*/ 52 h 52"/>
              <a:gd name="T4" fmla="*/ 105 w 105"/>
              <a:gd name="T5" fmla="*/ 52 h 52"/>
              <a:gd name="T6" fmla="*/ 52 w 105"/>
              <a:gd name="T7" fmla="*/ 0 h 52"/>
              <a:gd name="T8" fmla="*/ 0 60000 65536"/>
              <a:gd name="T9" fmla="*/ 0 60000 65536"/>
              <a:gd name="T10" fmla="*/ 0 60000 65536"/>
              <a:gd name="T11" fmla="*/ 0 60000 65536"/>
              <a:gd name="T12" fmla="*/ 0 w 105"/>
              <a:gd name="T13" fmla="*/ 0 h 52"/>
              <a:gd name="T14" fmla="*/ 105 w 105"/>
              <a:gd name="T15" fmla="*/ 52 h 52"/>
            </a:gdLst>
            <a:ahLst/>
            <a:cxnLst>
              <a:cxn ang="T8">
                <a:pos x="T0" y="T1"/>
              </a:cxn>
              <a:cxn ang="T9">
                <a:pos x="T2" y="T3"/>
              </a:cxn>
              <a:cxn ang="T10">
                <a:pos x="T4" y="T5"/>
              </a:cxn>
              <a:cxn ang="T11">
                <a:pos x="T6" y="T7"/>
              </a:cxn>
            </a:cxnLst>
            <a:rect l="T12" t="T13" r="T14" b="T15"/>
            <a:pathLst>
              <a:path w="105" h="52">
                <a:moveTo>
                  <a:pt x="52" y="0"/>
                </a:moveTo>
                <a:lnTo>
                  <a:pt x="0" y="52"/>
                </a:lnTo>
                <a:lnTo>
                  <a:pt x="105" y="52"/>
                </a:lnTo>
                <a:lnTo>
                  <a:pt x="52" y="0"/>
                </a:lnTo>
                <a:close/>
              </a:path>
            </a:pathLst>
          </a:custGeom>
          <a:solidFill>
            <a:schemeClr val="tx1"/>
          </a:solidFill>
          <a:ln w="9525" cap="flat" cmpd="sng">
            <a:noFill/>
            <a:prstDash val="solid"/>
            <a:round/>
            <a:headEnd/>
            <a:tailEnd/>
          </a:ln>
        </p:spPr>
        <p:txBody>
          <a:bodyPr wrap="none" anchor="ctr"/>
          <a:lstStyle/>
          <a:p>
            <a:endParaRPr lang="en-US" dirty="0">
              <a:solidFill>
                <a:srgbClr val="3F4040"/>
              </a:solidFill>
              <a:cs typeface="Arial" pitchFamily="34" charset="0"/>
            </a:endParaRPr>
          </a:p>
        </p:txBody>
      </p:sp>
      <p:sp>
        <p:nvSpPr>
          <p:cNvPr id="15" name="Text Box 35"/>
          <p:cNvSpPr txBox="1">
            <a:spLocks noChangeArrowheads="1"/>
          </p:cNvSpPr>
          <p:nvPr/>
        </p:nvSpPr>
        <p:spPr bwMode="auto">
          <a:xfrm>
            <a:off x="4627042" y="4476700"/>
            <a:ext cx="381341" cy="198438"/>
          </a:xfrm>
          <a:prstGeom prst="rect">
            <a:avLst/>
          </a:prstGeom>
          <a:noFill/>
          <a:ln w="19050">
            <a:noFill/>
            <a:miter lim="800000"/>
            <a:headEnd/>
            <a:tailEnd/>
          </a:ln>
        </p:spPr>
        <p:txBody>
          <a:bodyPr wrap="none" lIns="0" tIns="0" rIns="0" bIns="0">
            <a:spAutoFit/>
          </a:bodyPr>
          <a:lstStyle/>
          <a:p>
            <a:pPr algn="ctr" defTabSz="757238" eaLnBrk="0" hangingPunct="0"/>
            <a:r>
              <a:rPr lang="en-US" sz="1300" dirty="0">
                <a:solidFill>
                  <a:srgbClr val="3F4040"/>
                </a:solidFill>
                <a:cs typeface="Arial" pitchFamily="34" charset="0"/>
              </a:rPr>
              <a:t>Date</a:t>
            </a:r>
          </a:p>
        </p:txBody>
      </p:sp>
      <p:sp>
        <p:nvSpPr>
          <p:cNvPr id="16" name="Text Box 36"/>
          <p:cNvSpPr txBox="1">
            <a:spLocks noChangeArrowheads="1"/>
          </p:cNvSpPr>
          <p:nvPr/>
        </p:nvSpPr>
        <p:spPr bwMode="auto">
          <a:xfrm>
            <a:off x="5303055" y="4716413"/>
            <a:ext cx="381341" cy="198437"/>
          </a:xfrm>
          <a:prstGeom prst="rect">
            <a:avLst/>
          </a:prstGeom>
          <a:noFill/>
          <a:ln w="19050">
            <a:noFill/>
            <a:miter lim="800000"/>
            <a:headEnd/>
            <a:tailEnd/>
          </a:ln>
        </p:spPr>
        <p:txBody>
          <a:bodyPr wrap="none" lIns="0" tIns="0" rIns="0" bIns="0">
            <a:spAutoFit/>
          </a:bodyPr>
          <a:lstStyle/>
          <a:p>
            <a:pPr algn="ctr" defTabSz="757238" eaLnBrk="0" hangingPunct="0"/>
            <a:r>
              <a:rPr lang="en-US" sz="1300" dirty="0">
                <a:solidFill>
                  <a:srgbClr val="3F4040"/>
                </a:solidFill>
                <a:cs typeface="Arial" pitchFamily="34" charset="0"/>
              </a:rPr>
              <a:t>Date</a:t>
            </a:r>
          </a:p>
        </p:txBody>
      </p:sp>
      <p:sp>
        <p:nvSpPr>
          <p:cNvPr id="18" name="Parallelogram 17"/>
          <p:cNvSpPr/>
          <p:nvPr/>
        </p:nvSpPr>
        <p:spPr bwMode="auto">
          <a:xfrm>
            <a:off x="4592375" y="4027438"/>
            <a:ext cx="2596076" cy="109728"/>
          </a:xfrm>
          <a:prstGeom prst="parallelogram">
            <a:avLst>
              <a:gd name="adj" fmla="val 62408"/>
            </a:avLst>
          </a:prstGeom>
          <a:solidFill>
            <a:schemeClr val="accent3"/>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19" name="Parallelogram 18"/>
          <p:cNvSpPr/>
          <p:nvPr/>
        </p:nvSpPr>
        <p:spPr bwMode="auto">
          <a:xfrm>
            <a:off x="4592374" y="3709938"/>
            <a:ext cx="3630875" cy="109728"/>
          </a:xfrm>
          <a:prstGeom prst="parallelogram">
            <a:avLst>
              <a:gd name="adj" fmla="val 62408"/>
            </a:avLst>
          </a:prstGeom>
          <a:solidFill>
            <a:schemeClr val="accent3"/>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20" name="Parallelogram 19"/>
          <p:cNvSpPr/>
          <p:nvPr/>
        </p:nvSpPr>
        <p:spPr bwMode="auto">
          <a:xfrm>
            <a:off x="4095511" y="5383798"/>
            <a:ext cx="1371600" cy="109728"/>
          </a:xfrm>
          <a:prstGeom prst="parallelogram">
            <a:avLst>
              <a:gd name="adj" fmla="val 62408"/>
            </a:avLst>
          </a:prstGeom>
          <a:solidFill>
            <a:schemeClr val="accent1"/>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21" name="Parallelogram 20"/>
          <p:cNvSpPr/>
          <p:nvPr/>
        </p:nvSpPr>
        <p:spPr bwMode="auto">
          <a:xfrm>
            <a:off x="3866911" y="3196858"/>
            <a:ext cx="457200" cy="109728"/>
          </a:xfrm>
          <a:prstGeom prst="parallelogram">
            <a:avLst>
              <a:gd name="adj" fmla="val 62408"/>
            </a:avLst>
          </a:prstGeom>
          <a:solidFill>
            <a:schemeClr val="accent1"/>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grpSp>
        <p:nvGrpSpPr>
          <p:cNvPr id="22" name="Group 21"/>
          <p:cNvGrpSpPr/>
          <p:nvPr/>
        </p:nvGrpSpPr>
        <p:grpSpPr>
          <a:xfrm flipH="1">
            <a:off x="0" y="1392872"/>
            <a:ext cx="5555867" cy="458346"/>
            <a:chOff x="4789713" y="1156893"/>
            <a:chExt cx="3966554" cy="458346"/>
          </a:xfrm>
          <a:solidFill>
            <a:schemeClr val="accent1"/>
          </a:solidFill>
        </p:grpSpPr>
        <p:sp>
          <p:nvSpPr>
            <p:cNvPr id="23" name="Parallelogram 22"/>
            <p:cNvSpPr/>
            <p:nvPr/>
          </p:nvSpPr>
          <p:spPr bwMode="auto">
            <a:xfrm flipH="1">
              <a:off x="4789713"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24" name="Rectangle 23"/>
            <p:cNvSpPr/>
            <p:nvPr/>
          </p:nvSpPr>
          <p:spPr bwMode="auto">
            <a:xfrm>
              <a:off x="5822830" y="1156893"/>
              <a:ext cx="293343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cxnSp>
        <p:nvCxnSpPr>
          <p:cNvPr id="25" name="Straight Connector 24"/>
          <p:cNvCxnSpPr/>
          <p:nvPr/>
        </p:nvCxnSpPr>
        <p:spPr bwMode="auto">
          <a:xfrm>
            <a:off x="0" y="1378142"/>
            <a:ext cx="8756267"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sp>
        <p:nvSpPr>
          <p:cNvPr id="26" name="TextBox 25"/>
          <p:cNvSpPr txBox="1"/>
          <p:nvPr/>
        </p:nvSpPr>
        <p:spPr bwMode="white">
          <a:xfrm>
            <a:off x="436880" y="1438554"/>
            <a:ext cx="4653280" cy="363048"/>
          </a:xfrm>
          <a:prstGeom prst="rect">
            <a:avLst/>
          </a:prstGeom>
          <a:noFill/>
          <a:ln w="9525">
            <a:noFill/>
            <a:miter lim="800000"/>
            <a:headEnd/>
            <a:tailEnd/>
          </a:ln>
        </p:spPr>
        <p:txBody>
          <a:bodyPr wrap="square" rtlCol="0">
            <a:spAutoFit/>
          </a:bodyPr>
          <a:lstStyle/>
          <a:p>
            <a:pPr eaLnBrk="0" hangingPunct="0">
              <a:lnSpc>
                <a:spcPct val="105000"/>
              </a:lnSpc>
            </a:pPr>
            <a:r>
              <a:rPr lang="en-US" b="1" dirty="0">
                <a:solidFill>
                  <a:srgbClr val="FFFFFF"/>
                </a:solidFill>
              </a:rPr>
              <a:t>Sample Use of Angle Heading Here</a:t>
            </a:r>
          </a:p>
        </p:txBody>
      </p:sp>
      <p:sp>
        <p:nvSpPr>
          <p:cNvPr id="9" name="Footer Placeholder 8"/>
          <p:cNvSpPr>
            <a:spLocks noGrp="1"/>
          </p:cNvSpPr>
          <p:nvPr>
            <p:ph type="ftr" sz="quarter" idx="20"/>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8195188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Sample</a:t>
            </a:r>
            <a:endParaRPr lang="en-US" dirty="0"/>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2108097675"/>
              </p:ext>
            </p:extLst>
          </p:nvPr>
        </p:nvGraphicFramePr>
        <p:xfrm>
          <a:off x="399667" y="2133600"/>
          <a:ext cx="8356600" cy="3794125"/>
        </p:xfrm>
        <a:graphic>
          <a:graphicData uri="http://schemas.openxmlformats.org/drawingml/2006/table">
            <a:tbl>
              <a:tblPr firstRow="1" bandRow="1">
                <a:tableStyleId>{5C22544A-7EE6-4342-B048-85BDC9FD1C3A}</a:tableStyleId>
              </a:tblPr>
              <a:tblGrid>
                <a:gridCol w="2089150"/>
                <a:gridCol w="2089150"/>
                <a:gridCol w="2089150"/>
                <a:gridCol w="2089150"/>
              </a:tblGrid>
              <a:tr h="1700120">
                <a:tc>
                  <a:txBody>
                    <a:bodyPr/>
                    <a:lstStyle/>
                    <a:p>
                      <a:r>
                        <a:rPr lang="en-US" sz="1400" b="0" dirty="0" smtClean="0">
                          <a:solidFill>
                            <a:schemeClr val="tx1"/>
                          </a:solidFill>
                        </a:rPr>
                        <a:t>Lorem ipsum dolor sit amet, labitur qualisque mea ad.</a:t>
                      </a:r>
                      <a:r>
                        <a:rPr lang="en-US" sz="1400" b="0" baseline="0" dirty="0" smtClean="0">
                          <a:solidFill>
                            <a:schemeClr val="tx1"/>
                          </a:solidFill>
                        </a:rPr>
                        <a:t> </a:t>
                      </a:r>
                      <a:endParaRPr lang="en-US" sz="1400" b="0" dirty="0" smtClean="0">
                        <a:solidFill>
                          <a:schemeClr val="tx1"/>
                        </a:solidFill>
                      </a:endParaRP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l" defTabSz="914400" rtl="0" eaLnBrk="1" latinLnBrk="0" hangingPunct="1"/>
                      <a:r>
                        <a:rPr lang="en-US" sz="1400" b="0" kern="1200" dirty="0" smtClean="0">
                          <a:solidFill>
                            <a:schemeClr val="tx1"/>
                          </a:solidFill>
                          <a:latin typeface="+mn-lt"/>
                          <a:ea typeface="+mn-ea"/>
                          <a:cs typeface="+mn-cs"/>
                        </a:rPr>
                        <a:t>Nominavi comprehnsa in mea, persius amet corpora concludatuque eos ad. </a:t>
                      </a:r>
                      <a:endParaRPr lang="en-US" sz="1400" b="0" kern="1200" dirty="0">
                        <a:solidFill>
                          <a:schemeClr val="tx1"/>
                        </a:solidFill>
                        <a:latin typeface="+mn-lt"/>
                        <a:ea typeface="+mn-ea"/>
                        <a:cs typeface="+mn-cs"/>
                      </a:endParaRP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latin typeface="+mn-lt"/>
                          <a:ea typeface="+mn-ea"/>
                          <a:cs typeface="+mn-cs"/>
                        </a:rPr>
                        <a:t>Lorem ipsum dolor sit amet, labitur qualisque mea ad. </a:t>
                      </a: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latin typeface="+mn-lt"/>
                          <a:ea typeface="+mn-ea"/>
                          <a:cs typeface="+mn-cs"/>
                        </a:rPr>
                        <a:t>Nominavi comprehnsa in mea, persius amet corpora concludatuque eos ad. </a:t>
                      </a:r>
                    </a:p>
                  </a:txBody>
                  <a:tcPr marL="137160" marR="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96260">
                <a:tc>
                  <a:txBody>
                    <a:bodyPr/>
                    <a:lstStyle/>
                    <a:p>
                      <a:pPr algn="ctr"/>
                      <a:r>
                        <a:rPr lang="en-US" b="1" dirty="0" smtClean="0">
                          <a:solidFill>
                            <a:schemeClr val="bg1"/>
                          </a:solidFill>
                        </a:rPr>
                        <a:t>2014</a:t>
                      </a:r>
                      <a:endParaRPr lang="en-US" b="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b="1" dirty="0" smtClean="0">
                          <a:solidFill>
                            <a:schemeClr val="bg1"/>
                          </a:solidFill>
                        </a:rPr>
                        <a:t>2015</a:t>
                      </a:r>
                      <a:endParaRPr lang="en-US" b="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r>
                        <a:rPr lang="en-US" b="1" dirty="0" smtClean="0">
                          <a:solidFill>
                            <a:schemeClr val="bg1"/>
                          </a:solidFill>
                        </a:rPr>
                        <a:t>2016</a:t>
                      </a:r>
                      <a:endParaRPr lang="en-US" b="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b="1" dirty="0" smtClean="0">
                          <a:solidFill>
                            <a:schemeClr val="bg1"/>
                          </a:solidFill>
                        </a:rPr>
                        <a:t>2017</a:t>
                      </a:r>
                      <a:endParaRPr lang="en-US" b="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solidFill>
                  </a:tcPr>
                </a:tc>
              </a:tr>
              <a:tr h="1697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latin typeface="+mn-lt"/>
                          <a:ea typeface="+mn-ea"/>
                          <a:cs typeface="+mn-cs"/>
                        </a:rPr>
                        <a:t>Nominavi comprehnsa in mea, persius amet corpora concludatuque eos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latin typeface="+mn-lt"/>
                          <a:ea typeface="+mn-ea"/>
                          <a:cs typeface="+mn-cs"/>
                        </a:rPr>
                        <a:t>Lorem ipsum dolor sit amet, labitur qualisque mea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latin typeface="+mn-lt"/>
                          <a:ea typeface="+mn-ea"/>
                          <a:cs typeface="+mn-cs"/>
                        </a:rPr>
                        <a:t>Nominavi comprehnsa in mea, persius amet corpora concludatuque eos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latin typeface="+mn-lt"/>
                          <a:ea typeface="+mn-ea"/>
                          <a:cs typeface="+mn-cs"/>
                        </a:rPr>
                        <a:t>Lorem ipsum dolor sit amet, labitur qualisque mea ad. </a:t>
                      </a:r>
                    </a:p>
                  </a:txBody>
                  <a:tcPr marL="137160" marR="13716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7" name="Straight Connector 6"/>
          <p:cNvCxnSpPr/>
          <p:nvPr/>
        </p:nvCxnSpPr>
        <p:spPr bwMode="auto">
          <a:xfrm>
            <a:off x="1533492" y="2895600"/>
            <a:ext cx="0" cy="950614"/>
          </a:xfrm>
          <a:prstGeom prst="line">
            <a:avLst/>
          </a:prstGeom>
          <a:solidFill>
            <a:schemeClr val="accent1"/>
          </a:solidFill>
          <a:ln w="19050" cap="flat" cmpd="sng" algn="ctr">
            <a:solidFill>
              <a:schemeClr val="accent1"/>
            </a:solidFill>
            <a:prstDash val="solid"/>
            <a:round/>
            <a:headEnd type="oval" w="med" len="med"/>
            <a:tailEnd type="none" w="med" len="med"/>
          </a:ln>
          <a:effectLst/>
        </p:spPr>
      </p:cxnSp>
      <p:cxnSp>
        <p:nvCxnSpPr>
          <p:cNvPr id="13" name="Straight Connector 12"/>
          <p:cNvCxnSpPr/>
          <p:nvPr/>
        </p:nvCxnSpPr>
        <p:spPr bwMode="auto">
          <a:xfrm>
            <a:off x="3579575" y="3200400"/>
            <a:ext cx="0" cy="669957"/>
          </a:xfrm>
          <a:prstGeom prst="line">
            <a:avLst/>
          </a:prstGeom>
          <a:solidFill>
            <a:schemeClr val="accent1"/>
          </a:solidFill>
          <a:ln w="19050" cap="flat" cmpd="sng" algn="ctr">
            <a:solidFill>
              <a:schemeClr val="accent2"/>
            </a:solidFill>
            <a:prstDash val="solid"/>
            <a:round/>
            <a:headEnd type="oval" w="med" len="med"/>
            <a:tailEnd type="none" w="med" len="med"/>
          </a:ln>
          <a:effectLst/>
        </p:spPr>
      </p:cxnSp>
      <p:cxnSp>
        <p:nvCxnSpPr>
          <p:cNvPr id="15" name="Straight Connector 14"/>
          <p:cNvCxnSpPr/>
          <p:nvPr/>
        </p:nvCxnSpPr>
        <p:spPr bwMode="auto">
          <a:xfrm>
            <a:off x="5806728" y="2935586"/>
            <a:ext cx="0" cy="950614"/>
          </a:xfrm>
          <a:prstGeom prst="line">
            <a:avLst/>
          </a:prstGeom>
          <a:solidFill>
            <a:schemeClr val="accent1"/>
          </a:solidFill>
          <a:ln w="19050" cap="flat" cmpd="sng" algn="ctr">
            <a:solidFill>
              <a:schemeClr val="accent3"/>
            </a:solidFill>
            <a:prstDash val="solid"/>
            <a:round/>
            <a:headEnd type="oval" w="med" len="med"/>
            <a:tailEnd type="none" w="med" len="med"/>
          </a:ln>
          <a:effectLst/>
        </p:spPr>
      </p:cxnSp>
      <p:cxnSp>
        <p:nvCxnSpPr>
          <p:cNvPr id="16" name="Straight Connector 15"/>
          <p:cNvCxnSpPr/>
          <p:nvPr/>
        </p:nvCxnSpPr>
        <p:spPr bwMode="auto">
          <a:xfrm>
            <a:off x="7807544" y="3200400"/>
            <a:ext cx="0" cy="669957"/>
          </a:xfrm>
          <a:prstGeom prst="line">
            <a:avLst/>
          </a:prstGeom>
          <a:solidFill>
            <a:schemeClr val="accent1"/>
          </a:solidFill>
          <a:ln w="19050" cap="flat" cmpd="sng" algn="ctr">
            <a:solidFill>
              <a:schemeClr val="accent4"/>
            </a:solidFill>
            <a:prstDash val="solid"/>
            <a:round/>
            <a:headEnd type="oval" w="med" len="med"/>
            <a:tailEnd type="none" w="med" len="med"/>
          </a:ln>
          <a:effectLst/>
        </p:spPr>
      </p:cxnSp>
      <p:cxnSp>
        <p:nvCxnSpPr>
          <p:cNvPr id="18" name="Straight Connector 17"/>
          <p:cNvCxnSpPr/>
          <p:nvPr/>
        </p:nvCxnSpPr>
        <p:spPr bwMode="auto">
          <a:xfrm>
            <a:off x="1814149" y="4179683"/>
            <a:ext cx="0" cy="697117"/>
          </a:xfrm>
          <a:prstGeom prst="line">
            <a:avLst/>
          </a:prstGeom>
          <a:solidFill>
            <a:schemeClr val="accent1"/>
          </a:solidFill>
          <a:ln w="19050" cap="flat" cmpd="sng" algn="ctr">
            <a:solidFill>
              <a:schemeClr val="accent1"/>
            </a:solidFill>
            <a:prstDash val="solid"/>
            <a:round/>
            <a:headEnd type="none" w="med" len="med"/>
            <a:tailEnd type="oval" w="med" len="med"/>
          </a:ln>
          <a:effectLst/>
        </p:spPr>
      </p:cxnSp>
      <p:cxnSp>
        <p:nvCxnSpPr>
          <p:cNvPr id="19" name="Straight Connector 18"/>
          <p:cNvCxnSpPr/>
          <p:nvPr/>
        </p:nvCxnSpPr>
        <p:spPr bwMode="auto">
          <a:xfrm>
            <a:off x="6005904" y="4179683"/>
            <a:ext cx="0" cy="697117"/>
          </a:xfrm>
          <a:prstGeom prst="line">
            <a:avLst/>
          </a:prstGeom>
          <a:solidFill>
            <a:schemeClr val="accent1"/>
          </a:solidFill>
          <a:ln w="19050" cap="flat" cmpd="sng" algn="ctr">
            <a:solidFill>
              <a:schemeClr val="accent3"/>
            </a:solidFill>
            <a:prstDash val="solid"/>
            <a:round/>
            <a:headEnd type="none" w="med" len="med"/>
            <a:tailEnd type="oval" w="med" len="med"/>
          </a:ln>
          <a:effectLst/>
        </p:spPr>
      </p:cxnSp>
      <p:cxnSp>
        <p:nvCxnSpPr>
          <p:cNvPr id="20" name="Straight Connector 19"/>
          <p:cNvCxnSpPr/>
          <p:nvPr/>
        </p:nvCxnSpPr>
        <p:spPr bwMode="auto">
          <a:xfrm>
            <a:off x="3860232" y="4191000"/>
            <a:ext cx="0" cy="887240"/>
          </a:xfrm>
          <a:prstGeom prst="line">
            <a:avLst/>
          </a:prstGeom>
          <a:solidFill>
            <a:schemeClr val="accent1"/>
          </a:solidFill>
          <a:ln w="19050" cap="flat" cmpd="sng" algn="ctr">
            <a:solidFill>
              <a:schemeClr val="accent2"/>
            </a:solidFill>
            <a:prstDash val="solid"/>
            <a:round/>
            <a:headEnd type="none" w="med" len="med"/>
            <a:tailEnd type="oval" w="med" len="med"/>
          </a:ln>
          <a:effectLst/>
        </p:spPr>
      </p:cxnSp>
      <p:cxnSp>
        <p:nvCxnSpPr>
          <p:cNvPr id="22" name="Straight Connector 21"/>
          <p:cNvCxnSpPr/>
          <p:nvPr/>
        </p:nvCxnSpPr>
        <p:spPr bwMode="auto">
          <a:xfrm>
            <a:off x="8019667" y="4218160"/>
            <a:ext cx="0" cy="887240"/>
          </a:xfrm>
          <a:prstGeom prst="line">
            <a:avLst/>
          </a:prstGeom>
          <a:solidFill>
            <a:schemeClr val="accent1"/>
          </a:solidFill>
          <a:ln w="19050" cap="flat" cmpd="sng" algn="ctr">
            <a:solidFill>
              <a:schemeClr val="accent4"/>
            </a:solidFill>
            <a:prstDash val="solid"/>
            <a:round/>
            <a:headEnd type="none" w="med" len="med"/>
            <a:tailEnd type="oval" w="med" len="med"/>
          </a:ln>
          <a:effectLst/>
        </p:spPr>
      </p:cxnSp>
      <p:grpSp>
        <p:nvGrpSpPr>
          <p:cNvPr id="21" name="Group 20"/>
          <p:cNvGrpSpPr/>
          <p:nvPr/>
        </p:nvGrpSpPr>
        <p:grpSpPr>
          <a:xfrm flipH="1">
            <a:off x="0" y="1392872"/>
            <a:ext cx="5555867" cy="458346"/>
            <a:chOff x="4789713" y="1156893"/>
            <a:chExt cx="3966554" cy="458346"/>
          </a:xfrm>
          <a:solidFill>
            <a:schemeClr val="accent1"/>
          </a:solidFill>
        </p:grpSpPr>
        <p:sp>
          <p:nvSpPr>
            <p:cNvPr id="23" name="Parallelogram 22"/>
            <p:cNvSpPr/>
            <p:nvPr/>
          </p:nvSpPr>
          <p:spPr bwMode="auto">
            <a:xfrm flipH="1">
              <a:off x="4789713"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24" name="Rectangle 23"/>
            <p:cNvSpPr/>
            <p:nvPr/>
          </p:nvSpPr>
          <p:spPr bwMode="auto">
            <a:xfrm>
              <a:off x="5822830" y="1156893"/>
              <a:ext cx="293343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cxnSp>
        <p:nvCxnSpPr>
          <p:cNvPr id="25" name="Straight Connector 24"/>
          <p:cNvCxnSpPr/>
          <p:nvPr/>
        </p:nvCxnSpPr>
        <p:spPr bwMode="auto">
          <a:xfrm>
            <a:off x="0" y="1378142"/>
            <a:ext cx="8756267"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sp>
        <p:nvSpPr>
          <p:cNvPr id="26" name="TextBox 25"/>
          <p:cNvSpPr txBox="1"/>
          <p:nvPr/>
        </p:nvSpPr>
        <p:spPr bwMode="white">
          <a:xfrm>
            <a:off x="436880" y="1438554"/>
            <a:ext cx="4653280" cy="363048"/>
          </a:xfrm>
          <a:prstGeom prst="rect">
            <a:avLst/>
          </a:prstGeom>
          <a:noFill/>
          <a:ln w="9525">
            <a:noFill/>
            <a:miter lim="800000"/>
            <a:headEnd/>
            <a:tailEnd/>
          </a:ln>
        </p:spPr>
        <p:txBody>
          <a:bodyPr wrap="square" rtlCol="0">
            <a:spAutoFit/>
          </a:bodyPr>
          <a:lstStyle/>
          <a:p>
            <a:pPr eaLnBrk="0" hangingPunct="0">
              <a:lnSpc>
                <a:spcPct val="105000"/>
              </a:lnSpc>
            </a:pPr>
            <a:r>
              <a:rPr lang="en-US" b="1" dirty="0">
                <a:solidFill>
                  <a:srgbClr val="FFFFFF"/>
                </a:solidFill>
              </a:rPr>
              <a:t>Sample Use of Angle Heading Here</a:t>
            </a:r>
          </a:p>
        </p:txBody>
      </p:sp>
      <p:sp>
        <p:nvSpPr>
          <p:cNvPr id="3" name="Footer Placeholder 2"/>
          <p:cNvSpPr>
            <a:spLocks noGrp="1"/>
          </p:cNvSpPr>
          <p:nvPr>
            <p:ph type="ftr" sz="quarter" idx="11"/>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19519027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Guidelines and Graphic Assets</a:t>
            </a:r>
            <a:endParaRPr lang="en-US" dirty="0"/>
          </a:p>
        </p:txBody>
      </p:sp>
    </p:spTree>
    <p:extLst>
      <p:ext uri="{BB962C8B-B14F-4D97-AF65-F5344CB8AC3E}">
        <p14:creationId xmlns:p14="http://schemas.microsoft.com/office/powerpoint/2010/main" val="10191819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p:cNvSpPr>
            <a:spLocks noGrp="1"/>
          </p:cNvSpPr>
          <p:nvPr>
            <p:ph type="title"/>
          </p:nvPr>
        </p:nvSpPr>
        <p:spPr/>
        <p:txBody>
          <a:bodyPr/>
          <a:lstStyle/>
          <a:p>
            <a:r>
              <a:rPr lang="en-US" dirty="0"/>
              <a:t>Template Theme Colors</a:t>
            </a:r>
          </a:p>
        </p:txBody>
      </p:sp>
      <p:sp>
        <p:nvSpPr>
          <p:cNvPr id="48" name="Freeform 47"/>
          <p:cNvSpPr/>
          <p:nvPr/>
        </p:nvSpPr>
        <p:spPr bwMode="auto">
          <a:xfrm>
            <a:off x="243068" y="1192194"/>
            <a:ext cx="8535171" cy="4052490"/>
          </a:xfrm>
          <a:custGeom>
            <a:avLst/>
            <a:gdLst>
              <a:gd name="connsiteX0" fmla="*/ 2581155 w 8611565"/>
              <a:gd name="connsiteY0" fmla="*/ 2997843 h 2997843"/>
              <a:gd name="connsiteX1" fmla="*/ 8611565 w 8611565"/>
              <a:gd name="connsiteY1" fmla="*/ 1446836 h 2997843"/>
              <a:gd name="connsiteX2" fmla="*/ 8611565 w 8611565"/>
              <a:gd name="connsiteY2" fmla="*/ 0 h 2997843"/>
              <a:gd name="connsiteX3" fmla="*/ 0 w 8611565"/>
              <a:gd name="connsiteY3" fmla="*/ 0 h 2997843"/>
              <a:gd name="connsiteX4" fmla="*/ 0 w 8611565"/>
              <a:gd name="connsiteY4" fmla="*/ 2708476 h 2997843"/>
              <a:gd name="connsiteX5" fmla="*/ 254643 w 8611565"/>
              <a:gd name="connsiteY5" fmla="*/ 2939970 h 2997843"/>
              <a:gd name="connsiteX6" fmla="*/ 254643 w 8611565"/>
              <a:gd name="connsiteY6" fmla="*/ 2569580 h 2997843"/>
              <a:gd name="connsiteX7" fmla="*/ 2581155 w 8611565"/>
              <a:gd name="connsiteY7" fmla="*/ 2569580 h 2997843"/>
              <a:gd name="connsiteX8" fmla="*/ 2581155 w 8611565"/>
              <a:gd name="connsiteY8" fmla="*/ 2997843 h 2997843"/>
              <a:gd name="connsiteX0" fmla="*/ 2581155 w 8611565"/>
              <a:gd name="connsiteY0" fmla="*/ 2997843 h 3153330"/>
              <a:gd name="connsiteX1" fmla="*/ 8611565 w 8611565"/>
              <a:gd name="connsiteY1" fmla="*/ 1446836 h 3153330"/>
              <a:gd name="connsiteX2" fmla="*/ 8611565 w 8611565"/>
              <a:gd name="connsiteY2" fmla="*/ 0 h 3153330"/>
              <a:gd name="connsiteX3" fmla="*/ 0 w 8611565"/>
              <a:gd name="connsiteY3" fmla="*/ 0 h 3153330"/>
              <a:gd name="connsiteX4" fmla="*/ 0 w 8611565"/>
              <a:gd name="connsiteY4" fmla="*/ 2708476 h 3153330"/>
              <a:gd name="connsiteX5" fmla="*/ 376563 w 8611565"/>
              <a:gd name="connsiteY5" fmla="*/ 3153330 h 3153330"/>
              <a:gd name="connsiteX6" fmla="*/ 254643 w 8611565"/>
              <a:gd name="connsiteY6" fmla="*/ 2569580 h 3153330"/>
              <a:gd name="connsiteX7" fmla="*/ 2581155 w 8611565"/>
              <a:gd name="connsiteY7" fmla="*/ 2569580 h 3153330"/>
              <a:gd name="connsiteX8" fmla="*/ 2581155 w 8611565"/>
              <a:gd name="connsiteY8" fmla="*/ 2997843 h 3153330"/>
              <a:gd name="connsiteX0" fmla="*/ 2581155 w 8611565"/>
              <a:gd name="connsiteY0" fmla="*/ 2997843 h 3153330"/>
              <a:gd name="connsiteX1" fmla="*/ 8596325 w 8611565"/>
              <a:gd name="connsiteY1" fmla="*/ 1751636 h 3153330"/>
              <a:gd name="connsiteX2" fmla="*/ 8611565 w 8611565"/>
              <a:gd name="connsiteY2" fmla="*/ 0 h 3153330"/>
              <a:gd name="connsiteX3" fmla="*/ 0 w 8611565"/>
              <a:gd name="connsiteY3" fmla="*/ 0 h 3153330"/>
              <a:gd name="connsiteX4" fmla="*/ 0 w 8611565"/>
              <a:gd name="connsiteY4" fmla="*/ 2708476 h 3153330"/>
              <a:gd name="connsiteX5" fmla="*/ 376563 w 8611565"/>
              <a:gd name="connsiteY5" fmla="*/ 3153330 h 3153330"/>
              <a:gd name="connsiteX6" fmla="*/ 254643 w 8611565"/>
              <a:gd name="connsiteY6" fmla="*/ 2569580 h 3153330"/>
              <a:gd name="connsiteX7" fmla="*/ 2581155 w 8611565"/>
              <a:gd name="connsiteY7" fmla="*/ 2569580 h 3153330"/>
              <a:gd name="connsiteX8" fmla="*/ 2581155 w 8611565"/>
              <a:gd name="connsiteY8" fmla="*/ 2997843 h 3153330"/>
              <a:gd name="connsiteX0" fmla="*/ 2581155 w 8611565"/>
              <a:gd name="connsiteY0" fmla="*/ 2997843 h 3153330"/>
              <a:gd name="connsiteX1" fmla="*/ 8596325 w 8611565"/>
              <a:gd name="connsiteY1" fmla="*/ 2483156 h 3153330"/>
              <a:gd name="connsiteX2" fmla="*/ 8611565 w 8611565"/>
              <a:gd name="connsiteY2" fmla="*/ 0 h 3153330"/>
              <a:gd name="connsiteX3" fmla="*/ 0 w 8611565"/>
              <a:gd name="connsiteY3" fmla="*/ 0 h 3153330"/>
              <a:gd name="connsiteX4" fmla="*/ 0 w 8611565"/>
              <a:gd name="connsiteY4" fmla="*/ 2708476 h 3153330"/>
              <a:gd name="connsiteX5" fmla="*/ 376563 w 8611565"/>
              <a:gd name="connsiteY5" fmla="*/ 3153330 h 3153330"/>
              <a:gd name="connsiteX6" fmla="*/ 254643 w 8611565"/>
              <a:gd name="connsiteY6" fmla="*/ 2569580 h 3153330"/>
              <a:gd name="connsiteX7" fmla="*/ 2581155 w 8611565"/>
              <a:gd name="connsiteY7" fmla="*/ 2569580 h 3153330"/>
              <a:gd name="connsiteX8" fmla="*/ 2581155 w 8611565"/>
              <a:gd name="connsiteY8" fmla="*/ 2997843 h 3153330"/>
              <a:gd name="connsiteX0" fmla="*/ 2565778 w 8611565"/>
              <a:gd name="connsiteY0" fmla="*/ 3836043 h 3836043"/>
              <a:gd name="connsiteX1" fmla="*/ 8596325 w 8611565"/>
              <a:gd name="connsiteY1" fmla="*/ 2483156 h 3836043"/>
              <a:gd name="connsiteX2" fmla="*/ 8611565 w 8611565"/>
              <a:gd name="connsiteY2" fmla="*/ 0 h 3836043"/>
              <a:gd name="connsiteX3" fmla="*/ 0 w 8611565"/>
              <a:gd name="connsiteY3" fmla="*/ 0 h 3836043"/>
              <a:gd name="connsiteX4" fmla="*/ 0 w 8611565"/>
              <a:gd name="connsiteY4" fmla="*/ 2708476 h 3836043"/>
              <a:gd name="connsiteX5" fmla="*/ 376563 w 8611565"/>
              <a:gd name="connsiteY5" fmla="*/ 3153330 h 3836043"/>
              <a:gd name="connsiteX6" fmla="*/ 254643 w 8611565"/>
              <a:gd name="connsiteY6" fmla="*/ 2569580 h 3836043"/>
              <a:gd name="connsiteX7" fmla="*/ 2581155 w 8611565"/>
              <a:gd name="connsiteY7" fmla="*/ 2569580 h 3836043"/>
              <a:gd name="connsiteX8" fmla="*/ 2565778 w 8611565"/>
              <a:gd name="connsiteY8" fmla="*/ 3836043 h 3836043"/>
              <a:gd name="connsiteX0" fmla="*/ 2565778 w 8611565"/>
              <a:gd name="connsiteY0" fmla="*/ 3836043 h 4052490"/>
              <a:gd name="connsiteX1" fmla="*/ 8596325 w 8611565"/>
              <a:gd name="connsiteY1" fmla="*/ 2483156 h 4052490"/>
              <a:gd name="connsiteX2" fmla="*/ 8611565 w 8611565"/>
              <a:gd name="connsiteY2" fmla="*/ 0 h 4052490"/>
              <a:gd name="connsiteX3" fmla="*/ 0 w 8611565"/>
              <a:gd name="connsiteY3" fmla="*/ 0 h 4052490"/>
              <a:gd name="connsiteX4" fmla="*/ 0 w 8611565"/>
              <a:gd name="connsiteY4" fmla="*/ 2708476 h 4052490"/>
              <a:gd name="connsiteX5" fmla="*/ 299680 w 8611565"/>
              <a:gd name="connsiteY5" fmla="*/ 4052490 h 4052490"/>
              <a:gd name="connsiteX6" fmla="*/ 254643 w 8611565"/>
              <a:gd name="connsiteY6" fmla="*/ 2569580 h 4052490"/>
              <a:gd name="connsiteX7" fmla="*/ 2581155 w 8611565"/>
              <a:gd name="connsiteY7" fmla="*/ 2569580 h 4052490"/>
              <a:gd name="connsiteX8" fmla="*/ 2565778 w 8611565"/>
              <a:gd name="connsiteY8" fmla="*/ 3836043 h 4052490"/>
              <a:gd name="connsiteX0" fmla="*/ 2565778 w 8611565"/>
              <a:gd name="connsiteY0" fmla="*/ 3836043 h 4052490"/>
              <a:gd name="connsiteX1" fmla="*/ 8596325 w 8611565"/>
              <a:gd name="connsiteY1" fmla="*/ 2483156 h 4052490"/>
              <a:gd name="connsiteX2" fmla="*/ 8611565 w 8611565"/>
              <a:gd name="connsiteY2" fmla="*/ 0 h 4052490"/>
              <a:gd name="connsiteX3" fmla="*/ 0 w 8611565"/>
              <a:gd name="connsiteY3" fmla="*/ 0 h 4052490"/>
              <a:gd name="connsiteX4" fmla="*/ 0 w 8611565"/>
              <a:gd name="connsiteY4" fmla="*/ 2708476 h 4052490"/>
              <a:gd name="connsiteX5" fmla="*/ 299680 w 8611565"/>
              <a:gd name="connsiteY5" fmla="*/ 4052490 h 4052490"/>
              <a:gd name="connsiteX6" fmla="*/ 2581155 w 8611565"/>
              <a:gd name="connsiteY6" fmla="*/ 2569580 h 4052490"/>
              <a:gd name="connsiteX7" fmla="*/ 2565778 w 8611565"/>
              <a:gd name="connsiteY7" fmla="*/ 3836043 h 4052490"/>
              <a:gd name="connsiteX0" fmla="*/ 2565778 w 8611565"/>
              <a:gd name="connsiteY0" fmla="*/ 3836043 h 4052490"/>
              <a:gd name="connsiteX1" fmla="*/ 8596325 w 8611565"/>
              <a:gd name="connsiteY1" fmla="*/ 2483156 h 4052490"/>
              <a:gd name="connsiteX2" fmla="*/ 8611565 w 8611565"/>
              <a:gd name="connsiteY2" fmla="*/ 0 h 4052490"/>
              <a:gd name="connsiteX3" fmla="*/ 0 w 8611565"/>
              <a:gd name="connsiteY3" fmla="*/ 0 h 4052490"/>
              <a:gd name="connsiteX4" fmla="*/ 0 w 8611565"/>
              <a:gd name="connsiteY4" fmla="*/ 2708476 h 4052490"/>
              <a:gd name="connsiteX5" fmla="*/ 299680 w 8611565"/>
              <a:gd name="connsiteY5" fmla="*/ 4052490 h 4052490"/>
              <a:gd name="connsiteX6" fmla="*/ 2565778 w 8611565"/>
              <a:gd name="connsiteY6" fmla="*/ 3836043 h 4052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1565" h="4052490">
                <a:moveTo>
                  <a:pt x="2565778" y="3836043"/>
                </a:moveTo>
                <a:lnTo>
                  <a:pt x="8596325" y="2483156"/>
                </a:lnTo>
                <a:lnTo>
                  <a:pt x="8611565" y="0"/>
                </a:lnTo>
                <a:lnTo>
                  <a:pt x="0" y="0"/>
                </a:lnTo>
                <a:lnTo>
                  <a:pt x="0" y="2708476"/>
                </a:lnTo>
                <a:lnTo>
                  <a:pt x="299680" y="4052490"/>
                </a:lnTo>
                <a:lnTo>
                  <a:pt x="2565778" y="3836043"/>
                </a:lnTo>
                <a:close/>
              </a:path>
            </a:pathLst>
          </a:custGeom>
          <a:solidFill>
            <a:schemeClr val="bg1">
              <a:lumMod val="95000"/>
            </a:schemeClr>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49" name="Rectangle 48"/>
          <p:cNvSpPr/>
          <p:nvPr/>
        </p:nvSpPr>
        <p:spPr bwMode="auto">
          <a:xfrm>
            <a:off x="375205" y="1436256"/>
            <a:ext cx="8281115" cy="1364724"/>
          </a:xfrm>
          <a:prstGeom prst="rect">
            <a:avLst/>
          </a:prstGeom>
          <a:solidFill>
            <a:schemeClr val="bg1"/>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50" name="Rectangle 49"/>
          <p:cNvSpPr/>
          <p:nvPr/>
        </p:nvSpPr>
        <p:spPr bwMode="auto">
          <a:xfrm>
            <a:off x="6572962" y="5390530"/>
            <a:ext cx="938983" cy="938983"/>
          </a:xfrm>
          <a:prstGeom prst="rect">
            <a:avLst/>
          </a:prstGeom>
          <a:solidFill>
            <a:srgbClr val="C3D94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51" name="Rectangle 50"/>
          <p:cNvSpPr/>
          <p:nvPr/>
        </p:nvSpPr>
        <p:spPr bwMode="auto">
          <a:xfrm>
            <a:off x="2538113" y="1521124"/>
            <a:ext cx="940772" cy="940773"/>
          </a:xfrm>
          <a:prstGeom prst="rect">
            <a:avLst/>
          </a:prstGeom>
          <a:solidFill>
            <a:srgbClr val="004B8D"/>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52" name="Rectangle 51"/>
          <p:cNvSpPr/>
          <p:nvPr/>
        </p:nvSpPr>
        <p:spPr bwMode="auto">
          <a:xfrm>
            <a:off x="4572578" y="1521124"/>
            <a:ext cx="940772" cy="940773"/>
          </a:xfrm>
          <a:prstGeom prst="rect">
            <a:avLst/>
          </a:prstGeom>
          <a:solidFill>
            <a:schemeClr val="accent3"/>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53" name="Rectangle 52"/>
          <p:cNvSpPr/>
          <p:nvPr/>
        </p:nvSpPr>
        <p:spPr bwMode="auto">
          <a:xfrm>
            <a:off x="503648" y="1521124"/>
            <a:ext cx="940772" cy="940773"/>
          </a:xfrm>
          <a:prstGeom prst="rect">
            <a:avLst/>
          </a:prstGeom>
          <a:solidFill>
            <a:schemeClr val="tx1"/>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54" name="Rectangle 53"/>
          <p:cNvSpPr/>
          <p:nvPr/>
        </p:nvSpPr>
        <p:spPr bwMode="auto">
          <a:xfrm>
            <a:off x="3555346" y="1521124"/>
            <a:ext cx="940772" cy="940773"/>
          </a:xfrm>
          <a:prstGeom prst="rect">
            <a:avLst/>
          </a:prstGeom>
          <a:solidFill>
            <a:schemeClr val="accent2"/>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55" name="Rectangle 54"/>
          <p:cNvSpPr/>
          <p:nvPr/>
        </p:nvSpPr>
        <p:spPr bwMode="auto">
          <a:xfrm>
            <a:off x="6607044" y="1521124"/>
            <a:ext cx="940772" cy="940773"/>
          </a:xfrm>
          <a:prstGeom prst="rect">
            <a:avLst/>
          </a:prstGeom>
          <a:solidFill>
            <a:schemeClr val="accent5"/>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56" name="Rectangle 55"/>
          <p:cNvSpPr/>
          <p:nvPr/>
        </p:nvSpPr>
        <p:spPr bwMode="auto">
          <a:xfrm>
            <a:off x="5589811" y="1521124"/>
            <a:ext cx="940772" cy="940773"/>
          </a:xfrm>
          <a:prstGeom prst="rect">
            <a:avLst/>
          </a:prstGeom>
          <a:solidFill>
            <a:schemeClr val="accent4"/>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57" name="Rectangle 56"/>
          <p:cNvSpPr/>
          <p:nvPr/>
        </p:nvSpPr>
        <p:spPr bwMode="auto">
          <a:xfrm>
            <a:off x="1520881" y="1521124"/>
            <a:ext cx="940772" cy="940773"/>
          </a:xfrm>
          <a:prstGeom prst="rect">
            <a:avLst/>
          </a:prstGeom>
          <a:solidFill>
            <a:schemeClr val="bg2"/>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58" name="Content Placeholder 6"/>
          <p:cNvSpPr txBox="1">
            <a:spLocks/>
          </p:cNvSpPr>
          <p:nvPr/>
        </p:nvSpPr>
        <p:spPr bwMode="auto">
          <a:xfrm>
            <a:off x="2525049" y="2480330"/>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solidFill>
                  <a:srgbClr val="004B8D"/>
                </a:solidFill>
              </a:rPr>
              <a:t>0/75/141</a:t>
            </a:r>
            <a:endParaRPr lang="en-US" sz="1200" b="1" dirty="0">
              <a:solidFill>
                <a:srgbClr val="004B8D"/>
              </a:solidFill>
            </a:endParaRPr>
          </a:p>
        </p:txBody>
      </p:sp>
      <p:sp>
        <p:nvSpPr>
          <p:cNvPr id="59" name="Content Placeholder 6"/>
          <p:cNvSpPr txBox="1">
            <a:spLocks/>
          </p:cNvSpPr>
          <p:nvPr/>
        </p:nvSpPr>
        <p:spPr bwMode="auto">
          <a:xfrm>
            <a:off x="4530389" y="2480330"/>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solidFill>
                  <a:srgbClr val="00A4D2"/>
                </a:solidFill>
              </a:rPr>
              <a:t>0/164/210</a:t>
            </a:r>
            <a:endParaRPr lang="en-US" sz="1200" b="1" dirty="0">
              <a:solidFill>
                <a:srgbClr val="00A4D2"/>
              </a:solidFill>
            </a:endParaRPr>
          </a:p>
        </p:txBody>
      </p:sp>
      <p:sp>
        <p:nvSpPr>
          <p:cNvPr id="60" name="Content Placeholder 6"/>
          <p:cNvSpPr txBox="1">
            <a:spLocks/>
          </p:cNvSpPr>
          <p:nvPr/>
        </p:nvSpPr>
        <p:spPr bwMode="auto">
          <a:xfrm>
            <a:off x="3530061" y="2480330"/>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a:solidFill>
                  <a:srgbClr val="62BB46"/>
                </a:solidFill>
              </a:rPr>
              <a:t>98/187/70</a:t>
            </a:r>
          </a:p>
        </p:txBody>
      </p:sp>
      <p:sp>
        <p:nvSpPr>
          <p:cNvPr id="61" name="Content Placeholder 6"/>
          <p:cNvSpPr txBox="1">
            <a:spLocks/>
          </p:cNvSpPr>
          <p:nvPr/>
        </p:nvSpPr>
        <p:spPr bwMode="auto">
          <a:xfrm>
            <a:off x="1444420" y="2480330"/>
            <a:ext cx="1093694"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solidFill>
                  <a:srgbClr val="959797"/>
                </a:solidFill>
              </a:rPr>
              <a:t>149/151/151</a:t>
            </a:r>
            <a:endParaRPr lang="en-US" sz="1200" b="1" dirty="0">
              <a:solidFill>
                <a:srgbClr val="959797"/>
              </a:solidFill>
            </a:endParaRPr>
          </a:p>
        </p:txBody>
      </p:sp>
      <p:sp>
        <p:nvSpPr>
          <p:cNvPr id="62" name="Content Placeholder 6"/>
          <p:cNvSpPr txBox="1">
            <a:spLocks/>
          </p:cNvSpPr>
          <p:nvPr/>
        </p:nvSpPr>
        <p:spPr bwMode="auto">
          <a:xfrm>
            <a:off x="6584333" y="2480330"/>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a:solidFill>
                  <a:srgbClr val="F79428"/>
                </a:solidFill>
              </a:rPr>
              <a:t>247/148/40</a:t>
            </a:r>
          </a:p>
        </p:txBody>
      </p:sp>
      <p:sp>
        <p:nvSpPr>
          <p:cNvPr id="63" name="Content Placeholder 6"/>
          <p:cNvSpPr txBox="1">
            <a:spLocks/>
          </p:cNvSpPr>
          <p:nvPr/>
        </p:nvSpPr>
        <p:spPr bwMode="auto">
          <a:xfrm>
            <a:off x="5581765" y="2480330"/>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a:solidFill>
                  <a:srgbClr val="FFCF22"/>
                </a:solidFill>
              </a:rPr>
              <a:t>255/207/34</a:t>
            </a:r>
          </a:p>
        </p:txBody>
      </p:sp>
      <p:sp>
        <p:nvSpPr>
          <p:cNvPr id="64" name="Content Placeholder 6"/>
          <p:cNvSpPr txBox="1">
            <a:spLocks/>
          </p:cNvSpPr>
          <p:nvPr/>
        </p:nvSpPr>
        <p:spPr bwMode="auto">
          <a:xfrm>
            <a:off x="481885" y="2480330"/>
            <a:ext cx="980273" cy="3206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t>63/64/64</a:t>
            </a:r>
            <a:endParaRPr lang="en-US" sz="1200" b="1" dirty="0"/>
          </a:p>
        </p:txBody>
      </p:sp>
      <p:grpSp>
        <p:nvGrpSpPr>
          <p:cNvPr id="65" name="Group 64"/>
          <p:cNvGrpSpPr/>
          <p:nvPr/>
        </p:nvGrpSpPr>
        <p:grpSpPr>
          <a:xfrm>
            <a:off x="468923" y="3442054"/>
            <a:ext cx="2369647" cy="3424302"/>
            <a:chOff x="3444240" y="2682030"/>
            <a:chExt cx="2369647" cy="3424302"/>
          </a:xfrm>
        </p:grpSpPr>
        <p:pic>
          <p:nvPicPr>
            <p:cNvPr id="66" name="Picture 8"/>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3444240" y="2682030"/>
              <a:ext cx="2369647" cy="3424302"/>
            </a:xfrm>
            <a:prstGeom prst="rect">
              <a:avLst/>
            </a:prstGeom>
            <a:solidFill>
              <a:srgbClr val="BDD52B"/>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miter lim="800000"/>
                  <a:headEnd/>
                  <a:tailEnd/>
                </a14:hiddenLine>
              </a:ext>
            </a:extLst>
          </p:spPr>
        </p:pic>
        <p:grpSp>
          <p:nvGrpSpPr>
            <p:cNvPr id="67" name="Group 66"/>
            <p:cNvGrpSpPr/>
            <p:nvPr/>
          </p:nvGrpSpPr>
          <p:grpSpPr>
            <a:xfrm>
              <a:off x="3491498" y="4394432"/>
              <a:ext cx="2213903" cy="511276"/>
              <a:chOff x="6572424" y="4905090"/>
              <a:chExt cx="1576348" cy="705256"/>
            </a:xfrm>
          </p:grpSpPr>
          <p:cxnSp>
            <p:nvCxnSpPr>
              <p:cNvPr id="69" name="Straight Connector 68"/>
              <p:cNvCxnSpPr/>
              <p:nvPr/>
            </p:nvCxnSpPr>
            <p:spPr bwMode="auto">
              <a:xfrm>
                <a:off x="6572424" y="4905090"/>
                <a:ext cx="1566923" cy="70525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70" name="Straight Connector 69"/>
              <p:cNvCxnSpPr/>
              <p:nvPr/>
            </p:nvCxnSpPr>
            <p:spPr bwMode="auto">
              <a:xfrm flipH="1">
                <a:off x="6581849" y="4905090"/>
                <a:ext cx="1566923" cy="70525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grpSp>
        <p:sp>
          <p:nvSpPr>
            <p:cNvPr id="68" name="Rounded Rectangle 67"/>
            <p:cNvSpPr/>
            <p:nvPr/>
          </p:nvSpPr>
          <p:spPr bwMode="auto">
            <a:xfrm>
              <a:off x="3475235" y="2994201"/>
              <a:ext cx="2307655" cy="1417160"/>
            </a:xfrm>
            <a:prstGeom prst="roundRect">
              <a:avLst/>
            </a:prstGeom>
            <a:noFill/>
            <a:ln w="28575">
              <a:solidFill>
                <a:schemeClr val="tx1"/>
              </a:solidFill>
              <a:round/>
              <a:headEnd/>
              <a:tailEnd/>
            </a:ln>
            <a:effectLst>
              <a:outerShdw blurRad="63500" sx="102000" sy="102000" algn="ctr" rotWithShape="0">
                <a:prstClr val="black">
                  <a:alpha val="40000"/>
                </a:prstClr>
              </a:outerShdw>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grpSp>
      <p:sp>
        <p:nvSpPr>
          <p:cNvPr id="71" name="Content Placeholder 6"/>
          <p:cNvSpPr txBox="1">
            <a:spLocks/>
          </p:cNvSpPr>
          <p:nvPr/>
        </p:nvSpPr>
        <p:spPr bwMode="auto">
          <a:xfrm>
            <a:off x="6553443" y="6346092"/>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solidFill>
                  <a:srgbClr val="BDD52B"/>
                </a:solidFill>
              </a:rPr>
              <a:t>195/217/65</a:t>
            </a:r>
            <a:endParaRPr lang="en-US" sz="1200" b="1" dirty="0">
              <a:solidFill>
                <a:srgbClr val="BDD52B"/>
              </a:solidFill>
            </a:endParaRPr>
          </a:p>
        </p:txBody>
      </p:sp>
      <p:sp>
        <p:nvSpPr>
          <p:cNvPr id="72" name="Rectangle 71"/>
          <p:cNvSpPr/>
          <p:nvPr/>
        </p:nvSpPr>
        <p:spPr bwMode="auto">
          <a:xfrm>
            <a:off x="7620000" y="5390530"/>
            <a:ext cx="940772" cy="940773"/>
          </a:xfrm>
          <a:prstGeom prst="rect">
            <a:avLst/>
          </a:prstGeom>
          <a:solidFill>
            <a:srgbClr val="D3124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73" name="Rectangle 72"/>
          <p:cNvSpPr/>
          <p:nvPr/>
        </p:nvSpPr>
        <p:spPr bwMode="auto">
          <a:xfrm>
            <a:off x="5523415" y="5390530"/>
            <a:ext cx="940772" cy="940773"/>
          </a:xfrm>
          <a:prstGeom prst="rect">
            <a:avLst/>
          </a:prstGeom>
          <a:solidFill>
            <a:srgbClr val="00AA7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004B8D"/>
              </a:solidFill>
              <a:latin typeface="Times" charset="0"/>
            </a:endParaRPr>
          </a:p>
        </p:txBody>
      </p:sp>
      <p:sp>
        <p:nvSpPr>
          <p:cNvPr id="74" name="Content Placeholder 6"/>
          <p:cNvSpPr txBox="1">
            <a:spLocks/>
          </p:cNvSpPr>
          <p:nvPr/>
        </p:nvSpPr>
        <p:spPr bwMode="auto">
          <a:xfrm>
            <a:off x="7583450" y="6346092"/>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solidFill>
                  <a:srgbClr val="D31245"/>
                </a:solidFill>
              </a:rPr>
              <a:t>211/18/69</a:t>
            </a:r>
            <a:endParaRPr lang="en-US" sz="1200" b="1" dirty="0">
              <a:solidFill>
                <a:srgbClr val="D31245"/>
              </a:solidFill>
            </a:endParaRPr>
          </a:p>
        </p:txBody>
      </p:sp>
      <p:sp>
        <p:nvSpPr>
          <p:cNvPr id="75" name="Content Placeholder 6"/>
          <p:cNvSpPr txBox="1">
            <a:spLocks/>
          </p:cNvSpPr>
          <p:nvPr/>
        </p:nvSpPr>
        <p:spPr bwMode="auto">
          <a:xfrm>
            <a:off x="5508175" y="6346092"/>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solidFill>
                  <a:srgbClr val="00B37E"/>
                </a:solidFill>
              </a:rPr>
              <a:t>0/170/126</a:t>
            </a:r>
            <a:endParaRPr lang="en-US" sz="1200" b="1" dirty="0">
              <a:solidFill>
                <a:srgbClr val="00B37E"/>
              </a:solidFill>
            </a:endParaRPr>
          </a:p>
        </p:txBody>
      </p:sp>
      <p:sp>
        <p:nvSpPr>
          <p:cNvPr id="76" name="Content Placeholder 6"/>
          <p:cNvSpPr txBox="1">
            <a:spLocks/>
          </p:cNvSpPr>
          <p:nvPr/>
        </p:nvSpPr>
        <p:spPr bwMode="auto">
          <a:xfrm>
            <a:off x="3772980" y="2952922"/>
            <a:ext cx="4804582" cy="452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4625" indent="-174625" algn="l" rtl="0" eaLnBrk="0" fontAlgn="base" hangingPunct="0">
              <a:lnSpc>
                <a:spcPct val="90000"/>
              </a:lnSpc>
              <a:spcBef>
                <a:spcPts val="500"/>
              </a:spcBef>
              <a:spcAft>
                <a:spcPts val="500"/>
              </a:spcAft>
              <a:buClr>
                <a:schemeClr val="bg1">
                  <a:lumMod val="50000"/>
                </a:schemeClr>
              </a:buClr>
              <a:buSzPct val="85000"/>
              <a:buFont typeface="Arial" panose="020B0604020202020204" pitchFamily="34" charset="0"/>
              <a:buChar char="•"/>
              <a:defRPr sz="2400">
                <a:solidFill>
                  <a:schemeClr val="tx1"/>
                </a:solidFill>
                <a:latin typeface="+mn-lt"/>
                <a:ea typeface="+mn-ea"/>
                <a:cs typeface="+mn-cs"/>
              </a:defRPr>
            </a:lvl1pPr>
            <a:lvl2pPr marL="460375" indent="-231775" algn="l" rtl="0" eaLnBrk="0" fontAlgn="base" hangingPunct="0">
              <a:lnSpc>
                <a:spcPct val="90000"/>
              </a:lnSpc>
              <a:spcBef>
                <a:spcPts val="500"/>
              </a:spcBef>
              <a:spcAft>
                <a:spcPts val="500"/>
              </a:spcAft>
              <a:buClr>
                <a:schemeClr val="bg1">
                  <a:lumMod val="50000"/>
                </a:schemeClr>
              </a:buClr>
              <a:buChar char="–"/>
              <a:defRPr sz="2000">
                <a:solidFill>
                  <a:schemeClr val="tx1"/>
                </a:solidFill>
                <a:latin typeface="+mn-lt"/>
              </a:defRPr>
            </a:lvl2pPr>
            <a:lvl3pPr marL="685800" indent="-169863"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3pPr>
            <a:lvl4pPr marL="914400" indent="-169863"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4pPr>
            <a:lvl5pPr marL="1201738" indent="-168275" algn="l" rtl="0" eaLnBrk="0" fontAlgn="base" hangingPunct="0">
              <a:lnSpc>
                <a:spcPct val="90000"/>
              </a:lnSpc>
              <a:spcBef>
                <a:spcPts val="500"/>
              </a:spcBef>
              <a:spcAft>
                <a:spcPts val="500"/>
              </a:spcAft>
              <a:buClr>
                <a:schemeClr val="bg1">
                  <a:lumMod val="50000"/>
                </a:schemeClr>
              </a:buClr>
              <a:buChar char="»"/>
              <a:defRPr sz="1800">
                <a:solidFill>
                  <a:schemeClr val="tx1"/>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r">
              <a:buClr>
                <a:srgbClr val="FFFFFF">
                  <a:lumMod val="50000"/>
                </a:srgbClr>
              </a:buClr>
              <a:buFont typeface="Arial" panose="020B0604020202020204" pitchFamily="34" charset="0"/>
              <a:buNone/>
            </a:pPr>
            <a:r>
              <a:rPr lang="en-US" sz="2000" b="1" kern="0" dirty="0" smtClean="0">
                <a:solidFill>
                  <a:srgbClr val="3F4040"/>
                </a:solidFill>
              </a:rPr>
              <a:t>Core Theme Colors</a:t>
            </a:r>
            <a:endParaRPr lang="en-US" sz="2000" b="1" kern="0" dirty="0">
              <a:solidFill>
                <a:srgbClr val="3F4040"/>
              </a:solidFill>
            </a:endParaRPr>
          </a:p>
        </p:txBody>
      </p:sp>
      <p:sp>
        <p:nvSpPr>
          <p:cNvPr id="77" name="Rectangle 76"/>
          <p:cNvSpPr/>
          <p:nvPr/>
        </p:nvSpPr>
        <p:spPr bwMode="auto">
          <a:xfrm>
            <a:off x="7620000" y="1521124"/>
            <a:ext cx="940772" cy="940773"/>
          </a:xfrm>
          <a:prstGeom prst="rect">
            <a:avLst/>
          </a:prstGeom>
          <a:solidFill>
            <a:schemeClr val="accent6"/>
          </a:solidFill>
          <a:ln w="9525">
            <a:noFill/>
            <a:round/>
            <a:headEnd/>
            <a:tailEnd/>
          </a:ln>
          <a:effectLst/>
        </p:spPr>
        <p:txBody>
          <a:bodyPr wrap="none" rtlCol="0" anchor="ctr"/>
          <a:lstStyle/>
          <a:p>
            <a:pPr algn="ctr" eaLnBrk="0" fontAlgn="base" hangingPunct="0">
              <a:spcBef>
                <a:spcPct val="0"/>
              </a:spcBef>
              <a:spcAft>
                <a:spcPct val="0"/>
              </a:spcAft>
            </a:pPr>
            <a:endParaRPr lang="en-US" dirty="0">
              <a:solidFill>
                <a:srgbClr val="FFFFFF"/>
              </a:solidFill>
            </a:endParaRPr>
          </a:p>
        </p:txBody>
      </p:sp>
      <p:sp>
        <p:nvSpPr>
          <p:cNvPr id="78" name="Content Placeholder 6"/>
          <p:cNvSpPr txBox="1">
            <a:spLocks/>
          </p:cNvSpPr>
          <p:nvPr/>
        </p:nvSpPr>
        <p:spPr bwMode="auto">
          <a:xfrm>
            <a:off x="7597289" y="2480330"/>
            <a:ext cx="980273"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smtClean="0">
                <a:solidFill>
                  <a:srgbClr val="6E298D"/>
                </a:solidFill>
              </a:rPr>
              <a:t>110/41/141</a:t>
            </a:r>
            <a:endParaRPr lang="en-US" sz="1200" b="1" dirty="0">
              <a:solidFill>
                <a:srgbClr val="6E298D"/>
              </a:solidFill>
            </a:endParaRPr>
          </a:p>
        </p:txBody>
      </p:sp>
      <p:sp>
        <p:nvSpPr>
          <p:cNvPr id="79" name="Rectangle 78"/>
          <p:cNvSpPr/>
          <p:nvPr/>
        </p:nvSpPr>
        <p:spPr>
          <a:xfrm>
            <a:off x="5510662" y="4686324"/>
            <a:ext cx="3066900" cy="646331"/>
          </a:xfrm>
          <a:prstGeom prst="rect">
            <a:avLst/>
          </a:prstGeom>
        </p:spPr>
        <p:txBody>
          <a:bodyPr wrap="square">
            <a:spAutoFit/>
          </a:bodyPr>
          <a:lstStyle/>
          <a:p>
            <a:pPr algn="r"/>
            <a:r>
              <a:rPr lang="en-US" sz="1200" b="1" kern="0" dirty="0">
                <a:solidFill>
                  <a:srgbClr val="3F4040"/>
                </a:solidFill>
              </a:rPr>
              <a:t>Limit color use to the core theme colors, their light/dark variations and the additional brand colors below</a:t>
            </a:r>
          </a:p>
        </p:txBody>
      </p:sp>
      <p:sp>
        <p:nvSpPr>
          <p:cNvPr id="80" name="Rectangle 79"/>
          <p:cNvSpPr/>
          <p:nvPr/>
        </p:nvSpPr>
        <p:spPr>
          <a:xfrm>
            <a:off x="4267200" y="3239221"/>
            <a:ext cx="4310362" cy="415498"/>
          </a:xfrm>
          <a:prstGeom prst="rect">
            <a:avLst/>
          </a:prstGeom>
        </p:spPr>
        <p:txBody>
          <a:bodyPr wrap="square">
            <a:spAutoFit/>
          </a:bodyPr>
          <a:lstStyle/>
          <a:p>
            <a:pPr algn="r"/>
            <a:r>
              <a:rPr lang="en-US" sz="1000" i="1" kern="0" dirty="0">
                <a:solidFill>
                  <a:srgbClr val="3F4040"/>
                </a:solidFill>
              </a:rPr>
              <a:t>There are duplicates of Emerson Blue in the Theme Colors. </a:t>
            </a:r>
            <a:br>
              <a:rPr lang="en-US" sz="1000" i="1" kern="0" dirty="0">
                <a:solidFill>
                  <a:srgbClr val="3F4040"/>
                </a:solidFill>
              </a:rPr>
            </a:br>
            <a:r>
              <a:rPr lang="en-US" sz="1000" i="1" kern="0" dirty="0">
                <a:solidFill>
                  <a:srgbClr val="3F4040"/>
                </a:solidFill>
              </a:rPr>
              <a:t>This is intentional and either can be used.</a:t>
            </a:r>
          </a:p>
        </p:txBody>
      </p:sp>
      <p:sp>
        <p:nvSpPr>
          <p:cNvPr id="81" name="Rectangle 80"/>
          <p:cNvSpPr/>
          <p:nvPr/>
        </p:nvSpPr>
        <p:spPr>
          <a:xfrm>
            <a:off x="2450653" y="1203270"/>
            <a:ext cx="1992275" cy="246221"/>
          </a:xfrm>
          <a:prstGeom prst="rect">
            <a:avLst/>
          </a:prstGeom>
        </p:spPr>
        <p:txBody>
          <a:bodyPr wrap="square">
            <a:spAutoFit/>
          </a:bodyPr>
          <a:lstStyle/>
          <a:p>
            <a:r>
              <a:rPr lang="en-US" sz="1000" b="1" kern="0" dirty="0">
                <a:solidFill>
                  <a:srgbClr val="004B8D"/>
                </a:solidFill>
              </a:rPr>
              <a:t>Default Chart Color Order</a:t>
            </a:r>
          </a:p>
        </p:txBody>
      </p:sp>
      <p:cxnSp>
        <p:nvCxnSpPr>
          <p:cNvPr id="82" name="Straight Arrow Connector 81"/>
          <p:cNvCxnSpPr/>
          <p:nvPr/>
        </p:nvCxnSpPr>
        <p:spPr bwMode="auto">
          <a:xfrm>
            <a:off x="4236720" y="1311140"/>
            <a:ext cx="4297680" cy="0"/>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
        <p:nvSpPr>
          <p:cNvPr id="83" name="TextBox 82"/>
          <p:cNvSpPr txBox="1"/>
          <p:nvPr/>
        </p:nvSpPr>
        <p:spPr bwMode="auto">
          <a:xfrm>
            <a:off x="2547996" y="1534076"/>
            <a:ext cx="242374" cy="212622"/>
          </a:xfrm>
          <a:prstGeom prst="rect">
            <a:avLst/>
          </a:prstGeom>
          <a:noFill/>
          <a:ln w="9525">
            <a:noFill/>
            <a:miter lim="800000"/>
            <a:headEnd/>
            <a:tailEnd/>
          </a:ln>
        </p:spPr>
        <p:txBody>
          <a:bodyPr wrap="none" rtlCol="0">
            <a:spAutoFit/>
          </a:bodyPr>
          <a:lstStyle/>
          <a:p>
            <a:pPr eaLnBrk="0" hangingPunct="0">
              <a:lnSpc>
                <a:spcPct val="105000"/>
              </a:lnSpc>
            </a:pPr>
            <a:r>
              <a:rPr lang="en-US" sz="800" b="1" dirty="0">
                <a:solidFill>
                  <a:srgbClr val="FFFFFF"/>
                </a:solidFill>
              </a:rPr>
              <a:t>1</a:t>
            </a:r>
          </a:p>
        </p:txBody>
      </p:sp>
      <p:sp>
        <p:nvSpPr>
          <p:cNvPr id="84" name="TextBox 83"/>
          <p:cNvSpPr txBox="1"/>
          <p:nvPr/>
        </p:nvSpPr>
        <p:spPr bwMode="auto">
          <a:xfrm>
            <a:off x="3569208" y="1534076"/>
            <a:ext cx="242374" cy="212622"/>
          </a:xfrm>
          <a:prstGeom prst="rect">
            <a:avLst/>
          </a:prstGeom>
          <a:noFill/>
          <a:ln w="9525">
            <a:noFill/>
            <a:miter lim="800000"/>
            <a:headEnd/>
            <a:tailEnd/>
          </a:ln>
        </p:spPr>
        <p:txBody>
          <a:bodyPr wrap="none" rtlCol="0">
            <a:spAutoFit/>
          </a:bodyPr>
          <a:lstStyle/>
          <a:p>
            <a:pPr eaLnBrk="0" hangingPunct="0">
              <a:lnSpc>
                <a:spcPct val="105000"/>
              </a:lnSpc>
            </a:pPr>
            <a:r>
              <a:rPr lang="en-US" sz="800" b="1" dirty="0">
                <a:solidFill>
                  <a:srgbClr val="FFFFFF"/>
                </a:solidFill>
              </a:rPr>
              <a:t>2</a:t>
            </a:r>
          </a:p>
        </p:txBody>
      </p:sp>
      <p:sp>
        <p:nvSpPr>
          <p:cNvPr id="85" name="TextBox 84"/>
          <p:cNvSpPr txBox="1"/>
          <p:nvPr/>
        </p:nvSpPr>
        <p:spPr bwMode="auto">
          <a:xfrm>
            <a:off x="4572000" y="1534076"/>
            <a:ext cx="242374" cy="212622"/>
          </a:xfrm>
          <a:prstGeom prst="rect">
            <a:avLst/>
          </a:prstGeom>
          <a:noFill/>
          <a:ln w="9525">
            <a:noFill/>
            <a:miter lim="800000"/>
            <a:headEnd/>
            <a:tailEnd/>
          </a:ln>
        </p:spPr>
        <p:txBody>
          <a:bodyPr wrap="none" rtlCol="0">
            <a:spAutoFit/>
          </a:bodyPr>
          <a:lstStyle/>
          <a:p>
            <a:pPr eaLnBrk="0" hangingPunct="0">
              <a:lnSpc>
                <a:spcPct val="105000"/>
              </a:lnSpc>
            </a:pPr>
            <a:r>
              <a:rPr lang="en-US" sz="800" b="1" dirty="0">
                <a:solidFill>
                  <a:srgbClr val="FFFFFF"/>
                </a:solidFill>
              </a:rPr>
              <a:t>3</a:t>
            </a:r>
          </a:p>
        </p:txBody>
      </p:sp>
      <p:sp>
        <p:nvSpPr>
          <p:cNvPr id="86" name="TextBox 85"/>
          <p:cNvSpPr txBox="1"/>
          <p:nvPr/>
        </p:nvSpPr>
        <p:spPr bwMode="auto">
          <a:xfrm>
            <a:off x="5602224" y="1534076"/>
            <a:ext cx="242374" cy="212622"/>
          </a:xfrm>
          <a:prstGeom prst="rect">
            <a:avLst/>
          </a:prstGeom>
          <a:noFill/>
          <a:ln w="9525">
            <a:noFill/>
            <a:miter lim="800000"/>
            <a:headEnd/>
            <a:tailEnd/>
          </a:ln>
        </p:spPr>
        <p:txBody>
          <a:bodyPr wrap="none" rtlCol="0">
            <a:spAutoFit/>
          </a:bodyPr>
          <a:lstStyle/>
          <a:p>
            <a:pPr eaLnBrk="0" hangingPunct="0">
              <a:lnSpc>
                <a:spcPct val="105000"/>
              </a:lnSpc>
            </a:pPr>
            <a:r>
              <a:rPr lang="en-US" sz="800" b="1" dirty="0">
                <a:solidFill>
                  <a:srgbClr val="FFFFFF"/>
                </a:solidFill>
              </a:rPr>
              <a:t>4</a:t>
            </a:r>
          </a:p>
        </p:txBody>
      </p:sp>
      <p:sp>
        <p:nvSpPr>
          <p:cNvPr id="87" name="TextBox 86"/>
          <p:cNvSpPr txBox="1"/>
          <p:nvPr/>
        </p:nvSpPr>
        <p:spPr bwMode="auto">
          <a:xfrm>
            <a:off x="6629400" y="1534076"/>
            <a:ext cx="242374" cy="212622"/>
          </a:xfrm>
          <a:prstGeom prst="rect">
            <a:avLst/>
          </a:prstGeom>
          <a:noFill/>
          <a:ln w="9525">
            <a:noFill/>
            <a:miter lim="800000"/>
            <a:headEnd/>
            <a:tailEnd/>
          </a:ln>
        </p:spPr>
        <p:txBody>
          <a:bodyPr wrap="none" rtlCol="0">
            <a:spAutoFit/>
          </a:bodyPr>
          <a:lstStyle/>
          <a:p>
            <a:pPr eaLnBrk="0" hangingPunct="0">
              <a:lnSpc>
                <a:spcPct val="105000"/>
              </a:lnSpc>
            </a:pPr>
            <a:r>
              <a:rPr lang="en-US" sz="800" b="1" dirty="0">
                <a:solidFill>
                  <a:srgbClr val="FFFFFF"/>
                </a:solidFill>
              </a:rPr>
              <a:t>5</a:t>
            </a:r>
          </a:p>
        </p:txBody>
      </p:sp>
      <p:sp>
        <p:nvSpPr>
          <p:cNvPr id="88" name="TextBox 87"/>
          <p:cNvSpPr txBox="1"/>
          <p:nvPr/>
        </p:nvSpPr>
        <p:spPr bwMode="auto">
          <a:xfrm>
            <a:off x="7620000" y="1534076"/>
            <a:ext cx="242374" cy="212622"/>
          </a:xfrm>
          <a:prstGeom prst="rect">
            <a:avLst/>
          </a:prstGeom>
          <a:noFill/>
          <a:ln w="9525">
            <a:noFill/>
            <a:miter lim="800000"/>
            <a:headEnd/>
            <a:tailEnd/>
          </a:ln>
        </p:spPr>
        <p:txBody>
          <a:bodyPr wrap="none" rtlCol="0">
            <a:spAutoFit/>
          </a:bodyPr>
          <a:lstStyle/>
          <a:p>
            <a:pPr eaLnBrk="0" hangingPunct="0">
              <a:lnSpc>
                <a:spcPct val="105000"/>
              </a:lnSpc>
            </a:pPr>
            <a:r>
              <a:rPr lang="en-US" sz="800" b="1" dirty="0">
                <a:solidFill>
                  <a:srgbClr val="FFFFFF"/>
                </a:solidFill>
              </a:rPr>
              <a:t>6</a:t>
            </a:r>
          </a:p>
        </p:txBody>
      </p:sp>
      <p:sp>
        <p:nvSpPr>
          <p:cNvPr id="89" name="Rectangle 88"/>
          <p:cNvSpPr/>
          <p:nvPr/>
        </p:nvSpPr>
        <p:spPr bwMode="auto">
          <a:xfrm>
            <a:off x="4448526" y="5390530"/>
            <a:ext cx="940772" cy="940773"/>
          </a:xfrm>
          <a:prstGeom prst="rect">
            <a:avLst/>
          </a:prstGeom>
          <a:solidFill>
            <a:srgbClr val="F2F2F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200" b="1" kern="0" dirty="0">
                <a:solidFill>
                  <a:srgbClr val="3F4040"/>
                </a:solidFill>
              </a:rPr>
              <a:t>Grey </a:t>
            </a:r>
            <a:br>
              <a:rPr lang="en-US" sz="1200" b="1" kern="0" dirty="0">
                <a:solidFill>
                  <a:srgbClr val="3F4040"/>
                </a:solidFill>
              </a:rPr>
            </a:br>
            <a:r>
              <a:rPr lang="en-US" sz="1200" b="1" kern="0" dirty="0">
                <a:solidFill>
                  <a:srgbClr val="3F4040"/>
                </a:solidFill>
              </a:rPr>
              <a:t>Call-out </a:t>
            </a:r>
            <a:r>
              <a:rPr lang="en-US" sz="1000" i="1" kern="0" dirty="0">
                <a:solidFill>
                  <a:srgbClr val="3F4040"/>
                </a:solidFill>
              </a:rPr>
              <a:t>First variation under white</a:t>
            </a:r>
          </a:p>
        </p:txBody>
      </p:sp>
      <p:sp>
        <p:nvSpPr>
          <p:cNvPr id="90" name="Content Placeholder 6"/>
          <p:cNvSpPr txBox="1">
            <a:spLocks/>
          </p:cNvSpPr>
          <p:nvPr/>
        </p:nvSpPr>
        <p:spPr bwMode="auto">
          <a:xfrm>
            <a:off x="4323431" y="6346092"/>
            <a:ext cx="1199984" cy="320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74625" indent="-174625" algn="l" rtl="0" eaLnBrk="0" fontAlgn="base" hangingPunct="0">
              <a:lnSpc>
                <a:spcPct val="90000"/>
              </a:lnSpc>
              <a:spcBef>
                <a:spcPts val="600"/>
              </a:spcBef>
              <a:spcAft>
                <a:spcPts val="600"/>
              </a:spcAft>
              <a:buClr>
                <a:schemeClr val="tx2"/>
              </a:buClr>
              <a:buSzPct val="85000"/>
              <a:buFont typeface="Arial" panose="020B0604020202020204" pitchFamily="34" charset="0"/>
              <a:buChar char="•"/>
              <a:defRPr sz="2000">
                <a:solidFill>
                  <a:srgbClr val="5D5D5D"/>
                </a:solidFill>
                <a:latin typeface="+mn-lt"/>
                <a:ea typeface="+mn-ea"/>
                <a:cs typeface="+mn-cs"/>
              </a:defRPr>
            </a:lvl1pPr>
            <a:lvl2pPr marL="460375" indent="-231775" algn="l" rtl="0" eaLnBrk="0" fontAlgn="base" hangingPunct="0">
              <a:lnSpc>
                <a:spcPct val="90000"/>
              </a:lnSpc>
              <a:spcBef>
                <a:spcPts val="600"/>
              </a:spcBef>
              <a:spcAft>
                <a:spcPts val="600"/>
              </a:spcAft>
              <a:buClr>
                <a:schemeClr val="tx2"/>
              </a:buClr>
              <a:buChar char="–"/>
              <a:defRPr sz="2000">
                <a:solidFill>
                  <a:srgbClr val="5D5D5D"/>
                </a:solidFill>
                <a:latin typeface="+mn-lt"/>
              </a:defRPr>
            </a:lvl2pPr>
            <a:lvl3pPr marL="6858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3pPr>
            <a:lvl4pPr marL="914400" indent="-169863" algn="l" rtl="0" eaLnBrk="0" fontAlgn="base" hangingPunct="0">
              <a:lnSpc>
                <a:spcPct val="90000"/>
              </a:lnSpc>
              <a:spcBef>
                <a:spcPts val="600"/>
              </a:spcBef>
              <a:spcAft>
                <a:spcPts val="600"/>
              </a:spcAft>
              <a:buClr>
                <a:schemeClr val="tx2"/>
              </a:buClr>
              <a:buChar char="–"/>
              <a:defRPr sz="1800">
                <a:solidFill>
                  <a:srgbClr val="5D5D5D"/>
                </a:solidFill>
                <a:latin typeface="+mn-lt"/>
              </a:defRPr>
            </a:lvl4pPr>
            <a:lvl5pPr marL="1201738" indent="-168275" algn="l" rtl="0" eaLnBrk="0" fontAlgn="base" hangingPunct="0">
              <a:lnSpc>
                <a:spcPct val="90000"/>
              </a:lnSpc>
              <a:spcBef>
                <a:spcPts val="600"/>
              </a:spcBef>
              <a:spcAft>
                <a:spcPts val="600"/>
              </a:spcAft>
              <a:buClr>
                <a:schemeClr val="tx2"/>
              </a:buClr>
              <a:buChar char="»"/>
              <a:defRPr sz="1800">
                <a:solidFill>
                  <a:srgbClr val="5D5D5D"/>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marL="0" indent="0" algn="ctr">
              <a:buClr>
                <a:srgbClr val="00AA7E"/>
              </a:buClr>
              <a:buFont typeface="Arial" panose="020B0604020202020204" pitchFamily="34" charset="0"/>
              <a:buNone/>
            </a:pPr>
            <a:r>
              <a:rPr lang="en-US" sz="1200" b="1" dirty="0">
                <a:solidFill>
                  <a:srgbClr val="3F4040"/>
                </a:solidFill>
              </a:rPr>
              <a:t>242/242/242</a:t>
            </a:r>
          </a:p>
        </p:txBody>
      </p:sp>
    </p:spTree>
    <p:extLst>
      <p:ext uri="{BB962C8B-B14F-4D97-AF65-F5344CB8AC3E}">
        <p14:creationId xmlns:p14="http://schemas.microsoft.com/office/powerpoint/2010/main" val="319276186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p:cNvSpPr>
            <a:spLocks noGrp="1"/>
          </p:cNvSpPr>
          <p:nvPr>
            <p:ph type="title"/>
          </p:nvPr>
        </p:nvSpPr>
        <p:spPr/>
        <p:txBody>
          <a:bodyPr/>
          <a:lstStyle/>
          <a:p>
            <a:r>
              <a:rPr lang="en-US" dirty="0"/>
              <a:t>The Color </a:t>
            </a:r>
            <a:r>
              <a:rPr lang="en-US" dirty="0" smtClean="0"/>
              <a:t>Wheel</a:t>
            </a:r>
            <a:endParaRPr lang="en-US" dirty="0"/>
          </a:p>
        </p:txBody>
      </p:sp>
      <p:grpSp>
        <p:nvGrpSpPr>
          <p:cNvPr id="44" name="Group 43"/>
          <p:cNvGrpSpPr/>
          <p:nvPr/>
        </p:nvGrpSpPr>
        <p:grpSpPr>
          <a:xfrm>
            <a:off x="5115227" y="1747458"/>
            <a:ext cx="2290371" cy="670337"/>
            <a:chOff x="5495453" y="1672306"/>
            <a:chExt cx="2290371" cy="416460"/>
          </a:xfrm>
        </p:grpSpPr>
        <p:cxnSp>
          <p:nvCxnSpPr>
            <p:cNvPr id="45" name="Straight Connector 44"/>
            <p:cNvCxnSpPr/>
            <p:nvPr/>
          </p:nvCxnSpPr>
          <p:spPr bwMode="auto">
            <a:xfrm flipV="1">
              <a:off x="5495453" y="1672306"/>
              <a:ext cx="416460" cy="416460"/>
            </a:xfrm>
            <a:prstGeom prst="line">
              <a:avLst/>
            </a:prstGeom>
            <a:solidFill>
              <a:schemeClr val="accent1"/>
            </a:solidFill>
            <a:ln w="9525" cap="flat" cmpd="sng" algn="ctr">
              <a:solidFill>
                <a:srgbClr val="D31245"/>
              </a:solidFill>
              <a:prstDash val="solid"/>
              <a:round/>
              <a:headEnd type="none" w="med" len="med"/>
              <a:tailEnd type="none" w="med" len="med"/>
            </a:ln>
            <a:effectLst/>
          </p:spPr>
        </p:cxnSp>
        <p:cxnSp>
          <p:nvCxnSpPr>
            <p:cNvPr id="46" name="Straight Connector 45"/>
            <p:cNvCxnSpPr/>
            <p:nvPr/>
          </p:nvCxnSpPr>
          <p:spPr bwMode="auto">
            <a:xfrm>
              <a:off x="5911913" y="1672306"/>
              <a:ext cx="1873911" cy="0"/>
            </a:xfrm>
            <a:prstGeom prst="line">
              <a:avLst/>
            </a:prstGeom>
            <a:solidFill>
              <a:schemeClr val="accent1"/>
            </a:solidFill>
            <a:ln w="9525" cap="flat" cmpd="sng" algn="ctr">
              <a:solidFill>
                <a:srgbClr val="D31245"/>
              </a:solidFill>
              <a:prstDash val="solid"/>
              <a:round/>
              <a:headEnd type="none" w="med" len="med"/>
              <a:tailEnd type="none" w="med" len="med"/>
            </a:ln>
            <a:effectLst/>
          </p:spPr>
        </p:cxnSp>
      </p:grpSp>
      <p:sp>
        <p:nvSpPr>
          <p:cNvPr id="47" name="Text Box 5"/>
          <p:cNvSpPr txBox="1">
            <a:spLocks noChangeArrowheads="1"/>
          </p:cNvSpPr>
          <p:nvPr/>
        </p:nvSpPr>
        <p:spPr bwMode="auto">
          <a:xfrm>
            <a:off x="5631870" y="1382727"/>
            <a:ext cx="1750249" cy="369332"/>
          </a:xfrm>
          <a:prstGeom prst="rect">
            <a:avLst/>
          </a:prstGeom>
          <a:noFill/>
          <a:ln w="9525">
            <a:noFill/>
            <a:miter lim="800000"/>
            <a:headEnd/>
            <a:tailEnd/>
          </a:ln>
        </p:spPr>
        <p:txBody>
          <a:bodyPr wrap="square">
            <a:spAutoFit/>
          </a:bodyPr>
          <a:lstStyle/>
          <a:p>
            <a:pPr fontAlgn="base">
              <a:spcBef>
                <a:spcPct val="0"/>
              </a:spcBef>
              <a:spcAft>
                <a:spcPct val="0"/>
              </a:spcAft>
            </a:pPr>
            <a:r>
              <a:rPr lang="en-US" b="1" dirty="0">
                <a:solidFill>
                  <a:srgbClr val="D31245"/>
                </a:solidFill>
              </a:rPr>
              <a:t>211/18/69</a:t>
            </a:r>
          </a:p>
        </p:txBody>
      </p:sp>
      <p:grpSp>
        <p:nvGrpSpPr>
          <p:cNvPr id="48" name="Group 47"/>
          <p:cNvGrpSpPr/>
          <p:nvPr/>
        </p:nvGrpSpPr>
        <p:grpSpPr>
          <a:xfrm>
            <a:off x="2613194" y="2047416"/>
            <a:ext cx="3917612" cy="3715214"/>
            <a:chOff x="2711787" y="2044846"/>
            <a:chExt cx="4070014" cy="3859742"/>
          </a:xfrm>
        </p:grpSpPr>
        <p:graphicFrame>
          <p:nvGraphicFramePr>
            <p:cNvPr id="49" name="Content Placeholder 4"/>
            <p:cNvGraphicFramePr>
              <a:graphicFrameLocks/>
            </p:cNvGraphicFramePr>
            <p:nvPr>
              <p:extLst>
                <p:ext uri="{D42A27DB-BD31-4B8C-83A1-F6EECF244321}">
                  <p14:modId xmlns:p14="http://schemas.microsoft.com/office/powerpoint/2010/main" val="577897631"/>
                </p:ext>
              </p:extLst>
            </p:nvPr>
          </p:nvGraphicFramePr>
          <p:xfrm>
            <a:off x="2711787" y="2044846"/>
            <a:ext cx="4070014" cy="3859742"/>
          </p:xfrm>
          <a:graphic>
            <a:graphicData uri="http://schemas.openxmlformats.org/drawingml/2006/chart">
              <c:chart xmlns:c="http://schemas.openxmlformats.org/drawingml/2006/chart" xmlns:r="http://schemas.openxmlformats.org/officeDocument/2006/relationships" r:id="rId2"/>
            </a:graphicData>
          </a:graphic>
        </p:graphicFrame>
        <p:sp>
          <p:nvSpPr>
            <p:cNvPr id="50" name="Arc 49"/>
            <p:cNvSpPr/>
            <p:nvPr/>
          </p:nvSpPr>
          <p:spPr bwMode="auto">
            <a:xfrm>
              <a:off x="3061921" y="2352913"/>
              <a:ext cx="3142377" cy="3247251"/>
            </a:xfrm>
            <a:prstGeom prst="arc">
              <a:avLst>
                <a:gd name="adj1" fmla="val 21569528"/>
                <a:gd name="adj2" fmla="val 19957748"/>
              </a:avLst>
            </a:prstGeom>
            <a:noFill/>
            <a:ln w="38100" cap="rnd" cmpd="sng" algn="ctr">
              <a:solidFill>
                <a:schemeClr val="bg1"/>
              </a:solidFill>
              <a:prstDash val="sys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dirty="0">
                <a:solidFill>
                  <a:srgbClr val="004B8D"/>
                </a:solidFill>
                <a:latin typeface="Times" charset="0"/>
              </a:endParaRPr>
            </a:p>
          </p:txBody>
        </p:sp>
      </p:grpSp>
      <p:cxnSp>
        <p:nvCxnSpPr>
          <p:cNvPr id="51" name="Straight Connector 50"/>
          <p:cNvCxnSpPr/>
          <p:nvPr/>
        </p:nvCxnSpPr>
        <p:spPr bwMode="auto">
          <a:xfrm>
            <a:off x="5435192" y="2524503"/>
            <a:ext cx="2371919" cy="0"/>
          </a:xfrm>
          <a:prstGeom prst="line">
            <a:avLst/>
          </a:prstGeom>
          <a:solidFill>
            <a:schemeClr val="accent1"/>
          </a:solidFill>
          <a:ln w="9525" cap="flat" cmpd="sng" algn="ctr">
            <a:solidFill>
              <a:schemeClr val="accent5">
                <a:lumMod val="50000"/>
              </a:schemeClr>
            </a:solidFill>
            <a:prstDash val="solid"/>
            <a:round/>
            <a:headEnd type="none" w="med" len="med"/>
            <a:tailEnd type="none" w="med" len="med"/>
          </a:ln>
          <a:effectLst/>
        </p:spPr>
      </p:cxnSp>
      <p:sp>
        <p:nvSpPr>
          <p:cNvPr id="52" name="Text Box 5"/>
          <p:cNvSpPr txBox="1">
            <a:spLocks noChangeArrowheads="1"/>
          </p:cNvSpPr>
          <p:nvPr/>
        </p:nvSpPr>
        <p:spPr bwMode="auto">
          <a:xfrm>
            <a:off x="6200287" y="2159280"/>
            <a:ext cx="1750249" cy="369332"/>
          </a:xfrm>
          <a:prstGeom prst="rect">
            <a:avLst/>
          </a:prstGeom>
          <a:noFill/>
          <a:ln w="9525">
            <a:noFill/>
            <a:miter lim="800000"/>
            <a:headEnd/>
            <a:tailEnd/>
          </a:ln>
        </p:spPr>
        <p:txBody>
          <a:bodyPr wrap="square">
            <a:spAutoFit/>
          </a:bodyPr>
          <a:lstStyle/>
          <a:p>
            <a:pPr fontAlgn="base">
              <a:spcBef>
                <a:spcPct val="0"/>
              </a:spcBef>
              <a:spcAft>
                <a:spcPct val="0"/>
              </a:spcAft>
            </a:pPr>
            <a:r>
              <a:rPr lang="en-US" b="1" dirty="0">
                <a:solidFill>
                  <a:srgbClr val="F79428">
                    <a:lumMod val="50000"/>
                  </a:srgbClr>
                </a:solidFill>
              </a:rPr>
              <a:t>138/75/5</a:t>
            </a:r>
          </a:p>
        </p:txBody>
      </p:sp>
      <p:cxnSp>
        <p:nvCxnSpPr>
          <p:cNvPr id="53" name="Straight Connector 52"/>
          <p:cNvCxnSpPr/>
          <p:nvPr/>
        </p:nvCxnSpPr>
        <p:spPr bwMode="auto">
          <a:xfrm>
            <a:off x="6138455" y="3460222"/>
            <a:ext cx="2371919"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
        <p:nvSpPr>
          <p:cNvPr id="54" name="Text Box 5"/>
          <p:cNvSpPr txBox="1">
            <a:spLocks noChangeArrowheads="1"/>
          </p:cNvSpPr>
          <p:nvPr/>
        </p:nvSpPr>
        <p:spPr bwMode="auto">
          <a:xfrm>
            <a:off x="6484388" y="3094999"/>
            <a:ext cx="1750249" cy="369332"/>
          </a:xfrm>
          <a:prstGeom prst="rect">
            <a:avLst/>
          </a:prstGeom>
          <a:noFill/>
          <a:ln w="9525">
            <a:noFill/>
            <a:miter lim="800000"/>
            <a:headEnd/>
            <a:tailEnd/>
          </a:ln>
        </p:spPr>
        <p:txBody>
          <a:bodyPr wrap="square">
            <a:spAutoFit/>
          </a:bodyPr>
          <a:lstStyle/>
          <a:p>
            <a:pPr fontAlgn="base">
              <a:spcBef>
                <a:spcPct val="0"/>
              </a:spcBef>
              <a:spcAft>
                <a:spcPct val="0"/>
              </a:spcAft>
            </a:pPr>
            <a:r>
              <a:rPr lang="en-US" b="1" dirty="0">
                <a:solidFill>
                  <a:srgbClr val="004B8D"/>
                </a:solidFill>
              </a:rPr>
              <a:t>0/75/141</a:t>
            </a:r>
          </a:p>
        </p:txBody>
      </p:sp>
      <p:grpSp>
        <p:nvGrpSpPr>
          <p:cNvPr id="55" name="Group 54"/>
          <p:cNvGrpSpPr/>
          <p:nvPr/>
        </p:nvGrpSpPr>
        <p:grpSpPr>
          <a:xfrm flipH="1">
            <a:off x="1594114" y="1747459"/>
            <a:ext cx="2290371" cy="670337"/>
            <a:chOff x="5495453" y="1672306"/>
            <a:chExt cx="2290371" cy="416460"/>
          </a:xfrm>
        </p:grpSpPr>
        <p:cxnSp>
          <p:nvCxnSpPr>
            <p:cNvPr id="56" name="Straight Connector 55"/>
            <p:cNvCxnSpPr/>
            <p:nvPr/>
          </p:nvCxnSpPr>
          <p:spPr bwMode="auto">
            <a:xfrm flipV="1">
              <a:off x="5495453" y="1672306"/>
              <a:ext cx="416460" cy="416460"/>
            </a:xfrm>
            <a:prstGeom prst="line">
              <a:avLst/>
            </a:prstGeom>
            <a:solidFill>
              <a:schemeClr val="accent1"/>
            </a:solidFill>
            <a:ln w="9525" cap="flat" cmpd="sng" algn="ctr">
              <a:solidFill>
                <a:schemeClr val="bg2"/>
              </a:solidFill>
              <a:prstDash val="solid"/>
              <a:round/>
              <a:headEnd type="none" w="med" len="med"/>
              <a:tailEnd type="none" w="med" len="med"/>
            </a:ln>
            <a:effectLst/>
          </p:spPr>
        </p:cxnSp>
        <p:cxnSp>
          <p:nvCxnSpPr>
            <p:cNvPr id="57" name="Straight Connector 56"/>
            <p:cNvCxnSpPr/>
            <p:nvPr/>
          </p:nvCxnSpPr>
          <p:spPr bwMode="auto">
            <a:xfrm>
              <a:off x="5911913" y="1672306"/>
              <a:ext cx="1873911" cy="0"/>
            </a:xfrm>
            <a:prstGeom prst="line">
              <a:avLst/>
            </a:prstGeom>
            <a:solidFill>
              <a:schemeClr val="accent1"/>
            </a:solidFill>
            <a:ln w="9525" cap="flat" cmpd="sng" algn="ctr">
              <a:solidFill>
                <a:schemeClr val="bg2"/>
              </a:solidFill>
              <a:prstDash val="solid"/>
              <a:round/>
              <a:headEnd type="none" w="med" len="med"/>
              <a:tailEnd type="none" w="med" len="med"/>
            </a:ln>
            <a:effectLst/>
          </p:spPr>
        </p:cxnSp>
      </p:grpSp>
      <p:sp>
        <p:nvSpPr>
          <p:cNvPr id="58" name="Text Box 5"/>
          <p:cNvSpPr txBox="1">
            <a:spLocks noChangeArrowheads="1"/>
          </p:cNvSpPr>
          <p:nvPr/>
        </p:nvSpPr>
        <p:spPr bwMode="auto">
          <a:xfrm>
            <a:off x="1594115" y="1382727"/>
            <a:ext cx="1750249" cy="369332"/>
          </a:xfrm>
          <a:prstGeom prst="rect">
            <a:avLst/>
          </a:prstGeom>
          <a:noFill/>
          <a:ln w="9525">
            <a:noFill/>
            <a:miter lim="800000"/>
            <a:headEnd/>
            <a:tailEnd/>
          </a:ln>
        </p:spPr>
        <p:txBody>
          <a:bodyPr wrap="square">
            <a:spAutoFit/>
          </a:bodyPr>
          <a:lstStyle/>
          <a:p>
            <a:pPr algn="r" fontAlgn="base">
              <a:spcBef>
                <a:spcPct val="0"/>
              </a:spcBef>
              <a:spcAft>
                <a:spcPct val="0"/>
              </a:spcAft>
            </a:pPr>
            <a:r>
              <a:rPr lang="en-US" b="1" dirty="0">
                <a:solidFill>
                  <a:srgbClr val="959797"/>
                </a:solidFill>
              </a:rPr>
              <a:t>149/151/151</a:t>
            </a:r>
          </a:p>
        </p:txBody>
      </p:sp>
      <p:cxnSp>
        <p:nvCxnSpPr>
          <p:cNvPr id="59" name="Straight Connector 58"/>
          <p:cNvCxnSpPr/>
          <p:nvPr/>
        </p:nvCxnSpPr>
        <p:spPr bwMode="auto">
          <a:xfrm>
            <a:off x="1047489" y="2624086"/>
            <a:ext cx="2371919" cy="0"/>
          </a:xfrm>
          <a:prstGeom prst="line">
            <a:avLst/>
          </a:prstGeom>
          <a:solidFill>
            <a:schemeClr val="accent1"/>
          </a:solidFill>
          <a:ln w="9525" cap="flat" cmpd="sng" algn="ctr">
            <a:solidFill>
              <a:srgbClr val="00AA7E"/>
            </a:solidFill>
            <a:prstDash val="solid"/>
            <a:round/>
            <a:headEnd type="none" w="med" len="med"/>
            <a:tailEnd type="none" w="med" len="med"/>
          </a:ln>
          <a:effectLst/>
        </p:spPr>
      </p:cxnSp>
      <p:sp>
        <p:nvSpPr>
          <p:cNvPr id="60" name="Text Box 5"/>
          <p:cNvSpPr txBox="1">
            <a:spLocks noChangeArrowheads="1"/>
          </p:cNvSpPr>
          <p:nvPr/>
        </p:nvSpPr>
        <p:spPr bwMode="auto">
          <a:xfrm>
            <a:off x="1047489" y="2258863"/>
            <a:ext cx="1750249" cy="369332"/>
          </a:xfrm>
          <a:prstGeom prst="rect">
            <a:avLst/>
          </a:prstGeom>
          <a:noFill/>
          <a:ln w="9525">
            <a:noFill/>
            <a:miter lim="800000"/>
            <a:headEnd/>
            <a:tailEnd/>
          </a:ln>
        </p:spPr>
        <p:txBody>
          <a:bodyPr wrap="square">
            <a:spAutoFit/>
          </a:bodyPr>
          <a:lstStyle/>
          <a:p>
            <a:pPr algn="r" fontAlgn="base">
              <a:spcBef>
                <a:spcPct val="0"/>
              </a:spcBef>
              <a:spcAft>
                <a:spcPct val="0"/>
              </a:spcAft>
            </a:pPr>
            <a:r>
              <a:rPr lang="en-US" b="1" dirty="0">
                <a:solidFill>
                  <a:srgbClr val="00B37E"/>
                </a:solidFill>
              </a:rPr>
              <a:t>0/170/126</a:t>
            </a:r>
          </a:p>
        </p:txBody>
      </p:sp>
      <p:cxnSp>
        <p:nvCxnSpPr>
          <p:cNvPr id="61" name="Straight Connector 60"/>
          <p:cNvCxnSpPr/>
          <p:nvPr/>
        </p:nvCxnSpPr>
        <p:spPr bwMode="auto">
          <a:xfrm>
            <a:off x="513326" y="3551860"/>
            <a:ext cx="2371919" cy="0"/>
          </a:xfrm>
          <a:prstGeom prst="line">
            <a:avLst/>
          </a:prstGeom>
          <a:solidFill>
            <a:schemeClr val="accent1"/>
          </a:solidFill>
          <a:ln w="9525" cap="flat" cmpd="sng" algn="ctr">
            <a:solidFill>
              <a:schemeClr val="accent3">
                <a:lumMod val="40000"/>
                <a:lumOff val="60000"/>
              </a:schemeClr>
            </a:solidFill>
            <a:prstDash val="solid"/>
            <a:round/>
            <a:headEnd type="none" w="med" len="med"/>
            <a:tailEnd type="none" w="med" len="med"/>
          </a:ln>
          <a:effectLst/>
        </p:spPr>
      </p:cxnSp>
      <p:sp>
        <p:nvSpPr>
          <p:cNvPr id="62" name="Text Box 5"/>
          <p:cNvSpPr txBox="1">
            <a:spLocks noChangeArrowheads="1"/>
          </p:cNvSpPr>
          <p:nvPr/>
        </p:nvSpPr>
        <p:spPr bwMode="auto">
          <a:xfrm>
            <a:off x="740707" y="3186637"/>
            <a:ext cx="1750249" cy="369332"/>
          </a:xfrm>
          <a:prstGeom prst="rect">
            <a:avLst/>
          </a:prstGeom>
          <a:noFill/>
          <a:ln w="9525">
            <a:noFill/>
            <a:miter lim="800000"/>
            <a:headEnd/>
            <a:tailEnd/>
          </a:ln>
        </p:spPr>
        <p:txBody>
          <a:bodyPr wrap="square">
            <a:spAutoFit/>
          </a:bodyPr>
          <a:lstStyle/>
          <a:p>
            <a:pPr algn="r" fontAlgn="base">
              <a:spcBef>
                <a:spcPct val="0"/>
              </a:spcBef>
              <a:spcAft>
                <a:spcPct val="0"/>
              </a:spcAft>
            </a:pPr>
            <a:r>
              <a:rPr lang="en-US" b="1" dirty="0">
                <a:solidFill>
                  <a:srgbClr val="87E5FF"/>
                </a:solidFill>
              </a:rPr>
              <a:t>135/229/255</a:t>
            </a:r>
          </a:p>
        </p:txBody>
      </p:sp>
      <p:cxnSp>
        <p:nvCxnSpPr>
          <p:cNvPr id="63" name="Straight Connector 62"/>
          <p:cNvCxnSpPr/>
          <p:nvPr/>
        </p:nvCxnSpPr>
        <p:spPr bwMode="auto">
          <a:xfrm>
            <a:off x="674626" y="4700041"/>
            <a:ext cx="2371919"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sp>
        <p:nvSpPr>
          <p:cNvPr id="64" name="Text Box 5"/>
          <p:cNvSpPr txBox="1">
            <a:spLocks noChangeArrowheads="1"/>
          </p:cNvSpPr>
          <p:nvPr/>
        </p:nvSpPr>
        <p:spPr bwMode="auto">
          <a:xfrm>
            <a:off x="902007" y="4334818"/>
            <a:ext cx="1750249" cy="369332"/>
          </a:xfrm>
          <a:prstGeom prst="rect">
            <a:avLst/>
          </a:prstGeom>
          <a:noFill/>
          <a:ln w="9525">
            <a:noFill/>
            <a:miter lim="800000"/>
            <a:headEnd/>
            <a:tailEnd/>
          </a:ln>
        </p:spPr>
        <p:txBody>
          <a:bodyPr wrap="square">
            <a:spAutoFit/>
          </a:bodyPr>
          <a:lstStyle/>
          <a:p>
            <a:pPr algn="r" fontAlgn="base">
              <a:spcBef>
                <a:spcPct val="0"/>
              </a:spcBef>
              <a:spcAft>
                <a:spcPct val="0"/>
              </a:spcAft>
            </a:pPr>
            <a:r>
              <a:rPr lang="en-US" b="1" dirty="0">
                <a:solidFill>
                  <a:srgbClr val="6E298D"/>
                </a:solidFill>
              </a:rPr>
              <a:t>110/41/141</a:t>
            </a:r>
          </a:p>
        </p:txBody>
      </p:sp>
      <p:sp>
        <p:nvSpPr>
          <p:cNvPr id="65" name="Text Box 5"/>
          <p:cNvSpPr txBox="1">
            <a:spLocks noChangeArrowheads="1"/>
          </p:cNvSpPr>
          <p:nvPr/>
        </p:nvSpPr>
        <p:spPr bwMode="auto">
          <a:xfrm>
            <a:off x="1199968" y="5578240"/>
            <a:ext cx="1750249" cy="369332"/>
          </a:xfrm>
          <a:prstGeom prst="rect">
            <a:avLst/>
          </a:prstGeom>
          <a:noFill/>
          <a:ln w="9525">
            <a:noFill/>
            <a:miter lim="800000"/>
            <a:headEnd/>
            <a:tailEnd/>
          </a:ln>
        </p:spPr>
        <p:txBody>
          <a:bodyPr wrap="square">
            <a:spAutoFit/>
          </a:bodyPr>
          <a:lstStyle/>
          <a:p>
            <a:pPr algn="r" fontAlgn="base">
              <a:spcBef>
                <a:spcPct val="0"/>
              </a:spcBef>
              <a:spcAft>
                <a:spcPct val="0"/>
              </a:spcAft>
            </a:pPr>
            <a:r>
              <a:rPr lang="en-US" b="1" dirty="0">
                <a:solidFill>
                  <a:srgbClr val="F79428"/>
                </a:solidFill>
              </a:rPr>
              <a:t>247/148/40</a:t>
            </a:r>
          </a:p>
        </p:txBody>
      </p:sp>
      <p:grpSp>
        <p:nvGrpSpPr>
          <p:cNvPr id="66" name="Group 65"/>
          <p:cNvGrpSpPr/>
          <p:nvPr/>
        </p:nvGrpSpPr>
        <p:grpSpPr>
          <a:xfrm flipV="1">
            <a:off x="5608999" y="5237432"/>
            <a:ext cx="2290371" cy="619052"/>
            <a:chOff x="5495453" y="1672306"/>
            <a:chExt cx="2290371" cy="416460"/>
          </a:xfrm>
        </p:grpSpPr>
        <p:cxnSp>
          <p:nvCxnSpPr>
            <p:cNvPr id="67" name="Straight Connector 66"/>
            <p:cNvCxnSpPr/>
            <p:nvPr/>
          </p:nvCxnSpPr>
          <p:spPr bwMode="auto">
            <a:xfrm flipV="1">
              <a:off x="5495453" y="1672306"/>
              <a:ext cx="416460" cy="416460"/>
            </a:xfrm>
            <a:prstGeom prst="line">
              <a:avLst/>
            </a:prstGeom>
            <a:solidFill>
              <a:schemeClr val="accent1"/>
            </a:solidFill>
            <a:ln w="9525" cap="flat" cmpd="sng" algn="ctr">
              <a:solidFill>
                <a:schemeClr val="accent3"/>
              </a:solidFill>
              <a:prstDash val="solid"/>
              <a:round/>
              <a:headEnd type="none" w="med" len="med"/>
              <a:tailEnd type="none" w="med" len="med"/>
            </a:ln>
            <a:effectLst/>
          </p:spPr>
        </p:cxnSp>
        <p:cxnSp>
          <p:nvCxnSpPr>
            <p:cNvPr id="68" name="Straight Connector 67"/>
            <p:cNvCxnSpPr/>
            <p:nvPr/>
          </p:nvCxnSpPr>
          <p:spPr bwMode="auto">
            <a:xfrm>
              <a:off x="5911913" y="1672306"/>
              <a:ext cx="1873911" cy="0"/>
            </a:xfrm>
            <a:prstGeom prst="line">
              <a:avLst/>
            </a:prstGeom>
            <a:solidFill>
              <a:schemeClr val="accent1"/>
            </a:solidFill>
            <a:ln w="9525" cap="flat" cmpd="sng" algn="ctr">
              <a:solidFill>
                <a:schemeClr val="accent3"/>
              </a:solidFill>
              <a:prstDash val="solid"/>
              <a:round/>
              <a:headEnd type="none" w="med" len="med"/>
              <a:tailEnd type="none" w="med" len="med"/>
            </a:ln>
            <a:effectLst/>
          </p:spPr>
        </p:cxnSp>
      </p:grpSp>
      <p:sp>
        <p:nvSpPr>
          <p:cNvPr id="69" name="Text Box 5"/>
          <p:cNvSpPr txBox="1">
            <a:spLocks noChangeArrowheads="1"/>
          </p:cNvSpPr>
          <p:nvPr/>
        </p:nvSpPr>
        <p:spPr bwMode="auto">
          <a:xfrm>
            <a:off x="6112909" y="5499969"/>
            <a:ext cx="1750249" cy="369332"/>
          </a:xfrm>
          <a:prstGeom prst="rect">
            <a:avLst/>
          </a:prstGeom>
          <a:noFill/>
          <a:ln w="9525">
            <a:noFill/>
            <a:miter lim="800000"/>
            <a:headEnd/>
            <a:tailEnd/>
          </a:ln>
        </p:spPr>
        <p:txBody>
          <a:bodyPr wrap="square">
            <a:spAutoFit/>
          </a:bodyPr>
          <a:lstStyle/>
          <a:p>
            <a:pPr fontAlgn="base">
              <a:spcBef>
                <a:spcPct val="0"/>
              </a:spcBef>
              <a:spcAft>
                <a:spcPct val="0"/>
              </a:spcAft>
            </a:pPr>
            <a:r>
              <a:rPr lang="en-US" b="1" dirty="0">
                <a:solidFill>
                  <a:srgbClr val="00A4D2"/>
                </a:solidFill>
              </a:rPr>
              <a:t>0/164/210</a:t>
            </a:r>
          </a:p>
        </p:txBody>
      </p:sp>
      <p:cxnSp>
        <p:nvCxnSpPr>
          <p:cNvPr id="70" name="Straight Connector 69"/>
          <p:cNvCxnSpPr/>
          <p:nvPr/>
        </p:nvCxnSpPr>
        <p:spPr bwMode="auto">
          <a:xfrm>
            <a:off x="6023778" y="4691226"/>
            <a:ext cx="2371919" cy="0"/>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sp>
        <p:nvSpPr>
          <p:cNvPr id="71" name="Text Box 5"/>
          <p:cNvSpPr txBox="1">
            <a:spLocks noChangeArrowheads="1"/>
          </p:cNvSpPr>
          <p:nvPr/>
        </p:nvSpPr>
        <p:spPr bwMode="auto">
          <a:xfrm>
            <a:off x="6369711" y="4326003"/>
            <a:ext cx="1750249" cy="369332"/>
          </a:xfrm>
          <a:prstGeom prst="rect">
            <a:avLst/>
          </a:prstGeom>
          <a:noFill/>
          <a:ln w="9525">
            <a:noFill/>
            <a:miter lim="800000"/>
            <a:headEnd/>
            <a:tailEnd/>
          </a:ln>
        </p:spPr>
        <p:txBody>
          <a:bodyPr wrap="square">
            <a:spAutoFit/>
          </a:bodyPr>
          <a:lstStyle/>
          <a:p>
            <a:pPr fontAlgn="base">
              <a:spcBef>
                <a:spcPct val="0"/>
              </a:spcBef>
              <a:spcAft>
                <a:spcPct val="0"/>
              </a:spcAft>
            </a:pPr>
            <a:r>
              <a:rPr lang="en-US" b="1" dirty="0">
                <a:solidFill>
                  <a:srgbClr val="62BB46"/>
                </a:solidFill>
              </a:rPr>
              <a:t>98/187/70</a:t>
            </a:r>
          </a:p>
        </p:txBody>
      </p:sp>
      <p:sp>
        <p:nvSpPr>
          <p:cNvPr id="72" name="5-Point Star 71"/>
          <p:cNvSpPr/>
          <p:nvPr/>
        </p:nvSpPr>
        <p:spPr bwMode="white">
          <a:xfrm>
            <a:off x="5777654" y="3460222"/>
            <a:ext cx="394546" cy="394546"/>
          </a:xfrm>
          <a:prstGeom prst="star5">
            <a:avLst>
              <a:gd name="adj" fmla="val 26417"/>
              <a:gd name="hf" fmla="val 105146"/>
              <a:gd name="vf" fmla="val 110557"/>
            </a:avLst>
          </a:prstGeom>
          <a:solidFill>
            <a:schemeClr val="bg1"/>
          </a:solidFill>
          <a:ln w="38100">
            <a:solidFill>
              <a:schemeClr val="bg1"/>
            </a:solidFill>
            <a:round/>
            <a:headEnd/>
            <a:tailEnd/>
          </a:ln>
          <a:effectLst/>
        </p:spPr>
        <p:txBody>
          <a:bodyPr wrap="none" rtlCol="0" anchor="ctr"/>
          <a:lstStyle/>
          <a:p>
            <a:pPr algn="ctr" eaLnBrk="0" fontAlgn="base" hangingPunct="0">
              <a:spcBef>
                <a:spcPct val="0"/>
              </a:spcBef>
              <a:spcAft>
                <a:spcPct val="0"/>
              </a:spcAft>
            </a:pPr>
            <a:endParaRPr lang="en-US" sz="1400" b="1" dirty="0">
              <a:solidFill>
                <a:srgbClr val="FFFFFF"/>
              </a:solidFill>
            </a:endParaRPr>
          </a:p>
        </p:txBody>
      </p:sp>
      <p:grpSp>
        <p:nvGrpSpPr>
          <p:cNvPr id="73" name="Group 72"/>
          <p:cNvGrpSpPr/>
          <p:nvPr/>
        </p:nvGrpSpPr>
        <p:grpSpPr>
          <a:xfrm flipH="1" flipV="1">
            <a:off x="1177898" y="5315703"/>
            <a:ext cx="2290371" cy="619052"/>
            <a:chOff x="5495453" y="1672306"/>
            <a:chExt cx="2290371" cy="416460"/>
          </a:xfrm>
        </p:grpSpPr>
        <p:cxnSp>
          <p:nvCxnSpPr>
            <p:cNvPr id="74" name="Straight Connector 73"/>
            <p:cNvCxnSpPr/>
            <p:nvPr/>
          </p:nvCxnSpPr>
          <p:spPr bwMode="auto">
            <a:xfrm flipV="1">
              <a:off x="5495453" y="1672306"/>
              <a:ext cx="416460" cy="416460"/>
            </a:xfrm>
            <a:prstGeom prst="line">
              <a:avLst/>
            </a:prstGeom>
            <a:solidFill>
              <a:schemeClr val="accent1"/>
            </a:solidFill>
            <a:ln w="9525" cap="flat" cmpd="sng" algn="ctr">
              <a:solidFill>
                <a:schemeClr val="accent5"/>
              </a:solidFill>
              <a:prstDash val="solid"/>
              <a:round/>
              <a:headEnd type="none" w="med" len="med"/>
              <a:tailEnd type="none" w="med" len="med"/>
            </a:ln>
            <a:effectLst/>
          </p:spPr>
        </p:cxnSp>
        <p:cxnSp>
          <p:nvCxnSpPr>
            <p:cNvPr id="75" name="Straight Connector 74"/>
            <p:cNvCxnSpPr/>
            <p:nvPr/>
          </p:nvCxnSpPr>
          <p:spPr bwMode="auto">
            <a:xfrm>
              <a:off x="5911913" y="1672306"/>
              <a:ext cx="1873911" cy="0"/>
            </a:xfrm>
            <a:prstGeom prst="line">
              <a:avLst/>
            </a:prstGeom>
            <a:solidFill>
              <a:schemeClr val="accent1"/>
            </a:solidFill>
            <a:ln w="9525" cap="flat" cmpd="sng" algn="ctr">
              <a:solidFill>
                <a:schemeClr val="accent5"/>
              </a:solidFill>
              <a:prstDash val="solid"/>
              <a:round/>
              <a:headEnd type="none" w="med" len="med"/>
              <a:tailEnd type="none" w="med" len="med"/>
            </a:ln>
            <a:effectLst/>
          </p:spPr>
        </p:cxnSp>
      </p:grpSp>
      <p:sp>
        <p:nvSpPr>
          <p:cNvPr id="76" name="TextBox 75"/>
          <p:cNvSpPr txBox="1"/>
          <p:nvPr/>
        </p:nvSpPr>
        <p:spPr>
          <a:xfrm>
            <a:off x="4160520" y="3550920"/>
            <a:ext cx="1505461" cy="369332"/>
          </a:xfrm>
          <a:prstGeom prst="rect">
            <a:avLst/>
          </a:prstGeom>
          <a:noFill/>
        </p:spPr>
        <p:txBody>
          <a:bodyPr wrap="square" rtlCol="0">
            <a:spAutoFit/>
          </a:bodyPr>
          <a:lstStyle/>
          <a:p>
            <a:pPr algn="r" fontAlgn="base">
              <a:spcBef>
                <a:spcPct val="0"/>
              </a:spcBef>
              <a:spcAft>
                <a:spcPct val="0"/>
              </a:spcAft>
            </a:pPr>
            <a:r>
              <a:rPr lang="en-US" b="1" dirty="0">
                <a:solidFill>
                  <a:srgbClr val="004B8D"/>
                </a:solidFill>
              </a:rPr>
              <a:t>Start Here</a:t>
            </a:r>
          </a:p>
        </p:txBody>
      </p:sp>
      <p:grpSp>
        <p:nvGrpSpPr>
          <p:cNvPr id="77" name="Group 76"/>
          <p:cNvGrpSpPr/>
          <p:nvPr/>
        </p:nvGrpSpPr>
        <p:grpSpPr>
          <a:xfrm flipH="1" flipV="1">
            <a:off x="2885245" y="5300594"/>
            <a:ext cx="1994908" cy="978285"/>
            <a:chOff x="5495453" y="1672306"/>
            <a:chExt cx="3189700" cy="416460"/>
          </a:xfrm>
        </p:grpSpPr>
        <p:cxnSp>
          <p:nvCxnSpPr>
            <p:cNvPr id="78" name="Straight Connector 77"/>
            <p:cNvCxnSpPr/>
            <p:nvPr/>
          </p:nvCxnSpPr>
          <p:spPr bwMode="auto">
            <a:xfrm flipV="1">
              <a:off x="5495453" y="1672306"/>
              <a:ext cx="416460" cy="41646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79" name="Straight Connector 78"/>
            <p:cNvCxnSpPr/>
            <p:nvPr/>
          </p:nvCxnSpPr>
          <p:spPr bwMode="auto">
            <a:xfrm flipV="1">
              <a:off x="5911911" y="1672306"/>
              <a:ext cx="2773242"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grpSp>
      <p:sp>
        <p:nvSpPr>
          <p:cNvPr id="80" name="Text Box 5"/>
          <p:cNvSpPr txBox="1">
            <a:spLocks noChangeArrowheads="1"/>
          </p:cNvSpPr>
          <p:nvPr/>
        </p:nvSpPr>
        <p:spPr bwMode="auto">
          <a:xfrm>
            <a:off x="2926404" y="5869301"/>
            <a:ext cx="1750249" cy="369332"/>
          </a:xfrm>
          <a:prstGeom prst="rect">
            <a:avLst/>
          </a:prstGeom>
          <a:noFill/>
          <a:ln w="9525">
            <a:noFill/>
            <a:miter lim="800000"/>
            <a:headEnd/>
            <a:tailEnd/>
          </a:ln>
        </p:spPr>
        <p:txBody>
          <a:bodyPr wrap="square">
            <a:spAutoFit/>
          </a:bodyPr>
          <a:lstStyle/>
          <a:p>
            <a:pPr algn="r" fontAlgn="base">
              <a:spcBef>
                <a:spcPct val="0"/>
              </a:spcBef>
              <a:spcAft>
                <a:spcPct val="0"/>
              </a:spcAft>
            </a:pPr>
            <a:r>
              <a:rPr lang="en-US" b="1" dirty="0">
                <a:solidFill>
                  <a:srgbClr val="FFCF22"/>
                </a:solidFill>
              </a:rPr>
              <a:t>255/207/34</a:t>
            </a:r>
          </a:p>
        </p:txBody>
      </p:sp>
      <p:sp>
        <p:nvSpPr>
          <p:cNvPr id="81" name="Text Box 84"/>
          <p:cNvSpPr txBox="1">
            <a:spLocks noChangeArrowheads="1"/>
          </p:cNvSpPr>
          <p:nvPr/>
        </p:nvSpPr>
        <p:spPr bwMode="auto">
          <a:xfrm>
            <a:off x="6443267" y="3473548"/>
            <a:ext cx="2067107" cy="609398"/>
          </a:xfrm>
          <a:prstGeom prst="rect">
            <a:avLst/>
          </a:prstGeom>
          <a:noFill/>
          <a:ln w="9525">
            <a:noFill/>
            <a:miter lim="800000"/>
            <a:headEnd/>
            <a:tailEnd/>
          </a:ln>
        </p:spPr>
        <p:txBody>
          <a:bodyPr wrap="square">
            <a:spAutoFit/>
          </a:bodyPr>
          <a:lstStyle/>
          <a:p>
            <a:pPr eaLnBrk="0" hangingPunct="0">
              <a:lnSpc>
                <a:spcPct val="105000"/>
              </a:lnSpc>
            </a:pPr>
            <a:r>
              <a:rPr lang="en-US" sz="1600" dirty="0">
                <a:solidFill>
                  <a:srgbClr val="3F4040"/>
                </a:solidFill>
              </a:rPr>
              <a:t>External Tombstone Background Color</a:t>
            </a:r>
          </a:p>
        </p:txBody>
      </p:sp>
      <p:sp>
        <p:nvSpPr>
          <p:cNvPr id="82" name="Text Box 84"/>
          <p:cNvSpPr txBox="1">
            <a:spLocks noChangeArrowheads="1"/>
          </p:cNvSpPr>
          <p:nvPr/>
        </p:nvSpPr>
        <p:spPr bwMode="auto">
          <a:xfrm>
            <a:off x="6200287" y="5873795"/>
            <a:ext cx="1945187" cy="609398"/>
          </a:xfrm>
          <a:prstGeom prst="rect">
            <a:avLst/>
          </a:prstGeom>
          <a:noFill/>
          <a:ln w="9525">
            <a:noFill/>
            <a:miter lim="800000"/>
            <a:headEnd/>
            <a:tailEnd/>
          </a:ln>
        </p:spPr>
        <p:txBody>
          <a:bodyPr wrap="square">
            <a:spAutoFit/>
          </a:bodyPr>
          <a:lstStyle/>
          <a:p>
            <a:pPr eaLnBrk="0" hangingPunct="0">
              <a:lnSpc>
                <a:spcPct val="105000"/>
              </a:lnSpc>
            </a:pPr>
            <a:r>
              <a:rPr lang="en-US" sz="1600" dirty="0">
                <a:solidFill>
                  <a:srgbClr val="3F4040"/>
                </a:solidFill>
              </a:rPr>
              <a:t>Tombstone </a:t>
            </a:r>
            <a:br>
              <a:rPr lang="en-US" sz="1600" dirty="0">
                <a:solidFill>
                  <a:srgbClr val="3F4040"/>
                </a:solidFill>
              </a:rPr>
            </a:br>
            <a:r>
              <a:rPr lang="en-US" sz="1600" dirty="0">
                <a:solidFill>
                  <a:srgbClr val="3F4040"/>
                </a:solidFill>
              </a:rPr>
              <a:t>Line Color</a:t>
            </a:r>
          </a:p>
        </p:txBody>
      </p:sp>
    </p:spTree>
    <p:extLst>
      <p:ext uri="{BB962C8B-B14F-4D97-AF65-F5344CB8AC3E}">
        <p14:creationId xmlns:p14="http://schemas.microsoft.com/office/powerpoint/2010/main" val="48444607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23736" y="1339850"/>
            <a:ext cx="8686800" cy="5291910"/>
          </a:xfrm>
          <a:prstGeom prst="rect">
            <a:avLst/>
          </a:prstGeom>
          <a:solidFill>
            <a:schemeClr val="accent1"/>
          </a:solidFill>
          <a:ln w="9525">
            <a:noFill/>
            <a:round/>
            <a:headEnd/>
            <a:tailEnd/>
          </a:ln>
          <a:effectLst/>
        </p:spPr>
        <p:txBody>
          <a:bodyPr wrap="square" rtlCol="0" anchor="ctr"/>
          <a:lstStyle/>
          <a:p>
            <a:pPr algn="ctr" eaLnBrk="0" fontAlgn="base" hangingPunct="0">
              <a:spcBef>
                <a:spcPct val="0"/>
              </a:spcBef>
              <a:spcAft>
                <a:spcPct val="0"/>
              </a:spcAft>
            </a:pPr>
            <a:r>
              <a:rPr lang="en-US" b="1" dirty="0">
                <a:solidFill>
                  <a:srgbClr val="FFFFFF"/>
                </a:solidFill>
              </a:rPr>
              <a:t>Keep content within this blue space </a:t>
            </a:r>
            <a:br>
              <a:rPr lang="en-US" b="1" dirty="0">
                <a:solidFill>
                  <a:srgbClr val="FFFFFF"/>
                </a:solidFill>
              </a:rPr>
            </a:br>
            <a:r>
              <a:rPr lang="en-US" b="1" dirty="0">
                <a:solidFill>
                  <a:srgbClr val="FFFFFF"/>
                </a:solidFill>
              </a:rPr>
              <a:t>so that critical information </a:t>
            </a:r>
            <a:br>
              <a:rPr lang="en-US" b="1" dirty="0">
                <a:solidFill>
                  <a:srgbClr val="FFFFFF"/>
                </a:solidFill>
              </a:rPr>
            </a:br>
            <a:r>
              <a:rPr lang="en-US" b="1" dirty="0">
                <a:solidFill>
                  <a:srgbClr val="FFFFFF"/>
                </a:solidFill>
              </a:rPr>
              <a:t>does not get cut off</a:t>
            </a:r>
          </a:p>
          <a:p>
            <a:pPr algn="ctr" eaLnBrk="0" fontAlgn="base" hangingPunct="0">
              <a:spcBef>
                <a:spcPct val="0"/>
              </a:spcBef>
              <a:spcAft>
                <a:spcPct val="0"/>
              </a:spcAft>
            </a:pPr>
            <a:endParaRPr lang="en-US" dirty="0">
              <a:solidFill>
                <a:srgbClr val="FFFFFF"/>
              </a:solidFill>
            </a:endParaRPr>
          </a:p>
          <a:p>
            <a:pPr algn="ctr" eaLnBrk="0" fontAlgn="base" hangingPunct="0">
              <a:spcBef>
                <a:spcPct val="0"/>
              </a:spcBef>
              <a:spcAft>
                <a:spcPct val="0"/>
              </a:spcAft>
            </a:pPr>
            <a:r>
              <a:rPr lang="en-US" sz="1600" i="1" dirty="0">
                <a:solidFill>
                  <a:srgbClr val="FFFFFF"/>
                </a:solidFill>
              </a:rPr>
              <a:t>Graphics such as color blocks (tombstones and angle headers)</a:t>
            </a:r>
            <a:br>
              <a:rPr lang="en-US" sz="1600" i="1" dirty="0">
                <a:solidFill>
                  <a:srgbClr val="FFFFFF"/>
                </a:solidFill>
              </a:rPr>
            </a:br>
            <a:r>
              <a:rPr lang="en-US" sz="1600" i="1" dirty="0">
                <a:solidFill>
                  <a:srgbClr val="FFFFFF"/>
                </a:solidFill>
              </a:rPr>
              <a:t>and images can go to the edge of the slide</a:t>
            </a:r>
          </a:p>
        </p:txBody>
      </p:sp>
      <p:cxnSp>
        <p:nvCxnSpPr>
          <p:cNvPr id="3" name="Straight Arrow Connector 2"/>
          <p:cNvCxnSpPr/>
          <p:nvPr/>
        </p:nvCxnSpPr>
        <p:spPr bwMode="auto">
          <a:xfrm flipV="1">
            <a:off x="4567136" y="1468877"/>
            <a:ext cx="0" cy="1517514"/>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cxnSp>
        <p:nvCxnSpPr>
          <p:cNvPr id="4" name="Straight Arrow Connector 3"/>
          <p:cNvCxnSpPr/>
          <p:nvPr/>
        </p:nvCxnSpPr>
        <p:spPr bwMode="auto">
          <a:xfrm>
            <a:off x="4567136" y="5165387"/>
            <a:ext cx="0" cy="1324582"/>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cxnSp>
        <p:nvCxnSpPr>
          <p:cNvPr id="5" name="Straight Arrow Connector 4"/>
          <p:cNvCxnSpPr/>
          <p:nvPr/>
        </p:nvCxnSpPr>
        <p:spPr bwMode="auto">
          <a:xfrm rot="5400000" flipV="1">
            <a:off x="7777264" y="2970549"/>
            <a:ext cx="0" cy="1984442"/>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cxnSp>
        <p:nvCxnSpPr>
          <p:cNvPr id="6" name="Straight Arrow Connector 5"/>
          <p:cNvCxnSpPr/>
          <p:nvPr/>
        </p:nvCxnSpPr>
        <p:spPr bwMode="auto">
          <a:xfrm rot="16200000" flipH="1" flipV="1">
            <a:off x="1303509" y="2980277"/>
            <a:ext cx="0" cy="1984442"/>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grpSp>
        <p:nvGrpSpPr>
          <p:cNvPr id="7" name="Group 6"/>
          <p:cNvGrpSpPr/>
          <p:nvPr/>
        </p:nvGrpSpPr>
        <p:grpSpPr>
          <a:xfrm>
            <a:off x="44756" y="3894075"/>
            <a:ext cx="140068" cy="156846"/>
            <a:chOff x="516181" y="5154456"/>
            <a:chExt cx="2213903" cy="511276"/>
          </a:xfrm>
        </p:grpSpPr>
        <p:cxnSp>
          <p:nvCxnSpPr>
            <p:cNvPr id="8" name="Straight Connector 7"/>
            <p:cNvCxnSpPr/>
            <p:nvPr/>
          </p:nvCxnSpPr>
          <p:spPr bwMode="auto">
            <a:xfrm>
              <a:off x="516181" y="5154456"/>
              <a:ext cx="2200666" cy="51127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9" name="Straight Connector 8"/>
            <p:cNvCxnSpPr/>
            <p:nvPr/>
          </p:nvCxnSpPr>
          <p:spPr bwMode="auto">
            <a:xfrm flipH="1">
              <a:off x="529418" y="5154456"/>
              <a:ext cx="2200666" cy="51127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grpSp>
      <p:grpSp>
        <p:nvGrpSpPr>
          <p:cNvPr id="10" name="Group 9"/>
          <p:cNvGrpSpPr/>
          <p:nvPr/>
        </p:nvGrpSpPr>
        <p:grpSpPr>
          <a:xfrm>
            <a:off x="8962416" y="3894075"/>
            <a:ext cx="140068" cy="156846"/>
            <a:chOff x="516181" y="5154456"/>
            <a:chExt cx="2213903" cy="511276"/>
          </a:xfrm>
        </p:grpSpPr>
        <p:cxnSp>
          <p:nvCxnSpPr>
            <p:cNvPr id="11" name="Straight Connector 10"/>
            <p:cNvCxnSpPr/>
            <p:nvPr/>
          </p:nvCxnSpPr>
          <p:spPr bwMode="auto">
            <a:xfrm>
              <a:off x="516181" y="5154456"/>
              <a:ext cx="2200666" cy="51127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12" name="Straight Connector 11"/>
            <p:cNvCxnSpPr/>
            <p:nvPr/>
          </p:nvCxnSpPr>
          <p:spPr bwMode="auto">
            <a:xfrm flipH="1">
              <a:off x="529418" y="5154456"/>
              <a:ext cx="2200666" cy="51127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grpSp>
      <p:grpSp>
        <p:nvGrpSpPr>
          <p:cNvPr id="13" name="Group 12"/>
          <p:cNvGrpSpPr/>
          <p:nvPr/>
        </p:nvGrpSpPr>
        <p:grpSpPr>
          <a:xfrm>
            <a:off x="4497102" y="6674982"/>
            <a:ext cx="140068" cy="156846"/>
            <a:chOff x="516181" y="5154456"/>
            <a:chExt cx="2213903" cy="511276"/>
          </a:xfrm>
        </p:grpSpPr>
        <p:cxnSp>
          <p:nvCxnSpPr>
            <p:cNvPr id="14" name="Straight Connector 13"/>
            <p:cNvCxnSpPr/>
            <p:nvPr/>
          </p:nvCxnSpPr>
          <p:spPr bwMode="auto">
            <a:xfrm>
              <a:off x="516181" y="5154456"/>
              <a:ext cx="2200666" cy="51127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cxnSp>
          <p:nvCxnSpPr>
            <p:cNvPr id="15" name="Straight Connector 14"/>
            <p:cNvCxnSpPr/>
            <p:nvPr/>
          </p:nvCxnSpPr>
          <p:spPr bwMode="auto">
            <a:xfrm flipH="1">
              <a:off x="529418" y="5154456"/>
              <a:ext cx="2200666" cy="511276"/>
            </a:xfrm>
            <a:prstGeom prst="line">
              <a:avLst/>
            </a:prstGeom>
            <a:solidFill>
              <a:schemeClr val="accent1"/>
            </a:solidFill>
            <a:ln w="5715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cxnSp>
      </p:grpSp>
      <p:sp>
        <p:nvSpPr>
          <p:cNvPr id="16" name="Title 15"/>
          <p:cNvSpPr>
            <a:spLocks noGrp="1"/>
          </p:cNvSpPr>
          <p:nvPr>
            <p:ph type="title"/>
          </p:nvPr>
        </p:nvSpPr>
        <p:spPr/>
        <p:txBody>
          <a:bodyPr/>
          <a:lstStyle/>
          <a:p>
            <a:r>
              <a:rPr lang="en-US" dirty="0"/>
              <a:t>Clear Space for </a:t>
            </a:r>
            <a:r>
              <a:rPr lang="en-US" dirty="0" smtClean="0"/>
              <a:t>Content</a:t>
            </a:r>
            <a:endParaRPr lang="en-US" dirty="0"/>
          </a:p>
        </p:txBody>
      </p:sp>
    </p:spTree>
    <p:extLst>
      <p:ext uri="{BB962C8B-B14F-4D97-AF65-F5344CB8AC3E}">
        <p14:creationId xmlns:p14="http://schemas.microsoft.com/office/powerpoint/2010/main" val="318544600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Titles and Tombstones Use Title Case</a:t>
            </a:r>
            <a:endParaRPr lang="en-US" dirty="0"/>
          </a:p>
        </p:txBody>
      </p:sp>
      <p:sp>
        <p:nvSpPr>
          <p:cNvPr id="3" name="Content Placeholder 2"/>
          <p:cNvSpPr>
            <a:spLocks noGrp="1"/>
          </p:cNvSpPr>
          <p:nvPr>
            <p:ph sz="quarter" idx="10"/>
          </p:nvPr>
        </p:nvSpPr>
        <p:spPr/>
        <p:txBody>
          <a:bodyPr/>
          <a:lstStyle/>
          <a:p>
            <a:pPr marL="0" indent="0">
              <a:buNone/>
            </a:pPr>
            <a:r>
              <a:rPr lang="en-US" sz="1600" b="1" dirty="0" smtClean="0">
                <a:solidFill>
                  <a:schemeClr val="tx2"/>
                </a:solidFill>
              </a:rPr>
              <a:t>All Body Copy Uses Sentence Case, Unless Treated As a Subtitle</a:t>
            </a:r>
          </a:p>
          <a:p>
            <a:pPr marL="0" indent="0">
              <a:buNone/>
            </a:pPr>
            <a:r>
              <a:rPr lang="en-US" sz="1600" b="1" dirty="0" smtClean="0"/>
              <a:t>Capitalize the Principal Words</a:t>
            </a:r>
          </a:p>
          <a:p>
            <a:pPr marL="0" indent="0">
              <a:buNone/>
            </a:pPr>
            <a:r>
              <a:rPr lang="en-US" sz="1600" dirty="0" smtClean="0"/>
              <a:t>The principal words of a title include the first and last words of that title, which you should always capitalize. You should also capitalize all verbs, nouns, pronouns, adjectives, adverbs and some conjunctions. Finally, capitalize every word that is more than three letters long.</a:t>
            </a:r>
          </a:p>
          <a:p>
            <a:pPr marL="0" indent="0">
              <a:buNone/>
            </a:pPr>
            <a:r>
              <a:rPr lang="en-US" altLang="en-US" sz="1600" b="1" dirty="0" smtClean="0">
                <a:solidFill>
                  <a:srgbClr val="C00000"/>
                </a:solidFill>
              </a:rPr>
              <a:t>What NOT to Capitalize</a:t>
            </a:r>
          </a:p>
          <a:p>
            <a:pPr marL="0" lvl="0" indent="0">
              <a:buNone/>
            </a:pPr>
            <a:r>
              <a:rPr lang="en-US" altLang="en-US" sz="1600" dirty="0" smtClean="0"/>
              <a:t>Don’t capitalize articles, prepositions, or conjunctions </a:t>
            </a:r>
            <a:br>
              <a:rPr lang="en-US" altLang="en-US" sz="1600" dirty="0" smtClean="0"/>
            </a:br>
            <a:r>
              <a:rPr lang="en-US" altLang="en-US" sz="1600" dirty="0" smtClean="0"/>
              <a:t>that have fewer than four letters. That leaves a pretty </a:t>
            </a:r>
            <a:br>
              <a:rPr lang="en-US" altLang="en-US" sz="1600" dirty="0" smtClean="0"/>
            </a:br>
            <a:r>
              <a:rPr lang="en-US" altLang="en-US" sz="1600" dirty="0" smtClean="0"/>
              <a:t>short list of words that aren’t capitalized:</a:t>
            </a:r>
          </a:p>
          <a:p>
            <a:pPr marL="0" lvl="0" indent="0">
              <a:buNone/>
            </a:pPr>
            <a:endParaRPr lang="en-US" altLang="en-US" sz="1600" dirty="0" smtClean="0"/>
          </a:p>
          <a:p>
            <a:pPr marL="0" indent="0">
              <a:buNone/>
            </a:pPr>
            <a:r>
              <a:rPr lang="en-US" altLang="en-US" sz="1600" b="1" dirty="0" smtClean="0"/>
              <a:t>Pay Special Attention to Prepositions</a:t>
            </a:r>
          </a:p>
          <a:p>
            <a:pPr marL="0" lvl="0" indent="0">
              <a:buNone/>
            </a:pPr>
            <a:r>
              <a:rPr lang="en-US" altLang="en-US" sz="1600" dirty="0" smtClean="0"/>
              <a:t>When you write titles that contain prepositions, your word processor will likely tell you that you should leave words like “with,” “about,” and “around” lowercase. Defiantly look past the squiggly line indicating a potential error, and remember that in AP title case, prepositions with four or more letters should be capitalized.</a:t>
            </a:r>
          </a:p>
          <a:p>
            <a:pPr marL="0" indent="0">
              <a:buNone/>
            </a:pPr>
            <a:r>
              <a:rPr lang="en-US" sz="1600" b="1" dirty="0"/>
              <a:t>The Verb “Is”</a:t>
            </a:r>
          </a:p>
          <a:p>
            <a:pPr marL="0" indent="0">
              <a:buNone/>
            </a:pPr>
            <a:r>
              <a:rPr lang="en-US" sz="1600" dirty="0"/>
              <a:t>Many writers make the error of leaving “to be” verbs in lower case. Even though “is,” “are,” “was,” and “be,” are all short words, they should still be capitalized in a title </a:t>
            </a:r>
            <a:r>
              <a:rPr lang="en-US" sz="1600" dirty="0" smtClean="0"/>
              <a:t>because</a:t>
            </a:r>
            <a:br>
              <a:rPr lang="en-US" sz="1600" dirty="0" smtClean="0"/>
            </a:br>
            <a:r>
              <a:rPr lang="en-US" sz="1600" dirty="0" smtClean="0"/>
              <a:t>they </a:t>
            </a:r>
            <a:r>
              <a:rPr lang="en-US" sz="1600" dirty="0"/>
              <a:t>are verbs.</a:t>
            </a:r>
          </a:p>
          <a:p>
            <a:pPr marL="0" lvl="0" indent="0">
              <a:buNone/>
            </a:pPr>
            <a:endParaRPr lang="en-US" altLang="en-US" sz="1600" dirty="0" smtClean="0"/>
          </a:p>
          <a:p>
            <a:pPr marL="0" indent="0">
              <a:buNone/>
            </a:pPr>
            <a:endParaRPr lang="en-US" sz="1600" dirty="0" smtClean="0"/>
          </a:p>
          <a:p>
            <a:pPr marL="0" indent="0">
              <a:buNone/>
            </a:pPr>
            <a:endParaRPr lang="en-US" sz="1600" dirty="0"/>
          </a:p>
        </p:txBody>
      </p:sp>
      <p:graphicFrame>
        <p:nvGraphicFramePr>
          <p:cNvPr id="8" name="Table 7"/>
          <p:cNvGraphicFramePr>
            <a:graphicFrameLocks noGrp="1"/>
          </p:cNvGraphicFramePr>
          <p:nvPr>
            <p:extLst>
              <p:ext uri="{D42A27DB-BD31-4B8C-83A1-F6EECF244321}">
                <p14:modId xmlns:p14="http://schemas.microsoft.com/office/powerpoint/2010/main" val="1987715817"/>
              </p:ext>
            </p:extLst>
          </p:nvPr>
        </p:nvGraphicFramePr>
        <p:xfrm>
          <a:off x="5501899" y="2825688"/>
          <a:ext cx="3254643" cy="1463040"/>
        </p:xfrm>
        <a:graphic>
          <a:graphicData uri="http://schemas.openxmlformats.org/drawingml/2006/table">
            <a:tbl>
              <a:tblPr firstRow="1" bandRow="1">
                <a:tableStyleId>{5C22544A-7EE6-4342-B048-85BDC9FD1C3A}</a:tableStyleId>
              </a:tblPr>
              <a:tblGrid>
                <a:gridCol w="1084881"/>
                <a:gridCol w="1084881"/>
                <a:gridCol w="1084881"/>
              </a:tblGrid>
              <a:tr h="187730">
                <a:tc>
                  <a:txBody>
                    <a:bodyPr/>
                    <a:lstStyle/>
                    <a:p>
                      <a:pPr algn="ctr"/>
                      <a:r>
                        <a:rPr lang="en-US" sz="1600" b="1" dirty="0" smtClean="0">
                          <a:solidFill>
                            <a:srgbClr val="C00000"/>
                          </a:solidFill>
                        </a:rPr>
                        <a:t>a</a:t>
                      </a:r>
                      <a:endParaRPr lang="en-US" sz="1600" b="1" dirty="0">
                        <a:solidFill>
                          <a:srgbClr val="C00000"/>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rgbClr val="C00000"/>
                          </a:solidFill>
                        </a:rPr>
                        <a:t>an</a:t>
                      </a:r>
                      <a:endParaRPr lang="en-US" sz="1600" b="1" dirty="0">
                        <a:solidFill>
                          <a:srgbClr val="C00000"/>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rgbClr val="C00000"/>
                          </a:solidFill>
                        </a:rPr>
                        <a:t>and</a:t>
                      </a:r>
                      <a:endParaRPr lang="en-US" sz="1600" b="1" dirty="0">
                        <a:solidFill>
                          <a:srgbClr val="C00000"/>
                        </a:solidFill>
                      </a:endParaRP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87730">
                <a:tc>
                  <a:txBody>
                    <a:bodyPr/>
                    <a:lstStyle/>
                    <a:p>
                      <a:pPr algn="ctr"/>
                      <a:r>
                        <a:rPr lang="en-US" sz="1600" b="1" dirty="0" smtClean="0">
                          <a:solidFill>
                            <a:srgbClr val="C00000"/>
                          </a:solidFill>
                        </a:rPr>
                        <a:t>at</a:t>
                      </a:r>
                      <a:endParaRPr lang="en-US" sz="1600" b="1" dirty="0">
                        <a:solidFill>
                          <a:srgbClr val="C00000"/>
                        </a:solidFill>
                      </a:endParaRP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rgbClr val="C00000"/>
                          </a:solidFill>
                        </a:rPr>
                        <a:t>but</a:t>
                      </a:r>
                      <a:endParaRPr lang="en-US" sz="1600" b="1" dirty="0">
                        <a:solidFill>
                          <a:srgbClr val="C00000"/>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rgbClr val="C00000"/>
                          </a:solidFill>
                        </a:rPr>
                        <a:t>by</a:t>
                      </a:r>
                      <a:endParaRPr lang="en-US" sz="1600" b="1" dirty="0">
                        <a:solidFill>
                          <a:srgbClr val="C00000"/>
                        </a:solidFill>
                      </a:endParaRP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87730">
                <a:tc>
                  <a:txBody>
                    <a:bodyPr/>
                    <a:lstStyle/>
                    <a:p>
                      <a:pPr algn="ctr"/>
                      <a:r>
                        <a:rPr lang="en-US" sz="1600" b="1" dirty="0" smtClean="0">
                          <a:solidFill>
                            <a:srgbClr val="C00000"/>
                          </a:solidFill>
                        </a:rPr>
                        <a:t>for</a:t>
                      </a:r>
                      <a:endParaRPr lang="en-US" sz="1600" b="1" dirty="0">
                        <a:solidFill>
                          <a:srgbClr val="C00000"/>
                        </a:solidFill>
                      </a:endParaRP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rgbClr val="C00000"/>
                          </a:solidFill>
                        </a:rPr>
                        <a:t>in</a:t>
                      </a:r>
                      <a:endParaRPr lang="en-US" sz="1600" b="1" dirty="0">
                        <a:solidFill>
                          <a:srgbClr val="C00000"/>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rgbClr val="C00000"/>
                          </a:solidFill>
                        </a:rPr>
                        <a:t>nor</a:t>
                      </a:r>
                      <a:endParaRPr lang="en-US" sz="1600" b="1" dirty="0">
                        <a:solidFill>
                          <a:srgbClr val="C00000"/>
                        </a:solidFill>
                      </a:endParaRP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87730">
                <a:tc>
                  <a:txBody>
                    <a:bodyPr/>
                    <a:lstStyle/>
                    <a:p>
                      <a:pPr algn="ctr"/>
                      <a:r>
                        <a:rPr lang="en-US" sz="1600" b="1" dirty="0" smtClean="0">
                          <a:solidFill>
                            <a:srgbClr val="C00000"/>
                          </a:solidFill>
                        </a:rPr>
                        <a:t>of</a:t>
                      </a:r>
                      <a:endParaRPr lang="en-US" sz="1600" b="1" dirty="0">
                        <a:solidFill>
                          <a:srgbClr val="C00000"/>
                        </a:solidFill>
                      </a:endParaRP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rgbClr val="C00000"/>
                          </a:solidFill>
                        </a:rPr>
                        <a:t>on</a:t>
                      </a:r>
                      <a:endParaRPr lang="en-US" sz="1600" b="1" dirty="0">
                        <a:solidFill>
                          <a:srgbClr val="C00000"/>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rgbClr val="C00000"/>
                          </a:solidFill>
                        </a:rPr>
                        <a:t>or</a:t>
                      </a:r>
                      <a:endParaRPr lang="en-US" sz="1600" b="1" dirty="0">
                        <a:solidFill>
                          <a:srgbClr val="C00000"/>
                        </a:solidFill>
                      </a:endParaRP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87730">
                <a:tc>
                  <a:txBody>
                    <a:bodyPr/>
                    <a:lstStyle/>
                    <a:p>
                      <a:pPr algn="ctr"/>
                      <a:r>
                        <a:rPr lang="en-US" sz="1600" b="1" dirty="0" smtClean="0">
                          <a:solidFill>
                            <a:srgbClr val="C00000"/>
                          </a:solidFill>
                        </a:rPr>
                        <a:t>so</a:t>
                      </a:r>
                      <a:endParaRPr lang="en-US" sz="1600" b="1" dirty="0">
                        <a:solidFill>
                          <a:srgbClr val="C00000"/>
                        </a:solidFill>
                      </a:endParaRP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rgbClr val="C00000"/>
                          </a:solidFill>
                        </a:rPr>
                        <a:t>the</a:t>
                      </a:r>
                      <a:endParaRPr lang="en-US" sz="1600" b="1" dirty="0">
                        <a:solidFill>
                          <a:srgbClr val="C00000"/>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smtClean="0">
                          <a:solidFill>
                            <a:srgbClr val="C00000"/>
                          </a:solidFill>
                        </a:rPr>
                        <a:t>to</a:t>
                      </a:r>
                      <a:endParaRPr lang="en-US" sz="1600" b="1" dirty="0">
                        <a:solidFill>
                          <a:srgbClr val="C00000"/>
                        </a:solidFill>
                      </a:endParaRP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r>
              <a:tr h="187730">
                <a:tc>
                  <a:txBody>
                    <a:bodyPr/>
                    <a:lstStyle/>
                    <a:p>
                      <a:pPr algn="ctr"/>
                      <a:r>
                        <a:rPr lang="en-US" sz="1600" b="1" dirty="0" smtClean="0">
                          <a:solidFill>
                            <a:srgbClr val="C00000"/>
                          </a:solidFill>
                        </a:rPr>
                        <a:t>up</a:t>
                      </a:r>
                      <a:endParaRPr lang="en-US" sz="1600" b="1" dirty="0">
                        <a:solidFill>
                          <a:srgbClr val="C00000"/>
                        </a:solidFill>
                      </a:endParaRPr>
                    </a:p>
                  </a:txBody>
                  <a:tcPr marL="0" marR="0" marT="0" marB="0">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smtClean="0">
                          <a:solidFill>
                            <a:srgbClr val="C00000"/>
                          </a:solidFill>
                        </a:rPr>
                        <a:t>yet</a:t>
                      </a:r>
                      <a:endParaRPr lang="en-US" sz="1600" b="1" dirty="0">
                        <a:solidFill>
                          <a:srgbClr val="C00000"/>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600" b="1" dirty="0">
                        <a:solidFill>
                          <a:srgbClr val="C00000"/>
                        </a:solidFill>
                      </a:endParaRPr>
                    </a:p>
                  </a:txBody>
                  <a:tcPr marL="0" marR="0" marT="0" marB="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5" name="Footer Placeholder 4"/>
          <p:cNvSpPr>
            <a:spLocks noGrp="1"/>
          </p:cNvSpPr>
          <p:nvPr>
            <p:ph type="ftr" sz="quarter" idx="11"/>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371837603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One Column with No Tombstone and No Logo</a:t>
            </a:r>
            <a:endParaRPr lang="en-US" dirty="0"/>
          </a:p>
        </p:txBody>
      </p:sp>
      <p:sp>
        <p:nvSpPr>
          <p:cNvPr id="11" name="Content Placeholder 10"/>
          <p:cNvSpPr>
            <a:spLocks noGrp="1"/>
          </p:cNvSpPr>
          <p:nvPr>
            <p:ph sz="quarter" idx="10"/>
          </p:nvPr>
        </p:nvSpPr>
        <p:spPr/>
        <p:txBody>
          <a:bodyPr/>
          <a:lstStyle/>
          <a:p>
            <a:r>
              <a:rPr lang="en-US" dirty="0"/>
              <a:t>Body text is RGB: 63/64/64, the second color in the color theme order</a:t>
            </a:r>
          </a:p>
          <a:p>
            <a:r>
              <a:rPr lang="en-US" b="1" dirty="0"/>
              <a:t>ARIAL font size 14 or larger </a:t>
            </a:r>
            <a:r>
              <a:rPr lang="en-US" dirty="0"/>
              <a:t>is strongly recommended</a:t>
            </a:r>
          </a:p>
          <a:p>
            <a:r>
              <a:rPr lang="en-US" dirty="0"/>
              <a:t>Date formats: Please avoid “FY” before fiscal years. Any Emerson financial data is assumed to be FY when just the year is shown</a:t>
            </a:r>
          </a:p>
          <a:p>
            <a:r>
              <a:rPr lang="en-US" dirty="0"/>
              <a:t>Highlight </a:t>
            </a:r>
            <a:r>
              <a:rPr lang="en-US" b="1" dirty="0"/>
              <a:t>important points </a:t>
            </a:r>
            <a:r>
              <a:rPr lang="en-US" dirty="0"/>
              <a:t>by bolding text</a:t>
            </a:r>
          </a:p>
          <a:p>
            <a:pPr lvl="1"/>
            <a:r>
              <a:rPr lang="en-US" dirty="0"/>
              <a:t>Body text is RGB: 63/64/64, the second color in the theme</a:t>
            </a:r>
          </a:p>
          <a:p>
            <a:pPr lvl="1"/>
            <a:r>
              <a:rPr lang="en-US" b="1" dirty="0"/>
              <a:t>ARIAL font size 14 or larger </a:t>
            </a:r>
            <a:r>
              <a:rPr lang="en-US" dirty="0"/>
              <a:t>is strongly recommended</a:t>
            </a:r>
          </a:p>
          <a:p>
            <a:pPr lvl="2"/>
            <a:r>
              <a:rPr lang="en-US" dirty="0"/>
              <a:t>Date formats: Please avoid “FY” before fiscal years. Any Emerson financial data is assumed to be FY when just the year is shown</a:t>
            </a:r>
          </a:p>
          <a:p>
            <a:pPr lvl="2"/>
            <a:r>
              <a:rPr lang="en-US" dirty="0"/>
              <a:t>Highlight</a:t>
            </a:r>
            <a:r>
              <a:rPr lang="en-US" b="1" dirty="0"/>
              <a:t> important points </a:t>
            </a:r>
            <a:r>
              <a:rPr lang="en-US" dirty="0"/>
              <a:t>by bolding text</a:t>
            </a:r>
          </a:p>
        </p:txBody>
      </p:sp>
      <p:sp>
        <p:nvSpPr>
          <p:cNvPr id="2" name="Footer Placeholder 1"/>
          <p:cNvSpPr>
            <a:spLocks noGrp="1"/>
          </p:cNvSpPr>
          <p:nvPr>
            <p:ph type="ftr" sz="quarter" idx="11"/>
          </p:nvPr>
        </p:nvSpPr>
        <p:spPr/>
        <p:txBody>
          <a:bodyPr/>
          <a:lstStyle/>
          <a:p>
            <a:pPr>
              <a:defRPr/>
            </a:pPr>
            <a:r>
              <a:rPr lang="en-US" dirty="0">
                <a:solidFill>
                  <a:srgbClr val="004B8D"/>
                </a:solidFill>
              </a:rPr>
              <a:t>Emerson Confidential and Proprietary/For internal use </a:t>
            </a:r>
            <a:r>
              <a:rPr lang="en-US" dirty="0" smtClean="0">
                <a:solidFill>
                  <a:srgbClr val="004B8D"/>
                </a:solidFill>
              </a:rPr>
              <a:t>only</a:t>
            </a:r>
            <a:endParaRPr lang="en-US" dirty="0">
              <a:solidFill>
                <a:srgbClr val="004B8D"/>
              </a:solidFill>
            </a:endParaRPr>
          </a:p>
        </p:txBody>
      </p:sp>
    </p:spTree>
    <p:extLst>
      <p:ext uri="{BB962C8B-B14F-4D97-AF65-F5344CB8AC3E}">
        <p14:creationId xmlns:p14="http://schemas.microsoft.com/office/powerpoint/2010/main" val="2909582913"/>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Graphic Assets to Copy and Paste </a:t>
            </a:r>
            <a:br>
              <a:rPr lang="en-US" dirty="0" smtClean="0"/>
            </a:br>
            <a:r>
              <a:rPr lang="en-US" dirty="0" smtClean="0"/>
              <a:t>Lines, Arrows and Call Outs</a:t>
            </a:r>
            <a:endParaRPr lang="en-US" dirty="0"/>
          </a:p>
        </p:txBody>
      </p:sp>
      <p:grpSp>
        <p:nvGrpSpPr>
          <p:cNvPr id="45" name="Group 44"/>
          <p:cNvGrpSpPr/>
          <p:nvPr/>
        </p:nvGrpSpPr>
        <p:grpSpPr>
          <a:xfrm>
            <a:off x="0" y="5658880"/>
            <a:ext cx="9144000" cy="1219201"/>
            <a:chOff x="0" y="5638799"/>
            <a:chExt cx="9144000" cy="1219201"/>
          </a:xfrm>
        </p:grpSpPr>
        <p:grpSp>
          <p:nvGrpSpPr>
            <p:cNvPr id="39" name="Group 38"/>
            <p:cNvGrpSpPr/>
            <p:nvPr/>
          </p:nvGrpSpPr>
          <p:grpSpPr>
            <a:xfrm>
              <a:off x="0" y="5638799"/>
              <a:ext cx="9144000" cy="1219201"/>
              <a:chOff x="0" y="5686691"/>
              <a:chExt cx="8306602" cy="825501"/>
            </a:xfrm>
          </p:grpSpPr>
          <p:sp>
            <p:nvSpPr>
              <p:cNvPr id="40" name="Rectangle 39"/>
              <p:cNvSpPr/>
              <p:nvPr/>
            </p:nvSpPr>
            <p:spPr bwMode="auto">
              <a:xfrm>
                <a:off x="0" y="5686692"/>
                <a:ext cx="8306602" cy="825500"/>
              </a:xfrm>
              <a:prstGeom prst="rect">
                <a:avLst/>
              </a:prstGeom>
              <a:solidFill>
                <a:schemeClr val="tx2"/>
              </a:solidFill>
              <a:ln w="9525" cap="flat" cmpd="sng" algn="ctr">
                <a:noFill/>
                <a:prstDash val="solid"/>
                <a:round/>
                <a:headEnd type="none" w="med" len="med"/>
                <a:tailEnd type="none" w="med" len="med"/>
              </a:ln>
              <a:effectLst/>
            </p:spPr>
            <p:txBody>
              <a:bodyPr vert="horz" wrap="square" lIns="457200" tIns="0" rIns="365760" bIns="0" numCol="1" rtlCol="0" anchor="ctr" anchorCtr="0" compatLnSpc="1">
                <a:prstTxWarp prst="textNoShape">
                  <a:avLst/>
                </a:prstTxWarp>
              </a:bodyPr>
              <a:lstStyle/>
              <a:p>
                <a:pPr eaLnBrk="0" fontAlgn="base" hangingPunct="0">
                  <a:spcBef>
                    <a:spcPct val="0"/>
                  </a:spcBef>
                  <a:spcAft>
                    <a:spcPct val="0"/>
                  </a:spcAft>
                </a:pPr>
                <a:endParaRPr lang="en-US" b="1" dirty="0">
                  <a:solidFill>
                    <a:srgbClr val="FFFFFF"/>
                  </a:solidFill>
                </a:endParaRPr>
              </a:p>
            </p:txBody>
          </p:sp>
          <p:cxnSp>
            <p:nvCxnSpPr>
              <p:cNvPr id="41" name="Straight Connector 40"/>
              <p:cNvCxnSpPr/>
              <p:nvPr/>
            </p:nvCxnSpPr>
            <p:spPr bwMode="auto">
              <a:xfrm>
                <a:off x="0" y="5686691"/>
                <a:ext cx="8306602" cy="0"/>
              </a:xfrm>
              <a:prstGeom prst="line">
                <a:avLst/>
              </a:prstGeom>
              <a:solidFill>
                <a:schemeClr val="accent1"/>
              </a:solidFill>
              <a:ln w="57150" cap="flat" cmpd="sng" algn="ctr">
                <a:solidFill>
                  <a:schemeClr val="accent3"/>
                </a:solidFill>
                <a:prstDash val="solid"/>
                <a:miter lim="800000"/>
                <a:headEnd type="none" w="med" len="med"/>
                <a:tailEnd type="none" w="med" len="med"/>
              </a:ln>
              <a:effectLst/>
            </p:spPr>
          </p:cxnSp>
        </p:grpSp>
        <p:sp>
          <p:nvSpPr>
            <p:cNvPr id="42" name="Rectangle 6"/>
            <p:cNvSpPr>
              <a:spLocks noChangeArrowheads="1"/>
            </p:cNvSpPr>
            <p:nvPr/>
          </p:nvSpPr>
          <p:spPr bwMode="auto">
            <a:xfrm>
              <a:off x="8572712" y="6613524"/>
              <a:ext cx="540808" cy="190500"/>
            </a:xfrm>
            <a:prstGeom prst="rect">
              <a:avLst/>
            </a:prstGeom>
            <a:noFill/>
            <a:ln w="9525">
              <a:noFill/>
              <a:miter lim="800000"/>
              <a:headEnd/>
              <a:tailEnd/>
            </a:ln>
          </p:spPr>
          <p:txBody>
            <a:bodyPr anchor="ctr"/>
            <a:lstStyle/>
            <a:p>
              <a:pPr algn="r" eaLnBrk="0" fontAlgn="base" hangingPunct="0">
                <a:spcBef>
                  <a:spcPct val="0"/>
                </a:spcBef>
                <a:spcAft>
                  <a:spcPct val="0"/>
                </a:spcAft>
                <a:defRPr/>
              </a:pPr>
              <a:fld id="{602CA472-7307-4085-82E8-BDBC0ED538DE}" type="slidenum">
                <a:rPr lang="en-US" sz="800">
                  <a:solidFill>
                    <a:srgbClr val="FFFFFF"/>
                  </a:solidFill>
                </a:rPr>
                <a:pPr algn="r" eaLnBrk="0" fontAlgn="base" hangingPunct="0">
                  <a:spcBef>
                    <a:spcPct val="0"/>
                  </a:spcBef>
                  <a:spcAft>
                    <a:spcPct val="0"/>
                  </a:spcAft>
                  <a:defRPr/>
                </a:pPr>
                <a:t>60</a:t>
              </a:fld>
              <a:endParaRPr lang="en-US" sz="800" dirty="0">
                <a:solidFill>
                  <a:srgbClr val="FFFFFF"/>
                </a:solidFill>
              </a:endParaRPr>
            </a:p>
          </p:txBody>
        </p:sp>
        <p:sp>
          <p:nvSpPr>
            <p:cNvPr id="43" name="Text Placeholder 15"/>
            <p:cNvSpPr txBox="1">
              <a:spLocks/>
            </p:cNvSpPr>
            <p:nvPr/>
          </p:nvSpPr>
          <p:spPr bwMode="auto">
            <a:xfrm>
              <a:off x="112713" y="5741825"/>
              <a:ext cx="8934450" cy="871700"/>
            </a:xfrm>
            <a:prstGeom prst="rect">
              <a:avLst/>
            </a:prstGeom>
            <a:noFill/>
            <a:ln w="9525">
              <a:noFill/>
              <a:miter lim="800000"/>
              <a:headEnd/>
              <a:tailEnd/>
            </a:ln>
          </p:spPr>
          <p:txBody>
            <a:bodyPr vert="horz" wrap="square" lIns="91440" tIns="0" rIns="91440" bIns="45720" numCol="1" anchor="t" anchorCtr="0" compatLnSpc="1">
              <a:prstTxWarp prst="textNoShape">
                <a:avLst/>
              </a:prstTxWarp>
            </a:bodyPr>
            <a:lstStyle>
              <a:lvl1pPr marL="0" indent="0" algn="ctr" rtl="0" eaLnBrk="0" fontAlgn="base" hangingPunct="0">
                <a:lnSpc>
                  <a:spcPct val="90000"/>
                </a:lnSpc>
                <a:spcBef>
                  <a:spcPts val="0"/>
                </a:spcBef>
                <a:spcAft>
                  <a:spcPts val="0"/>
                </a:spcAft>
                <a:buClr>
                  <a:schemeClr val="bg1">
                    <a:lumMod val="50000"/>
                  </a:schemeClr>
                </a:buClr>
                <a:buSzPct val="85000"/>
                <a:buFont typeface="Arial" panose="020B0604020202020204" pitchFamily="34" charset="0"/>
                <a:buNone/>
                <a:defRPr sz="2000" b="1">
                  <a:solidFill>
                    <a:schemeClr val="bg1"/>
                  </a:solidFill>
                  <a:latin typeface="+mn-lt"/>
                  <a:ea typeface="+mn-ea"/>
                  <a:cs typeface="+mn-cs"/>
                </a:defRPr>
              </a:lvl1pPr>
              <a:lvl2pPr marL="460375" indent="-231775" algn="l" rtl="0" eaLnBrk="0" fontAlgn="base" hangingPunct="0">
                <a:lnSpc>
                  <a:spcPct val="90000"/>
                </a:lnSpc>
                <a:spcBef>
                  <a:spcPts val="300"/>
                </a:spcBef>
                <a:spcAft>
                  <a:spcPts val="300"/>
                </a:spcAft>
                <a:buClr>
                  <a:schemeClr val="bg1">
                    <a:lumMod val="50000"/>
                  </a:schemeClr>
                </a:buClr>
                <a:buChar char="–"/>
                <a:defRPr sz="1800">
                  <a:solidFill>
                    <a:schemeClr val="tx1"/>
                  </a:solidFill>
                  <a:latin typeface="+mn-lt"/>
                </a:defRPr>
              </a:lvl2pPr>
              <a:lvl3pPr marL="685800" indent="-169863" algn="l" rtl="0" eaLnBrk="0" fontAlgn="base" hangingPunct="0">
                <a:lnSpc>
                  <a:spcPct val="90000"/>
                </a:lnSpc>
                <a:spcBef>
                  <a:spcPts val="300"/>
                </a:spcBef>
                <a:spcAft>
                  <a:spcPts val="300"/>
                </a:spcAft>
                <a:buClr>
                  <a:schemeClr val="bg1">
                    <a:lumMod val="50000"/>
                  </a:schemeClr>
                </a:buClr>
                <a:buChar char="•"/>
                <a:defRPr sz="1600">
                  <a:solidFill>
                    <a:schemeClr val="tx1"/>
                  </a:solidFill>
                  <a:latin typeface="+mn-lt"/>
                </a:defRPr>
              </a:lvl3pPr>
              <a:lvl4pPr marL="914400" indent="-169863" algn="l" rtl="0" eaLnBrk="0" fontAlgn="base" hangingPunct="0">
                <a:lnSpc>
                  <a:spcPct val="90000"/>
                </a:lnSpc>
                <a:spcBef>
                  <a:spcPts val="300"/>
                </a:spcBef>
                <a:spcAft>
                  <a:spcPts val="300"/>
                </a:spcAft>
                <a:buClr>
                  <a:schemeClr val="bg1">
                    <a:lumMod val="50000"/>
                  </a:schemeClr>
                </a:buClr>
                <a:buChar char="–"/>
                <a:defRPr sz="1600">
                  <a:solidFill>
                    <a:schemeClr val="tx1"/>
                  </a:solidFill>
                  <a:latin typeface="+mn-lt"/>
                </a:defRPr>
              </a:lvl4pPr>
              <a:lvl5pPr marL="1201738" indent="-168275" algn="l" rtl="0" eaLnBrk="0" fontAlgn="base" hangingPunct="0">
                <a:lnSpc>
                  <a:spcPct val="90000"/>
                </a:lnSpc>
                <a:spcBef>
                  <a:spcPts val="300"/>
                </a:spcBef>
                <a:spcAft>
                  <a:spcPts val="300"/>
                </a:spcAft>
                <a:buClr>
                  <a:schemeClr val="bg1">
                    <a:lumMod val="50000"/>
                  </a:schemeClr>
                </a:buClr>
                <a:buChar char="»"/>
                <a:defRPr sz="1600">
                  <a:solidFill>
                    <a:schemeClr val="tx1"/>
                  </a:solidFill>
                  <a:latin typeface="+mn-lt"/>
                </a:defRPr>
              </a:lvl5pPr>
              <a:lvl6pPr marL="24003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6pPr>
              <a:lvl7pPr marL="28575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7pPr>
              <a:lvl8pPr marL="33147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8pPr>
              <a:lvl9pPr marL="3771900" indent="-228600" algn="l" rtl="0" eaLnBrk="0" fontAlgn="base" hangingPunct="0">
                <a:lnSpc>
                  <a:spcPct val="90000"/>
                </a:lnSpc>
                <a:spcBef>
                  <a:spcPct val="30000"/>
                </a:spcBef>
                <a:spcAft>
                  <a:spcPct val="30000"/>
                </a:spcAft>
                <a:buClr>
                  <a:schemeClr val="bg2"/>
                </a:buClr>
                <a:buChar char="»"/>
                <a:defRPr>
                  <a:solidFill>
                    <a:srgbClr val="000000"/>
                  </a:solidFill>
                  <a:latin typeface="+mn-lt"/>
                </a:defRPr>
              </a:lvl9pPr>
            </a:lstStyle>
            <a:p>
              <a:pPr>
                <a:buClr>
                  <a:srgbClr val="FFFFFF">
                    <a:lumMod val="50000"/>
                  </a:srgbClr>
                </a:buClr>
              </a:pPr>
              <a:r>
                <a:rPr lang="en-US" kern="0" dirty="0" smtClean="0">
                  <a:solidFill>
                    <a:srgbClr val="FFFFFF"/>
                  </a:solidFill>
                </a:rPr>
                <a:t>Copy and Paste This Three Line,</a:t>
              </a:r>
              <a:br>
                <a:rPr lang="en-US" kern="0" dirty="0" smtClean="0">
                  <a:solidFill>
                    <a:srgbClr val="FFFFFF"/>
                  </a:solidFill>
                </a:rPr>
              </a:br>
              <a:r>
                <a:rPr lang="en-US" kern="0" dirty="0" smtClean="0">
                  <a:solidFill>
                    <a:srgbClr val="FFFFFF"/>
                  </a:solidFill>
                </a:rPr>
                <a:t> EXTERNAL Blue Tombstone Onto Slides that </a:t>
              </a:r>
              <a:br>
                <a:rPr lang="en-US" kern="0" dirty="0" smtClean="0">
                  <a:solidFill>
                    <a:srgbClr val="FFFFFF"/>
                  </a:solidFill>
                </a:rPr>
              </a:br>
              <a:r>
                <a:rPr lang="en-US" kern="0" dirty="0" smtClean="0">
                  <a:solidFill>
                    <a:srgbClr val="FFFFFF"/>
                  </a:solidFill>
                </a:rPr>
                <a:t>Do Not Have a Tombstone on the Master</a:t>
              </a:r>
              <a:endParaRPr lang="en-US" kern="0" dirty="0">
                <a:solidFill>
                  <a:srgbClr val="FFFFFF"/>
                </a:solidFill>
              </a:endParaRPr>
            </a:p>
          </p:txBody>
        </p:sp>
      </p:grpSp>
      <p:cxnSp>
        <p:nvCxnSpPr>
          <p:cNvPr id="47" name="Straight Connector 46"/>
          <p:cNvCxnSpPr/>
          <p:nvPr/>
        </p:nvCxnSpPr>
        <p:spPr bwMode="auto">
          <a:xfrm>
            <a:off x="362139" y="2338807"/>
            <a:ext cx="2729414" cy="0"/>
          </a:xfrm>
          <a:prstGeom prst="line">
            <a:avLst/>
          </a:prstGeom>
          <a:solidFill>
            <a:schemeClr val="accent1"/>
          </a:solidFill>
          <a:ln w="57150" cap="flat" cmpd="sng" algn="ctr">
            <a:solidFill>
              <a:schemeClr val="accent1"/>
            </a:solidFill>
            <a:prstDash val="solid"/>
            <a:round/>
            <a:headEnd type="none" w="med" len="med"/>
            <a:tailEnd type="none" w="med" len="med"/>
          </a:ln>
          <a:effectLst/>
        </p:spPr>
      </p:cxnSp>
      <p:cxnSp>
        <p:nvCxnSpPr>
          <p:cNvPr id="48" name="Straight Connector 47"/>
          <p:cNvCxnSpPr/>
          <p:nvPr/>
        </p:nvCxnSpPr>
        <p:spPr bwMode="auto">
          <a:xfrm>
            <a:off x="362139" y="1680930"/>
            <a:ext cx="2729414"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
        <p:nvSpPr>
          <p:cNvPr id="49" name="TextBox 48"/>
          <p:cNvSpPr txBox="1"/>
          <p:nvPr/>
        </p:nvSpPr>
        <p:spPr bwMode="auto">
          <a:xfrm>
            <a:off x="278095" y="1787085"/>
            <a:ext cx="2238569" cy="318549"/>
          </a:xfrm>
          <a:prstGeom prst="rect">
            <a:avLst/>
          </a:prstGeom>
          <a:noFill/>
          <a:ln w="9525">
            <a:noFill/>
            <a:miter lim="800000"/>
            <a:headEnd/>
            <a:tailEnd/>
          </a:ln>
        </p:spPr>
        <p:txBody>
          <a:bodyPr wrap="square" rtlCol="0">
            <a:spAutoFit/>
          </a:bodyPr>
          <a:lstStyle/>
          <a:p>
            <a:pPr eaLnBrk="0" hangingPunct="0">
              <a:lnSpc>
                <a:spcPct val="105000"/>
              </a:lnSpc>
            </a:pPr>
            <a:r>
              <a:rPr lang="en-US" sz="1400" b="1" dirty="0">
                <a:solidFill>
                  <a:srgbClr val="004B8D"/>
                </a:solidFill>
              </a:rPr>
              <a:t>1pt</a:t>
            </a:r>
            <a:r>
              <a:rPr lang="en-US" sz="1400" dirty="0">
                <a:solidFill>
                  <a:srgbClr val="004B8D"/>
                </a:solidFill>
              </a:rPr>
              <a:t> </a:t>
            </a:r>
            <a:r>
              <a:rPr lang="en-US" sz="1400" dirty="0">
                <a:solidFill>
                  <a:srgbClr val="3F4040"/>
                </a:solidFill>
              </a:rPr>
              <a:t>Template Header Line</a:t>
            </a:r>
          </a:p>
        </p:txBody>
      </p:sp>
      <p:sp>
        <p:nvSpPr>
          <p:cNvPr id="50" name="TextBox 49"/>
          <p:cNvSpPr txBox="1"/>
          <p:nvPr/>
        </p:nvSpPr>
        <p:spPr bwMode="auto">
          <a:xfrm>
            <a:off x="255459" y="2431745"/>
            <a:ext cx="2836094" cy="302840"/>
          </a:xfrm>
          <a:prstGeom prst="rect">
            <a:avLst/>
          </a:prstGeom>
          <a:noFill/>
          <a:ln w="9525">
            <a:noFill/>
            <a:miter lim="800000"/>
            <a:headEnd/>
            <a:tailEnd/>
          </a:ln>
        </p:spPr>
        <p:txBody>
          <a:bodyPr wrap="square" rtlCol="0">
            <a:spAutoFit/>
          </a:bodyPr>
          <a:lstStyle/>
          <a:p>
            <a:pPr eaLnBrk="0" hangingPunct="0">
              <a:lnSpc>
                <a:spcPct val="105000"/>
              </a:lnSpc>
            </a:pPr>
            <a:r>
              <a:rPr lang="en-US" sz="1400" b="1" dirty="0">
                <a:solidFill>
                  <a:srgbClr val="004B8D"/>
                </a:solidFill>
              </a:rPr>
              <a:t>4.5pt </a:t>
            </a:r>
            <a:r>
              <a:rPr lang="en-US" sz="1400" dirty="0">
                <a:solidFill>
                  <a:srgbClr val="3F4040"/>
                </a:solidFill>
              </a:rPr>
              <a:t>Callout/Tombstone Line</a:t>
            </a:r>
          </a:p>
        </p:txBody>
      </p:sp>
      <p:graphicFrame>
        <p:nvGraphicFramePr>
          <p:cNvPr id="53" name="Table 52"/>
          <p:cNvGraphicFramePr>
            <a:graphicFrameLocks noGrp="1"/>
          </p:cNvGraphicFramePr>
          <p:nvPr>
            <p:extLst>
              <p:ext uri="{D42A27DB-BD31-4B8C-83A1-F6EECF244321}">
                <p14:modId xmlns:p14="http://schemas.microsoft.com/office/powerpoint/2010/main" val="89130448"/>
              </p:ext>
            </p:extLst>
          </p:nvPr>
        </p:nvGraphicFramePr>
        <p:xfrm>
          <a:off x="406983" y="3608850"/>
          <a:ext cx="1858697" cy="640080"/>
        </p:xfrm>
        <a:graphic>
          <a:graphicData uri="http://schemas.openxmlformats.org/drawingml/2006/table">
            <a:tbl>
              <a:tblPr firstRow="1" bandRow="1">
                <a:tableStyleId>{5C22544A-7EE6-4342-B048-85BDC9FD1C3A}</a:tableStyleId>
              </a:tblPr>
              <a:tblGrid>
                <a:gridCol w="1858697"/>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Two Row</a:t>
                      </a:r>
                    </a:p>
                  </a:txBody>
                  <a:tcPr>
                    <a:lnL w="76200" cap="flat" cmpd="sng" algn="ctr">
                      <a:solidFill>
                        <a:schemeClr val="accent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r h="188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Blue Callout</a:t>
                      </a:r>
                    </a:p>
                  </a:txBody>
                  <a:tcPr>
                    <a:lnL w="76200" cap="flat" cmpd="sng" algn="ctr">
                      <a:solidFill>
                        <a:schemeClr val="accent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2445262082"/>
              </p:ext>
            </p:extLst>
          </p:nvPr>
        </p:nvGraphicFramePr>
        <p:xfrm>
          <a:off x="406983" y="4369341"/>
          <a:ext cx="1858697" cy="335280"/>
        </p:xfrm>
        <a:graphic>
          <a:graphicData uri="http://schemas.openxmlformats.org/drawingml/2006/table">
            <a:tbl>
              <a:tblPr firstRow="1" bandRow="1">
                <a:tableStyleId>{5C22544A-7EE6-4342-B048-85BDC9FD1C3A}</a:tableStyleId>
              </a:tblPr>
              <a:tblGrid>
                <a:gridCol w="1858697"/>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Single Blue</a:t>
                      </a:r>
                    </a:p>
                  </a:txBody>
                  <a:tcPr>
                    <a:lnL w="76200" cap="flat" cmpd="sng" algn="ctr">
                      <a:solidFill>
                        <a:schemeClr val="accent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59" name="Freeform 7"/>
          <p:cNvSpPr>
            <a:spLocks/>
          </p:cNvSpPr>
          <p:nvPr/>
        </p:nvSpPr>
        <p:spPr bwMode="auto">
          <a:xfrm>
            <a:off x="8193740" y="2278208"/>
            <a:ext cx="506556" cy="365037"/>
          </a:xfrm>
          <a:custGeom>
            <a:avLst/>
            <a:gdLst>
              <a:gd name="T0" fmla="*/ 162 w 162"/>
              <a:gd name="T1" fmla="*/ 102 h 117"/>
              <a:gd name="T2" fmla="*/ 157 w 162"/>
              <a:gd name="T3" fmla="*/ 112 h 117"/>
              <a:gd name="T4" fmla="*/ 138 w 162"/>
              <a:gd name="T5" fmla="*/ 110 h 117"/>
              <a:gd name="T6" fmla="*/ 82 w 162"/>
              <a:gd name="T7" fmla="*/ 42 h 117"/>
              <a:gd name="T8" fmla="*/ 25 w 162"/>
              <a:gd name="T9" fmla="*/ 110 h 117"/>
              <a:gd name="T10" fmla="*/ 6 w 162"/>
              <a:gd name="T11" fmla="*/ 112 h 117"/>
              <a:gd name="T12" fmla="*/ 4 w 162"/>
              <a:gd name="T13" fmla="*/ 93 h 117"/>
              <a:gd name="T14" fmla="*/ 82 w 162"/>
              <a:gd name="T15" fmla="*/ 0 h 117"/>
              <a:gd name="T16" fmla="*/ 159 w 162"/>
              <a:gd name="T17" fmla="*/ 93 h 117"/>
              <a:gd name="T18" fmla="*/ 162 w 162"/>
              <a:gd name="T19"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17">
                <a:moveTo>
                  <a:pt x="162" y="102"/>
                </a:moveTo>
                <a:cubicBezTo>
                  <a:pt x="162" y="105"/>
                  <a:pt x="161" y="109"/>
                  <a:pt x="157" y="112"/>
                </a:cubicBezTo>
                <a:cubicBezTo>
                  <a:pt x="152" y="117"/>
                  <a:pt x="143" y="116"/>
                  <a:pt x="138" y="110"/>
                </a:cubicBezTo>
                <a:cubicBezTo>
                  <a:pt x="82" y="42"/>
                  <a:pt x="82" y="42"/>
                  <a:pt x="82" y="42"/>
                </a:cubicBezTo>
                <a:cubicBezTo>
                  <a:pt x="25" y="110"/>
                  <a:pt x="25" y="110"/>
                  <a:pt x="25" y="110"/>
                </a:cubicBezTo>
                <a:cubicBezTo>
                  <a:pt x="20" y="116"/>
                  <a:pt x="12" y="117"/>
                  <a:pt x="6" y="112"/>
                </a:cubicBezTo>
                <a:cubicBezTo>
                  <a:pt x="0" y="107"/>
                  <a:pt x="0" y="99"/>
                  <a:pt x="4" y="93"/>
                </a:cubicBezTo>
                <a:cubicBezTo>
                  <a:pt x="82" y="0"/>
                  <a:pt x="82" y="0"/>
                  <a:pt x="82" y="0"/>
                </a:cubicBezTo>
                <a:cubicBezTo>
                  <a:pt x="159" y="93"/>
                  <a:pt x="159" y="93"/>
                  <a:pt x="159" y="93"/>
                </a:cubicBezTo>
                <a:cubicBezTo>
                  <a:pt x="161" y="95"/>
                  <a:pt x="162" y="99"/>
                  <a:pt x="162" y="10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60" name="Freeform 17"/>
          <p:cNvSpPr>
            <a:spLocks/>
          </p:cNvSpPr>
          <p:nvPr/>
        </p:nvSpPr>
        <p:spPr bwMode="auto">
          <a:xfrm>
            <a:off x="7058602" y="2207449"/>
            <a:ext cx="361069" cy="506556"/>
          </a:xfrm>
          <a:custGeom>
            <a:avLst/>
            <a:gdLst>
              <a:gd name="T0" fmla="*/ 15 w 116"/>
              <a:gd name="T1" fmla="*/ 162 h 162"/>
              <a:gd name="T2" fmla="*/ 4 w 116"/>
              <a:gd name="T3" fmla="*/ 157 h 162"/>
              <a:gd name="T4" fmla="*/ 6 w 116"/>
              <a:gd name="T5" fmla="*/ 138 h 162"/>
              <a:gd name="T6" fmla="*/ 74 w 116"/>
              <a:gd name="T7" fmla="*/ 82 h 162"/>
              <a:gd name="T8" fmla="*/ 6 w 116"/>
              <a:gd name="T9" fmla="*/ 25 h 162"/>
              <a:gd name="T10" fmla="*/ 4 w 116"/>
              <a:gd name="T11" fmla="*/ 6 h 162"/>
              <a:gd name="T12" fmla="*/ 23 w 116"/>
              <a:gd name="T13" fmla="*/ 4 h 162"/>
              <a:gd name="T14" fmla="*/ 116 w 116"/>
              <a:gd name="T15" fmla="*/ 82 h 162"/>
              <a:gd name="T16" fmla="*/ 23 w 116"/>
              <a:gd name="T17" fmla="*/ 159 h 162"/>
              <a:gd name="T18" fmla="*/ 15 w 11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62">
                <a:moveTo>
                  <a:pt x="15" y="162"/>
                </a:moveTo>
                <a:cubicBezTo>
                  <a:pt x="11" y="162"/>
                  <a:pt x="7" y="161"/>
                  <a:pt x="4" y="157"/>
                </a:cubicBezTo>
                <a:cubicBezTo>
                  <a:pt x="0" y="152"/>
                  <a:pt x="0" y="143"/>
                  <a:pt x="6" y="138"/>
                </a:cubicBezTo>
                <a:cubicBezTo>
                  <a:pt x="74" y="82"/>
                  <a:pt x="74" y="82"/>
                  <a:pt x="74" y="82"/>
                </a:cubicBezTo>
                <a:cubicBezTo>
                  <a:pt x="6" y="25"/>
                  <a:pt x="6" y="25"/>
                  <a:pt x="6" y="25"/>
                </a:cubicBezTo>
                <a:cubicBezTo>
                  <a:pt x="0" y="20"/>
                  <a:pt x="0" y="12"/>
                  <a:pt x="4" y="6"/>
                </a:cubicBezTo>
                <a:cubicBezTo>
                  <a:pt x="9" y="0"/>
                  <a:pt x="18" y="0"/>
                  <a:pt x="23" y="4"/>
                </a:cubicBezTo>
                <a:cubicBezTo>
                  <a:pt x="116" y="82"/>
                  <a:pt x="116" y="82"/>
                  <a:pt x="116" y="82"/>
                </a:cubicBezTo>
                <a:cubicBezTo>
                  <a:pt x="23" y="159"/>
                  <a:pt x="23" y="159"/>
                  <a:pt x="23" y="159"/>
                </a:cubicBezTo>
                <a:cubicBezTo>
                  <a:pt x="21" y="161"/>
                  <a:pt x="18" y="162"/>
                  <a:pt x="15" y="16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61" name="Freeform 22"/>
          <p:cNvSpPr>
            <a:spLocks/>
          </p:cNvSpPr>
          <p:nvPr/>
        </p:nvSpPr>
        <p:spPr bwMode="auto">
          <a:xfrm>
            <a:off x="4636228" y="2207449"/>
            <a:ext cx="365037" cy="506556"/>
          </a:xfrm>
          <a:custGeom>
            <a:avLst/>
            <a:gdLst>
              <a:gd name="T0" fmla="*/ 102 w 117"/>
              <a:gd name="T1" fmla="*/ 0 h 162"/>
              <a:gd name="T2" fmla="*/ 112 w 117"/>
              <a:gd name="T3" fmla="*/ 5 h 162"/>
              <a:gd name="T4" fmla="*/ 110 w 117"/>
              <a:gd name="T5" fmla="*/ 23 h 162"/>
              <a:gd name="T6" fmla="*/ 42 w 117"/>
              <a:gd name="T7" fmla="*/ 80 h 162"/>
              <a:gd name="T8" fmla="*/ 110 w 117"/>
              <a:gd name="T9" fmla="*/ 137 h 162"/>
              <a:gd name="T10" fmla="*/ 112 w 117"/>
              <a:gd name="T11" fmla="*/ 156 h 162"/>
              <a:gd name="T12" fmla="*/ 93 w 117"/>
              <a:gd name="T13" fmla="*/ 158 h 162"/>
              <a:gd name="T14" fmla="*/ 0 w 117"/>
              <a:gd name="T15" fmla="*/ 80 h 162"/>
              <a:gd name="T16" fmla="*/ 93 w 117"/>
              <a:gd name="T17" fmla="*/ 3 h 162"/>
              <a:gd name="T18" fmla="*/ 102 w 117"/>
              <a:gd name="T19"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62">
                <a:moveTo>
                  <a:pt x="102" y="0"/>
                </a:moveTo>
                <a:cubicBezTo>
                  <a:pt x="105" y="0"/>
                  <a:pt x="109" y="1"/>
                  <a:pt x="112" y="5"/>
                </a:cubicBezTo>
                <a:cubicBezTo>
                  <a:pt x="117" y="10"/>
                  <a:pt x="116" y="19"/>
                  <a:pt x="110" y="23"/>
                </a:cubicBezTo>
                <a:cubicBezTo>
                  <a:pt x="42" y="80"/>
                  <a:pt x="42" y="80"/>
                  <a:pt x="42" y="80"/>
                </a:cubicBezTo>
                <a:cubicBezTo>
                  <a:pt x="110" y="137"/>
                  <a:pt x="110" y="137"/>
                  <a:pt x="110" y="137"/>
                </a:cubicBezTo>
                <a:cubicBezTo>
                  <a:pt x="116" y="142"/>
                  <a:pt x="117" y="150"/>
                  <a:pt x="112" y="156"/>
                </a:cubicBezTo>
                <a:cubicBezTo>
                  <a:pt x="107" y="162"/>
                  <a:pt x="99" y="162"/>
                  <a:pt x="93" y="158"/>
                </a:cubicBezTo>
                <a:cubicBezTo>
                  <a:pt x="0" y="80"/>
                  <a:pt x="0" y="80"/>
                  <a:pt x="0" y="80"/>
                </a:cubicBezTo>
                <a:cubicBezTo>
                  <a:pt x="93" y="3"/>
                  <a:pt x="93" y="3"/>
                  <a:pt x="93" y="3"/>
                </a:cubicBezTo>
                <a:cubicBezTo>
                  <a:pt x="96" y="1"/>
                  <a:pt x="99" y="0"/>
                  <a:pt x="10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62" name="Freeform 27"/>
          <p:cNvSpPr>
            <a:spLocks/>
          </p:cNvSpPr>
          <p:nvPr/>
        </p:nvSpPr>
        <p:spPr bwMode="auto">
          <a:xfrm>
            <a:off x="5775333" y="2279531"/>
            <a:ext cx="509201" cy="362391"/>
          </a:xfrm>
          <a:custGeom>
            <a:avLst/>
            <a:gdLst>
              <a:gd name="T0" fmla="*/ 0 w 163"/>
              <a:gd name="T1" fmla="*/ 15 h 116"/>
              <a:gd name="T2" fmla="*/ 5 w 163"/>
              <a:gd name="T3" fmla="*/ 4 h 116"/>
              <a:gd name="T4" fmla="*/ 24 w 163"/>
              <a:gd name="T5" fmla="*/ 6 h 116"/>
              <a:gd name="T6" fmla="*/ 81 w 163"/>
              <a:gd name="T7" fmla="*/ 74 h 116"/>
              <a:gd name="T8" fmla="*/ 137 w 163"/>
              <a:gd name="T9" fmla="*/ 6 h 116"/>
              <a:gd name="T10" fmla="*/ 156 w 163"/>
              <a:gd name="T11" fmla="*/ 4 h 116"/>
              <a:gd name="T12" fmla="*/ 158 w 163"/>
              <a:gd name="T13" fmla="*/ 23 h 116"/>
              <a:gd name="T14" fmla="*/ 81 w 163"/>
              <a:gd name="T15" fmla="*/ 116 h 116"/>
              <a:gd name="T16" fmla="*/ 3 w 163"/>
              <a:gd name="T17" fmla="*/ 23 h 116"/>
              <a:gd name="T18" fmla="*/ 0 w 163"/>
              <a:gd name="T19" fmla="*/ 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16">
                <a:moveTo>
                  <a:pt x="0" y="15"/>
                </a:moveTo>
                <a:cubicBezTo>
                  <a:pt x="0" y="11"/>
                  <a:pt x="2" y="7"/>
                  <a:pt x="5" y="4"/>
                </a:cubicBezTo>
                <a:cubicBezTo>
                  <a:pt x="11" y="0"/>
                  <a:pt x="19" y="0"/>
                  <a:pt x="24" y="6"/>
                </a:cubicBezTo>
                <a:cubicBezTo>
                  <a:pt x="81" y="74"/>
                  <a:pt x="81" y="74"/>
                  <a:pt x="81" y="74"/>
                </a:cubicBezTo>
                <a:cubicBezTo>
                  <a:pt x="137" y="6"/>
                  <a:pt x="137" y="6"/>
                  <a:pt x="137" y="6"/>
                </a:cubicBezTo>
                <a:cubicBezTo>
                  <a:pt x="142" y="0"/>
                  <a:pt x="151" y="0"/>
                  <a:pt x="156" y="4"/>
                </a:cubicBezTo>
                <a:cubicBezTo>
                  <a:pt x="162" y="9"/>
                  <a:pt x="163" y="18"/>
                  <a:pt x="158" y="23"/>
                </a:cubicBezTo>
                <a:cubicBezTo>
                  <a:pt x="81" y="116"/>
                  <a:pt x="81" y="116"/>
                  <a:pt x="81" y="116"/>
                </a:cubicBezTo>
                <a:cubicBezTo>
                  <a:pt x="3" y="23"/>
                  <a:pt x="3" y="23"/>
                  <a:pt x="3" y="23"/>
                </a:cubicBezTo>
                <a:cubicBezTo>
                  <a:pt x="1" y="21"/>
                  <a:pt x="0" y="18"/>
                  <a:pt x="0" y="1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cxnSp>
        <p:nvCxnSpPr>
          <p:cNvPr id="63" name="Straight Arrow Connector 62"/>
          <p:cNvCxnSpPr/>
          <p:nvPr/>
        </p:nvCxnSpPr>
        <p:spPr bwMode="auto">
          <a:xfrm>
            <a:off x="6021408" y="1787085"/>
            <a:ext cx="1163370" cy="0"/>
          </a:xfrm>
          <a:prstGeom prst="straightConnector1">
            <a:avLst/>
          </a:prstGeom>
          <a:solidFill>
            <a:schemeClr val="accent1"/>
          </a:solidFill>
          <a:ln w="38100" cap="flat" cmpd="sng" algn="ctr">
            <a:solidFill>
              <a:schemeClr val="accent1"/>
            </a:solidFill>
            <a:prstDash val="solid"/>
            <a:round/>
            <a:headEnd type="none" w="med" len="med"/>
            <a:tailEnd type="arrow" w="lg" len="med"/>
          </a:ln>
          <a:effectLst/>
        </p:spPr>
      </p:cxnSp>
      <p:cxnSp>
        <p:nvCxnSpPr>
          <p:cNvPr id="64" name="Straight Arrow Connector 63"/>
          <p:cNvCxnSpPr/>
          <p:nvPr/>
        </p:nvCxnSpPr>
        <p:spPr bwMode="auto">
          <a:xfrm>
            <a:off x="4636228" y="1787085"/>
            <a:ext cx="1163370" cy="0"/>
          </a:xfrm>
          <a:prstGeom prst="straightConnector1">
            <a:avLst/>
          </a:prstGeom>
          <a:solidFill>
            <a:schemeClr val="accent1"/>
          </a:solidFill>
          <a:ln w="19050" cap="flat" cmpd="sng" algn="ctr">
            <a:solidFill>
              <a:schemeClr val="accent1"/>
            </a:solidFill>
            <a:prstDash val="solid"/>
            <a:round/>
            <a:headEnd type="none" w="med" len="med"/>
            <a:tailEnd type="arrow" w="lg" len="med"/>
          </a:ln>
          <a:effectLst/>
        </p:spPr>
      </p:cxnSp>
      <p:cxnSp>
        <p:nvCxnSpPr>
          <p:cNvPr id="65" name="Straight Arrow Connector 64"/>
          <p:cNvCxnSpPr/>
          <p:nvPr/>
        </p:nvCxnSpPr>
        <p:spPr bwMode="auto">
          <a:xfrm>
            <a:off x="7542391" y="1787085"/>
            <a:ext cx="1163370" cy="0"/>
          </a:xfrm>
          <a:prstGeom prst="straightConnector1">
            <a:avLst/>
          </a:prstGeom>
          <a:solidFill>
            <a:schemeClr val="accent1"/>
          </a:solidFill>
          <a:ln w="57150" cap="flat" cmpd="sng" algn="ctr">
            <a:solidFill>
              <a:schemeClr val="accent1"/>
            </a:solidFill>
            <a:prstDash val="solid"/>
            <a:round/>
            <a:headEnd type="none" w="med" len="med"/>
            <a:tailEnd type="arrow" w="lg" len="med"/>
          </a:ln>
          <a:effectLst/>
        </p:spPr>
      </p:cxnSp>
      <p:sp>
        <p:nvSpPr>
          <p:cNvPr id="66" name="TextBox 65"/>
          <p:cNvSpPr txBox="1"/>
          <p:nvPr/>
        </p:nvSpPr>
        <p:spPr bwMode="auto">
          <a:xfrm>
            <a:off x="270090" y="3159664"/>
            <a:ext cx="3587015" cy="350865"/>
          </a:xfrm>
          <a:prstGeom prst="rect">
            <a:avLst/>
          </a:prstGeom>
          <a:noFill/>
          <a:ln w="9525">
            <a:noFill/>
            <a:miter lim="800000"/>
            <a:headEnd/>
            <a:tailEnd/>
          </a:ln>
        </p:spPr>
        <p:txBody>
          <a:bodyPr wrap="square" rtlCol="0">
            <a:spAutoFit/>
          </a:bodyPr>
          <a:lstStyle/>
          <a:p>
            <a:pPr eaLnBrk="0" hangingPunct="0">
              <a:lnSpc>
                <a:spcPct val="105000"/>
              </a:lnSpc>
            </a:pPr>
            <a:r>
              <a:rPr lang="en-US" sz="1600" b="1" dirty="0">
                <a:solidFill>
                  <a:srgbClr val="004B8D"/>
                </a:solidFill>
              </a:rPr>
              <a:t>Call Out  and Tracker Options</a:t>
            </a:r>
          </a:p>
        </p:txBody>
      </p:sp>
      <p:sp>
        <p:nvSpPr>
          <p:cNvPr id="67" name="TextBox 66"/>
          <p:cNvSpPr txBox="1"/>
          <p:nvPr/>
        </p:nvSpPr>
        <p:spPr bwMode="auto">
          <a:xfrm>
            <a:off x="270090" y="1226670"/>
            <a:ext cx="2960483" cy="332912"/>
          </a:xfrm>
          <a:prstGeom prst="rect">
            <a:avLst/>
          </a:prstGeom>
          <a:noFill/>
          <a:ln w="9525">
            <a:noFill/>
            <a:miter lim="800000"/>
            <a:headEnd/>
            <a:tailEnd/>
          </a:ln>
        </p:spPr>
        <p:txBody>
          <a:bodyPr wrap="square" rtlCol="0">
            <a:spAutoFit/>
          </a:bodyPr>
          <a:lstStyle/>
          <a:p>
            <a:pPr eaLnBrk="0" hangingPunct="0">
              <a:lnSpc>
                <a:spcPct val="105000"/>
              </a:lnSpc>
            </a:pPr>
            <a:r>
              <a:rPr lang="en-US" sz="1600" b="1" dirty="0">
                <a:solidFill>
                  <a:srgbClr val="004B8D"/>
                </a:solidFill>
              </a:rPr>
              <a:t>Line Styles</a:t>
            </a:r>
          </a:p>
        </p:txBody>
      </p:sp>
      <p:sp>
        <p:nvSpPr>
          <p:cNvPr id="68" name="TextBox 67"/>
          <p:cNvSpPr txBox="1"/>
          <p:nvPr/>
        </p:nvSpPr>
        <p:spPr bwMode="auto">
          <a:xfrm>
            <a:off x="4581908" y="1226670"/>
            <a:ext cx="2960483" cy="332912"/>
          </a:xfrm>
          <a:prstGeom prst="rect">
            <a:avLst/>
          </a:prstGeom>
          <a:noFill/>
          <a:ln w="9525">
            <a:noFill/>
            <a:miter lim="800000"/>
            <a:headEnd/>
            <a:tailEnd/>
          </a:ln>
        </p:spPr>
        <p:txBody>
          <a:bodyPr wrap="square" rtlCol="0">
            <a:spAutoFit/>
          </a:bodyPr>
          <a:lstStyle/>
          <a:p>
            <a:pPr eaLnBrk="0" hangingPunct="0">
              <a:lnSpc>
                <a:spcPct val="105000"/>
              </a:lnSpc>
            </a:pPr>
            <a:r>
              <a:rPr lang="en-US" sz="1600" b="1" dirty="0">
                <a:solidFill>
                  <a:srgbClr val="004B8D"/>
                </a:solidFill>
              </a:rPr>
              <a:t>Arrow Styles</a:t>
            </a:r>
          </a:p>
        </p:txBody>
      </p:sp>
      <p:sp>
        <p:nvSpPr>
          <p:cNvPr id="69" name="Rectangular Callout 68"/>
          <p:cNvSpPr/>
          <p:nvPr/>
        </p:nvSpPr>
        <p:spPr bwMode="auto">
          <a:xfrm>
            <a:off x="374615" y="4846989"/>
            <a:ext cx="1891065" cy="434566"/>
          </a:xfrm>
          <a:prstGeom prst="wedgeRectCallout">
            <a:avLst>
              <a:gd name="adj1" fmla="val -21891"/>
              <a:gd name="adj2" fmla="val 100000"/>
            </a:avLst>
          </a:prstGeom>
          <a:solidFill>
            <a:schemeClr val="bg1">
              <a:lumMod val="95000"/>
            </a:schemeClr>
          </a:solidFill>
          <a:ln w="28575" cap="rnd">
            <a:solidFill>
              <a:schemeClr val="accent1"/>
            </a:solidFill>
            <a:round/>
            <a:headEnd/>
            <a:tailEnd/>
          </a:ln>
          <a:effectLst/>
        </p:spPr>
        <p:txBody>
          <a:bodyPr wrap="none" rtlCol="0" anchor="ctr"/>
          <a:lstStyle/>
          <a:p>
            <a:pPr>
              <a:defRPr/>
            </a:pPr>
            <a:r>
              <a:rPr lang="en-US" sz="1400" b="1" dirty="0">
                <a:solidFill>
                  <a:srgbClr val="3F4040"/>
                </a:solidFill>
              </a:rPr>
              <a:t>Blue with arrow</a:t>
            </a:r>
          </a:p>
        </p:txBody>
      </p:sp>
      <p:sp>
        <p:nvSpPr>
          <p:cNvPr id="70" name="Rectangular Callout 69"/>
          <p:cNvSpPr/>
          <p:nvPr/>
        </p:nvSpPr>
        <p:spPr bwMode="auto">
          <a:xfrm>
            <a:off x="2476222" y="4846989"/>
            <a:ext cx="1902738" cy="434566"/>
          </a:xfrm>
          <a:prstGeom prst="wedgeRectCallout">
            <a:avLst>
              <a:gd name="adj1" fmla="val -21891"/>
              <a:gd name="adj2" fmla="val 100000"/>
            </a:avLst>
          </a:prstGeom>
          <a:solidFill>
            <a:schemeClr val="bg1">
              <a:lumMod val="95000"/>
            </a:schemeClr>
          </a:solidFill>
          <a:ln w="28575" cap="rnd">
            <a:solidFill>
              <a:schemeClr val="accent2"/>
            </a:solidFill>
            <a:round/>
            <a:headEnd/>
            <a:tailEnd/>
          </a:ln>
          <a:effectLst/>
        </p:spPr>
        <p:txBody>
          <a:bodyPr wrap="none" rtlCol="0" anchor="ctr"/>
          <a:lstStyle/>
          <a:p>
            <a:pPr eaLnBrk="0" fontAlgn="base" hangingPunct="0">
              <a:spcBef>
                <a:spcPct val="0"/>
              </a:spcBef>
              <a:spcAft>
                <a:spcPct val="0"/>
              </a:spcAft>
            </a:pPr>
            <a:r>
              <a:rPr lang="en-US" sz="1400" b="1" dirty="0">
                <a:solidFill>
                  <a:srgbClr val="3F4040"/>
                </a:solidFill>
              </a:rPr>
              <a:t>Green with arrow</a:t>
            </a:r>
          </a:p>
        </p:txBody>
      </p:sp>
      <p:sp>
        <p:nvSpPr>
          <p:cNvPr id="71" name="Rectangular Callout 70"/>
          <p:cNvSpPr/>
          <p:nvPr/>
        </p:nvSpPr>
        <p:spPr bwMode="auto">
          <a:xfrm>
            <a:off x="4703960" y="4846989"/>
            <a:ext cx="2110802" cy="434566"/>
          </a:xfrm>
          <a:prstGeom prst="wedgeRectCallout">
            <a:avLst>
              <a:gd name="adj1" fmla="val -21891"/>
              <a:gd name="adj2" fmla="val 100000"/>
            </a:avLst>
          </a:prstGeom>
          <a:solidFill>
            <a:schemeClr val="bg1">
              <a:lumMod val="95000"/>
            </a:schemeClr>
          </a:solidFill>
          <a:ln w="28575" cap="rnd">
            <a:solidFill>
              <a:schemeClr val="accent3"/>
            </a:solidFill>
            <a:round/>
            <a:headEnd/>
            <a:tailEnd/>
          </a:ln>
          <a:effectLst/>
        </p:spPr>
        <p:txBody>
          <a:bodyPr wrap="none" rtlCol="0" anchor="ctr"/>
          <a:lstStyle/>
          <a:p>
            <a:pPr eaLnBrk="0" fontAlgn="base" hangingPunct="0">
              <a:spcBef>
                <a:spcPct val="0"/>
              </a:spcBef>
              <a:spcAft>
                <a:spcPct val="0"/>
              </a:spcAft>
            </a:pPr>
            <a:r>
              <a:rPr lang="en-US" sz="1400" b="1" dirty="0">
                <a:solidFill>
                  <a:srgbClr val="3F4040"/>
                </a:solidFill>
              </a:rPr>
              <a:t>Light Blue with arrow</a:t>
            </a:r>
          </a:p>
        </p:txBody>
      </p:sp>
      <p:sp>
        <p:nvSpPr>
          <p:cNvPr id="72" name="Rectangular Callout 71"/>
          <p:cNvSpPr/>
          <p:nvPr/>
        </p:nvSpPr>
        <p:spPr bwMode="auto">
          <a:xfrm>
            <a:off x="7022217" y="4846989"/>
            <a:ext cx="1898263" cy="434566"/>
          </a:xfrm>
          <a:prstGeom prst="wedgeRectCallout">
            <a:avLst>
              <a:gd name="adj1" fmla="val -21891"/>
              <a:gd name="adj2" fmla="val 100000"/>
            </a:avLst>
          </a:prstGeom>
          <a:solidFill>
            <a:schemeClr val="bg1">
              <a:lumMod val="95000"/>
            </a:schemeClr>
          </a:solidFill>
          <a:ln w="28575" cap="rnd">
            <a:solidFill>
              <a:schemeClr val="accent4"/>
            </a:solidFill>
            <a:round/>
            <a:headEnd/>
            <a:tailEnd/>
          </a:ln>
          <a:effectLst/>
        </p:spPr>
        <p:txBody>
          <a:bodyPr wrap="none" rtlCol="0" anchor="ctr"/>
          <a:lstStyle/>
          <a:p>
            <a:pPr eaLnBrk="0" fontAlgn="base" hangingPunct="0">
              <a:spcBef>
                <a:spcPct val="0"/>
              </a:spcBef>
              <a:spcAft>
                <a:spcPct val="0"/>
              </a:spcAft>
            </a:pPr>
            <a:r>
              <a:rPr lang="en-US" sz="1400" b="1" dirty="0">
                <a:solidFill>
                  <a:srgbClr val="3F4040"/>
                </a:solidFill>
              </a:rPr>
              <a:t>Yellow with arrow</a:t>
            </a:r>
          </a:p>
        </p:txBody>
      </p:sp>
      <p:graphicFrame>
        <p:nvGraphicFramePr>
          <p:cNvPr id="74" name="Table 73"/>
          <p:cNvGraphicFramePr>
            <a:graphicFrameLocks noGrp="1"/>
          </p:cNvGraphicFramePr>
          <p:nvPr>
            <p:extLst>
              <p:ext uri="{D42A27DB-BD31-4B8C-83A1-F6EECF244321}">
                <p14:modId xmlns:p14="http://schemas.microsoft.com/office/powerpoint/2010/main" val="2111030863"/>
              </p:ext>
            </p:extLst>
          </p:nvPr>
        </p:nvGraphicFramePr>
        <p:xfrm>
          <a:off x="2514600" y="3608850"/>
          <a:ext cx="1858697" cy="640080"/>
        </p:xfrm>
        <a:graphic>
          <a:graphicData uri="http://schemas.openxmlformats.org/drawingml/2006/table">
            <a:tbl>
              <a:tblPr firstRow="1" bandRow="1">
                <a:tableStyleId>{5C22544A-7EE6-4342-B048-85BDC9FD1C3A}</a:tableStyleId>
              </a:tblPr>
              <a:tblGrid>
                <a:gridCol w="1858697"/>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Two Row</a:t>
                      </a:r>
                    </a:p>
                  </a:txBody>
                  <a:tcPr>
                    <a:lnL w="76200" cap="flat" cmpd="sng" algn="ctr">
                      <a:solidFill>
                        <a:schemeClr val="accent2"/>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r h="188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Blue Callout</a:t>
                      </a:r>
                    </a:p>
                  </a:txBody>
                  <a:tcPr>
                    <a:lnL w="76200" cap="flat" cmpd="sng" algn="ctr">
                      <a:solidFill>
                        <a:schemeClr val="accent2"/>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2270102974"/>
              </p:ext>
            </p:extLst>
          </p:nvPr>
        </p:nvGraphicFramePr>
        <p:xfrm>
          <a:off x="2514600" y="4369341"/>
          <a:ext cx="1858697" cy="335280"/>
        </p:xfrm>
        <a:graphic>
          <a:graphicData uri="http://schemas.openxmlformats.org/drawingml/2006/table">
            <a:tbl>
              <a:tblPr firstRow="1" bandRow="1">
                <a:tableStyleId>{5C22544A-7EE6-4342-B048-85BDC9FD1C3A}</a:tableStyleId>
              </a:tblPr>
              <a:tblGrid>
                <a:gridCol w="1858697"/>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Single Blue</a:t>
                      </a:r>
                    </a:p>
                  </a:txBody>
                  <a:tcPr>
                    <a:lnL w="76200" cap="flat" cmpd="sng" algn="ctr">
                      <a:solidFill>
                        <a:schemeClr val="accent2"/>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76" name="Table 75"/>
          <p:cNvGraphicFramePr>
            <a:graphicFrameLocks noGrp="1"/>
          </p:cNvGraphicFramePr>
          <p:nvPr>
            <p:extLst>
              <p:ext uri="{D42A27DB-BD31-4B8C-83A1-F6EECF244321}">
                <p14:modId xmlns:p14="http://schemas.microsoft.com/office/powerpoint/2010/main" val="4135104397"/>
              </p:ext>
            </p:extLst>
          </p:nvPr>
        </p:nvGraphicFramePr>
        <p:xfrm>
          <a:off x="4724400" y="3608850"/>
          <a:ext cx="2090362" cy="640080"/>
        </p:xfrm>
        <a:graphic>
          <a:graphicData uri="http://schemas.openxmlformats.org/drawingml/2006/table">
            <a:tbl>
              <a:tblPr firstRow="1" bandRow="1">
                <a:tableStyleId>{5C22544A-7EE6-4342-B048-85BDC9FD1C3A}</a:tableStyleId>
              </a:tblPr>
              <a:tblGrid>
                <a:gridCol w="2090362"/>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Two Row</a:t>
                      </a:r>
                    </a:p>
                  </a:txBody>
                  <a:tcPr>
                    <a:lnL w="76200" cap="flat" cmpd="sng" algn="ctr">
                      <a:solidFill>
                        <a:schemeClr val="accent3"/>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r h="188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Blue Callout</a:t>
                      </a:r>
                    </a:p>
                  </a:txBody>
                  <a:tcPr>
                    <a:lnL w="76200" cap="flat" cmpd="sng" algn="ctr">
                      <a:solidFill>
                        <a:schemeClr val="accent3"/>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1216740760"/>
              </p:ext>
            </p:extLst>
          </p:nvPr>
        </p:nvGraphicFramePr>
        <p:xfrm>
          <a:off x="4724400" y="4369341"/>
          <a:ext cx="2090362" cy="335280"/>
        </p:xfrm>
        <a:graphic>
          <a:graphicData uri="http://schemas.openxmlformats.org/drawingml/2006/table">
            <a:tbl>
              <a:tblPr firstRow="1" bandRow="1">
                <a:tableStyleId>{5C22544A-7EE6-4342-B048-85BDC9FD1C3A}</a:tableStyleId>
              </a:tblPr>
              <a:tblGrid>
                <a:gridCol w="2090362"/>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Single Blue</a:t>
                      </a:r>
                    </a:p>
                  </a:txBody>
                  <a:tcPr>
                    <a:lnL w="76200" cap="flat" cmpd="sng" algn="ctr">
                      <a:solidFill>
                        <a:schemeClr val="accent3"/>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78" name="Table 77"/>
          <p:cNvGraphicFramePr>
            <a:graphicFrameLocks noGrp="1"/>
          </p:cNvGraphicFramePr>
          <p:nvPr>
            <p:extLst>
              <p:ext uri="{D42A27DB-BD31-4B8C-83A1-F6EECF244321}">
                <p14:modId xmlns:p14="http://schemas.microsoft.com/office/powerpoint/2010/main" val="2859502699"/>
              </p:ext>
            </p:extLst>
          </p:nvPr>
        </p:nvGraphicFramePr>
        <p:xfrm>
          <a:off x="7051040" y="3608850"/>
          <a:ext cx="1858697" cy="640080"/>
        </p:xfrm>
        <a:graphic>
          <a:graphicData uri="http://schemas.openxmlformats.org/drawingml/2006/table">
            <a:tbl>
              <a:tblPr firstRow="1" bandRow="1">
                <a:tableStyleId>{5C22544A-7EE6-4342-B048-85BDC9FD1C3A}</a:tableStyleId>
              </a:tblPr>
              <a:tblGrid>
                <a:gridCol w="1858697"/>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Two Row</a:t>
                      </a:r>
                    </a:p>
                  </a:txBody>
                  <a:tcPr>
                    <a:lnL w="76200" cap="flat" cmpd="sng" algn="ctr">
                      <a:solidFill>
                        <a:schemeClr val="accent4"/>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r h="188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Blue Callout</a:t>
                      </a:r>
                    </a:p>
                  </a:txBody>
                  <a:tcPr>
                    <a:lnL w="76200" cap="flat" cmpd="sng" algn="ctr">
                      <a:solidFill>
                        <a:schemeClr val="accent4"/>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79" name="Table 78"/>
          <p:cNvGraphicFramePr>
            <a:graphicFrameLocks noGrp="1"/>
          </p:cNvGraphicFramePr>
          <p:nvPr>
            <p:extLst>
              <p:ext uri="{D42A27DB-BD31-4B8C-83A1-F6EECF244321}">
                <p14:modId xmlns:p14="http://schemas.microsoft.com/office/powerpoint/2010/main" val="1523267835"/>
              </p:ext>
            </p:extLst>
          </p:nvPr>
        </p:nvGraphicFramePr>
        <p:xfrm>
          <a:off x="7051040" y="4369341"/>
          <a:ext cx="1858697" cy="335280"/>
        </p:xfrm>
        <a:graphic>
          <a:graphicData uri="http://schemas.openxmlformats.org/drawingml/2006/table">
            <a:tbl>
              <a:tblPr firstRow="1" bandRow="1">
                <a:tableStyleId>{5C22544A-7EE6-4342-B048-85BDC9FD1C3A}</a:tableStyleId>
              </a:tblPr>
              <a:tblGrid>
                <a:gridCol w="1858697"/>
              </a:tblGrid>
              <a:tr h="207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Single Blue</a:t>
                      </a:r>
                    </a:p>
                  </a:txBody>
                  <a:tcPr>
                    <a:lnL w="76200" cap="flat" cmpd="sng" algn="ctr">
                      <a:solidFill>
                        <a:schemeClr val="accent4"/>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325456888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 Assets to Copy and Paste </a:t>
            </a:r>
            <a:r>
              <a:rPr lang="en-US" dirty="0" smtClean="0"/>
              <a:t/>
            </a:r>
            <a:br>
              <a:rPr lang="en-US" dirty="0" smtClean="0"/>
            </a:br>
            <a:r>
              <a:rPr lang="en-US" dirty="0" smtClean="0"/>
              <a:t>Sample </a:t>
            </a:r>
            <a:r>
              <a:rPr lang="en-US" dirty="0"/>
              <a:t>Map with Call Outs</a:t>
            </a:r>
          </a:p>
        </p:txBody>
      </p:sp>
    </p:spTree>
    <p:extLst>
      <p:ext uri="{BB962C8B-B14F-4D97-AF65-F5344CB8AC3E}">
        <p14:creationId xmlns:p14="http://schemas.microsoft.com/office/powerpoint/2010/main" val="313691390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0"/>
          <p:cNvSpPr>
            <a:spLocks noEditPoints="1"/>
          </p:cNvSpPr>
          <p:nvPr/>
        </p:nvSpPr>
        <p:spPr bwMode="auto">
          <a:xfrm>
            <a:off x="2416237" y="4840323"/>
            <a:ext cx="189436" cy="568308"/>
          </a:xfrm>
          <a:custGeom>
            <a:avLst/>
            <a:gdLst>
              <a:gd name="T0" fmla="*/ 29 w 156"/>
              <a:gd name="T1" fmla="*/ 115 h 468"/>
              <a:gd name="T2" fmla="*/ 44 w 156"/>
              <a:gd name="T3" fmla="*/ 26 h 468"/>
              <a:gd name="T4" fmla="*/ 115 w 156"/>
              <a:gd name="T5" fmla="*/ 47 h 468"/>
              <a:gd name="T6" fmla="*/ 94 w 156"/>
              <a:gd name="T7" fmla="*/ 104 h 468"/>
              <a:gd name="T8" fmla="*/ 104 w 156"/>
              <a:gd name="T9" fmla="*/ 70 h 468"/>
              <a:gd name="T10" fmla="*/ 107 w 156"/>
              <a:gd name="T11" fmla="*/ 53 h 468"/>
              <a:gd name="T12" fmla="*/ 94 w 156"/>
              <a:gd name="T13" fmla="*/ 34 h 468"/>
              <a:gd name="T14" fmla="*/ 64 w 156"/>
              <a:gd name="T15" fmla="*/ 83 h 468"/>
              <a:gd name="T16" fmla="*/ 33 w 156"/>
              <a:gd name="T17" fmla="*/ 116 h 468"/>
              <a:gd name="T18" fmla="*/ 132 w 156"/>
              <a:gd name="T19" fmla="*/ 366 h 468"/>
              <a:gd name="T20" fmla="*/ 116 w 156"/>
              <a:gd name="T21" fmla="*/ 224 h 468"/>
              <a:gd name="T22" fmla="*/ 124 w 156"/>
              <a:gd name="T23" fmla="*/ 188 h 468"/>
              <a:gd name="T24" fmla="*/ 128 w 156"/>
              <a:gd name="T25" fmla="*/ 266 h 468"/>
              <a:gd name="T26" fmla="*/ 153 w 156"/>
              <a:gd name="T27" fmla="*/ 265 h 468"/>
              <a:gd name="T28" fmla="*/ 123 w 156"/>
              <a:gd name="T29" fmla="*/ 116 h 468"/>
              <a:gd name="T30" fmla="*/ 78 w 156"/>
              <a:gd name="T31" fmla="*/ 163 h 468"/>
              <a:gd name="T32" fmla="*/ 62 w 156"/>
              <a:gd name="T33" fmla="*/ 112 h 468"/>
              <a:gd name="T34" fmla="*/ 32 w 156"/>
              <a:gd name="T35" fmla="*/ 118 h 468"/>
              <a:gd name="T36" fmla="*/ 26 w 156"/>
              <a:gd name="T37" fmla="*/ 117 h 468"/>
              <a:gd name="T38" fmla="*/ 3 w 156"/>
              <a:gd name="T39" fmla="*/ 265 h 468"/>
              <a:gd name="T40" fmla="*/ 28 w 156"/>
              <a:gd name="T41" fmla="*/ 266 h 468"/>
              <a:gd name="T42" fmla="*/ 32 w 156"/>
              <a:gd name="T43" fmla="*/ 188 h 468"/>
              <a:gd name="T44" fmla="*/ 40 w 156"/>
              <a:gd name="T45" fmla="*/ 224 h 468"/>
              <a:gd name="T46" fmla="*/ 38 w 156"/>
              <a:gd name="T47" fmla="*/ 366 h 468"/>
              <a:gd name="T48" fmla="*/ 38 w 156"/>
              <a:gd name="T49" fmla="*/ 366 h 468"/>
              <a:gd name="T50" fmla="*/ 38 w 156"/>
              <a:gd name="T51" fmla="*/ 415 h 468"/>
              <a:gd name="T52" fmla="*/ 38 w 156"/>
              <a:gd name="T53" fmla="*/ 455 h 468"/>
              <a:gd name="T54" fmla="*/ 74 w 156"/>
              <a:gd name="T55" fmla="*/ 455 h 468"/>
              <a:gd name="T56" fmla="*/ 74 w 156"/>
              <a:gd name="T57" fmla="*/ 366 h 468"/>
              <a:gd name="T58" fmla="*/ 82 w 156"/>
              <a:gd name="T59" fmla="*/ 449 h 468"/>
              <a:gd name="T60" fmla="*/ 100 w 156"/>
              <a:gd name="T61" fmla="*/ 468 h 468"/>
              <a:gd name="T62" fmla="*/ 118 w 156"/>
              <a:gd name="T63" fmla="*/ 366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468">
                <a:moveTo>
                  <a:pt x="33" y="116"/>
                </a:moveTo>
                <a:cubicBezTo>
                  <a:pt x="31" y="115"/>
                  <a:pt x="30" y="115"/>
                  <a:pt x="29" y="115"/>
                </a:cubicBezTo>
                <a:cubicBezTo>
                  <a:pt x="36" y="109"/>
                  <a:pt x="45" y="99"/>
                  <a:pt x="43" y="92"/>
                </a:cubicBezTo>
                <a:cubicBezTo>
                  <a:pt x="43" y="92"/>
                  <a:pt x="33" y="45"/>
                  <a:pt x="44" y="26"/>
                </a:cubicBezTo>
                <a:cubicBezTo>
                  <a:pt x="44" y="26"/>
                  <a:pt x="60" y="0"/>
                  <a:pt x="94" y="11"/>
                </a:cubicBezTo>
                <a:cubicBezTo>
                  <a:pt x="94" y="11"/>
                  <a:pt x="116" y="18"/>
                  <a:pt x="115" y="47"/>
                </a:cubicBezTo>
                <a:cubicBezTo>
                  <a:pt x="115" y="71"/>
                  <a:pt x="113" y="99"/>
                  <a:pt x="119" y="110"/>
                </a:cubicBezTo>
                <a:cubicBezTo>
                  <a:pt x="110" y="107"/>
                  <a:pt x="101" y="105"/>
                  <a:pt x="94" y="104"/>
                </a:cubicBezTo>
                <a:cubicBezTo>
                  <a:pt x="93" y="102"/>
                  <a:pt x="94" y="100"/>
                  <a:pt x="93" y="96"/>
                </a:cubicBezTo>
                <a:cubicBezTo>
                  <a:pt x="93" y="96"/>
                  <a:pt x="104" y="84"/>
                  <a:pt x="104" y="70"/>
                </a:cubicBezTo>
                <a:cubicBezTo>
                  <a:pt x="104" y="70"/>
                  <a:pt x="108" y="74"/>
                  <a:pt x="109" y="57"/>
                </a:cubicBezTo>
                <a:cubicBezTo>
                  <a:pt x="109" y="57"/>
                  <a:pt x="109" y="53"/>
                  <a:pt x="107" y="53"/>
                </a:cubicBezTo>
                <a:cubicBezTo>
                  <a:pt x="106" y="53"/>
                  <a:pt x="105" y="53"/>
                  <a:pt x="103" y="57"/>
                </a:cubicBezTo>
                <a:cubicBezTo>
                  <a:pt x="103" y="57"/>
                  <a:pt x="106" y="36"/>
                  <a:pt x="94" y="34"/>
                </a:cubicBezTo>
                <a:cubicBezTo>
                  <a:pt x="94" y="34"/>
                  <a:pt x="85" y="54"/>
                  <a:pt x="70" y="58"/>
                </a:cubicBezTo>
                <a:cubicBezTo>
                  <a:pt x="58" y="61"/>
                  <a:pt x="60" y="76"/>
                  <a:pt x="64" y="83"/>
                </a:cubicBezTo>
                <a:cubicBezTo>
                  <a:pt x="65" y="86"/>
                  <a:pt x="67" y="93"/>
                  <a:pt x="66" y="99"/>
                </a:cubicBezTo>
                <a:cubicBezTo>
                  <a:pt x="57" y="122"/>
                  <a:pt x="44" y="118"/>
                  <a:pt x="33" y="116"/>
                </a:cubicBezTo>
                <a:close/>
                <a:moveTo>
                  <a:pt x="118" y="366"/>
                </a:moveTo>
                <a:cubicBezTo>
                  <a:pt x="132" y="366"/>
                  <a:pt x="132" y="366"/>
                  <a:pt x="132" y="366"/>
                </a:cubicBezTo>
                <a:cubicBezTo>
                  <a:pt x="133" y="366"/>
                  <a:pt x="133" y="366"/>
                  <a:pt x="134" y="366"/>
                </a:cubicBezTo>
                <a:cubicBezTo>
                  <a:pt x="134" y="352"/>
                  <a:pt x="123" y="249"/>
                  <a:pt x="116" y="224"/>
                </a:cubicBezTo>
                <a:cubicBezTo>
                  <a:pt x="115" y="221"/>
                  <a:pt x="120" y="202"/>
                  <a:pt x="124" y="185"/>
                </a:cubicBezTo>
                <a:cubicBezTo>
                  <a:pt x="124" y="186"/>
                  <a:pt x="124" y="187"/>
                  <a:pt x="124" y="188"/>
                </a:cubicBezTo>
                <a:cubicBezTo>
                  <a:pt x="126" y="201"/>
                  <a:pt x="128" y="214"/>
                  <a:pt x="128" y="220"/>
                </a:cubicBezTo>
                <a:cubicBezTo>
                  <a:pt x="130" y="240"/>
                  <a:pt x="128" y="246"/>
                  <a:pt x="128" y="266"/>
                </a:cubicBezTo>
                <a:cubicBezTo>
                  <a:pt x="128" y="278"/>
                  <a:pt x="130" y="281"/>
                  <a:pt x="139" y="282"/>
                </a:cubicBezTo>
                <a:cubicBezTo>
                  <a:pt x="149" y="283"/>
                  <a:pt x="153" y="277"/>
                  <a:pt x="153" y="265"/>
                </a:cubicBezTo>
                <a:cubicBezTo>
                  <a:pt x="153" y="250"/>
                  <a:pt x="156" y="153"/>
                  <a:pt x="135" y="124"/>
                </a:cubicBezTo>
                <a:cubicBezTo>
                  <a:pt x="133" y="120"/>
                  <a:pt x="123" y="116"/>
                  <a:pt x="123" y="116"/>
                </a:cubicBezTo>
                <a:cubicBezTo>
                  <a:pt x="116" y="112"/>
                  <a:pt x="102" y="109"/>
                  <a:pt x="94" y="108"/>
                </a:cubicBezTo>
                <a:cubicBezTo>
                  <a:pt x="92" y="123"/>
                  <a:pt x="78" y="162"/>
                  <a:pt x="78" y="163"/>
                </a:cubicBezTo>
                <a:cubicBezTo>
                  <a:pt x="78" y="162"/>
                  <a:pt x="69" y="138"/>
                  <a:pt x="64" y="118"/>
                </a:cubicBezTo>
                <a:cubicBezTo>
                  <a:pt x="63" y="117"/>
                  <a:pt x="62" y="115"/>
                  <a:pt x="62" y="112"/>
                </a:cubicBezTo>
                <a:cubicBezTo>
                  <a:pt x="57" y="118"/>
                  <a:pt x="51" y="120"/>
                  <a:pt x="45" y="120"/>
                </a:cubicBezTo>
                <a:cubicBezTo>
                  <a:pt x="40" y="120"/>
                  <a:pt x="36" y="119"/>
                  <a:pt x="32" y="118"/>
                </a:cubicBezTo>
                <a:cubicBezTo>
                  <a:pt x="30" y="118"/>
                  <a:pt x="28" y="117"/>
                  <a:pt x="26" y="117"/>
                </a:cubicBezTo>
                <a:cubicBezTo>
                  <a:pt x="26" y="117"/>
                  <a:pt x="26" y="117"/>
                  <a:pt x="26" y="117"/>
                </a:cubicBezTo>
                <a:cubicBezTo>
                  <a:pt x="23" y="119"/>
                  <a:pt x="21" y="121"/>
                  <a:pt x="21" y="121"/>
                </a:cubicBezTo>
                <a:cubicBezTo>
                  <a:pt x="0" y="143"/>
                  <a:pt x="3" y="250"/>
                  <a:pt x="3" y="265"/>
                </a:cubicBezTo>
                <a:cubicBezTo>
                  <a:pt x="3" y="277"/>
                  <a:pt x="7" y="283"/>
                  <a:pt x="17" y="282"/>
                </a:cubicBezTo>
                <a:cubicBezTo>
                  <a:pt x="26" y="281"/>
                  <a:pt x="28" y="278"/>
                  <a:pt x="28" y="266"/>
                </a:cubicBezTo>
                <a:cubicBezTo>
                  <a:pt x="28" y="246"/>
                  <a:pt x="26" y="240"/>
                  <a:pt x="28" y="220"/>
                </a:cubicBezTo>
                <a:cubicBezTo>
                  <a:pt x="28" y="214"/>
                  <a:pt x="30" y="201"/>
                  <a:pt x="32" y="188"/>
                </a:cubicBezTo>
                <a:cubicBezTo>
                  <a:pt x="32" y="187"/>
                  <a:pt x="32" y="186"/>
                  <a:pt x="32" y="185"/>
                </a:cubicBezTo>
                <a:cubicBezTo>
                  <a:pt x="36" y="202"/>
                  <a:pt x="41" y="221"/>
                  <a:pt x="40" y="224"/>
                </a:cubicBezTo>
                <a:cubicBezTo>
                  <a:pt x="33" y="249"/>
                  <a:pt x="22" y="352"/>
                  <a:pt x="22" y="366"/>
                </a:cubicBezTo>
                <a:cubicBezTo>
                  <a:pt x="38" y="366"/>
                  <a:pt x="38" y="366"/>
                  <a:pt x="38" y="366"/>
                </a:cubicBezTo>
                <a:cubicBezTo>
                  <a:pt x="38" y="366"/>
                  <a:pt x="38" y="366"/>
                  <a:pt x="38" y="366"/>
                </a:cubicBezTo>
                <a:cubicBezTo>
                  <a:pt x="38" y="366"/>
                  <a:pt x="38" y="366"/>
                  <a:pt x="38" y="366"/>
                </a:cubicBezTo>
                <a:cubicBezTo>
                  <a:pt x="38" y="367"/>
                  <a:pt x="38" y="367"/>
                  <a:pt x="38" y="368"/>
                </a:cubicBezTo>
                <a:cubicBezTo>
                  <a:pt x="38" y="415"/>
                  <a:pt x="38" y="415"/>
                  <a:pt x="38" y="415"/>
                </a:cubicBezTo>
                <a:cubicBezTo>
                  <a:pt x="38" y="424"/>
                  <a:pt x="38" y="432"/>
                  <a:pt x="38" y="441"/>
                </a:cubicBezTo>
                <a:cubicBezTo>
                  <a:pt x="38" y="447"/>
                  <a:pt x="38" y="450"/>
                  <a:pt x="38" y="455"/>
                </a:cubicBezTo>
                <a:cubicBezTo>
                  <a:pt x="39" y="466"/>
                  <a:pt x="40" y="468"/>
                  <a:pt x="56" y="468"/>
                </a:cubicBezTo>
                <a:cubicBezTo>
                  <a:pt x="72" y="468"/>
                  <a:pt x="73" y="466"/>
                  <a:pt x="74" y="455"/>
                </a:cubicBezTo>
                <a:cubicBezTo>
                  <a:pt x="74" y="450"/>
                  <a:pt x="74" y="445"/>
                  <a:pt x="74" y="441"/>
                </a:cubicBezTo>
                <a:cubicBezTo>
                  <a:pt x="74" y="366"/>
                  <a:pt x="74" y="366"/>
                  <a:pt x="74" y="366"/>
                </a:cubicBezTo>
                <a:cubicBezTo>
                  <a:pt x="82" y="366"/>
                  <a:pt x="82" y="366"/>
                  <a:pt x="82" y="366"/>
                </a:cubicBezTo>
                <a:cubicBezTo>
                  <a:pt x="82" y="449"/>
                  <a:pt x="82" y="449"/>
                  <a:pt x="82" y="449"/>
                </a:cubicBezTo>
                <a:cubicBezTo>
                  <a:pt x="82" y="451"/>
                  <a:pt x="82" y="453"/>
                  <a:pt x="82" y="455"/>
                </a:cubicBezTo>
                <a:cubicBezTo>
                  <a:pt x="83" y="466"/>
                  <a:pt x="84" y="468"/>
                  <a:pt x="100" y="468"/>
                </a:cubicBezTo>
                <a:cubicBezTo>
                  <a:pt x="114" y="468"/>
                  <a:pt x="117" y="466"/>
                  <a:pt x="118" y="456"/>
                </a:cubicBezTo>
                <a:lnTo>
                  <a:pt x="118" y="36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4" name="Freeform 43"/>
          <p:cNvSpPr>
            <a:spLocks/>
          </p:cNvSpPr>
          <p:nvPr/>
        </p:nvSpPr>
        <p:spPr bwMode="auto">
          <a:xfrm>
            <a:off x="2310035" y="1516688"/>
            <a:ext cx="401840" cy="250999"/>
          </a:xfrm>
          <a:custGeom>
            <a:avLst/>
            <a:gdLst>
              <a:gd name="T0" fmla="*/ 231 w 410"/>
              <a:gd name="T1" fmla="*/ 0 h 257"/>
              <a:gd name="T2" fmla="*/ 139 w 410"/>
              <a:gd name="T3" fmla="*/ 57 h 257"/>
              <a:gd name="T4" fmla="*/ 116 w 410"/>
              <a:gd name="T5" fmla="*/ 52 h 257"/>
              <a:gd name="T6" fmla="*/ 64 w 410"/>
              <a:gd name="T7" fmla="*/ 103 h 257"/>
              <a:gd name="T8" fmla="*/ 64 w 410"/>
              <a:gd name="T9" fmla="*/ 104 h 257"/>
              <a:gd name="T10" fmla="*/ 0 w 410"/>
              <a:gd name="T11" fmla="*/ 180 h 257"/>
              <a:gd name="T12" fmla="*/ 77 w 410"/>
              <a:gd name="T13" fmla="*/ 257 h 257"/>
              <a:gd name="T14" fmla="*/ 321 w 410"/>
              <a:gd name="T15" fmla="*/ 257 h 257"/>
              <a:gd name="T16" fmla="*/ 321 w 410"/>
              <a:gd name="T17" fmla="*/ 257 h 257"/>
              <a:gd name="T18" fmla="*/ 410 w 410"/>
              <a:gd name="T19" fmla="*/ 167 h 257"/>
              <a:gd name="T20" fmla="*/ 330 w 410"/>
              <a:gd name="T21" fmla="*/ 78 h 257"/>
              <a:gd name="T22" fmla="*/ 231 w 410"/>
              <a:gd name="T23"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0" h="257">
                <a:moveTo>
                  <a:pt x="231" y="0"/>
                </a:moveTo>
                <a:cubicBezTo>
                  <a:pt x="191" y="0"/>
                  <a:pt x="156" y="24"/>
                  <a:pt x="139" y="57"/>
                </a:cubicBezTo>
                <a:cubicBezTo>
                  <a:pt x="132" y="54"/>
                  <a:pt x="124" y="52"/>
                  <a:pt x="116" y="52"/>
                </a:cubicBezTo>
                <a:cubicBezTo>
                  <a:pt x="87" y="52"/>
                  <a:pt x="64" y="75"/>
                  <a:pt x="64" y="103"/>
                </a:cubicBezTo>
                <a:cubicBezTo>
                  <a:pt x="64" y="103"/>
                  <a:pt x="64" y="104"/>
                  <a:pt x="64" y="104"/>
                </a:cubicBezTo>
                <a:cubicBezTo>
                  <a:pt x="28" y="110"/>
                  <a:pt x="0" y="142"/>
                  <a:pt x="0" y="180"/>
                </a:cubicBezTo>
                <a:cubicBezTo>
                  <a:pt x="0" y="222"/>
                  <a:pt x="35" y="257"/>
                  <a:pt x="77" y="257"/>
                </a:cubicBezTo>
                <a:cubicBezTo>
                  <a:pt x="321" y="257"/>
                  <a:pt x="321" y="257"/>
                  <a:pt x="321" y="257"/>
                </a:cubicBezTo>
                <a:cubicBezTo>
                  <a:pt x="321" y="257"/>
                  <a:pt x="321" y="257"/>
                  <a:pt x="321" y="257"/>
                </a:cubicBezTo>
                <a:cubicBezTo>
                  <a:pt x="370" y="257"/>
                  <a:pt x="410" y="217"/>
                  <a:pt x="410" y="167"/>
                </a:cubicBezTo>
                <a:cubicBezTo>
                  <a:pt x="410" y="121"/>
                  <a:pt x="375" y="83"/>
                  <a:pt x="330" y="78"/>
                </a:cubicBezTo>
                <a:cubicBezTo>
                  <a:pt x="319" y="33"/>
                  <a:pt x="279" y="0"/>
                  <a:pt x="23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5" name="Freeform 23"/>
          <p:cNvSpPr>
            <a:spLocks noEditPoints="1"/>
          </p:cNvSpPr>
          <p:nvPr/>
        </p:nvSpPr>
        <p:spPr bwMode="auto">
          <a:xfrm>
            <a:off x="2371441" y="2291996"/>
            <a:ext cx="279028" cy="371867"/>
          </a:xfrm>
          <a:custGeom>
            <a:avLst/>
            <a:gdLst>
              <a:gd name="T0" fmla="*/ 85 w 342"/>
              <a:gd name="T1" fmla="*/ 186 h 456"/>
              <a:gd name="T2" fmla="*/ 257 w 342"/>
              <a:gd name="T3" fmla="*/ 186 h 456"/>
              <a:gd name="T4" fmla="*/ 257 w 342"/>
              <a:gd name="T5" fmla="*/ 129 h 456"/>
              <a:gd name="T6" fmla="*/ 232 w 342"/>
              <a:gd name="T7" fmla="*/ 68 h 456"/>
              <a:gd name="T8" fmla="*/ 171 w 342"/>
              <a:gd name="T9" fmla="*/ 43 h 456"/>
              <a:gd name="T10" fmla="*/ 111 w 342"/>
              <a:gd name="T11" fmla="*/ 68 h 456"/>
              <a:gd name="T12" fmla="*/ 85 w 342"/>
              <a:gd name="T13" fmla="*/ 129 h 456"/>
              <a:gd name="T14" fmla="*/ 85 w 342"/>
              <a:gd name="T15" fmla="*/ 186 h 456"/>
              <a:gd name="T16" fmla="*/ 171 w 342"/>
              <a:gd name="T17" fmla="*/ 271 h 456"/>
              <a:gd name="T18" fmla="*/ 135 w 342"/>
              <a:gd name="T19" fmla="*/ 307 h 456"/>
              <a:gd name="T20" fmla="*/ 157 w 342"/>
              <a:gd name="T21" fmla="*/ 339 h 456"/>
              <a:gd name="T22" fmla="*/ 157 w 342"/>
              <a:gd name="T23" fmla="*/ 364 h 456"/>
              <a:gd name="T24" fmla="*/ 171 w 342"/>
              <a:gd name="T25" fmla="*/ 378 h 456"/>
              <a:gd name="T26" fmla="*/ 185 w 342"/>
              <a:gd name="T27" fmla="*/ 364 h 456"/>
              <a:gd name="T28" fmla="*/ 185 w 342"/>
              <a:gd name="T29" fmla="*/ 339 h 456"/>
              <a:gd name="T30" fmla="*/ 207 w 342"/>
              <a:gd name="T31" fmla="*/ 307 h 456"/>
              <a:gd name="T32" fmla="*/ 171 w 342"/>
              <a:gd name="T33" fmla="*/ 271 h 456"/>
              <a:gd name="T34" fmla="*/ 299 w 342"/>
              <a:gd name="T35" fmla="*/ 186 h 456"/>
              <a:gd name="T36" fmla="*/ 299 w 342"/>
              <a:gd name="T37" fmla="*/ 186 h 456"/>
              <a:gd name="T38" fmla="*/ 342 w 342"/>
              <a:gd name="T39" fmla="*/ 228 h 456"/>
              <a:gd name="T40" fmla="*/ 342 w 342"/>
              <a:gd name="T41" fmla="*/ 414 h 456"/>
              <a:gd name="T42" fmla="*/ 299 w 342"/>
              <a:gd name="T43" fmla="*/ 456 h 456"/>
              <a:gd name="T44" fmla="*/ 43 w 342"/>
              <a:gd name="T45" fmla="*/ 456 h 456"/>
              <a:gd name="T46" fmla="*/ 0 w 342"/>
              <a:gd name="T47" fmla="*/ 414 h 456"/>
              <a:gd name="T48" fmla="*/ 0 w 342"/>
              <a:gd name="T49" fmla="*/ 228 h 456"/>
              <a:gd name="T50" fmla="*/ 43 w 342"/>
              <a:gd name="T51" fmla="*/ 186 h 456"/>
              <a:gd name="T52" fmla="*/ 43 w 342"/>
              <a:gd name="T53" fmla="*/ 129 h 456"/>
              <a:gd name="T54" fmla="*/ 80 w 342"/>
              <a:gd name="T55" fmla="*/ 38 h 456"/>
              <a:gd name="T56" fmla="*/ 171 w 342"/>
              <a:gd name="T57" fmla="*/ 0 h 456"/>
              <a:gd name="T58" fmla="*/ 262 w 342"/>
              <a:gd name="T59" fmla="*/ 38 h 456"/>
              <a:gd name="T60" fmla="*/ 299 w 342"/>
              <a:gd name="T61" fmla="*/ 129 h 456"/>
              <a:gd name="T62" fmla="*/ 299 w 342"/>
              <a:gd name="T63" fmla="*/ 18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2" h="456">
                <a:moveTo>
                  <a:pt x="85" y="186"/>
                </a:moveTo>
                <a:cubicBezTo>
                  <a:pt x="257" y="186"/>
                  <a:pt x="257" y="186"/>
                  <a:pt x="257" y="186"/>
                </a:cubicBezTo>
                <a:cubicBezTo>
                  <a:pt x="257" y="129"/>
                  <a:pt x="257" y="129"/>
                  <a:pt x="257" y="129"/>
                </a:cubicBezTo>
                <a:cubicBezTo>
                  <a:pt x="257" y="105"/>
                  <a:pt x="247" y="84"/>
                  <a:pt x="232" y="68"/>
                </a:cubicBezTo>
                <a:cubicBezTo>
                  <a:pt x="216" y="53"/>
                  <a:pt x="195" y="43"/>
                  <a:pt x="171" y="43"/>
                </a:cubicBezTo>
                <a:cubicBezTo>
                  <a:pt x="147" y="43"/>
                  <a:pt x="126" y="53"/>
                  <a:pt x="111" y="68"/>
                </a:cubicBezTo>
                <a:cubicBezTo>
                  <a:pt x="95" y="84"/>
                  <a:pt x="85" y="105"/>
                  <a:pt x="85" y="129"/>
                </a:cubicBezTo>
                <a:cubicBezTo>
                  <a:pt x="85" y="186"/>
                  <a:pt x="85" y="186"/>
                  <a:pt x="85" y="186"/>
                </a:cubicBezTo>
                <a:close/>
                <a:moveTo>
                  <a:pt x="171" y="271"/>
                </a:moveTo>
                <a:cubicBezTo>
                  <a:pt x="151" y="271"/>
                  <a:pt x="135" y="287"/>
                  <a:pt x="135" y="307"/>
                </a:cubicBezTo>
                <a:cubicBezTo>
                  <a:pt x="135" y="321"/>
                  <a:pt x="144" y="334"/>
                  <a:pt x="157" y="339"/>
                </a:cubicBezTo>
                <a:cubicBezTo>
                  <a:pt x="157" y="364"/>
                  <a:pt x="157" y="364"/>
                  <a:pt x="157" y="364"/>
                </a:cubicBezTo>
                <a:cubicBezTo>
                  <a:pt x="157" y="372"/>
                  <a:pt x="163" y="378"/>
                  <a:pt x="171" y="378"/>
                </a:cubicBezTo>
                <a:cubicBezTo>
                  <a:pt x="179" y="378"/>
                  <a:pt x="185" y="372"/>
                  <a:pt x="185" y="364"/>
                </a:cubicBezTo>
                <a:cubicBezTo>
                  <a:pt x="185" y="339"/>
                  <a:pt x="185" y="339"/>
                  <a:pt x="185" y="339"/>
                </a:cubicBezTo>
                <a:cubicBezTo>
                  <a:pt x="198" y="334"/>
                  <a:pt x="207" y="321"/>
                  <a:pt x="207" y="307"/>
                </a:cubicBezTo>
                <a:cubicBezTo>
                  <a:pt x="207" y="287"/>
                  <a:pt x="191" y="271"/>
                  <a:pt x="171" y="271"/>
                </a:cubicBezTo>
                <a:close/>
                <a:moveTo>
                  <a:pt x="299" y="186"/>
                </a:moveTo>
                <a:cubicBezTo>
                  <a:pt x="299" y="186"/>
                  <a:pt x="299" y="186"/>
                  <a:pt x="299" y="186"/>
                </a:cubicBezTo>
                <a:cubicBezTo>
                  <a:pt x="323" y="186"/>
                  <a:pt x="342" y="205"/>
                  <a:pt x="342" y="228"/>
                </a:cubicBezTo>
                <a:cubicBezTo>
                  <a:pt x="342" y="414"/>
                  <a:pt x="342" y="414"/>
                  <a:pt x="342" y="414"/>
                </a:cubicBezTo>
                <a:cubicBezTo>
                  <a:pt x="342" y="437"/>
                  <a:pt x="323" y="456"/>
                  <a:pt x="299" y="456"/>
                </a:cubicBezTo>
                <a:cubicBezTo>
                  <a:pt x="43" y="456"/>
                  <a:pt x="43" y="456"/>
                  <a:pt x="43" y="456"/>
                </a:cubicBezTo>
                <a:cubicBezTo>
                  <a:pt x="19" y="456"/>
                  <a:pt x="0" y="437"/>
                  <a:pt x="0" y="414"/>
                </a:cubicBezTo>
                <a:cubicBezTo>
                  <a:pt x="0" y="228"/>
                  <a:pt x="0" y="228"/>
                  <a:pt x="0" y="228"/>
                </a:cubicBezTo>
                <a:cubicBezTo>
                  <a:pt x="0" y="205"/>
                  <a:pt x="19" y="186"/>
                  <a:pt x="43" y="186"/>
                </a:cubicBezTo>
                <a:cubicBezTo>
                  <a:pt x="43" y="129"/>
                  <a:pt x="43" y="129"/>
                  <a:pt x="43" y="129"/>
                </a:cubicBezTo>
                <a:cubicBezTo>
                  <a:pt x="43" y="93"/>
                  <a:pt x="57" y="61"/>
                  <a:pt x="80" y="38"/>
                </a:cubicBezTo>
                <a:cubicBezTo>
                  <a:pt x="104" y="15"/>
                  <a:pt x="136" y="0"/>
                  <a:pt x="171" y="0"/>
                </a:cubicBezTo>
                <a:cubicBezTo>
                  <a:pt x="206" y="0"/>
                  <a:pt x="239" y="15"/>
                  <a:pt x="262" y="38"/>
                </a:cubicBezTo>
                <a:cubicBezTo>
                  <a:pt x="285" y="61"/>
                  <a:pt x="299" y="93"/>
                  <a:pt x="299" y="129"/>
                </a:cubicBezTo>
                <a:lnTo>
                  <a:pt x="299" y="1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6" name="Freeform 43"/>
          <p:cNvSpPr>
            <a:spLocks noEditPoints="1"/>
          </p:cNvSpPr>
          <p:nvPr/>
        </p:nvSpPr>
        <p:spPr bwMode="auto">
          <a:xfrm>
            <a:off x="2382653" y="3124063"/>
            <a:ext cx="256605" cy="390380"/>
          </a:xfrm>
          <a:custGeom>
            <a:avLst/>
            <a:gdLst>
              <a:gd name="T0" fmla="*/ 44 w 306"/>
              <a:gd name="T1" fmla="*/ 466 h 466"/>
              <a:gd name="T2" fmla="*/ 262 w 306"/>
              <a:gd name="T3" fmla="*/ 466 h 466"/>
              <a:gd name="T4" fmla="*/ 306 w 306"/>
              <a:gd name="T5" fmla="*/ 422 h 466"/>
              <a:gd name="T6" fmla="*/ 306 w 306"/>
              <a:gd name="T7" fmla="*/ 44 h 466"/>
              <a:gd name="T8" fmla="*/ 262 w 306"/>
              <a:gd name="T9" fmla="*/ 0 h 466"/>
              <a:gd name="T10" fmla="*/ 44 w 306"/>
              <a:gd name="T11" fmla="*/ 0 h 466"/>
              <a:gd name="T12" fmla="*/ 0 w 306"/>
              <a:gd name="T13" fmla="*/ 44 h 466"/>
              <a:gd name="T14" fmla="*/ 0 w 306"/>
              <a:gd name="T15" fmla="*/ 422 h 466"/>
              <a:gd name="T16" fmla="*/ 44 w 306"/>
              <a:gd name="T17" fmla="*/ 466 h 466"/>
              <a:gd name="T18" fmla="*/ 66 w 306"/>
              <a:gd name="T19" fmla="*/ 204 h 466"/>
              <a:gd name="T20" fmla="*/ 88 w 306"/>
              <a:gd name="T21" fmla="*/ 226 h 466"/>
              <a:gd name="T22" fmla="*/ 66 w 306"/>
              <a:gd name="T23" fmla="*/ 247 h 466"/>
              <a:gd name="T24" fmla="*/ 44 w 306"/>
              <a:gd name="T25" fmla="*/ 226 h 466"/>
              <a:gd name="T26" fmla="*/ 66 w 306"/>
              <a:gd name="T27" fmla="*/ 204 h 466"/>
              <a:gd name="T28" fmla="*/ 153 w 306"/>
              <a:gd name="T29" fmla="*/ 204 h 466"/>
              <a:gd name="T30" fmla="*/ 175 w 306"/>
              <a:gd name="T31" fmla="*/ 226 h 466"/>
              <a:gd name="T32" fmla="*/ 153 w 306"/>
              <a:gd name="T33" fmla="*/ 247 h 466"/>
              <a:gd name="T34" fmla="*/ 131 w 306"/>
              <a:gd name="T35" fmla="*/ 226 h 466"/>
              <a:gd name="T36" fmla="*/ 153 w 306"/>
              <a:gd name="T37" fmla="*/ 204 h 466"/>
              <a:gd name="T38" fmla="*/ 59 w 306"/>
              <a:gd name="T39" fmla="*/ 44 h 466"/>
              <a:gd name="T40" fmla="*/ 248 w 306"/>
              <a:gd name="T41" fmla="*/ 44 h 466"/>
              <a:gd name="T42" fmla="*/ 262 w 306"/>
              <a:gd name="T43" fmla="*/ 58 h 466"/>
              <a:gd name="T44" fmla="*/ 262 w 306"/>
              <a:gd name="T45" fmla="*/ 145 h 466"/>
              <a:gd name="T46" fmla="*/ 248 w 306"/>
              <a:gd name="T47" fmla="*/ 160 h 466"/>
              <a:gd name="T48" fmla="*/ 59 w 306"/>
              <a:gd name="T49" fmla="*/ 160 h 466"/>
              <a:gd name="T50" fmla="*/ 44 w 306"/>
              <a:gd name="T51" fmla="*/ 145 h 466"/>
              <a:gd name="T52" fmla="*/ 44 w 306"/>
              <a:gd name="T53" fmla="*/ 58 h 466"/>
              <a:gd name="T54" fmla="*/ 59 w 306"/>
              <a:gd name="T55" fmla="*/ 44 h 466"/>
              <a:gd name="T56" fmla="*/ 240 w 306"/>
              <a:gd name="T57" fmla="*/ 378 h 466"/>
              <a:gd name="T58" fmla="*/ 262 w 306"/>
              <a:gd name="T59" fmla="*/ 400 h 466"/>
              <a:gd name="T60" fmla="*/ 240 w 306"/>
              <a:gd name="T61" fmla="*/ 422 h 466"/>
              <a:gd name="T62" fmla="*/ 219 w 306"/>
              <a:gd name="T63" fmla="*/ 400 h 466"/>
              <a:gd name="T64" fmla="*/ 240 w 306"/>
              <a:gd name="T65" fmla="*/ 378 h 466"/>
              <a:gd name="T66" fmla="*/ 66 w 306"/>
              <a:gd name="T67" fmla="*/ 378 h 466"/>
              <a:gd name="T68" fmla="*/ 88 w 306"/>
              <a:gd name="T69" fmla="*/ 400 h 466"/>
              <a:gd name="T70" fmla="*/ 66 w 306"/>
              <a:gd name="T71" fmla="*/ 422 h 466"/>
              <a:gd name="T72" fmla="*/ 44 w 306"/>
              <a:gd name="T73" fmla="*/ 400 h 466"/>
              <a:gd name="T74" fmla="*/ 66 w 306"/>
              <a:gd name="T75" fmla="*/ 378 h 466"/>
              <a:gd name="T76" fmla="*/ 153 w 306"/>
              <a:gd name="T77" fmla="*/ 378 h 466"/>
              <a:gd name="T78" fmla="*/ 175 w 306"/>
              <a:gd name="T79" fmla="*/ 400 h 466"/>
              <a:gd name="T80" fmla="*/ 153 w 306"/>
              <a:gd name="T81" fmla="*/ 422 h 466"/>
              <a:gd name="T82" fmla="*/ 131 w 306"/>
              <a:gd name="T83" fmla="*/ 400 h 466"/>
              <a:gd name="T84" fmla="*/ 153 w 306"/>
              <a:gd name="T85" fmla="*/ 378 h 466"/>
              <a:gd name="T86" fmla="*/ 240 w 306"/>
              <a:gd name="T87" fmla="*/ 291 h 466"/>
              <a:gd name="T88" fmla="*/ 262 w 306"/>
              <a:gd name="T89" fmla="*/ 313 h 466"/>
              <a:gd name="T90" fmla="*/ 240 w 306"/>
              <a:gd name="T91" fmla="*/ 335 h 466"/>
              <a:gd name="T92" fmla="*/ 219 w 306"/>
              <a:gd name="T93" fmla="*/ 313 h 466"/>
              <a:gd name="T94" fmla="*/ 240 w 306"/>
              <a:gd name="T95" fmla="*/ 291 h 466"/>
              <a:gd name="T96" fmla="*/ 66 w 306"/>
              <a:gd name="T97" fmla="*/ 291 h 466"/>
              <a:gd name="T98" fmla="*/ 88 w 306"/>
              <a:gd name="T99" fmla="*/ 313 h 466"/>
              <a:gd name="T100" fmla="*/ 66 w 306"/>
              <a:gd name="T101" fmla="*/ 335 h 466"/>
              <a:gd name="T102" fmla="*/ 44 w 306"/>
              <a:gd name="T103" fmla="*/ 313 h 466"/>
              <a:gd name="T104" fmla="*/ 66 w 306"/>
              <a:gd name="T105" fmla="*/ 291 h 466"/>
              <a:gd name="T106" fmla="*/ 153 w 306"/>
              <a:gd name="T107" fmla="*/ 291 h 466"/>
              <a:gd name="T108" fmla="*/ 175 w 306"/>
              <a:gd name="T109" fmla="*/ 313 h 466"/>
              <a:gd name="T110" fmla="*/ 153 w 306"/>
              <a:gd name="T111" fmla="*/ 335 h 466"/>
              <a:gd name="T112" fmla="*/ 131 w 306"/>
              <a:gd name="T113" fmla="*/ 313 h 466"/>
              <a:gd name="T114" fmla="*/ 153 w 306"/>
              <a:gd name="T115" fmla="*/ 291 h 466"/>
              <a:gd name="T116" fmla="*/ 240 w 306"/>
              <a:gd name="T117" fmla="*/ 204 h 466"/>
              <a:gd name="T118" fmla="*/ 262 w 306"/>
              <a:gd name="T119" fmla="*/ 226 h 466"/>
              <a:gd name="T120" fmla="*/ 240 w 306"/>
              <a:gd name="T121" fmla="*/ 247 h 466"/>
              <a:gd name="T122" fmla="*/ 219 w 306"/>
              <a:gd name="T123" fmla="*/ 226 h 466"/>
              <a:gd name="T124" fmla="*/ 240 w 306"/>
              <a:gd name="T125" fmla="*/ 204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 h="466">
                <a:moveTo>
                  <a:pt x="44" y="466"/>
                </a:moveTo>
                <a:cubicBezTo>
                  <a:pt x="262" y="466"/>
                  <a:pt x="262" y="466"/>
                  <a:pt x="262" y="466"/>
                </a:cubicBezTo>
                <a:cubicBezTo>
                  <a:pt x="286" y="466"/>
                  <a:pt x="306" y="446"/>
                  <a:pt x="306" y="422"/>
                </a:cubicBezTo>
                <a:cubicBezTo>
                  <a:pt x="306" y="44"/>
                  <a:pt x="306" y="44"/>
                  <a:pt x="306" y="44"/>
                </a:cubicBezTo>
                <a:cubicBezTo>
                  <a:pt x="306" y="20"/>
                  <a:pt x="286" y="0"/>
                  <a:pt x="262" y="0"/>
                </a:cubicBezTo>
                <a:cubicBezTo>
                  <a:pt x="44" y="0"/>
                  <a:pt x="44" y="0"/>
                  <a:pt x="44" y="0"/>
                </a:cubicBezTo>
                <a:cubicBezTo>
                  <a:pt x="20" y="0"/>
                  <a:pt x="0" y="20"/>
                  <a:pt x="0" y="44"/>
                </a:cubicBezTo>
                <a:cubicBezTo>
                  <a:pt x="0" y="422"/>
                  <a:pt x="0" y="422"/>
                  <a:pt x="0" y="422"/>
                </a:cubicBezTo>
                <a:cubicBezTo>
                  <a:pt x="0" y="446"/>
                  <a:pt x="20" y="466"/>
                  <a:pt x="44" y="466"/>
                </a:cubicBezTo>
                <a:close/>
                <a:moveTo>
                  <a:pt x="66" y="204"/>
                </a:moveTo>
                <a:cubicBezTo>
                  <a:pt x="78" y="204"/>
                  <a:pt x="88" y="213"/>
                  <a:pt x="88" y="226"/>
                </a:cubicBezTo>
                <a:cubicBezTo>
                  <a:pt x="88" y="238"/>
                  <a:pt x="78" y="247"/>
                  <a:pt x="66" y="247"/>
                </a:cubicBezTo>
                <a:cubicBezTo>
                  <a:pt x="54" y="247"/>
                  <a:pt x="44" y="238"/>
                  <a:pt x="44" y="226"/>
                </a:cubicBezTo>
                <a:cubicBezTo>
                  <a:pt x="44" y="213"/>
                  <a:pt x="54" y="204"/>
                  <a:pt x="66" y="204"/>
                </a:cubicBezTo>
                <a:close/>
                <a:moveTo>
                  <a:pt x="153" y="204"/>
                </a:moveTo>
                <a:cubicBezTo>
                  <a:pt x="165" y="204"/>
                  <a:pt x="175" y="213"/>
                  <a:pt x="175" y="226"/>
                </a:cubicBezTo>
                <a:cubicBezTo>
                  <a:pt x="175" y="238"/>
                  <a:pt x="165" y="247"/>
                  <a:pt x="153" y="247"/>
                </a:cubicBezTo>
                <a:cubicBezTo>
                  <a:pt x="141" y="247"/>
                  <a:pt x="131" y="238"/>
                  <a:pt x="131" y="226"/>
                </a:cubicBezTo>
                <a:cubicBezTo>
                  <a:pt x="131" y="213"/>
                  <a:pt x="141" y="204"/>
                  <a:pt x="153" y="204"/>
                </a:cubicBezTo>
                <a:close/>
                <a:moveTo>
                  <a:pt x="59" y="44"/>
                </a:moveTo>
                <a:cubicBezTo>
                  <a:pt x="248" y="44"/>
                  <a:pt x="248" y="44"/>
                  <a:pt x="248" y="44"/>
                </a:cubicBezTo>
                <a:cubicBezTo>
                  <a:pt x="256" y="44"/>
                  <a:pt x="262" y="50"/>
                  <a:pt x="262" y="58"/>
                </a:cubicBezTo>
                <a:cubicBezTo>
                  <a:pt x="262" y="145"/>
                  <a:pt x="262" y="145"/>
                  <a:pt x="262" y="145"/>
                </a:cubicBezTo>
                <a:cubicBezTo>
                  <a:pt x="262" y="153"/>
                  <a:pt x="256" y="160"/>
                  <a:pt x="248" y="160"/>
                </a:cubicBezTo>
                <a:cubicBezTo>
                  <a:pt x="59" y="160"/>
                  <a:pt x="59" y="160"/>
                  <a:pt x="59" y="160"/>
                </a:cubicBezTo>
                <a:cubicBezTo>
                  <a:pt x="51" y="160"/>
                  <a:pt x="44" y="153"/>
                  <a:pt x="44" y="145"/>
                </a:cubicBezTo>
                <a:cubicBezTo>
                  <a:pt x="44" y="58"/>
                  <a:pt x="44" y="58"/>
                  <a:pt x="44" y="58"/>
                </a:cubicBezTo>
                <a:cubicBezTo>
                  <a:pt x="44" y="50"/>
                  <a:pt x="51" y="44"/>
                  <a:pt x="59" y="44"/>
                </a:cubicBezTo>
                <a:close/>
                <a:moveTo>
                  <a:pt x="240" y="378"/>
                </a:moveTo>
                <a:cubicBezTo>
                  <a:pt x="253" y="378"/>
                  <a:pt x="262" y="388"/>
                  <a:pt x="262" y="400"/>
                </a:cubicBezTo>
                <a:cubicBezTo>
                  <a:pt x="262" y="412"/>
                  <a:pt x="253" y="422"/>
                  <a:pt x="240" y="422"/>
                </a:cubicBezTo>
                <a:cubicBezTo>
                  <a:pt x="228" y="422"/>
                  <a:pt x="219" y="412"/>
                  <a:pt x="219" y="400"/>
                </a:cubicBezTo>
                <a:cubicBezTo>
                  <a:pt x="219" y="388"/>
                  <a:pt x="228" y="378"/>
                  <a:pt x="240" y="378"/>
                </a:cubicBezTo>
                <a:close/>
                <a:moveTo>
                  <a:pt x="66" y="378"/>
                </a:moveTo>
                <a:cubicBezTo>
                  <a:pt x="78" y="378"/>
                  <a:pt x="88" y="388"/>
                  <a:pt x="88" y="400"/>
                </a:cubicBezTo>
                <a:cubicBezTo>
                  <a:pt x="88" y="412"/>
                  <a:pt x="78" y="422"/>
                  <a:pt x="66" y="422"/>
                </a:cubicBezTo>
                <a:cubicBezTo>
                  <a:pt x="54" y="422"/>
                  <a:pt x="44" y="412"/>
                  <a:pt x="44" y="400"/>
                </a:cubicBezTo>
                <a:cubicBezTo>
                  <a:pt x="44" y="388"/>
                  <a:pt x="54" y="378"/>
                  <a:pt x="66" y="378"/>
                </a:cubicBezTo>
                <a:close/>
                <a:moveTo>
                  <a:pt x="153" y="378"/>
                </a:moveTo>
                <a:cubicBezTo>
                  <a:pt x="165" y="378"/>
                  <a:pt x="175" y="388"/>
                  <a:pt x="175" y="400"/>
                </a:cubicBezTo>
                <a:cubicBezTo>
                  <a:pt x="175" y="412"/>
                  <a:pt x="165" y="422"/>
                  <a:pt x="153" y="422"/>
                </a:cubicBezTo>
                <a:cubicBezTo>
                  <a:pt x="141" y="422"/>
                  <a:pt x="131" y="412"/>
                  <a:pt x="131" y="400"/>
                </a:cubicBezTo>
                <a:cubicBezTo>
                  <a:pt x="131" y="388"/>
                  <a:pt x="141" y="378"/>
                  <a:pt x="153" y="378"/>
                </a:cubicBezTo>
                <a:close/>
                <a:moveTo>
                  <a:pt x="240" y="291"/>
                </a:moveTo>
                <a:cubicBezTo>
                  <a:pt x="253" y="291"/>
                  <a:pt x="262" y="301"/>
                  <a:pt x="262" y="313"/>
                </a:cubicBezTo>
                <a:cubicBezTo>
                  <a:pt x="262" y="325"/>
                  <a:pt x="253" y="335"/>
                  <a:pt x="240" y="335"/>
                </a:cubicBezTo>
                <a:cubicBezTo>
                  <a:pt x="228" y="335"/>
                  <a:pt x="219" y="325"/>
                  <a:pt x="219" y="313"/>
                </a:cubicBezTo>
                <a:cubicBezTo>
                  <a:pt x="219" y="301"/>
                  <a:pt x="228" y="291"/>
                  <a:pt x="240" y="291"/>
                </a:cubicBezTo>
                <a:close/>
                <a:moveTo>
                  <a:pt x="66" y="291"/>
                </a:moveTo>
                <a:cubicBezTo>
                  <a:pt x="78" y="291"/>
                  <a:pt x="88" y="301"/>
                  <a:pt x="88" y="313"/>
                </a:cubicBezTo>
                <a:cubicBezTo>
                  <a:pt x="88" y="325"/>
                  <a:pt x="78" y="335"/>
                  <a:pt x="66" y="335"/>
                </a:cubicBezTo>
                <a:cubicBezTo>
                  <a:pt x="54" y="335"/>
                  <a:pt x="44" y="325"/>
                  <a:pt x="44" y="313"/>
                </a:cubicBezTo>
                <a:cubicBezTo>
                  <a:pt x="44" y="301"/>
                  <a:pt x="54" y="291"/>
                  <a:pt x="66" y="291"/>
                </a:cubicBezTo>
                <a:close/>
                <a:moveTo>
                  <a:pt x="153" y="291"/>
                </a:moveTo>
                <a:cubicBezTo>
                  <a:pt x="165" y="291"/>
                  <a:pt x="175" y="301"/>
                  <a:pt x="175" y="313"/>
                </a:cubicBezTo>
                <a:cubicBezTo>
                  <a:pt x="175" y="325"/>
                  <a:pt x="165" y="335"/>
                  <a:pt x="153" y="335"/>
                </a:cubicBezTo>
                <a:cubicBezTo>
                  <a:pt x="141" y="335"/>
                  <a:pt x="131" y="325"/>
                  <a:pt x="131" y="313"/>
                </a:cubicBezTo>
                <a:cubicBezTo>
                  <a:pt x="131" y="301"/>
                  <a:pt x="141" y="291"/>
                  <a:pt x="153" y="291"/>
                </a:cubicBezTo>
                <a:close/>
                <a:moveTo>
                  <a:pt x="240" y="204"/>
                </a:moveTo>
                <a:cubicBezTo>
                  <a:pt x="253" y="204"/>
                  <a:pt x="262" y="213"/>
                  <a:pt x="262" y="226"/>
                </a:cubicBezTo>
                <a:cubicBezTo>
                  <a:pt x="262" y="238"/>
                  <a:pt x="253" y="247"/>
                  <a:pt x="240" y="247"/>
                </a:cubicBezTo>
                <a:cubicBezTo>
                  <a:pt x="228" y="247"/>
                  <a:pt x="219" y="238"/>
                  <a:pt x="219" y="226"/>
                </a:cubicBezTo>
                <a:cubicBezTo>
                  <a:pt x="219" y="213"/>
                  <a:pt x="228" y="204"/>
                  <a:pt x="240" y="20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7" name="Freeform 23"/>
          <p:cNvSpPr>
            <a:spLocks noEditPoints="1"/>
          </p:cNvSpPr>
          <p:nvPr/>
        </p:nvSpPr>
        <p:spPr bwMode="auto">
          <a:xfrm>
            <a:off x="2322723" y="5870683"/>
            <a:ext cx="376465" cy="375965"/>
          </a:xfrm>
          <a:custGeom>
            <a:avLst/>
            <a:gdLst>
              <a:gd name="T0" fmla="*/ 232 w 464"/>
              <a:gd name="T1" fmla="*/ 210 h 463"/>
              <a:gd name="T2" fmla="*/ 254 w 464"/>
              <a:gd name="T3" fmla="*/ 232 h 463"/>
              <a:gd name="T4" fmla="*/ 232 w 464"/>
              <a:gd name="T5" fmla="*/ 253 h 463"/>
              <a:gd name="T6" fmla="*/ 210 w 464"/>
              <a:gd name="T7" fmla="*/ 232 h 463"/>
              <a:gd name="T8" fmla="*/ 232 w 464"/>
              <a:gd name="T9" fmla="*/ 210 h 463"/>
              <a:gd name="T10" fmla="*/ 232 w 464"/>
              <a:gd name="T11" fmla="*/ 72 h 463"/>
              <a:gd name="T12" fmla="*/ 73 w 464"/>
              <a:gd name="T13" fmla="*/ 232 h 463"/>
              <a:gd name="T14" fmla="*/ 232 w 464"/>
              <a:gd name="T15" fmla="*/ 391 h 463"/>
              <a:gd name="T16" fmla="*/ 391 w 464"/>
              <a:gd name="T17" fmla="*/ 232 h 463"/>
              <a:gd name="T18" fmla="*/ 232 w 464"/>
              <a:gd name="T19" fmla="*/ 72 h 463"/>
              <a:gd name="T20" fmla="*/ 317 w 464"/>
              <a:gd name="T21" fmla="*/ 165 h 463"/>
              <a:gd name="T22" fmla="*/ 276 w 464"/>
              <a:gd name="T23" fmla="*/ 268 h 463"/>
              <a:gd name="T24" fmla="*/ 268 w 464"/>
              <a:gd name="T25" fmla="*/ 276 h 463"/>
              <a:gd name="T26" fmla="*/ 166 w 464"/>
              <a:gd name="T27" fmla="*/ 317 h 463"/>
              <a:gd name="T28" fmla="*/ 147 w 464"/>
              <a:gd name="T29" fmla="*/ 309 h 463"/>
              <a:gd name="T30" fmla="*/ 147 w 464"/>
              <a:gd name="T31" fmla="*/ 298 h 463"/>
              <a:gd name="T32" fmla="*/ 188 w 464"/>
              <a:gd name="T33" fmla="*/ 196 h 463"/>
              <a:gd name="T34" fmla="*/ 196 w 464"/>
              <a:gd name="T35" fmla="*/ 188 h 463"/>
              <a:gd name="T36" fmla="*/ 298 w 464"/>
              <a:gd name="T37" fmla="*/ 147 h 463"/>
              <a:gd name="T38" fmla="*/ 317 w 464"/>
              <a:gd name="T39" fmla="*/ 155 h 463"/>
              <a:gd name="T40" fmla="*/ 317 w 464"/>
              <a:gd name="T41" fmla="*/ 165 h 463"/>
              <a:gd name="T42" fmla="*/ 232 w 464"/>
              <a:gd name="T43" fmla="*/ 0 h 463"/>
              <a:gd name="T44" fmla="*/ 0 w 464"/>
              <a:gd name="T45" fmla="*/ 232 h 463"/>
              <a:gd name="T46" fmla="*/ 232 w 464"/>
              <a:gd name="T47" fmla="*/ 463 h 463"/>
              <a:gd name="T48" fmla="*/ 464 w 464"/>
              <a:gd name="T49" fmla="*/ 232 h 463"/>
              <a:gd name="T50" fmla="*/ 232 w 464"/>
              <a:gd name="T51" fmla="*/ 0 h 463"/>
              <a:gd name="T52" fmla="*/ 232 w 464"/>
              <a:gd name="T53" fmla="*/ 420 h 463"/>
              <a:gd name="T54" fmla="*/ 44 w 464"/>
              <a:gd name="T55" fmla="*/ 232 h 463"/>
              <a:gd name="T56" fmla="*/ 232 w 464"/>
              <a:gd name="T57" fmla="*/ 43 h 463"/>
              <a:gd name="T58" fmla="*/ 420 w 464"/>
              <a:gd name="T59" fmla="*/ 232 h 463"/>
              <a:gd name="T60" fmla="*/ 232 w 464"/>
              <a:gd name="T61" fmla="*/ 42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4" h="463">
                <a:moveTo>
                  <a:pt x="232" y="210"/>
                </a:moveTo>
                <a:cubicBezTo>
                  <a:pt x="244" y="210"/>
                  <a:pt x="254" y="220"/>
                  <a:pt x="254" y="232"/>
                </a:cubicBezTo>
                <a:cubicBezTo>
                  <a:pt x="254" y="244"/>
                  <a:pt x="244" y="253"/>
                  <a:pt x="232" y="253"/>
                </a:cubicBezTo>
                <a:cubicBezTo>
                  <a:pt x="220" y="253"/>
                  <a:pt x="210" y="244"/>
                  <a:pt x="210" y="232"/>
                </a:cubicBezTo>
                <a:cubicBezTo>
                  <a:pt x="210" y="220"/>
                  <a:pt x="220" y="210"/>
                  <a:pt x="232" y="210"/>
                </a:cubicBezTo>
                <a:close/>
                <a:moveTo>
                  <a:pt x="232" y="72"/>
                </a:moveTo>
                <a:cubicBezTo>
                  <a:pt x="144" y="72"/>
                  <a:pt x="73" y="144"/>
                  <a:pt x="73" y="232"/>
                </a:cubicBezTo>
                <a:cubicBezTo>
                  <a:pt x="73" y="320"/>
                  <a:pt x="144" y="391"/>
                  <a:pt x="232" y="391"/>
                </a:cubicBezTo>
                <a:cubicBezTo>
                  <a:pt x="320" y="391"/>
                  <a:pt x="391" y="320"/>
                  <a:pt x="391" y="232"/>
                </a:cubicBezTo>
                <a:cubicBezTo>
                  <a:pt x="391" y="144"/>
                  <a:pt x="320" y="72"/>
                  <a:pt x="232" y="72"/>
                </a:cubicBezTo>
                <a:close/>
                <a:moveTo>
                  <a:pt x="317" y="165"/>
                </a:moveTo>
                <a:cubicBezTo>
                  <a:pt x="276" y="268"/>
                  <a:pt x="276" y="268"/>
                  <a:pt x="276" y="268"/>
                </a:cubicBezTo>
                <a:cubicBezTo>
                  <a:pt x="275" y="271"/>
                  <a:pt x="272" y="274"/>
                  <a:pt x="268" y="276"/>
                </a:cubicBezTo>
                <a:cubicBezTo>
                  <a:pt x="166" y="317"/>
                  <a:pt x="166" y="317"/>
                  <a:pt x="166" y="317"/>
                </a:cubicBezTo>
                <a:cubicBezTo>
                  <a:pt x="158" y="320"/>
                  <a:pt x="150" y="316"/>
                  <a:pt x="147" y="309"/>
                </a:cubicBezTo>
                <a:cubicBezTo>
                  <a:pt x="145" y="305"/>
                  <a:pt x="146" y="301"/>
                  <a:pt x="147" y="298"/>
                </a:cubicBezTo>
                <a:cubicBezTo>
                  <a:pt x="188" y="196"/>
                  <a:pt x="188" y="196"/>
                  <a:pt x="188" y="196"/>
                </a:cubicBezTo>
                <a:cubicBezTo>
                  <a:pt x="189" y="192"/>
                  <a:pt x="192" y="189"/>
                  <a:pt x="196" y="188"/>
                </a:cubicBezTo>
                <a:cubicBezTo>
                  <a:pt x="298" y="147"/>
                  <a:pt x="298" y="147"/>
                  <a:pt x="298" y="147"/>
                </a:cubicBezTo>
                <a:cubicBezTo>
                  <a:pt x="306" y="144"/>
                  <a:pt x="314" y="147"/>
                  <a:pt x="317" y="155"/>
                </a:cubicBezTo>
                <a:cubicBezTo>
                  <a:pt x="319" y="158"/>
                  <a:pt x="318" y="162"/>
                  <a:pt x="317" y="165"/>
                </a:cubicBezTo>
                <a:close/>
                <a:moveTo>
                  <a:pt x="232" y="0"/>
                </a:moveTo>
                <a:cubicBezTo>
                  <a:pt x="104" y="0"/>
                  <a:pt x="0" y="104"/>
                  <a:pt x="0" y="232"/>
                </a:cubicBezTo>
                <a:cubicBezTo>
                  <a:pt x="0" y="360"/>
                  <a:pt x="104" y="463"/>
                  <a:pt x="232" y="463"/>
                </a:cubicBezTo>
                <a:cubicBezTo>
                  <a:pt x="360" y="463"/>
                  <a:pt x="464" y="360"/>
                  <a:pt x="464" y="232"/>
                </a:cubicBezTo>
                <a:cubicBezTo>
                  <a:pt x="464" y="104"/>
                  <a:pt x="360" y="0"/>
                  <a:pt x="232" y="0"/>
                </a:cubicBezTo>
                <a:close/>
                <a:moveTo>
                  <a:pt x="232" y="420"/>
                </a:moveTo>
                <a:cubicBezTo>
                  <a:pt x="128" y="420"/>
                  <a:pt x="44" y="336"/>
                  <a:pt x="44" y="232"/>
                </a:cubicBezTo>
                <a:cubicBezTo>
                  <a:pt x="44" y="128"/>
                  <a:pt x="128" y="43"/>
                  <a:pt x="232" y="43"/>
                </a:cubicBezTo>
                <a:cubicBezTo>
                  <a:pt x="336" y="43"/>
                  <a:pt x="420" y="128"/>
                  <a:pt x="420" y="232"/>
                </a:cubicBezTo>
                <a:cubicBezTo>
                  <a:pt x="420" y="336"/>
                  <a:pt x="336" y="420"/>
                  <a:pt x="232" y="42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8" name="Freeform 19"/>
          <p:cNvSpPr>
            <a:spLocks noEditPoints="1"/>
          </p:cNvSpPr>
          <p:nvPr/>
        </p:nvSpPr>
        <p:spPr bwMode="auto">
          <a:xfrm>
            <a:off x="2346159" y="4053545"/>
            <a:ext cx="329593" cy="247677"/>
          </a:xfrm>
          <a:custGeom>
            <a:avLst/>
            <a:gdLst>
              <a:gd name="T0" fmla="*/ 39 w 422"/>
              <a:gd name="T1" fmla="*/ 0 h 317"/>
              <a:gd name="T2" fmla="*/ 382 w 422"/>
              <a:gd name="T3" fmla="*/ 0 h 317"/>
              <a:gd name="T4" fmla="*/ 422 w 422"/>
              <a:gd name="T5" fmla="*/ 40 h 317"/>
              <a:gd name="T6" fmla="*/ 422 w 422"/>
              <a:gd name="T7" fmla="*/ 66 h 317"/>
              <a:gd name="T8" fmla="*/ 422 w 422"/>
              <a:gd name="T9" fmla="*/ 132 h 317"/>
              <a:gd name="T10" fmla="*/ 422 w 422"/>
              <a:gd name="T11" fmla="*/ 277 h 317"/>
              <a:gd name="T12" fmla="*/ 382 w 422"/>
              <a:gd name="T13" fmla="*/ 317 h 317"/>
              <a:gd name="T14" fmla="*/ 39 w 422"/>
              <a:gd name="T15" fmla="*/ 317 h 317"/>
              <a:gd name="T16" fmla="*/ 0 w 422"/>
              <a:gd name="T17" fmla="*/ 277 h 317"/>
              <a:gd name="T18" fmla="*/ 0 w 422"/>
              <a:gd name="T19" fmla="*/ 132 h 317"/>
              <a:gd name="T20" fmla="*/ 0 w 422"/>
              <a:gd name="T21" fmla="*/ 66 h 317"/>
              <a:gd name="T22" fmla="*/ 0 w 422"/>
              <a:gd name="T23" fmla="*/ 40 h 317"/>
              <a:gd name="T24" fmla="*/ 39 w 422"/>
              <a:gd name="T25" fmla="*/ 0 h 317"/>
              <a:gd name="T26" fmla="*/ 382 w 422"/>
              <a:gd name="T27" fmla="*/ 66 h 317"/>
              <a:gd name="T28" fmla="*/ 39 w 422"/>
              <a:gd name="T29" fmla="*/ 66 h 317"/>
              <a:gd name="T30" fmla="*/ 39 w 422"/>
              <a:gd name="T31" fmla="*/ 132 h 317"/>
              <a:gd name="T32" fmla="*/ 382 w 422"/>
              <a:gd name="T33" fmla="*/ 132 h 317"/>
              <a:gd name="T34" fmla="*/ 382 w 422"/>
              <a:gd name="T35" fmla="*/ 66 h 317"/>
              <a:gd name="T36" fmla="*/ 53 w 422"/>
              <a:gd name="T37" fmla="*/ 224 h 317"/>
              <a:gd name="T38" fmla="*/ 39 w 422"/>
              <a:gd name="T39" fmla="*/ 238 h 317"/>
              <a:gd name="T40" fmla="*/ 53 w 422"/>
              <a:gd name="T41" fmla="*/ 251 h 317"/>
              <a:gd name="T42" fmla="*/ 211 w 422"/>
              <a:gd name="T43" fmla="*/ 251 h 317"/>
              <a:gd name="T44" fmla="*/ 224 w 422"/>
              <a:gd name="T45" fmla="*/ 238 h 317"/>
              <a:gd name="T46" fmla="*/ 211 w 422"/>
              <a:gd name="T47" fmla="*/ 224 h 317"/>
              <a:gd name="T48" fmla="*/ 53 w 422"/>
              <a:gd name="T49" fmla="*/ 224 h 317"/>
              <a:gd name="T50" fmla="*/ 277 w 422"/>
              <a:gd name="T51" fmla="*/ 224 h 317"/>
              <a:gd name="T52" fmla="*/ 264 w 422"/>
              <a:gd name="T53" fmla="*/ 238 h 317"/>
              <a:gd name="T54" fmla="*/ 277 w 422"/>
              <a:gd name="T55" fmla="*/ 251 h 317"/>
              <a:gd name="T56" fmla="*/ 369 w 422"/>
              <a:gd name="T57" fmla="*/ 251 h 317"/>
              <a:gd name="T58" fmla="*/ 382 w 422"/>
              <a:gd name="T59" fmla="*/ 238 h 317"/>
              <a:gd name="T60" fmla="*/ 369 w 422"/>
              <a:gd name="T61" fmla="*/ 224 h 317"/>
              <a:gd name="T62" fmla="*/ 277 w 422"/>
              <a:gd name="T63" fmla="*/ 224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2" h="317">
                <a:moveTo>
                  <a:pt x="39" y="0"/>
                </a:moveTo>
                <a:cubicBezTo>
                  <a:pt x="382" y="0"/>
                  <a:pt x="382" y="0"/>
                  <a:pt x="382" y="0"/>
                </a:cubicBezTo>
                <a:cubicBezTo>
                  <a:pt x="404" y="0"/>
                  <a:pt x="422" y="18"/>
                  <a:pt x="422" y="40"/>
                </a:cubicBezTo>
                <a:cubicBezTo>
                  <a:pt x="422" y="66"/>
                  <a:pt x="422" y="66"/>
                  <a:pt x="422" y="66"/>
                </a:cubicBezTo>
                <a:cubicBezTo>
                  <a:pt x="422" y="132"/>
                  <a:pt x="422" y="132"/>
                  <a:pt x="422" y="132"/>
                </a:cubicBezTo>
                <a:cubicBezTo>
                  <a:pt x="422" y="277"/>
                  <a:pt x="422" y="277"/>
                  <a:pt x="422" y="277"/>
                </a:cubicBezTo>
                <a:cubicBezTo>
                  <a:pt x="422" y="299"/>
                  <a:pt x="404" y="317"/>
                  <a:pt x="382" y="317"/>
                </a:cubicBezTo>
                <a:cubicBezTo>
                  <a:pt x="39" y="317"/>
                  <a:pt x="39" y="317"/>
                  <a:pt x="39" y="317"/>
                </a:cubicBezTo>
                <a:cubicBezTo>
                  <a:pt x="18" y="317"/>
                  <a:pt x="0" y="299"/>
                  <a:pt x="0" y="277"/>
                </a:cubicBezTo>
                <a:cubicBezTo>
                  <a:pt x="0" y="132"/>
                  <a:pt x="0" y="132"/>
                  <a:pt x="0" y="132"/>
                </a:cubicBezTo>
                <a:cubicBezTo>
                  <a:pt x="0" y="66"/>
                  <a:pt x="0" y="66"/>
                  <a:pt x="0" y="66"/>
                </a:cubicBezTo>
                <a:cubicBezTo>
                  <a:pt x="0" y="40"/>
                  <a:pt x="0" y="40"/>
                  <a:pt x="0" y="40"/>
                </a:cubicBezTo>
                <a:cubicBezTo>
                  <a:pt x="0" y="18"/>
                  <a:pt x="18" y="0"/>
                  <a:pt x="39" y="0"/>
                </a:cubicBezTo>
                <a:close/>
                <a:moveTo>
                  <a:pt x="382" y="66"/>
                </a:moveTo>
                <a:cubicBezTo>
                  <a:pt x="39" y="66"/>
                  <a:pt x="39" y="66"/>
                  <a:pt x="39" y="66"/>
                </a:cubicBezTo>
                <a:cubicBezTo>
                  <a:pt x="39" y="132"/>
                  <a:pt x="39" y="132"/>
                  <a:pt x="39" y="132"/>
                </a:cubicBezTo>
                <a:cubicBezTo>
                  <a:pt x="382" y="132"/>
                  <a:pt x="382" y="132"/>
                  <a:pt x="382" y="132"/>
                </a:cubicBezTo>
                <a:cubicBezTo>
                  <a:pt x="382" y="66"/>
                  <a:pt x="382" y="66"/>
                  <a:pt x="382" y="66"/>
                </a:cubicBezTo>
                <a:close/>
                <a:moveTo>
                  <a:pt x="53" y="224"/>
                </a:moveTo>
                <a:cubicBezTo>
                  <a:pt x="45" y="224"/>
                  <a:pt x="39" y="230"/>
                  <a:pt x="39" y="238"/>
                </a:cubicBezTo>
                <a:cubicBezTo>
                  <a:pt x="39" y="245"/>
                  <a:pt x="45" y="251"/>
                  <a:pt x="53" y="251"/>
                </a:cubicBezTo>
                <a:cubicBezTo>
                  <a:pt x="211" y="251"/>
                  <a:pt x="211" y="251"/>
                  <a:pt x="211" y="251"/>
                </a:cubicBezTo>
                <a:cubicBezTo>
                  <a:pt x="218" y="251"/>
                  <a:pt x="224" y="245"/>
                  <a:pt x="224" y="238"/>
                </a:cubicBezTo>
                <a:cubicBezTo>
                  <a:pt x="224" y="230"/>
                  <a:pt x="218" y="224"/>
                  <a:pt x="211" y="224"/>
                </a:cubicBezTo>
                <a:cubicBezTo>
                  <a:pt x="53" y="224"/>
                  <a:pt x="53" y="224"/>
                  <a:pt x="53" y="224"/>
                </a:cubicBezTo>
                <a:close/>
                <a:moveTo>
                  <a:pt x="277" y="224"/>
                </a:moveTo>
                <a:cubicBezTo>
                  <a:pt x="270" y="224"/>
                  <a:pt x="264" y="230"/>
                  <a:pt x="264" y="238"/>
                </a:cubicBezTo>
                <a:cubicBezTo>
                  <a:pt x="264" y="245"/>
                  <a:pt x="270" y="251"/>
                  <a:pt x="277" y="251"/>
                </a:cubicBezTo>
                <a:cubicBezTo>
                  <a:pt x="369" y="251"/>
                  <a:pt x="369" y="251"/>
                  <a:pt x="369" y="251"/>
                </a:cubicBezTo>
                <a:cubicBezTo>
                  <a:pt x="376" y="251"/>
                  <a:pt x="382" y="245"/>
                  <a:pt x="382" y="238"/>
                </a:cubicBezTo>
                <a:cubicBezTo>
                  <a:pt x="382" y="230"/>
                  <a:pt x="377" y="224"/>
                  <a:pt x="369" y="224"/>
                </a:cubicBezTo>
                <a:lnTo>
                  <a:pt x="277" y="2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nvGrpSpPr>
          <p:cNvPr id="9" name="Group 35"/>
          <p:cNvGrpSpPr/>
          <p:nvPr/>
        </p:nvGrpSpPr>
        <p:grpSpPr>
          <a:xfrm>
            <a:off x="1761938" y="4852586"/>
            <a:ext cx="211390" cy="543782"/>
            <a:chOff x="3665538" y="7015163"/>
            <a:chExt cx="690563" cy="1776412"/>
          </a:xfrm>
          <a:solidFill>
            <a:schemeClr val="accent5"/>
          </a:solidFill>
        </p:grpSpPr>
        <p:sp>
          <p:nvSpPr>
            <p:cNvPr id="10" name="Freeform 24"/>
            <p:cNvSpPr>
              <a:spLocks/>
            </p:cNvSpPr>
            <p:nvPr/>
          </p:nvSpPr>
          <p:spPr bwMode="auto">
            <a:xfrm>
              <a:off x="3665538" y="7362825"/>
              <a:ext cx="690563" cy="1428750"/>
            </a:xfrm>
            <a:custGeom>
              <a:avLst/>
              <a:gdLst>
                <a:gd name="T0" fmla="*/ 167 w 177"/>
                <a:gd name="T1" fmla="*/ 53 h 366"/>
                <a:gd name="T2" fmla="*/ 165 w 177"/>
                <a:gd name="T3" fmla="*/ 38 h 366"/>
                <a:gd name="T4" fmla="*/ 151 w 177"/>
                <a:gd name="T5" fmla="*/ 17 h 366"/>
                <a:gd name="T6" fmla="*/ 110 w 177"/>
                <a:gd name="T7" fmla="*/ 0 h 366"/>
                <a:gd name="T8" fmla="*/ 100 w 177"/>
                <a:gd name="T9" fmla="*/ 53 h 366"/>
                <a:gd name="T10" fmla="*/ 96 w 177"/>
                <a:gd name="T11" fmla="*/ 52 h 366"/>
                <a:gd name="T12" fmla="*/ 91 w 177"/>
                <a:gd name="T13" fmla="*/ 13 h 366"/>
                <a:gd name="T14" fmla="*/ 93 w 177"/>
                <a:gd name="T15" fmla="*/ 13 h 366"/>
                <a:gd name="T16" fmla="*/ 95 w 177"/>
                <a:gd name="T17" fmla="*/ 10 h 366"/>
                <a:gd name="T18" fmla="*/ 97 w 177"/>
                <a:gd name="T19" fmla="*/ 5 h 366"/>
                <a:gd name="T20" fmla="*/ 95 w 177"/>
                <a:gd name="T21" fmla="*/ 2 h 366"/>
                <a:gd name="T22" fmla="*/ 89 w 177"/>
                <a:gd name="T23" fmla="*/ 2 h 366"/>
                <a:gd name="T24" fmla="*/ 87 w 177"/>
                <a:gd name="T25" fmla="*/ 2 h 366"/>
                <a:gd name="T26" fmla="*/ 81 w 177"/>
                <a:gd name="T27" fmla="*/ 2 h 366"/>
                <a:gd name="T28" fmla="*/ 79 w 177"/>
                <a:gd name="T29" fmla="*/ 5 h 366"/>
                <a:gd name="T30" fmla="*/ 81 w 177"/>
                <a:gd name="T31" fmla="*/ 10 h 366"/>
                <a:gd name="T32" fmla="*/ 84 w 177"/>
                <a:gd name="T33" fmla="*/ 13 h 366"/>
                <a:gd name="T34" fmla="*/ 85 w 177"/>
                <a:gd name="T35" fmla="*/ 13 h 366"/>
                <a:gd name="T36" fmla="*/ 80 w 177"/>
                <a:gd name="T37" fmla="*/ 52 h 366"/>
                <a:gd name="T38" fmla="*/ 76 w 177"/>
                <a:gd name="T39" fmla="*/ 53 h 366"/>
                <a:gd name="T40" fmla="*/ 66 w 177"/>
                <a:gd name="T41" fmla="*/ 0 h 366"/>
                <a:gd name="T42" fmla="*/ 25 w 177"/>
                <a:gd name="T43" fmla="*/ 17 h 366"/>
                <a:gd name="T44" fmla="*/ 12 w 177"/>
                <a:gd name="T45" fmla="*/ 38 h 366"/>
                <a:gd name="T46" fmla="*/ 9 w 177"/>
                <a:gd name="T47" fmla="*/ 53 h 366"/>
                <a:gd name="T48" fmla="*/ 2 w 177"/>
                <a:gd name="T49" fmla="*/ 130 h 366"/>
                <a:gd name="T50" fmla="*/ 2 w 177"/>
                <a:gd name="T51" fmla="*/ 173 h 366"/>
                <a:gd name="T52" fmla="*/ 16 w 177"/>
                <a:gd name="T53" fmla="*/ 191 h 366"/>
                <a:gd name="T54" fmla="*/ 31 w 177"/>
                <a:gd name="T55" fmla="*/ 175 h 366"/>
                <a:gd name="T56" fmla="*/ 31 w 177"/>
                <a:gd name="T57" fmla="*/ 114 h 366"/>
                <a:gd name="T58" fmla="*/ 39 w 177"/>
                <a:gd name="T59" fmla="*/ 76 h 366"/>
                <a:gd name="T60" fmla="*/ 41 w 177"/>
                <a:gd name="T61" fmla="*/ 76 h 366"/>
                <a:gd name="T62" fmla="*/ 41 w 177"/>
                <a:gd name="T63" fmla="*/ 90 h 366"/>
                <a:gd name="T64" fmla="*/ 41 w 177"/>
                <a:gd name="T65" fmla="*/ 339 h 366"/>
                <a:gd name="T66" fmla="*/ 41 w 177"/>
                <a:gd name="T67" fmla="*/ 353 h 366"/>
                <a:gd name="T68" fmla="*/ 64 w 177"/>
                <a:gd name="T69" fmla="*/ 366 h 366"/>
                <a:gd name="T70" fmla="*/ 84 w 177"/>
                <a:gd name="T71" fmla="*/ 353 h 366"/>
                <a:gd name="T72" fmla="*/ 85 w 177"/>
                <a:gd name="T73" fmla="*/ 338 h 366"/>
                <a:gd name="T74" fmla="*/ 85 w 177"/>
                <a:gd name="T75" fmla="*/ 178 h 366"/>
                <a:gd name="T76" fmla="*/ 89 w 177"/>
                <a:gd name="T77" fmla="*/ 178 h 366"/>
                <a:gd name="T78" fmla="*/ 92 w 177"/>
                <a:gd name="T79" fmla="*/ 178 h 366"/>
                <a:gd name="T80" fmla="*/ 92 w 177"/>
                <a:gd name="T81" fmla="*/ 338 h 366"/>
                <a:gd name="T82" fmla="*/ 92 w 177"/>
                <a:gd name="T83" fmla="*/ 353 h 366"/>
                <a:gd name="T84" fmla="*/ 112 w 177"/>
                <a:gd name="T85" fmla="*/ 366 h 366"/>
                <a:gd name="T86" fmla="*/ 136 w 177"/>
                <a:gd name="T87" fmla="*/ 353 h 366"/>
                <a:gd name="T88" fmla="*/ 136 w 177"/>
                <a:gd name="T89" fmla="*/ 339 h 366"/>
                <a:gd name="T90" fmla="*/ 136 w 177"/>
                <a:gd name="T91" fmla="*/ 90 h 366"/>
                <a:gd name="T92" fmla="*/ 136 w 177"/>
                <a:gd name="T93" fmla="*/ 76 h 366"/>
                <a:gd name="T94" fmla="*/ 138 w 177"/>
                <a:gd name="T95" fmla="*/ 76 h 366"/>
                <a:gd name="T96" fmla="*/ 146 w 177"/>
                <a:gd name="T97" fmla="*/ 114 h 366"/>
                <a:gd name="T98" fmla="*/ 145 w 177"/>
                <a:gd name="T99" fmla="*/ 175 h 366"/>
                <a:gd name="T100" fmla="*/ 161 w 177"/>
                <a:gd name="T101" fmla="*/ 191 h 366"/>
                <a:gd name="T102" fmla="*/ 175 w 177"/>
                <a:gd name="T103" fmla="*/ 173 h 366"/>
                <a:gd name="T104" fmla="*/ 175 w 177"/>
                <a:gd name="T105" fmla="*/ 130 h 366"/>
                <a:gd name="T106" fmla="*/ 167 w 177"/>
                <a:gd name="T107" fmla="*/ 53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7" h="366">
                  <a:moveTo>
                    <a:pt x="167" y="53"/>
                  </a:moveTo>
                  <a:cubicBezTo>
                    <a:pt x="167" y="48"/>
                    <a:pt x="166" y="43"/>
                    <a:pt x="165" y="38"/>
                  </a:cubicBezTo>
                  <a:cubicBezTo>
                    <a:pt x="163" y="30"/>
                    <a:pt x="158" y="21"/>
                    <a:pt x="151" y="17"/>
                  </a:cubicBezTo>
                  <a:cubicBezTo>
                    <a:pt x="139" y="10"/>
                    <a:pt x="124" y="6"/>
                    <a:pt x="110" y="0"/>
                  </a:cubicBezTo>
                  <a:cubicBezTo>
                    <a:pt x="106" y="19"/>
                    <a:pt x="103" y="36"/>
                    <a:pt x="100" y="53"/>
                  </a:cubicBezTo>
                  <a:cubicBezTo>
                    <a:pt x="99" y="53"/>
                    <a:pt x="98" y="53"/>
                    <a:pt x="96" y="52"/>
                  </a:cubicBezTo>
                  <a:cubicBezTo>
                    <a:pt x="96" y="42"/>
                    <a:pt x="92" y="19"/>
                    <a:pt x="91" y="13"/>
                  </a:cubicBezTo>
                  <a:cubicBezTo>
                    <a:pt x="93" y="13"/>
                    <a:pt x="93" y="13"/>
                    <a:pt x="93" y="13"/>
                  </a:cubicBezTo>
                  <a:cubicBezTo>
                    <a:pt x="94" y="13"/>
                    <a:pt x="95" y="12"/>
                    <a:pt x="95" y="10"/>
                  </a:cubicBezTo>
                  <a:cubicBezTo>
                    <a:pt x="97" y="5"/>
                    <a:pt x="97" y="5"/>
                    <a:pt x="97" y="5"/>
                  </a:cubicBezTo>
                  <a:cubicBezTo>
                    <a:pt x="97" y="4"/>
                    <a:pt x="97" y="3"/>
                    <a:pt x="95" y="2"/>
                  </a:cubicBezTo>
                  <a:cubicBezTo>
                    <a:pt x="89" y="2"/>
                    <a:pt x="89" y="2"/>
                    <a:pt x="89" y="2"/>
                  </a:cubicBezTo>
                  <a:cubicBezTo>
                    <a:pt x="87" y="2"/>
                    <a:pt x="87" y="2"/>
                    <a:pt x="87" y="2"/>
                  </a:cubicBezTo>
                  <a:cubicBezTo>
                    <a:pt x="81" y="2"/>
                    <a:pt x="81" y="2"/>
                    <a:pt x="81" y="2"/>
                  </a:cubicBezTo>
                  <a:cubicBezTo>
                    <a:pt x="80" y="3"/>
                    <a:pt x="79" y="4"/>
                    <a:pt x="79" y="5"/>
                  </a:cubicBezTo>
                  <a:cubicBezTo>
                    <a:pt x="81" y="10"/>
                    <a:pt x="81" y="10"/>
                    <a:pt x="81" y="10"/>
                  </a:cubicBezTo>
                  <a:cubicBezTo>
                    <a:pt x="82" y="12"/>
                    <a:pt x="82" y="13"/>
                    <a:pt x="84" y="13"/>
                  </a:cubicBezTo>
                  <a:cubicBezTo>
                    <a:pt x="85" y="13"/>
                    <a:pt x="85" y="13"/>
                    <a:pt x="85" y="13"/>
                  </a:cubicBezTo>
                  <a:cubicBezTo>
                    <a:pt x="84" y="19"/>
                    <a:pt x="81" y="42"/>
                    <a:pt x="80" y="52"/>
                  </a:cubicBezTo>
                  <a:cubicBezTo>
                    <a:pt x="79" y="53"/>
                    <a:pt x="78" y="53"/>
                    <a:pt x="76" y="53"/>
                  </a:cubicBezTo>
                  <a:cubicBezTo>
                    <a:pt x="73" y="36"/>
                    <a:pt x="70" y="19"/>
                    <a:pt x="66" y="0"/>
                  </a:cubicBezTo>
                  <a:cubicBezTo>
                    <a:pt x="52" y="6"/>
                    <a:pt x="38" y="10"/>
                    <a:pt x="25" y="17"/>
                  </a:cubicBezTo>
                  <a:cubicBezTo>
                    <a:pt x="19" y="21"/>
                    <a:pt x="14" y="30"/>
                    <a:pt x="12" y="38"/>
                  </a:cubicBezTo>
                  <a:cubicBezTo>
                    <a:pt x="10" y="43"/>
                    <a:pt x="10" y="48"/>
                    <a:pt x="9" y="53"/>
                  </a:cubicBezTo>
                  <a:cubicBezTo>
                    <a:pt x="4" y="78"/>
                    <a:pt x="0" y="103"/>
                    <a:pt x="2" y="130"/>
                  </a:cubicBezTo>
                  <a:cubicBezTo>
                    <a:pt x="2" y="144"/>
                    <a:pt x="2" y="159"/>
                    <a:pt x="2" y="173"/>
                  </a:cubicBezTo>
                  <a:cubicBezTo>
                    <a:pt x="2" y="186"/>
                    <a:pt x="5" y="190"/>
                    <a:pt x="16" y="191"/>
                  </a:cubicBezTo>
                  <a:cubicBezTo>
                    <a:pt x="27" y="191"/>
                    <a:pt x="31" y="187"/>
                    <a:pt x="31" y="175"/>
                  </a:cubicBezTo>
                  <a:cubicBezTo>
                    <a:pt x="31" y="154"/>
                    <a:pt x="32" y="134"/>
                    <a:pt x="31" y="114"/>
                  </a:cubicBezTo>
                  <a:cubicBezTo>
                    <a:pt x="29" y="100"/>
                    <a:pt x="35" y="88"/>
                    <a:pt x="39" y="76"/>
                  </a:cubicBezTo>
                  <a:cubicBezTo>
                    <a:pt x="39" y="76"/>
                    <a:pt x="40" y="76"/>
                    <a:pt x="41" y="76"/>
                  </a:cubicBezTo>
                  <a:cubicBezTo>
                    <a:pt x="41" y="81"/>
                    <a:pt x="41" y="85"/>
                    <a:pt x="41" y="90"/>
                  </a:cubicBezTo>
                  <a:cubicBezTo>
                    <a:pt x="41" y="173"/>
                    <a:pt x="41" y="256"/>
                    <a:pt x="41" y="339"/>
                  </a:cubicBezTo>
                  <a:cubicBezTo>
                    <a:pt x="41" y="344"/>
                    <a:pt x="40" y="349"/>
                    <a:pt x="41" y="353"/>
                  </a:cubicBezTo>
                  <a:cubicBezTo>
                    <a:pt x="41" y="364"/>
                    <a:pt x="45" y="366"/>
                    <a:pt x="64" y="366"/>
                  </a:cubicBezTo>
                  <a:cubicBezTo>
                    <a:pt x="80" y="366"/>
                    <a:pt x="84" y="364"/>
                    <a:pt x="84" y="353"/>
                  </a:cubicBezTo>
                  <a:cubicBezTo>
                    <a:pt x="85" y="348"/>
                    <a:pt x="85" y="343"/>
                    <a:pt x="85" y="338"/>
                  </a:cubicBezTo>
                  <a:cubicBezTo>
                    <a:pt x="85" y="285"/>
                    <a:pt x="85" y="231"/>
                    <a:pt x="85" y="178"/>
                  </a:cubicBezTo>
                  <a:cubicBezTo>
                    <a:pt x="85" y="178"/>
                    <a:pt x="89" y="178"/>
                    <a:pt x="89" y="178"/>
                  </a:cubicBezTo>
                  <a:cubicBezTo>
                    <a:pt x="90" y="178"/>
                    <a:pt x="91" y="178"/>
                    <a:pt x="92" y="178"/>
                  </a:cubicBezTo>
                  <a:cubicBezTo>
                    <a:pt x="92" y="231"/>
                    <a:pt x="92" y="285"/>
                    <a:pt x="92" y="338"/>
                  </a:cubicBezTo>
                  <a:cubicBezTo>
                    <a:pt x="92" y="343"/>
                    <a:pt x="92" y="348"/>
                    <a:pt x="92" y="353"/>
                  </a:cubicBezTo>
                  <a:cubicBezTo>
                    <a:pt x="93" y="364"/>
                    <a:pt x="96" y="366"/>
                    <a:pt x="112" y="366"/>
                  </a:cubicBezTo>
                  <a:cubicBezTo>
                    <a:pt x="131" y="366"/>
                    <a:pt x="135" y="364"/>
                    <a:pt x="136" y="353"/>
                  </a:cubicBezTo>
                  <a:cubicBezTo>
                    <a:pt x="136" y="349"/>
                    <a:pt x="136" y="344"/>
                    <a:pt x="136" y="339"/>
                  </a:cubicBezTo>
                  <a:cubicBezTo>
                    <a:pt x="136" y="256"/>
                    <a:pt x="136" y="173"/>
                    <a:pt x="136" y="90"/>
                  </a:cubicBezTo>
                  <a:cubicBezTo>
                    <a:pt x="136" y="85"/>
                    <a:pt x="136" y="81"/>
                    <a:pt x="136" y="76"/>
                  </a:cubicBezTo>
                  <a:cubicBezTo>
                    <a:pt x="136" y="76"/>
                    <a:pt x="137" y="76"/>
                    <a:pt x="138" y="76"/>
                  </a:cubicBezTo>
                  <a:cubicBezTo>
                    <a:pt x="142" y="88"/>
                    <a:pt x="147" y="100"/>
                    <a:pt x="146" y="114"/>
                  </a:cubicBezTo>
                  <a:cubicBezTo>
                    <a:pt x="144" y="134"/>
                    <a:pt x="145" y="154"/>
                    <a:pt x="145" y="175"/>
                  </a:cubicBezTo>
                  <a:cubicBezTo>
                    <a:pt x="146" y="187"/>
                    <a:pt x="149" y="191"/>
                    <a:pt x="161" y="191"/>
                  </a:cubicBezTo>
                  <a:cubicBezTo>
                    <a:pt x="171" y="190"/>
                    <a:pt x="174" y="186"/>
                    <a:pt x="175" y="173"/>
                  </a:cubicBezTo>
                  <a:cubicBezTo>
                    <a:pt x="175" y="159"/>
                    <a:pt x="174" y="144"/>
                    <a:pt x="175" y="130"/>
                  </a:cubicBezTo>
                  <a:cubicBezTo>
                    <a:pt x="177" y="103"/>
                    <a:pt x="172" y="78"/>
                    <a:pt x="16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1" name="Freeform 25"/>
            <p:cNvSpPr>
              <a:spLocks/>
            </p:cNvSpPr>
            <p:nvPr/>
          </p:nvSpPr>
          <p:spPr bwMode="auto">
            <a:xfrm>
              <a:off x="3875088" y="7015163"/>
              <a:ext cx="266700" cy="339725"/>
            </a:xfrm>
            <a:custGeom>
              <a:avLst/>
              <a:gdLst>
                <a:gd name="T0" fmla="*/ 5 w 68"/>
                <a:gd name="T1" fmla="*/ 57 h 87"/>
                <a:gd name="T2" fmla="*/ 6 w 68"/>
                <a:gd name="T3" fmla="*/ 56 h 87"/>
                <a:gd name="T4" fmla="*/ 7 w 68"/>
                <a:gd name="T5" fmla="*/ 63 h 87"/>
                <a:gd name="T6" fmla="*/ 33 w 68"/>
                <a:gd name="T7" fmla="*/ 87 h 87"/>
                <a:gd name="T8" fmla="*/ 33 w 68"/>
                <a:gd name="T9" fmla="*/ 87 h 87"/>
                <a:gd name="T10" fmla="*/ 33 w 68"/>
                <a:gd name="T11" fmla="*/ 87 h 87"/>
                <a:gd name="T12" fmla="*/ 34 w 68"/>
                <a:gd name="T13" fmla="*/ 87 h 87"/>
                <a:gd name="T14" fmla="*/ 35 w 68"/>
                <a:gd name="T15" fmla="*/ 87 h 87"/>
                <a:gd name="T16" fmla="*/ 35 w 68"/>
                <a:gd name="T17" fmla="*/ 87 h 87"/>
                <a:gd name="T18" fmla="*/ 35 w 68"/>
                <a:gd name="T19" fmla="*/ 87 h 87"/>
                <a:gd name="T20" fmla="*/ 61 w 68"/>
                <a:gd name="T21" fmla="*/ 63 h 87"/>
                <a:gd name="T22" fmla="*/ 62 w 68"/>
                <a:gd name="T23" fmla="*/ 56 h 87"/>
                <a:gd name="T24" fmla="*/ 63 w 68"/>
                <a:gd name="T25" fmla="*/ 57 h 87"/>
                <a:gd name="T26" fmla="*/ 68 w 68"/>
                <a:gd name="T27" fmla="*/ 46 h 87"/>
                <a:gd name="T28" fmla="*/ 67 w 68"/>
                <a:gd name="T29" fmla="*/ 34 h 87"/>
                <a:gd name="T30" fmla="*/ 65 w 68"/>
                <a:gd name="T31" fmla="*/ 33 h 87"/>
                <a:gd name="T32" fmla="*/ 35 w 68"/>
                <a:gd name="T33" fmla="*/ 0 h 87"/>
                <a:gd name="T34" fmla="*/ 35 w 68"/>
                <a:gd name="T35" fmla="*/ 0 h 87"/>
                <a:gd name="T36" fmla="*/ 35 w 68"/>
                <a:gd name="T37" fmla="*/ 0 h 87"/>
                <a:gd name="T38" fmla="*/ 34 w 68"/>
                <a:gd name="T39" fmla="*/ 0 h 87"/>
                <a:gd name="T40" fmla="*/ 33 w 68"/>
                <a:gd name="T41" fmla="*/ 0 h 87"/>
                <a:gd name="T42" fmla="*/ 33 w 68"/>
                <a:gd name="T43" fmla="*/ 0 h 87"/>
                <a:gd name="T44" fmla="*/ 33 w 68"/>
                <a:gd name="T45" fmla="*/ 0 h 87"/>
                <a:gd name="T46" fmla="*/ 3 w 68"/>
                <a:gd name="T47" fmla="*/ 33 h 87"/>
                <a:gd name="T48" fmla="*/ 2 w 68"/>
                <a:gd name="T49" fmla="*/ 34 h 87"/>
                <a:gd name="T50" fmla="*/ 1 w 68"/>
                <a:gd name="T51" fmla="*/ 46 h 87"/>
                <a:gd name="T52" fmla="*/ 5 w 68"/>
                <a:gd name="T53"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7">
                  <a:moveTo>
                    <a:pt x="5" y="57"/>
                  </a:moveTo>
                  <a:cubicBezTo>
                    <a:pt x="6" y="57"/>
                    <a:pt x="6" y="56"/>
                    <a:pt x="6" y="56"/>
                  </a:cubicBezTo>
                  <a:cubicBezTo>
                    <a:pt x="6" y="59"/>
                    <a:pt x="7" y="61"/>
                    <a:pt x="7" y="63"/>
                  </a:cubicBezTo>
                  <a:cubicBezTo>
                    <a:pt x="16" y="79"/>
                    <a:pt x="20" y="86"/>
                    <a:pt x="33" y="87"/>
                  </a:cubicBezTo>
                  <a:cubicBezTo>
                    <a:pt x="33" y="87"/>
                    <a:pt x="33" y="87"/>
                    <a:pt x="33" y="87"/>
                  </a:cubicBezTo>
                  <a:cubicBezTo>
                    <a:pt x="33" y="87"/>
                    <a:pt x="33" y="87"/>
                    <a:pt x="33" y="87"/>
                  </a:cubicBezTo>
                  <a:cubicBezTo>
                    <a:pt x="34" y="87"/>
                    <a:pt x="34" y="87"/>
                    <a:pt x="34" y="87"/>
                  </a:cubicBezTo>
                  <a:cubicBezTo>
                    <a:pt x="34" y="87"/>
                    <a:pt x="35" y="87"/>
                    <a:pt x="35" y="87"/>
                  </a:cubicBezTo>
                  <a:cubicBezTo>
                    <a:pt x="35" y="87"/>
                    <a:pt x="35" y="87"/>
                    <a:pt x="35" y="87"/>
                  </a:cubicBezTo>
                  <a:cubicBezTo>
                    <a:pt x="35" y="87"/>
                    <a:pt x="35" y="87"/>
                    <a:pt x="35" y="87"/>
                  </a:cubicBezTo>
                  <a:cubicBezTo>
                    <a:pt x="48" y="86"/>
                    <a:pt x="52" y="79"/>
                    <a:pt x="61" y="63"/>
                  </a:cubicBezTo>
                  <a:cubicBezTo>
                    <a:pt x="62" y="61"/>
                    <a:pt x="62" y="59"/>
                    <a:pt x="62" y="56"/>
                  </a:cubicBezTo>
                  <a:cubicBezTo>
                    <a:pt x="63" y="56"/>
                    <a:pt x="63" y="57"/>
                    <a:pt x="63" y="57"/>
                  </a:cubicBezTo>
                  <a:cubicBezTo>
                    <a:pt x="65" y="57"/>
                    <a:pt x="67" y="52"/>
                    <a:pt x="68" y="46"/>
                  </a:cubicBezTo>
                  <a:cubicBezTo>
                    <a:pt x="68" y="43"/>
                    <a:pt x="68" y="36"/>
                    <a:pt x="67" y="34"/>
                  </a:cubicBezTo>
                  <a:cubicBezTo>
                    <a:pt x="66" y="33"/>
                    <a:pt x="66" y="33"/>
                    <a:pt x="65" y="33"/>
                  </a:cubicBezTo>
                  <a:cubicBezTo>
                    <a:pt x="62" y="10"/>
                    <a:pt x="50" y="1"/>
                    <a:pt x="35" y="0"/>
                  </a:cubicBezTo>
                  <a:cubicBezTo>
                    <a:pt x="35" y="0"/>
                    <a:pt x="35" y="0"/>
                    <a:pt x="35" y="0"/>
                  </a:cubicBezTo>
                  <a:cubicBezTo>
                    <a:pt x="35" y="0"/>
                    <a:pt x="35" y="0"/>
                    <a:pt x="35" y="0"/>
                  </a:cubicBezTo>
                  <a:cubicBezTo>
                    <a:pt x="35" y="0"/>
                    <a:pt x="34" y="0"/>
                    <a:pt x="34" y="0"/>
                  </a:cubicBezTo>
                  <a:cubicBezTo>
                    <a:pt x="34" y="0"/>
                    <a:pt x="34" y="0"/>
                    <a:pt x="33" y="0"/>
                  </a:cubicBezTo>
                  <a:cubicBezTo>
                    <a:pt x="33" y="0"/>
                    <a:pt x="33" y="0"/>
                    <a:pt x="33" y="0"/>
                  </a:cubicBezTo>
                  <a:cubicBezTo>
                    <a:pt x="33" y="0"/>
                    <a:pt x="33" y="0"/>
                    <a:pt x="33" y="0"/>
                  </a:cubicBezTo>
                  <a:cubicBezTo>
                    <a:pt x="18" y="1"/>
                    <a:pt x="6" y="10"/>
                    <a:pt x="3" y="33"/>
                  </a:cubicBezTo>
                  <a:cubicBezTo>
                    <a:pt x="3" y="33"/>
                    <a:pt x="2" y="33"/>
                    <a:pt x="2" y="34"/>
                  </a:cubicBezTo>
                  <a:cubicBezTo>
                    <a:pt x="1" y="36"/>
                    <a:pt x="0" y="43"/>
                    <a:pt x="1" y="46"/>
                  </a:cubicBezTo>
                  <a:cubicBezTo>
                    <a:pt x="1" y="52"/>
                    <a:pt x="3" y="57"/>
                    <a:pt x="5"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sp>
        <p:nvSpPr>
          <p:cNvPr id="12" name="Freeform 20"/>
          <p:cNvSpPr>
            <a:spLocks noEditPoints="1"/>
          </p:cNvSpPr>
          <p:nvPr/>
        </p:nvSpPr>
        <p:spPr bwMode="auto">
          <a:xfrm>
            <a:off x="1697954" y="1511793"/>
            <a:ext cx="339359" cy="260789"/>
          </a:xfrm>
          <a:custGeom>
            <a:avLst/>
            <a:gdLst>
              <a:gd name="T0" fmla="*/ 218 w 436"/>
              <a:gd name="T1" fmla="*/ 251 h 335"/>
              <a:gd name="T2" fmla="*/ 176 w 436"/>
              <a:gd name="T3" fmla="*/ 293 h 335"/>
              <a:gd name="T4" fmla="*/ 218 w 436"/>
              <a:gd name="T5" fmla="*/ 335 h 335"/>
              <a:gd name="T6" fmla="*/ 260 w 436"/>
              <a:gd name="T7" fmla="*/ 293 h 335"/>
              <a:gd name="T8" fmla="*/ 218 w 436"/>
              <a:gd name="T9" fmla="*/ 251 h 335"/>
              <a:gd name="T10" fmla="*/ 307 w 436"/>
              <a:gd name="T11" fmla="*/ 204 h 335"/>
              <a:gd name="T12" fmla="*/ 307 w 436"/>
              <a:gd name="T13" fmla="*/ 244 h 335"/>
              <a:gd name="T14" fmla="*/ 267 w 436"/>
              <a:gd name="T15" fmla="*/ 244 h 335"/>
              <a:gd name="T16" fmla="*/ 245 w 436"/>
              <a:gd name="T17" fmla="*/ 229 h 335"/>
              <a:gd name="T18" fmla="*/ 218 w 436"/>
              <a:gd name="T19" fmla="*/ 223 h 335"/>
              <a:gd name="T20" fmla="*/ 191 w 436"/>
              <a:gd name="T21" fmla="*/ 229 h 335"/>
              <a:gd name="T22" fmla="*/ 169 w 436"/>
              <a:gd name="T23" fmla="*/ 244 h 335"/>
              <a:gd name="T24" fmla="*/ 129 w 436"/>
              <a:gd name="T25" fmla="*/ 244 h 335"/>
              <a:gd name="T26" fmla="*/ 129 w 436"/>
              <a:gd name="T27" fmla="*/ 204 h 335"/>
              <a:gd name="T28" fmla="*/ 170 w 436"/>
              <a:gd name="T29" fmla="*/ 177 h 335"/>
              <a:gd name="T30" fmla="*/ 218 w 436"/>
              <a:gd name="T31" fmla="*/ 167 h 335"/>
              <a:gd name="T32" fmla="*/ 266 w 436"/>
              <a:gd name="T33" fmla="*/ 177 h 335"/>
              <a:gd name="T34" fmla="*/ 307 w 436"/>
              <a:gd name="T35" fmla="*/ 204 h 335"/>
              <a:gd name="T36" fmla="*/ 366 w 436"/>
              <a:gd name="T37" fmla="*/ 145 h 335"/>
              <a:gd name="T38" fmla="*/ 298 w 436"/>
              <a:gd name="T39" fmla="*/ 100 h 335"/>
              <a:gd name="T40" fmla="*/ 218 w 436"/>
              <a:gd name="T41" fmla="*/ 84 h 335"/>
              <a:gd name="T42" fmla="*/ 138 w 436"/>
              <a:gd name="T43" fmla="*/ 100 h 335"/>
              <a:gd name="T44" fmla="*/ 70 w 436"/>
              <a:gd name="T45" fmla="*/ 145 h 335"/>
              <a:gd name="T46" fmla="*/ 70 w 436"/>
              <a:gd name="T47" fmla="*/ 185 h 335"/>
              <a:gd name="T48" fmla="*/ 109 w 436"/>
              <a:gd name="T49" fmla="*/ 185 h 335"/>
              <a:gd name="T50" fmla="*/ 159 w 436"/>
              <a:gd name="T51" fmla="*/ 151 h 335"/>
              <a:gd name="T52" fmla="*/ 218 w 436"/>
              <a:gd name="T53" fmla="*/ 140 h 335"/>
              <a:gd name="T54" fmla="*/ 277 w 436"/>
              <a:gd name="T55" fmla="*/ 151 h 335"/>
              <a:gd name="T56" fmla="*/ 327 w 436"/>
              <a:gd name="T57" fmla="*/ 185 h 335"/>
              <a:gd name="T58" fmla="*/ 366 w 436"/>
              <a:gd name="T59" fmla="*/ 185 h 335"/>
              <a:gd name="T60" fmla="*/ 366 w 436"/>
              <a:gd name="T61" fmla="*/ 145 h 335"/>
              <a:gd name="T62" fmla="*/ 425 w 436"/>
              <a:gd name="T63" fmla="*/ 86 h 335"/>
              <a:gd name="T64" fmla="*/ 425 w 436"/>
              <a:gd name="T65" fmla="*/ 125 h 335"/>
              <a:gd name="T66" fmla="*/ 386 w 436"/>
              <a:gd name="T67" fmla="*/ 125 h 335"/>
              <a:gd name="T68" fmla="*/ 309 w 436"/>
              <a:gd name="T69" fmla="*/ 74 h 335"/>
              <a:gd name="T70" fmla="*/ 218 w 436"/>
              <a:gd name="T71" fmla="*/ 56 h 335"/>
              <a:gd name="T72" fmla="*/ 127 w 436"/>
              <a:gd name="T73" fmla="*/ 74 h 335"/>
              <a:gd name="T74" fmla="*/ 50 w 436"/>
              <a:gd name="T75" fmla="*/ 125 h 335"/>
              <a:gd name="T76" fmla="*/ 11 w 436"/>
              <a:gd name="T77" fmla="*/ 125 h 335"/>
              <a:gd name="T78" fmla="*/ 11 w 436"/>
              <a:gd name="T79" fmla="*/ 86 h 335"/>
              <a:gd name="T80" fmla="*/ 106 w 436"/>
              <a:gd name="T81" fmla="*/ 22 h 335"/>
              <a:gd name="T82" fmla="*/ 218 w 436"/>
              <a:gd name="T83" fmla="*/ 0 h 335"/>
              <a:gd name="T84" fmla="*/ 330 w 436"/>
              <a:gd name="T85" fmla="*/ 22 h 335"/>
              <a:gd name="T86" fmla="*/ 425 w 436"/>
              <a:gd name="T87" fmla="*/ 8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6" h="335">
                <a:moveTo>
                  <a:pt x="218" y="251"/>
                </a:moveTo>
                <a:cubicBezTo>
                  <a:pt x="195" y="251"/>
                  <a:pt x="176" y="270"/>
                  <a:pt x="176" y="293"/>
                </a:cubicBezTo>
                <a:cubicBezTo>
                  <a:pt x="176" y="316"/>
                  <a:pt x="195" y="335"/>
                  <a:pt x="218" y="335"/>
                </a:cubicBezTo>
                <a:cubicBezTo>
                  <a:pt x="241" y="335"/>
                  <a:pt x="260" y="316"/>
                  <a:pt x="260" y="293"/>
                </a:cubicBezTo>
                <a:cubicBezTo>
                  <a:pt x="260" y="270"/>
                  <a:pt x="241" y="251"/>
                  <a:pt x="218" y="251"/>
                </a:cubicBezTo>
                <a:close/>
                <a:moveTo>
                  <a:pt x="307" y="204"/>
                </a:moveTo>
                <a:cubicBezTo>
                  <a:pt x="318" y="215"/>
                  <a:pt x="318" y="233"/>
                  <a:pt x="307" y="244"/>
                </a:cubicBezTo>
                <a:cubicBezTo>
                  <a:pt x="296" y="255"/>
                  <a:pt x="278" y="255"/>
                  <a:pt x="267" y="244"/>
                </a:cubicBezTo>
                <a:cubicBezTo>
                  <a:pt x="261" y="237"/>
                  <a:pt x="253" y="232"/>
                  <a:pt x="245" y="229"/>
                </a:cubicBezTo>
                <a:cubicBezTo>
                  <a:pt x="237" y="225"/>
                  <a:pt x="228" y="223"/>
                  <a:pt x="218" y="223"/>
                </a:cubicBezTo>
                <a:cubicBezTo>
                  <a:pt x="208" y="223"/>
                  <a:pt x="199" y="225"/>
                  <a:pt x="191" y="229"/>
                </a:cubicBezTo>
                <a:cubicBezTo>
                  <a:pt x="183" y="232"/>
                  <a:pt x="175" y="237"/>
                  <a:pt x="169" y="244"/>
                </a:cubicBezTo>
                <a:cubicBezTo>
                  <a:pt x="158" y="255"/>
                  <a:pt x="140" y="255"/>
                  <a:pt x="129" y="244"/>
                </a:cubicBezTo>
                <a:cubicBezTo>
                  <a:pt x="118" y="233"/>
                  <a:pt x="118" y="215"/>
                  <a:pt x="129" y="204"/>
                </a:cubicBezTo>
                <a:cubicBezTo>
                  <a:pt x="141" y="193"/>
                  <a:pt x="155" y="184"/>
                  <a:pt x="170" y="177"/>
                </a:cubicBezTo>
                <a:cubicBezTo>
                  <a:pt x="185" y="171"/>
                  <a:pt x="201" y="167"/>
                  <a:pt x="218" y="167"/>
                </a:cubicBezTo>
                <a:cubicBezTo>
                  <a:pt x="235" y="167"/>
                  <a:pt x="251" y="171"/>
                  <a:pt x="266" y="177"/>
                </a:cubicBezTo>
                <a:cubicBezTo>
                  <a:pt x="282" y="184"/>
                  <a:pt x="295" y="193"/>
                  <a:pt x="307" y="204"/>
                </a:cubicBezTo>
                <a:close/>
                <a:moveTo>
                  <a:pt x="366" y="145"/>
                </a:moveTo>
                <a:cubicBezTo>
                  <a:pt x="347" y="126"/>
                  <a:pt x="324" y="110"/>
                  <a:pt x="298" y="100"/>
                </a:cubicBezTo>
                <a:cubicBezTo>
                  <a:pt x="273" y="89"/>
                  <a:pt x="246" y="84"/>
                  <a:pt x="218" y="84"/>
                </a:cubicBezTo>
                <a:cubicBezTo>
                  <a:pt x="190" y="84"/>
                  <a:pt x="163" y="89"/>
                  <a:pt x="138" y="100"/>
                </a:cubicBezTo>
                <a:cubicBezTo>
                  <a:pt x="112" y="110"/>
                  <a:pt x="89" y="126"/>
                  <a:pt x="70" y="145"/>
                </a:cubicBezTo>
                <a:cubicBezTo>
                  <a:pt x="59" y="156"/>
                  <a:pt x="59" y="174"/>
                  <a:pt x="70" y="185"/>
                </a:cubicBezTo>
                <a:cubicBezTo>
                  <a:pt x="81" y="195"/>
                  <a:pt x="99" y="195"/>
                  <a:pt x="109" y="185"/>
                </a:cubicBezTo>
                <a:cubicBezTo>
                  <a:pt x="124" y="170"/>
                  <a:pt x="141" y="159"/>
                  <a:pt x="159" y="151"/>
                </a:cubicBezTo>
                <a:cubicBezTo>
                  <a:pt x="177" y="144"/>
                  <a:pt x="197" y="140"/>
                  <a:pt x="218" y="140"/>
                </a:cubicBezTo>
                <a:cubicBezTo>
                  <a:pt x="239" y="140"/>
                  <a:pt x="259" y="144"/>
                  <a:pt x="277" y="151"/>
                </a:cubicBezTo>
                <a:cubicBezTo>
                  <a:pt x="295" y="159"/>
                  <a:pt x="312" y="170"/>
                  <a:pt x="327" y="185"/>
                </a:cubicBezTo>
                <a:cubicBezTo>
                  <a:pt x="337" y="195"/>
                  <a:pt x="355" y="195"/>
                  <a:pt x="366" y="185"/>
                </a:cubicBezTo>
                <a:cubicBezTo>
                  <a:pt x="377" y="174"/>
                  <a:pt x="377" y="156"/>
                  <a:pt x="366" y="145"/>
                </a:cubicBezTo>
                <a:close/>
                <a:moveTo>
                  <a:pt x="425" y="86"/>
                </a:moveTo>
                <a:cubicBezTo>
                  <a:pt x="436" y="97"/>
                  <a:pt x="436" y="114"/>
                  <a:pt x="425" y="125"/>
                </a:cubicBezTo>
                <a:cubicBezTo>
                  <a:pt x="414" y="136"/>
                  <a:pt x="397" y="136"/>
                  <a:pt x="386" y="125"/>
                </a:cubicBezTo>
                <a:cubicBezTo>
                  <a:pt x="364" y="103"/>
                  <a:pt x="338" y="86"/>
                  <a:pt x="309" y="74"/>
                </a:cubicBezTo>
                <a:cubicBezTo>
                  <a:pt x="281" y="62"/>
                  <a:pt x="250" y="56"/>
                  <a:pt x="218" y="56"/>
                </a:cubicBezTo>
                <a:cubicBezTo>
                  <a:pt x="186" y="56"/>
                  <a:pt x="155" y="62"/>
                  <a:pt x="127" y="74"/>
                </a:cubicBezTo>
                <a:cubicBezTo>
                  <a:pt x="98" y="86"/>
                  <a:pt x="72" y="103"/>
                  <a:pt x="50" y="125"/>
                </a:cubicBezTo>
                <a:cubicBezTo>
                  <a:pt x="39" y="136"/>
                  <a:pt x="22" y="136"/>
                  <a:pt x="11" y="125"/>
                </a:cubicBezTo>
                <a:cubicBezTo>
                  <a:pt x="0" y="114"/>
                  <a:pt x="0" y="97"/>
                  <a:pt x="11" y="86"/>
                </a:cubicBezTo>
                <a:cubicBezTo>
                  <a:pt x="38" y="59"/>
                  <a:pt x="70" y="37"/>
                  <a:pt x="106" y="22"/>
                </a:cubicBezTo>
                <a:cubicBezTo>
                  <a:pt x="141" y="8"/>
                  <a:pt x="178" y="0"/>
                  <a:pt x="218" y="0"/>
                </a:cubicBezTo>
                <a:cubicBezTo>
                  <a:pt x="258" y="0"/>
                  <a:pt x="295" y="8"/>
                  <a:pt x="330" y="22"/>
                </a:cubicBezTo>
                <a:cubicBezTo>
                  <a:pt x="366" y="37"/>
                  <a:pt x="398" y="59"/>
                  <a:pt x="425" y="8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3" name="Freeform 39"/>
          <p:cNvSpPr>
            <a:spLocks/>
          </p:cNvSpPr>
          <p:nvPr/>
        </p:nvSpPr>
        <p:spPr bwMode="auto">
          <a:xfrm>
            <a:off x="1738465" y="2330441"/>
            <a:ext cx="258337" cy="294976"/>
          </a:xfrm>
          <a:custGeom>
            <a:avLst/>
            <a:gdLst>
              <a:gd name="T0" fmla="*/ 314 w 391"/>
              <a:gd name="T1" fmla="*/ 0 h 446"/>
              <a:gd name="T2" fmla="*/ 238 w 391"/>
              <a:gd name="T3" fmla="*/ 77 h 446"/>
              <a:gd name="T4" fmla="*/ 239 w 391"/>
              <a:gd name="T5" fmla="*/ 91 h 446"/>
              <a:gd name="T6" fmla="*/ 123 w 391"/>
              <a:gd name="T7" fmla="*/ 162 h 446"/>
              <a:gd name="T8" fmla="*/ 77 w 391"/>
              <a:gd name="T9" fmla="*/ 146 h 446"/>
              <a:gd name="T10" fmla="*/ 0 w 391"/>
              <a:gd name="T11" fmla="*/ 223 h 446"/>
              <a:gd name="T12" fmla="*/ 77 w 391"/>
              <a:gd name="T13" fmla="*/ 300 h 446"/>
              <a:gd name="T14" fmla="*/ 123 w 391"/>
              <a:gd name="T15" fmla="*/ 284 h 446"/>
              <a:gd name="T16" fmla="*/ 239 w 391"/>
              <a:gd name="T17" fmla="*/ 356 h 446"/>
              <a:gd name="T18" fmla="*/ 238 w 391"/>
              <a:gd name="T19" fmla="*/ 370 h 446"/>
              <a:gd name="T20" fmla="*/ 314 w 391"/>
              <a:gd name="T21" fmla="*/ 446 h 446"/>
              <a:gd name="T22" fmla="*/ 391 w 391"/>
              <a:gd name="T23" fmla="*/ 370 h 446"/>
              <a:gd name="T24" fmla="*/ 314 w 391"/>
              <a:gd name="T25" fmla="*/ 293 h 446"/>
              <a:gd name="T26" fmla="*/ 268 w 391"/>
              <a:gd name="T27" fmla="*/ 308 h 446"/>
              <a:gd name="T28" fmla="*/ 153 w 391"/>
              <a:gd name="T29" fmla="*/ 237 h 446"/>
              <a:gd name="T30" fmla="*/ 154 w 391"/>
              <a:gd name="T31" fmla="*/ 223 h 446"/>
              <a:gd name="T32" fmla="*/ 153 w 391"/>
              <a:gd name="T33" fmla="*/ 209 h 446"/>
              <a:gd name="T34" fmla="*/ 268 w 391"/>
              <a:gd name="T35" fmla="*/ 138 h 446"/>
              <a:gd name="T36" fmla="*/ 314 w 391"/>
              <a:gd name="T37" fmla="*/ 153 h 446"/>
              <a:gd name="T38" fmla="*/ 391 w 391"/>
              <a:gd name="T39" fmla="*/ 77 h 446"/>
              <a:gd name="T40" fmla="*/ 314 w 391"/>
              <a:gd name="T41"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1" h="446">
                <a:moveTo>
                  <a:pt x="314" y="0"/>
                </a:moveTo>
                <a:cubicBezTo>
                  <a:pt x="272" y="0"/>
                  <a:pt x="238" y="34"/>
                  <a:pt x="238" y="77"/>
                </a:cubicBezTo>
                <a:cubicBezTo>
                  <a:pt x="238" y="81"/>
                  <a:pt x="238" y="86"/>
                  <a:pt x="239" y="91"/>
                </a:cubicBezTo>
                <a:cubicBezTo>
                  <a:pt x="123" y="162"/>
                  <a:pt x="123" y="162"/>
                  <a:pt x="123" y="162"/>
                </a:cubicBezTo>
                <a:cubicBezTo>
                  <a:pt x="111" y="152"/>
                  <a:pt x="95" y="146"/>
                  <a:pt x="77" y="146"/>
                </a:cubicBezTo>
                <a:cubicBezTo>
                  <a:pt x="35" y="146"/>
                  <a:pt x="0" y="181"/>
                  <a:pt x="0" y="223"/>
                </a:cubicBezTo>
                <a:cubicBezTo>
                  <a:pt x="0" y="266"/>
                  <a:pt x="35" y="300"/>
                  <a:pt x="77" y="300"/>
                </a:cubicBezTo>
                <a:cubicBezTo>
                  <a:pt x="95" y="300"/>
                  <a:pt x="111" y="294"/>
                  <a:pt x="123" y="284"/>
                </a:cubicBezTo>
                <a:cubicBezTo>
                  <a:pt x="239" y="356"/>
                  <a:pt x="239" y="356"/>
                  <a:pt x="239" y="356"/>
                </a:cubicBezTo>
                <a:cubicBezTo>
                  <a:pt x="238" y="360"/>
                  <a:pt x="238" y="365"/>
                  <a:pt x="238" y="370"/>
                </a:cubicBezTo>
                <a:cubicBezTo>
                  <a:pt x="238" y="412"/>
                  <a:pt x="272" y="446"/>
                  <a:pt x="314" y="446"/>
                </a:cubicBezTo>
                <a:cubicBezTo>
                  <a:pt x="357" y="446"/>
                  <a:pt x="391" y="412"/>
                  <a:pt x="391" y="370"/>
                </a:cubicBezTo>
                <a:cubicBezTo>
                  <a:pt x="391" y="327"/>
                  <a:pt x="357" y="293"/>
                  <a:pt x="314" y="293"/>
                </a:cubicBezTo>
                <a:cubicBezTo>
                  <a:pt x="297" y="293"/>
                  <a:pt x="281" y="299"/>
                  <a:pt x="268" y="308"/>
                </a:cubicBezTo>
                <a:cubicBezTo>
                  <a:pt x="153" y="237"/>
                  <a:pt x="153" y="237"/>
                  <a:pt x="153" y="237"/>
                </a:cubicBezTo>
                <a:cubicBezTo>
                  <a:pt x="154" y="233"/>
                  <a:pt x="154" y="228"/>
                  <a:pt x="154" y="223"/>
                </a:cubicBezTo>
                <a:cubicBezTo>
                  <a:pt x="154" y="218"/>
                  <a:pt x="154" y="214"/>
                  <a:pt x="153" y="209"/>
                </a:cubicBezTo>
                <a:cubicBezTo>
                  <a:pt x="268" y="138"/>
                  <a:pt x="268" y="138"/>
                  <a:pt x="268" y="138"/>
                </a:cubicBezTo>
                <a:cubicBezTo>
                  <a:pt x="281" y="148"/>
                  <a:pt x="297" y="153"/>
                  <a:pt x="314" y="153"/>
                </a:cubicBezTo>
                <a:cubicBezTo>
                  <a:pt x="357" y="153"/>
                  <a:pt x="391" y="119"/>
                  <a:pt x="391" y="77"/>
                </a:cubicBezTo>
                <a:cubicBezTo>
                  <a:pt x="391" y="34"/>
                  <a:pt x="357" y="0"/>
                  <a:pt x="31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4" name="Freeform 15"/>
          <p:cNvSpPr>
            <a:spLocks noEditPoints="1"/>
          </p:cNvSpPr>
          <p:nvPr/>
        </p:nvSpPr>
        <p:spPr bwMode="auto">
          <a:xfrm>
            <a:off x="1697151" y="3148242"/>
            <a:ext cx="340965" cy="342023"/>
          </a:xfrm>
          <a:custGeom>
            <a:avLst/>
            <a:gdLst>
              <a:gd name="T0" fmla="*/ 19 w 407"/>
              <a:gd name="T1" fmla="*/ 370 h 408"/>
              <a:gd name="T2" fmla="*/ 388 w 407"/>
              <a:gd name="T3" fmla="*/ 370 h 408"/>
              <a:gd name="T4" fmla="*/ 407 w 407"/>
              <a:gd name="T5" fmla="*/ 389 h 408"/>
              <a:gd name="T6" fmla="*/ 388 w 407"/>
              <a:gd name="T7" fmla="*/ 408 h 408"/>
              <a:gd name="T8" fmla="*/ 19 w 407"/>
              <a:gd name="T9" fmla="*/ 408 h 408"/>
              <a:gd name="T10" fmla="*/ 0 w 407"/>
              <a:gd name="T11" fmla="*/ 389 h 408"/>
              <a:gd name="T12" fmla="*/ 19 w 407"/>
              <a:gd name="T13" fmla="*/ 370 h 408"/>
              <a:gd name="T14" fmla="*/ 356 w 407"/>
              <a:gd name="T15" fmla="*/ 0 h 408"/>
              <a:gd name="T16" fmla="*/ 305 w 407"/>
              <a:gd name="T17" fmla="*/ 0 h 408"/>
              <a:gd name="T18" fmla="*/ 280 w 407"/>
              <a:gd name="T19" fmla="*/ 25 h 408"/>
              <a:gd name="T20" fmla="*/ 280 w 407"/>
              <a:gd name="T21" fmla="*/ 319 h 408"/>
              <a:gd name="T22" fmla="*/ 305 w 407"/>
              <a:gd name="T23" fmla="*/ 344 h 408"/>
              <a:gd name="T24" fmla="*/ 356 w 407"/>
              <a:gd name="T25" fmla="*/ 344 h 408"/>
              <a:gd name="T26" fmla="*/ 382 w 407"/>
              <a:gd name="T27" fmla="*/ 319 h 408"/>
              <a:gd name="T28" fmla="*/ 382 w 407"/>
              <a:gd name="T29" fmla="*/ 25 h 408"/>
              <a:gd name="T30" fmla="*/ 356 w 407"/>
              <a:gd name="T31" fmla="*/ 0 h 408"/>
              <a:gd name="T32" fmla="*/ 102 w 407"/>
              <a:gd name="T33" fmla="*/ 204 h 408"/>
              <a:gd name="T34" fmla="*/ 51 w 407"/>
              <a:gd name="T35" fmla="*/ 204 h 408"/>
              <a:gd name="T36" fmla="*/ 25 w 407"/>
              <a:gd name="T37" fmla="*/ 229 h 408"/>
              <a:gd name="T38" fmla="*/ 25 w 407"/>
              <a:gd name="T39" fmla="*/ 319 h 408"/>
              <a:gd name="T40" fmla="*/ 51 w 407"/>
              <a:gd name="T41" fmla="*/ 344 h 408"/>
              <a:gd name="T42" fmla="*/ 102 w 407"/>
              <a:gd name="T43" fmla="*/ 344 h 408"/>
              <a:gd name="T44" fmla="*/ 127 w 407"/>
              <a:gd name="T45" fmla="*/ 319 h 408"/>
              <a:gd name="T46" fmla="*/ 127 w 407"/>
              <a:gd name="T47" fmla="*/ 229 h 408"/>
              <a:gd name="T48" fmla="*/ 102 w 407"/>
              <a:gd name="T49" fmla="*/ 204 h 408"/>
              <a:gd name="T50" fmla="*/ 229 w 407"/>
              <a:gd name="T51" fmla="*/ 102 h 408"/>
              <a:gd name="T52" fmla="*/ 178 w 407"/>
              <a:gd name="T53" fmla="*/ 102 h 408"/>
              <a:gd name="T54" fmla="*/ 152 w 407"/>
              <a:gd name="T55" fmla="*/ 127 h 408"/>
              <a:gd name="T56" fmla="*/ 152 w 407"/>
              <a:gd name="T57" fmla="*/ 319 h 408"/>
              <a:gd name="T58" fmla="*/ 172 w 407"/>
              <a:gd name="T59" fmla="*/ 344 h 408"/>
              <a:gd name="T60" fmla="*/ 229 w 407"/>
              <a:gd name="T61" fmla="*/ 344 h 408"/>
              <a:gd name="T62" fmla="*/ 254 w 407"/>
              <a:gd name="T63" fmla="*/ 319 h 408"/>
              <a:gd name="T64" fmla="*/ 254 w 407"/>
              <a:gd name="T65" fmla="*/ 127 h 408"/>
              <a:gd name="T66" fmla="*/ 229 w 407"/>
              <a:gd name="T67" fmla="*/ 10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08">
                <a:moveTo>
                  <a:pt x="19" y="370"/>
                </a:moveTo>
                <a:cubicBezTo>
                  <a:pt x="388" y="370"/>
                  <a:pt x="388" y="370"/>
                  <a:pt x="388" y="370"/>
                </a:cubicBezTo>
                <a:cubicBezTo>
                  <a:pt x="399" y="370"/>
                  <a:pt x="407" y="378"/>
                  <a:pt x="407" y="389"/>
                </a:cubicBezTo>
                <a:cubicBezTo>
                  <a:pt x="407" y="399"/>
                  <a:pt x="399" y="408"/>
                  <a:pt x="388" y="408"/>
                </a:cubicBezTo>
                <a:cubicBezTo>
                  <a:pt x="19" y="408"/>
                  <a:pt x="19" y="408"/>
                  <a:pt x="19" y="408"/>
                </a:cubicBezTo>
                <a:cubicBezTo>
                  <a:pt x="8" y="408"/>
                  <a:pt x="0" y="399"/>
                  <a:pt x="0" y="389"/>
                </a:cubicBezTo>
                <a:cubicBezTo>
                  <a:pt x="0" y="378"/>
                  <a:pt x="8" y="370"/>
                  <a:pt x="19" y="370"/>
                </a:cubicBezTo>
                <a:close/>
                <a:moveTo>
                  <a:pt x="356" y="0"/>
                </a:moveTo>
                <a:cubicBezTo>
                  <a:pt x="305" y="0"/>
                  <a:pt x="305" y="0"/>
                  <a:pt x="305" y="0"/>
                </a:cubicBezTo>
                <a:cubicBezTo>
                  <a:pt x="291" y="0"/>
                  <a:pt x="280" y="11"/>
                  <a:pt x="280" y="25"/>
                </a:cubicBezTo>
                <a:cubicBezTo>
                  <a:pt x="280" y="319"/>
                  <a:pt x="280" y="319"/>
                  <a:pt x="280" y="319"/>
                </a:cubicBezTo>
                <a:cubicBezTo>
                  <a:pt x="280" y="333"/>
                  <a:pt x="291" y="344"/>
                  <a:pt x="305" y="344"/>
                </a:cubicBezTo>
                <a:cubicBezTo>
                  <a:pt x="356" y="344"/>
                  <a:pt x="356" y="344"/>
                  <a:pt x="356" y="344"/>
                </a:cubicBezTo>
                <a:cubicBezTo>
                  <a:pt x="370" y="344"/>
                  <a:pt x="382" y="333"/>
                  <a:pt x="382" y="319"/>
                </a:cubicBezTo>
                <a:cubicBezTo>
                  <a:pt x="382" y="25"/>
                  <a:pt x="382" y="25"/>
                  <a:pt x="382" y="25"/>
                </a:cubicBezTo>
                <a:cubicBezTo>
                  <a:pt x="382" y="11"/>
                  <a:pt x="370" y="0"/>
                  <a:pt x="356" y="0"/>
                </a:cubicBezTo>
                <a:close/>
                <a:moveTo>
                  <a:pt x="102" y="204"/>
                </a:moveTo>
                <a:cubicBezTo>
                  <a:pt x="51" y="204"/>
                  <a:pt x="51" y="204"/>
                  <a:pt x="51" y="204"/>
                </a:cubicBezTo>
                <a:cubicBezTo>
                  <a:pt x="37" y="204"/>
                  <a:pt x="25" y="215"/>
                  <a:pt x="25" y="229"/>
                </a:cubicBezTo>
                <a:cubicBezTo>
                  <a:pt x="25" y="319"/>
                  <a:pt x="25" y="319"/>
                  <a:pt x="25" y="319"/>
                </a:cubicBezTo>
                <a:cubicBezTo>
                  <a:pt x="25" y="333"/>
                  <a:pt x="37" y="344"/>
                  <a:pt x="51" y="344"/>
                </a:cubicBezTo>
                <a:cubicBezTo>
                  <a:pt x="102" y="344"/>
                  <a:pt x="102" y="344"/>
                  <a:pt x="102" y="344"/>
                </a:cubicBezTo>
                <a:cubicBezTo>
                  <a:pt x="116" y="344"/>
                  <a:pt x="127" y="333"/>
                  <a:pt x="127" y="319"/>
                </a:cubicBezTo>
                <a:cubicBezTo>
                  <a:pt x="127" y="229"/>
                  <a:pt x="127" y="229"/>
                  <a:pt x="127" y="229"/>
                </a:cubicBezTo>
                <a:cubicBezTo>
                  <a:pt x="127" y="215"/>
                  <a:pt x="116" y="204"/>
                  <a:pt x="102" y="204"/>
                </a:cubicBezTo>
                <a:close/>
                <a:moveTo>
                  <a:pt x="229" y="102"/>
                </a:moveTo>
                <a:cubicBezTo>
                  <a:pt x="178" y="102"/>
                  <a:pt x="178" y="102"/>
                  <a:pt x="178" y="102"/>
                </a:cubicBezTo>
                <a:cubicBezTo>
                  <a:pt x="164" y="102"/>
                  <a:pt x="152" y="113"/>
                  <a:pt x="152" y="127"/>
                </a:cubicBezTo>
                <a:cubicBezTo>
                  <a:pt x="152" y="319"/>
                  <a:pt x="152" y="319"/>
                  <a:pt x="152" y="319"/>
                </a:cubicBezTo>
                <a:cubicBezTo>
                  <a:pt x="152" y="333"/>
                  <a:pt x="158" y="344"/>
                  <a:pt x="172" y="344"/>
                </a:cubicBezTo>
                <a:cubicBezTo>
                  <a:pt x="229" y="344"/>
                  <a:pt x="229" y="344"/>
                  <a:pt x="229" y="344"/>
                </a:cubicBezTo>
                <a:cubicBezTo>
                  <a:pt x="243" y="344"/>
                  <a:pt x="254" y="333"/>
                  <a:pt x="254" y="319"/>
                </a:cubicBezTo>
                <a:cubicBezTo>
                  <a:pt x="254" y="127"/>
                  <a:pt x="254" y="127"/>
                  <a:pt x="254" y="127"/>
                </a:cubicBezTo>
                <a:cubicBezTo>
                  <a:pt x="254" y="113"/>
                  <a:pt x="243" y="102"/>
                  <a:pt x="229" y="10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5" name="Freeform 14"/>
          <p:cNvSpPr>
            <a:spLocks noEditPoints="1"/>
          </p:cNvSpPr>
          <p:nvPr/>
        </p:nvSpPr>
        <p:spPr bwMode="auto">
          <a:xfrm>
            <a:off x="1733004" y="5878829"/>
            <a:ext cx="269258" cy="359672"/>
          </a:xfrm>
          <a:custGeom>
            <a:avLst/>
            <a:gdLst>
              <a:gd name="T0" fmla="*/ 167 w 334"/>
              <a:gd name="T1" fmla="*/ 446 h 446"/>
              <a:gd name="T2" fmla="*/ 156 w 334"/>
              <a:gd name="T3" fmla="*/ 440 h 446"/>
              <a:gd name="T4" fmla="*/ 46 w 334"/>
              <a:gd name="T5" fmla="*/ 286 h 446"/>
              <a:gd name="T6" fmla="*/ 41 w 334"/>
              <a:gd name="T7" fmla="*/ 279 h 446"/>
              <a:gd name="T8" fmla="*/ 13 w 334"/>
              <a:gd name="T9" fmla="*/ 232 h 446"/>
              <a:gd name="T10" fmla="*/ 3 w 334"/>
              <a:gd name="T11" fmla="*/ 200 h 446"/>
              <a:gd name="T12" fmla="*/ 0 w 334"/>
              <a:gd name="T13" fmla="*/ 167 h 446"/>
              <a:gd name="T14" fmla="*/ 49 w 334"/>
              <a:gd name="T15" fmla="*/ 49 h 446"/>
              <a:gd name="T16" fmla="*/ 103 w 334"/>
              <a:gd name="T17" fmla="*/ 13 h 446"/>
              <a:gd name="T18" fmla="*/ 167 w 334"/>
              <a:gd name="T19" fmla="*/ 0 h 446"/>
              <a:gd name="T20" fmla="*/ 231 w 334"/>
              <a:gd name="T21" fmla="*/ 13 h 446"/>
              <a:gd name="T22" fmla="*/ 285 w 334"/>
              <a:gd name="T23" fmla="*/ 49 h 446"/>
              <a:gd name="T24" fmla="*/ 334 w 334"/>
              <a:gd name="T25" fmla="*/ 167 h 446"/>
              <a:gd name="T26" fmla="*/ 331 w 334"/>
              <a:gd name="T27" fmla="*/ 200 h 446"/>
              <a:gd name="T28" fmla="*/ 321 w 334"/>
              <a:gd name="T29" fmla="*/ 232 h 446"/>
              <a:gd name="T30" fmla="*/ 292 w 334"/>
              <a:gd name="T31" fmla="*/ 279 h 446"/>
              <a:gd name="T32" fmla="*/ 287 w 334"/>
              <a:gd name="T33" fmla="*/ 286 h 446"/>
              <a:gd name="T34" fmla="*/ 178 w 334"/>
              <a:gd name="T35" fmla="*/ 440 h 446"/>
              <a:gd name="T36" fmla="*/ 167 w 334"/>
              <a:gd name="T37" fmla="*/ 446 h 446"/>
              <a:gd name="T38" fmla="*/ 167 w 334"/>
              <a:gd name="T39" fmla="*/ 69 h 446"/>
              <a:gd name="T40" fmla="*/ 69 w 334"/>
              <a:gd name="T41" fmla="*/ 167 h 446"/>
              <a:gd name="T42" fmla="*/ 167 w 334"/>
              <a:gd name="T43" fmla="*/ 265 h 446"/>
              <a:gd name="T44" fmla="*/ 264 w 334"/>
              <a:gd name="T45" fmla="*/ 167 h 446"/>
              <a:gd name="T46" fmla="*/ 167 w 334"/>
              <a:gd name="T47" fmla="*/ 6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4" h="446">
                <a:moveTo>
                  <a:pt x="167" y="446"/>
                </a:moveTo>
                <a:cubicBezTo>
                  <a:pt x="163" y="446"/>
                  <a:pt x="158" y="444"/>
                  <a:pt x="156" y="440"/>
                </a:cubicBezTo>
                <a:cubicBezTo>
                  <a:pt x="46" y="286"/>
                  <a:pt x="46" y="286"/>
                  <a:pt x="46" y="286"/>
                </a:cubicBezTo>
                <a:cubicBezTo>
                  <a:pt x="44" y="282"/>
                  <a:pt x="43" y="281"/>
                  <a:pt x="41" y="279"/>
                </a:cubicBezTo>
                <a:cubicBezTo>
                  <a:pt x="31" y="264"/>
                  <a:pt x="20" y="250"/>
                  <a:pt x="13" y="232"/>
                </a:cubicBezTo>
                <a:cubicBezTo>
                  <a:pt x="9" y="222"/>
                  <a:pt x="5" y="211"/>
                  <a:pt x="3" y="200"/>
                </a:cubicBezTo>
                <a:cubicBezTo>
                  <a:pt x="1" y="189"/>
                  <a:pt x="0" y="178"/>
                  <a:pt x="0" y="167"/>
                </a:cubicBezTo>
                <a:cubicBezTo>
                  <a:pt x="0" y="121"/>
                  <a:pt x="18" y="79"/>
                  <a:pt x="49" y="49"/>
                </a:cubicBezTo>
                <a:cubicBezTo>
                  <a:pt x="64" y="33"/>
                  <a:pt x="82" y="21"/>
                  <a:pt x="103" y="13"/>
                </a:cubicBezTo>
                <a:cubicBezTo>
                  <a:pt x="123" y="4"/>
                  <a:pt x="144" y="0"/>
                  <a:pt x="167" y="0"/>
                </a:cubicBezTo>
                <a:cubicBezTo>
                  <a:pt x="189" y="0"/>
                  <a:pt x="211" y="4"/>
                  <a:pt x="231" y="13"/>
                </a:cubicBezTo>
                <a:cubicBezTo>
                  <a:pt x="251" y="21"/>
                  <a:pt x="270" y="33"/>
                  <a:pt x="285" y="49"/>
                </a:cubicBezTo>
                <a:cubicBezTo>
                  <a:pt x="315" y="79"/>
                  <a:pt x="334" y="121"/>
                  <a:pt x="334" y="167"/>
                </a:cubicBezTo>
                <a:cubicBezTo>
                  <a:pt x="334" y="178"/>
                  <a:pt x="333" y="189"/>
                  <a:pt x="331" y="200"/>
                </a:cubicBezTo>
                <a:cubicBezTo>
                  <a:pt x="328" y="211"/>
                  <a:pt x="325" y="222"/>
                  <a:pt x="321" y="232"/>
                </a:cubicBezTo>
                <a:cubicBezTo>
                  <a:pt x="313" y="250"/>
                  <a:pt x="303" y="264"/>
                  <a:pt x="292" y="279"/>
                </a:cubicBezTo>
                <a:cubicBezTo>
                  <a:pt x="291" y="281"/>
                  <a:pt x="290" y="282"/>
                  <a:pt x="287" y="286"/>
                </a:cubicBezTo>
                <a:cubicBezTo>
                  <a:pt x="178" y="440"/>
                  <a:pt x="178" y="440"/>
                  <a:pt x="178" y="440"/>
                </a:cubicBezTo>
                <a:cubicBezTo>
                  <a:pt x="175" y="444"/>
                  <a:pt x="171" y="446"/>
                  <a:pt x="167" y="446"/>
                </a:cubicBezTo>
                <a:close/>
                <a:moveTo>
                  <a:pt x="167" y="69"/>
                </a:moveTo>
                <a:cubicBezTo>
                  <a:pt x="113" y="69"/>
                  <a:pt x="69" y="113"/>
                  <a:pt x="69" y="167"/>
                </a:cubicBezTo>
                <a:cubicBezTo>
                  <a:pt x="69" y="221"/>
                  <a:pt x="113" y="265"/>
                  <a:pt x="167" y="265"/>
                </a:cubicBezTo>
                <a:cubicBezTo>
                  <a:pt x="221" y="265"/>
                  <a:pt x="264" y="221"/>
                  <a:pt x="264" y="167"/>
                </a:cubicBezTo>
                <a:cubicBezTo>
                  <a:pt x="264" y="113"/>
                  <a:pt x="221" y="69"/>
                  <a:pt x="167" y="6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6" name="Freeform 23"/>
          <p:cNvSpPr>
            <a:spLocks noEditPoints="1"/>
          </p:cNvSpPr>
          <p:nvPr/>
        </p:nvSpPr>
        <p:spPr bwMode="auto">
          <a:xfrm>
            <a:off x="1695447" y="4007741"/>
            <a:ext cx="344373" cy="339284"/>
          </a:xfrm>
          <a:custGeom>
            <a:avLst/>
            <a:gdLst>
              <a:gd name="T0" fmla="*/ 293 w 427"/>
              <a:gd name="T1" fmla="*/ 327 h 421"/>
              <a:gd name="T2" fmla="*/ 246 w 427"/>
              <a:gd name="T3" fmla="*/ 374 h 421"/>
              <a:gd name="T4" fmla="*/ 293 w 427"/>
              <a:gd name="T5" fmla="*/ 421 h 421"/>
              <a:gd name="T6" fmla="*/ 340 w 427"/>
              <a:gd name="T7" fmla="*/ 374 h 421"/>
              <a:gd name="T8" fmla="*/ 293 w 427"/>
              <a:gd name="T9" fmla="*/ 327 h 421"/>
              <a:gd name="T10" fmla="*/ 128 w 427"/>
              <a:gd name="T11" fmla="*/ 74 h 421"/>
              <a:gd name="T12" fmla="*/ 413 w 427"/>
              <a:gd name="T13" fmla="*/ 74 h 421"/>
              <a:gd name="T14" fmla="*/ 427 w 427"/>
              <a:gd name="T15" fmla="*/ 87 h 421"/>
              <a:gd name="T16" fmla="*/ 426 w 427"/>
              <a:gd name="T17" fmla="*/ 91 h 421"/>
              <a:gd name="T18" fmla="*/ 399 w 427"/>
              <a:gd name="T19" fmla="*/ 222 h 421"/>
              <a:gd name="T20" fmla="*/ 384 w 427"/>
              <a:gd name="T21" fmla="*/ 234 h 421"/>
              <a:gd name="T22" fmla="*/ 156 w 427"/>
              <a:gd name="T23" fmla="*/ 234 h 421"/>
              <a:gd name="T24" fmla="*/ 142 w 427"/>
              <a:gd name="T25" fmla="*/ 222 h 421"/>
              <a:gd name="T26" fmla="*/ 115 w 427"/>
              <a:gd name="T27" fmla="*/ 91 h 421"/>
              <a:gd name="T28" fmla="*/ 115 w 427"/>
              <a:gd name="T29" fmla="*/ 87 h 421"/>
              <a:gd name="T30" fmla="*/ 128 w 427"/>
              <a:gd name="T31" fmla="*/ 74 h 421"/>
              <a:gd name="T32" fmla="*/ 20 w 427"/>
              <a:gd name="T33" fmla="*/ 40 h 421"/>
              <a:gd name="T34" fmla="*/ 37 w 427"/>
              <a:gd name="T35" fmla="*/ 40 h 421"/>
              <a:gd name="T36" fmla="*/ 87 w 427"/>
              <a:gd name="T37" fmla="*/ 284 h 421"/>
              <a:gd name="T38" fmla="*/ 106 w 427"/>
              <a:gd name="T39" fmla="*/ 300 h 421"/>
              <a:gd name="T40" fmla="*/ 373 w 427"/>
              <a:gd name="T41" fmla="*/ 300 h 421"/>
              <a:gd name="T42" fmla="*/ 393 w 427"/>
              <a:gd name="T43" fmla="*/ 280 h 421"/>
              <a:gd name="T44" fmla="*/ 373 w 427"/>
              <a:gd name="T45" fmla="*/ 261 h 421"/>
              <a:gd name="T46" fmla="*/ 123 w 427"/>
              <a:gd name="T47" fmla="*/ 261 h 421"/>
              <a:gd name="T48" fmla="*/ 73 w 427"/>
              <a:gd name="T49" fmla="*/ 18 h 421"/>
              <a:gd name="T50" fmla="*/ 53 w 427"/>
              <a:gd name="T51" fmla="*/ 0 h 421"/>
              <a:gd name="T52" fmla="*/ 20 w 427"/>
              <a:gd name="T53" fmla="*/ 0 h 421"/>
              <a:gd name="T54" fmla="*/ 0 w 427"/>
              <a:gd name="T55" fmla="*/ 20 h 421"/>
              <a:gd name="T56" fmla="*/ 20 w 427"/>
              <a:gd name="T57" fmla="*/ 40 h 421"/>
              <a:gd name="T58" fmla="*/ 140 w 427"/>
              <a:gd name="T59" fmla="*/ 327 h 421"/>
              <a:gd name="T60" fmla="*/ 93 w 427"/>
              <a:gd name="T61" fmla="*/ 374 h 421"/>
              <a:gd name="T62" fmla="*/ 140 w 427"/>
              <a:gd name="T63" fmla="*/ 421 h 421"/>
              <a:gd name="T64" fmla="*/ 186 w 427"/>
              <a:gd name="T65" fmla="*/ 374 h 421"/>
              <a:gd name="T66" fmla="*/ 140 w 427"/>
              <a:gd name="T67" fmla="*/ 327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7" h="421">
                <a:moveTo>
                  <a:pt x="293" y="327"/>
                </a:moveTo>
                <a:cubicBezTo>
                  <a:pt x="267" y="327"/>
                  <a:pt x="246" y="348"/>
                  <a:pt x="246" y="374"/>
                </a:cubicBezTo>
                <a:cubicBezTo>
                  <a:pt x="246" y="400"/>
                  <a:pt x="267" y="421"/>
                  <a:pt x="293" y="421"/>
                </a:cubicBezTo>
                <a:cubicBezTo>
                  <a:pt x="319" y="421"/>
                  <a:pt x="340" y="400"/>
                  <a:pt x="340" y="374"/>
                </a:cubicBezTo>
                <a:cubicBezTo>
                  <a:pt x="340" y="348"/>
                  <a:pt x="319" y="327"/>
                  <a:pt x="293" y="327"/>
                </a:cubicBezTo>
                <a:close/>
                <a:moveTo>
                  <a:pt x="128" y="74"/>
                </a:moveTo>
                <a:cubicBezTo>
                  <a:pt x="413" y="74"/>
                  <a:pt x="413" y="74"/>
                  <a:pt x="413" y="74"/>
                </a:cubicBezTo>
                <a:cubicBezTo>
                  <a:pt x="421" y="74"/>
                  <a:pt x="427" y="80"/>
                  <a:pt x="427" y="87"/>
                </a:cubicBezTo>
                <a:cubicBezTo>
                  <a:pt x="427" y="88"/>
                  <a:pt x="426" y="89"/>
                  <a:pt x="426" y="91"/>
                </a:cubicBezTo>
                <a:cubicBezTo>
                  <a:pt x="399" y="222"/>
                  <a:pt x="399" y="222"/>
                  <a:pt x="399" y="222"/>
                </a:cubicBezTo>
                <a:cubicBezTo>
                  <a:pt x="398" y="229"/>
                  <a:pt x="391" y="234"/>
                  <a:pt x="384" y="234"/>
                </a:cubicBezTo>
                <a:cubicBezTo>
                  <a:pt x="156" y="234"/>
                  <a:pt x="156" y="234"/>
                  <a:pt x="156" y="234"/>
                </a:cubicBezTo>
                <a:cubicBezTo>
                  <a:pt x="149" y="234"/>
                  <a:pt x="143" y="229"/>
                  <a:pt x="142" y="222"/>
                </a:cubicBezTo>
                <a:cubicBezTo>
                  <a:pt x="115" y="91"/>
                  <a:pt x="115" y="91"/>
                  <a:pt x="115" y="91"/>
                </a:cubicBezTo>
                <a:cubicBezTo>
                  <a:pt x="115" y="90"/>
                  <a:pt x="115" y="88"/>
                  <a:pt x="115" y="87"/>
                </a:cubicBezTo>
                <a:cubicBezTo>
                  <a:pt x="115" y="80"/>
                  <a:pt x="121" y="74"/>
                  <a:pt x="128" y="74"/>
                </a:cubicBezTo>
                <a:close/>
                <a:moveTo>
                  <a:pt x="20" y="40"/>
                </a:moveTo>
                <a:cubicBezTo>
                  <a:pt x="37" y="40"/>
                  <a:pt x="37" y="40"/>
                  <a:pt x="37" y="40"/>
                </a:cubicBezTo>
                <a:cubicBezTo>
                  <a:pt x="87" y="284"/>
                  <a:pt x="87" y="284"/>
                  <a:pt x="87" y="284"/>
                </a:cubicBezTo>
                <a:cubicBezTo>
                  <a:pt x="89" y="294"/>
                  <a:pt x="97" y="300"/>
                  <a:pt x="106" y="300"/>
                </a:cubicBezTo>
                <a:cubicBezTo>
                  <a:pt x="373" y="300"/>
                  <a:pt x="373" y="300"/>
                  <a:pt x="373" y="300"/>
                </a:cubicBezTo>
                <a:cubicBezTo>
                  <a:pt x="384" y="300"/>
                  <a:pt x="393" y="292"/>
                  <a:pt x="393" y="280"/>
                </a:cubicBezTo>
                <a:cubicBezTo>
                  <a:pt x="393" y="269"/>
                  <a:pt x="384" y="261"/>
                  <a:pt x="373" y="261"/>
                </a:cubicBezTo>
                <a:cubicBezTo>
                  <a:pt x="123" y="261"/>
                  <a:pt x="123" y="261"/>
                  <a:pt x="123" y="261"/>
                </a:cubicBezTo>
                <a:cubicBezTo>
                  <a:pt x="73" y="18"/>
                  <a:pt x="73" y="18"/>
                  <a:pt x="73" y="18"/>
                </a:cubicBezTo>
                <a:cubicBezTo>
                  <a:pt x="72" y="8"/>
                  <a:pt x="63" y="0"/>
                  <a:pt x="53" y="0"/>
                </a:cubicBezTo>
                <a:cubicBezTo>
                  <a:pt x="20" y="0"/>
                  <a:pt x="20" y="0"/>
                  <a:pt x="20" y="0"/>
                </a:cubicBezTo>
                <a:cubicBezTo>
                  <a:pt x="9" y="0"/>
                  <a:pt x="0" y="9"/>
                  <a:pt x="0" y="20"/>
                </a:cubicBezTo>
                <a:cubicBezTo>
                  <a:pt x="0" y="31"/>
                  <a:pt x="9" y="40"/>
                  <a:pt x="20" y="40"/>
                </a:cubicBezTo>
                <a:close/>
                <a:moveTo>
                  <a:pt x="140" y="327"/>
                </a:moveTo>
                <a:cubicBezTo>
                  <a:pt x="114" y="327"/>
                  <a:pt x="93" y="348"/>
                  <a:pt x="93" y="374"/>
                </a:cubicBezTo>
                <a:cubicBezTo>
                  <a:pt x="93" y="400"/>
                  <a:pt x="114" y="421"/>
                  <a:pt x="140" y="421"/>
                </a:cubicBezTo>
                <a:cubicBezTo>
                  <a:pt x="165" y="421"/>
                  <a:pt x="186" y="400"/>
                  <a:pt x="186" y="374"/>
                </a:cubicBezTo>
                <a:cubicBezTo>
                  <a:pt x="186" y="348"/>
                  <a:pt x="165" y="327"/>
                  <a:pt x="140" y="32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nvGrpSpPr>
          <p:cNvPr id="17" name="Group 42"/>
          <p:cNvGrpSpPr/>
          <p:nvPr/>
        </p:nvGrpSpPr>
        <p:grpSpPr>
          <a:xfrm>
            <a:off x="1050877" y="4899761"/>
            <a:ext cx="363103" cy="449432"/>
            <a:chOff x="1984375" y="6950076"/>
            <a:chExt cx="1101725" cy="1363662"/>
          </a:xfrm>
          <a:solidFill>
            <a:schemeClr val="accent5"/>
          </a:solidFill>
        </p:grpSpPr>
        <p:sp>
          <p:nvSpPr>
            <p:cNvPr id="18" name="Freeform 29"/>
            <p:cNvSpPr>
              <a:spLocks/>
            </p:cNvSpPr>
            <p:nvPr/>
          </p:nvSpPr>
          <p:spPr bwMode="auto">
            <a:xfrm>
              <a:off x="2155825" y="6950076"/>
              <a:ext cx="698500" cy="931863"/>
            </a:xfrm>
            <a:custGeom>
              <a:avLst/>
              <a:gdLst>
                <a:gd name="T0" fmla="*/ 0 w 245"/>
                <a:gd name="T1" fmla="*/ 309 h 327"/>
                <a:gd name="T2" fmla="*/ 11 w 245"/>
                <a:gd name="T3" fmla="*/ 311 h 327"/>
                <a:gd name="T4" fmla="*/ 102 w 245"/>
                <a:gd name="T5" fmla="*/ 267 h 327"/>
                <a:gd name="T6" fmla="*/ 96 w 245"/>
                <a:gd name="T7" fmla="*/ 225 h 327"/>
                <a:gd name="T8" fmla="*/ 113 w 245"/>
                <a:gd name="T9" fmla="*/ 156 h 327"/>
                <a:gd name="T10" fmla="*/ 178 w 245"/>
                <a:gd name="T11" fmla="*/ 91 h 327"/>
                <a:gd name="T12" fmla="*/ 202 w 245"/>
                <a:gd name="T13" fmla="*/ 153 h 327"/>
                <a:gd name="T14" fmla="*/ 213 w 245"/>
                <a:gd name="T15" fmla="*/ 142 h 327"/>
                <a:gd name="T16" fmla="*/ 217 w 245"/>
                <a:gd name="T17" fmla="*/ 155 h 327"/>
                <a:gd name="T18" fmla="*/ 203 w 245"/>
                <a:gd name="T19" fmla="*/ 189 h 327"/>
                <a:gd name="T20" fmla="*/ 175 w 245"/>
                <a:gd name="T21" fmla="*/ 259 h 327"/>
                <a:gd name="T22" fmla="*/ 177 w 245"/>
                <a:gd name="T23" fmla="*/ 280 h 327"/>
                <a:gd name="T24" fmla="*/ 245 w 245"/>
                <a:gd name="T25" fmla="*/ 298 h 327"/>
                <a:gd name="T26" fmla="*/ 234 w 245"/>
                <a:gd name="T27" fmla="*/ 125 h 327"/>
                <a:gd name="T28" fmla="*/ 178 w 245"/>
                <a:gd name="T29" fmla="*/ 30 h 327"/>
                <a:gd name="T30" fmla="*/ 42 w 245"/>
                <a:gd name="T31" fmla="*/ 71 h 327"/>
                <a:gd name="T32" fmla="*/ 41 w 245"/>
                <a:gd name="T33" fmla="*/ 246 h 327"/>
                <a:gd name="T34" fmla="*/ 0 w 245"/>
                <a:gd name="T35" fmla="*/ 30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327">
                  <a:moveTo>
                    <a:pt x="0" y="309"/>
                  </a:moveTo>
                  <a:cubicBezTo>
                    <a:pt x="4" y="310"/>
                    <a:pt x="8" y="311"/>
                    <a:pt x="11" y="311"/>
                  </a:cubicBezTo>
                  <a:cubicBezTo>
                    <a:pt x="42" y="319"/>
                    <a:pt x="78" y="327"/>
                    <a:pt x="102" y="267"/>
                  </a:cubicBezTo>
                  <a:cubicBezTo>
                    <a:pt x="104" y="251"/>
                    <a:pt x="100" y="232"/>
                    <a:pt x="96" y="225"/>
                  </a:cubicBezTo>
                  <a:cubicBezTo>
                    <a:pt x="84" y="204"/>
                    <a:pt x="81" y="164"/>
                    <a:pt x="113" y="156"/>
                  </a:cubicBezTo>
                  <a:cubicBezTo>
                    <a:pt x="151" y="145"/>
                    <a:pt x="178" y="91"/>
                    <a:pt x="178" y="91"/>
                  </a:cubicBezTo>
                  <a:cubicBezTo>
                    <a:pt x="210" y="96"/>
                    <a:pt x="202" y="153"/>
                    <a:pt x="202" y="153"/>
                  </a:cubicBezTo>
                  <a:cubicBezTo>
                    <a:pt x="206" y="142"/>
                    <a:pt x="210" y="142"/>
                    <a:pt x="213" y="142"/>
                  </a:cubicBezTo>
                  <a:cubicBezTo>
                    <a:pt x="218" y="144"/>
                    <a:pt x="217" y="155"/>
                    <a:pt x="217" y="155"/>
                  </a:cubicBezTo>
                  <a:cubicBezTo>
                    <a:pt x="216" y="200"/>
                    <a:pt x="203" y="189"/>
                    <a:pt x="203" y="189"/>
                  </a:cubicBezTo>
                  <a:cubicBezTo>
                    <a:pt x="203" y="226"/>
                    <a:pt x="175" y="259"/>
                    <a:pt x="175" y="259"/>
                  </a:cubicBezTo>
                  <a:cubicBezTo>
                    <a:pt x="176" y="270"/>
                    <a:pt x="174" y="275"/>
                    <a:pt x="177" y="280"/>
                  </a:cubicBezTo>
                  <a:cubicBezTo>
                    <a:pt x="196" y="283"/>
                    <a:pt x="219" y="288"/>
                    <a:pt x="245" y="298"/>
                  </a:cubicBezTo>
                  <a:cubicBezTo>
                    <a:pt x="227" y="267"/>
                    <a:pt x="232" y="191"/>
                    <a:pt x="234" y="125"/>
                  </a:cubicBezTo>
                  <a:cubicBezTo>
                    <a:pt x="236" y="47"/>
                    <a:pt x="178" y="30"/>
                    <a:pt x="178" y="30"/>
                  </a:cubicBezTo>
                  <a:cubicBezTo>
                    <a:pt x="84" y="0"/>
                    <a:pt x="42" y="71"/>
                    <a:pt x="42" y="71"/>
                  </a:cubicBezTo>
                  <a:cubicBezTo>
                    <a:pt x="11" y="120"/>
                    <a:pt x="41" y="246"/>
                    <a:pt x="41" y="246"/>
                  </a:cubicBezTo>
                  <a:cubicBezTo>
                    <a:pt x="44" y="266"/>
                    <a:pt x="19" y="292"/>
                    <a:pt x="0" y="3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19" name="Freeform 30"/>
            <p:cNvSpPr>
              <a:spLocks/>
            </p:cNvSpPr>
            <p:nvPr/>
          </p:nvSpPr>
          <p:spPr bwMode="auto">
            <a:xfrm>
              <a:off x="1984375" y="7770813"/>
              <a:ext cx="1101725" cy="542925"/>
            </a:xfrm>
            <a:custGeom>
              <a:avLst/>
              <a:gdLst>
                <a:gd name="T0" fmla="*/ 325 w 386"/>
                <a:gd name="T1" fmla="*/ 25 h 190"/>
                <a:gd name="T2" fmla="*/ 238 w 386"/>
                <a:gd name="T3" fmla="*/ 0 h 190"/>
                <a:gd name="T4" fmla="*/ 232 w 386"/>
                <a:gd name="T5" fmla="*/ 29 h 190"/>
                <a:gd name="T6" fmla="*/ 194 w 386"/>
                <a:gd name="T7" fmla="*/ 150 h 190"/>
                <a:gd name="T8" fmla="*/ 155 w 386"/>
                <a:gd name="T9" fmla="*/ 31 h 190"/>
                <a:gd name="T10" fmla="*/ 150 w 386"/>
                <a:gd name="T11" fmla="*/ 14 h 190"/>
                <a:gd name="T12" fmla="*/ 104 w 386"/>
                <a:gd name="T13" fmla="*/ 36 h 190"/>
                <a:gd name="T14" fmla="*/ 70 w 386"/>
                <a:gd name="T15" fmla="*/ 31 h 190"/>
                <a:gd name="T16" fmla="*/ 54 w 386"/>
                <a:gd name="T17" fmla="*/ 27 h 190"/>
                <a:gd name="T18" fmla="*/ 53 w 386"/>
                <a:gd name="T19" fmla="*/ 27 h 190"/>
                <a:gd name="T20" fmla="*/ 0 w 386"/>
                <a:gd name="T21" fmla="*/ 190 h 190"/>
                <a:gd name="T22" fmla="*/ 386 w 386"/>
                <a:gd name="T23" fmla="*/ 190 h 190"/>
                <a:gd name="T24" fmla="*/ 325 w 386"/>
                <a:gd name="T25" fmla="*/ 2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6" h="190">
                  <a:moveTo>
                    <a:pt x="325" y="25"/>
                  </a:moveTo>
                  <a:cubicBezTo>
                    <a:pt x="291" y="11"/>
                    <a:pt x="262" y="3"/>
                    <a:pt x="238" y="0"/>
                  </a:cubicBezTo>
                  <a:cubicBezTo>
                    <a:pt x="236" y="11"/>
                    <a:pt x="233" y="24"/>
                    <a:pt x="232" y="29"/>
                  </a:cubicBezTo>
                  <a:cubicBezTo>
                    <a:pt x="217" y="89"/>
                    <a:pt x="194" y="150"/>
                    <a:pt x="194" y="150"/>
                  </a:cubicBezTo>
                  <a:cubicBezTo>
                    <a:pt x="194" y="150"/>
                    <a:pt x="171" y="86"/>
                    <a:pt x="155" y="31"/>
                  </a:cubicBezTo>
                  <a:cubicBezTo>
                    <a:pt x="154" y="28"/>
                    <a:pt x="152" y="20"/>
                    <a:pt x="150" y="14"/>
                  </a:cubicBezTo>
                  <a:cubicBezTo>
                    <a:pt x="136" y="31"/>
                    <a:pt x="120" y="36"/>
                    <a:pt x="104" y="36"/>
                  </a:cubicBezTo>
                  <a:cubicBezTo>
                    <a:pt x="92" y="36"/>
                    <a:pt x="80" y="33"/>
                    <a:pt x="70" y="31"/>
                  </a:cubicBezTo>
                  <a:cubicBezTo>
                    <a:pt x="64" y="29"/>
                    <a:pt x="59" y="28"/>
                    <a:pt x="54" y="27"/>
                  </a:cubicBezTo>
                  <a:cubicBezTo>
                    <a:pt x="53" y="27"/>
                    <a:pt x="53" y="27"/>
                    <a:pt x="53" y="27"/>
                  </a:cubicBezTo>
                  <a:cubicBezTo>
                    <a:pt x="26" y="44"/>
                    <a:pt x="6" y="99"/>
                    <a:pt x="0" y="190"/>
                  </a:cubicBezTo>
                  <a:cubicBezTo>
                    <a:pt x="386" y="190"/>
                    <a:pt x="386" y="190"/>
                    <a:pt x="386" y="190"/>
                  </a:cubicBezTo>
                  <a:cubicBezTo>
                    <a:pt x="383" y="155"/>
                    <a:pt x="377" y="59"/>
                    <a:pt x="325"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grpSp>
        <p:nvGrpSpPr>
          <p:cNvPr id="20" name="Group 19"/>
          <p:cNvGrpSpPr/>
          <p:nvPr/>
        </p:nvGrpSpPr>
        <p:grpSpPr>
          <a:xfrm>
            <a:off x="1082810" y="1464985"/>
            <a:ext cx="299236" cy="354405"/>
            <a:chOff x="980576" y="1586379"/>
            <a:chExt cx="299236" cy="354405"/>
          </a:xfrm>
          <a:solidFill>
            <a:schemeClr val="accent1"/>
          </a:solidFill>
        </p:grpSpPr>
        <p:sp>
          <p:nvSpPr>
            <p:cNvPr id="21" name="Freeform 15"/>
            <p:cNvSpPr>
              <a:spLocks noEditPoints="1"/>
            </p:cNvSpPr>
            <p:nvPr/>
          </p:nvSpPr>
          <p:spPr bwMode="auto">
            <a:xfrm>
              <a:off x="980576" y="1586379"/>
              <a:ext cx="299236" cy="354405"/>
            </a:xfrm>
            <a:custGeom>
              <a:avLst/>
              <a:gdLst>
                <a:gd name="T0" fmla="*/ 271 w 384"/>
                <a:gd name="T1" fmla="*/ 382 h 455"/>
                <a:gd name="T2" fmla="*/ 247 w 384"/>
                <a:gd name="T3" fmla="*/ 376 h 455"/>
                <a:gd name="T4" fmla="*/ 384 w 384"/>
                <a:gd name="T5" fmla="*/ 192 h 455"/>
                <a:gd name="T6" fmla="*/ 192 w 384"/>
                <a:gd name="T7" fmla="*/ 0 h 455"/>
                <a:gd name="T8" fmla="*/ 0 w 384"/>
                <a:gd name="T9" fmla="*/ 192 h 455"/>
                <a:gd name="T10" fmla="*/ 137 w 384"/>
                <a:gd name="T11" fmla="*/ 376 h 455"/>
                <a:gd name="T12" fmla="*/ 113 w 384"/>
                <a:gd name="T13" fmla="*/ 382 h 455"/>
                <a:gd name="T14" fmla="*/ 42 w 384"/>
                <a:gd name="T15" fmla="*/ 415 h 455"/>
                <a:gd name="T16" fmla="*/ 35 w 384"/>
                <a:gd name="T17" fmla="*/ 427 h 455"/>
                <a:gd name="T18" fmla="*/ 35 w 384"/>
                <a:gd name="T19" fmla="*/ 441 h 455"/>
                <a:gd name="T20" fmla="*/ 50 w 384"/>
                <a:gd name="T21" fmla="*/ 455 h 455"/>
                <a:gd name="T22" fmla="*/ 192 w 384"/>
                <a:gd name="T23" fmla="*/ 455 h 455"/>
                <a:gd name="T24" fmla="*/ 334 w 384"/>
                <a:gd name="T25" fmla="*/ 455 h 455"/>
                <a:gd name="T26" fmla="*/ 349 w 384"/>
                <a:gd name="T27" fmla="*/ 441 h 455"/>
                <a:gd name="T28" fmla="*/ 349 w 384"/>
                <a:gd name="T29" fmla="*/ 427 h 455"/>
                <a:gd name="T30" fmla="*/ 342 w 384"/>
                <a:gd name="T31" fmla="*/ 415 h 455"/>
                <a:gd name="T32" fmla="*/ 271 w 384"/>
                <a:gd name="T33" fmla="*/ 382 h 455"/>
                <a:gd name="T34" fmla="*/ 42 w 384"/>
                <a:gd name="T35" fmla="*/ 192 h 455"/>
                <a:gd name="T36" fmla="*/ 192 w 384"/>
                <a:gd name="T37" fmla="*/ 42 h 455"/>
                <a:gd name="T38" fmla="*/ 342 w 384"/>
                <a:gd name="T39" fmla="*/ 192 h 455"/>
                <a:gd name="T40" fmla="*/ 192 w 384"/>
                <a:gd name="T41" fmla="*/ 341 h 455"/>
                <a:gd name="T42" fmla="*/ 42 w 384"/>
                <a:gd name="T43" fmla="*/ 1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455">
                  <a:moveTo>
                    <a:pt x="271" y="382"/>
                  </a:moveTo>
                  <a:cubicBezTo>
                    <a:pt x="263" y="380"/>
                    <a:pt x="255" y="378"/>
                    <a:pt x="247" y="376"/>
                  </a:cubicBezTo>
                  <a:cubicBezTo>
                    <a:pt x="326" y="353"/>
                    <a:pt x="384" y="279"/>
                    <a:pt x="384" y="192"/>
                  </a:cubicBezTo>
                  <a:cubicBezTo>
                    <a:pt x="384" y="86"/>
                    <a:pt x="298" y="0"/>
                    <a:pt x="192" y="0"/>
                  </a:cubicBezTo>
                  <a:cubicBezTo>
                    <a:pt x="86" y="0"/>
                    <a:pt x="0" y="86"/>
                    <a:pt x="0" y="192"/>
                  </a:cubicBezTo>
                  <a:cubicBezTo>
                    <a:pt x="0" y="279"/>
                    <a:pt x="58" y="353"/>
                    <a:pt x="137" y="376"/>
                  </a:cubicBezTo>
                  <a:cubicBezTo>
                    <a:pt x="129" y="378"/>
                    <a:pt x="121" y="380"/>
                    <a:pt x="113" y="382"/>
                  </a:cubicBezTo>
                  <a:cubicBezTo>
                    <a:pt x="88" y="390"/>
                    <a:pt x="63" y="401"/>
                    <a:pt x="42" y="415"/>
                  </a:cubicBezTo>
                  <a:cubicBezTo>
                    <a:pt x="38" y="417"/>
                    <a:pt x="35" y="422"/>
                    <a:pt x="35" y="427"/>
                  </a:cubicBezTo>
                  <a:cubicBezTo>
                    <a:pt x="35" y="441"/>
                    <a:pt x="35" y="441"/>
                    <a:pt x="35" y="441"/>
                  </a:cubicBezTo>
                  <a:cubicBezTo>
                    <a:pt x="35" y="449"/>
                    <a:pt x="42" y="455"/>
                    <a:pt x="50" y="455"/>
                  </a:cubicBezTo>
                  <a:cubicBezTo>
                    <a:pt x="192" y="455"/>
                    <a:pt x="192" y="455"/>
                    <a:pt x="192" y="455"/>
                  </a:cubicBezTo>
                  <a:cubicBezTo>
                    <a:pt x="334" y="455"/>
                    <a:pt x="334" y="455"/>
                    <a:pt x="334" y="455"/>
                  </a:cubicBezTo>
                  <a:cubicBezTo>
                    <a:pt x="342" y="455"/>
                    <a:pt x="349" y="449"/>
                    <a:pt x="349" y="441"/>
                  </a:cubicBezTo>
                  <a:cubicBezTo>
                    <a:pt x="349" y="427"/>
                    <a:pt x="349" y="427"/>
                    <a:pt x="349" y="427"/>
                  </a:cubicBezTo>
                  <a:cubicBezTo>
                    <a:pt x="349" y="422"/>
                    <a:pt x="346" y="417"/>
                    <a:pt x="342" y="415"/>
                  </a:cubicBezTo>
                  <a:cubicBezTo>
                    <a:pt x="321" y="401"/>
                    <a:pt x="296" y="390"/>
                    <a:pt x="271" y="382"/>
                  </a:cubicBezTo>
                  <a:close/>
                  <a:moveTo>
                    <a:pt x="42" y="192"/>
                  </a:moveTo>
                  <a:cubicBezTo>
                    <a:pt x="42" y="109"/>
                    <a:pt x="109" y="42"/>
                    <a:pt x="192" y="42"/>
                  </a:cubicBezTo>
                  <a:cubicBezTo>
                    <a:pt x="275" y="42"/>
                    <a:pt x="342" y="109"/>
                    <a:pt x="342" y="192"/>
                  </a:cubicBezTo>
                  <a:cubicBezTo>
                    <a:pt x="342" y="274"/>
                    <a:pt x="275" y="341"/>
                    <a:pt x="192" y="341"/>
                  </a:cubicBezTo>
                  <a:cubicBezTo>
                    <a:pt x="109" y="341"/>
                    <a:pt x="42" y="274"/>
                    <a:pt x="4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2" name="Freeform 16"/>
            <p:cNvSpPr>
              <a:spLocks noEditPoints="1"/>
            </p:cNvSpPr>
            <p:nvPr/>
          </p:nvSpPr>
          <p:spPr bwMode="auto">
            <a:xfrm>
              <a:off x="1035743" y="1641546"/>
              <a:ext cx="188903" cy="188905"/>
            </a:xfrm>
            <a:custGeom>
              <a:avLst/>
              <a:gdLst>
                <a:gd name="T0" fmla="*/ 121 w 242"/>
                <a:gd name="T1" fmla="*/ 0 h 242"/>
                <a:gd name="T2" fmla="*/ 0 w 242"/>
                <a:gd name="T3" fmla="*/ 121 h 242"/>
                <a:gd name="T4" fmla="*/ 121 w 242"/>
                <a:gd name="T5" fmla="*/ 242 h 242"/>
                <a:gd name="T6" fmla="*/ 242 w 242"/>
                <a:gd name="T7" fmla="*/ 121 h 242"/>
                <a:gd name="T8" fmla="*/ 121 w 242"/>
                <a:gd name="T9" fmla="*/ 0 h 242"/>
                <a:gd name="T10" fmla="*/ 121 w 242"/>
                <a:gd name="T11" fmla="*/ 149 h 242"/>
                <a:gd name="T12" fmla="*/ 92 w 242"/>
                <a:gd name="T13" fmla="*/ 121 h 242"/>
                <a:gd name="T14" fmla="*/ 121 w 242"/>
                <a:gd name="T15" fmla="*/ 92 h 242"/>
                <a:gd name="T16" fmla="*/ 149 w 242"/>
                <a:gd name="T17" fmla="*/ 121 h 242"/>
                <a:gd name="T18" fmla="*/ 121 w 242"/>
                <a:gd name="T19" fmla="*/ 14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242">
                  <a:moveTo>
                    <a:pt x="121" y="0"/>
                  </a:moveTo>
                  <a:cubicBezTo>
                    <a:pt x="54" y="0"/>
                    <a:pt x="0" y="54"/>
                    <a:pt x="0" y="121"/>
                  </a:cubicBezTo>
                  <a:cubicBezTo>
                    <a:pt x="0" y="188"/>
                    <a:pt x="54" y="242"/>
                    <a:pt x="121" y="242"/>
                  </a:cubicBezTo>
                  <a:cubicBezTo>
                    <a:pt x="188" y="242"/>
                    <a:pt x="242" y="188"/>
                    <a:pt x="242" y="121"/>
                  </a:cubicBezTo>
                  <a:cubicBezTo>
                    <a:pt x="242" y="54"/>
                    <a:pt x="188" y="0"/>
                    <a:pt x="121" y="0"/>
                  </a:cubicBezTo>
                  <a:close/>
                  <a:moveTo>
                    <a:pt x="121" y="149"/>
                  </a:moveTo>
                  <a:cubicBezTo>
                    <a:pt x="105" y="149"/>
                    <a:pt x="92" y="137"/>
                    <a:pt x="92" y="121"/>
                  </a:cubicBezTo>
                  <a:cubicBezTo>
                    <a:pt x="92" y="105"/>
                    <a:pt x="105" y="92"/>
                    <a:pt x="121" y="92"/>
                  </a:cubicBezTo>
                  <a:cubicBezTo>
                    <a:pt x="137" y="92"/>
                    <a:pt x="149" y="105"/>
                    <a:pt x="149" y="121"/>
                  </a:cubicBezTo>
                  <a:cubicBezTo>
                    <a:pt x="149" y="137"/>
                    <a:pt x="137" y="149"/>
                    <a:pt x="121"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sp>
        <p:nvSpPr>
          <p:cNvPr id="23" name="Freeform 19"/>
          <p:cNvSpPr>
            <a:spLocks noEditPoints="1"/>
          </p:cNvSpPr>
          <p:nvPr/>
        </p:nvSpPr>
        <p:spPr bwMode="auto">
          <a:xfrm>
            <a:off x="1039624" y="2285125"/>
            <a:ext cx="385609" cy="385609"/>
          </a:xfrm>
          <a:custGeom>
            <a:avLst/>
            <a:gdLst>
              <a:gd name="T0" fmla="*/ 250 w 433"/>
              <a:gd name="T1" fmla="*/ 267 h 433"/>
              <a:gd name="T2" fmla="*/ 262 w 433"/>
              <a:gd name="T3" fmla="*/ 305 h 433"/>
              <a:gd name="T4" fmla="*/ 242 w 433"/>
              <a:gd name="T5" fmla="*/ 352 h 433"/>
              <a:gd name="T6" fmla="*/ 242 w 433"/>
              <a:gd name="T7" fmla="*/ 352 h 433"/>
              <a:gd name="T8" fmla="*/ 181 w 433"/>
              <a:gd name="T9" fmla="*/ 413 h 433"/>
              <a:gd name="T10" fmla="*/ 134 w 433"/>
              <a:gd name="T11" fmla="*/ 433 h 433"/>
              <a:gd name="T12" fmla="*/ 87 w 433"/>
              <a:gd name="T13" fmla="*/ 413 h 433"/>
              <a:gd name="T14" fmla="*/ 19 w 433"/>
              <a:gd name="T15" fmla="*/ 345 h 433"/>
              <a:gd name="T16" fmla="*/ 0 w 433"/>
              <a:gd name="T17" fmla="*/ 298 h 433"/>
              <a:gd name="T18" fmla="*/ 19 w 433"/>
              <a:gd name="T19" fmla="*/ 252 h 433"/>
              <a:gd name="T20" fmla="*/ 80 w 433"/>
              <a:gd name="T21" fmla="*/ 190 h 433"/>
              <a:gd name="T22" fmla="*/ 80 w 433"/>
              <a:gd name="T23" fmla="*/ 190 h 433"/>
              <a:gd name="T24" fmla="*/ 127 w 433"/>
              <a:gd name="T25" fmla="*/ 171 h 433"/>
              <a:gd name="T26" fmla="*/ 165 w 433"/>
              <a:gd name="T27" fmla="*/ 183 h 433"/>
              <a:gd name="T28" fmla="*/ 119 w 433"/>
              <a:gd name="T29" fmla="*/ 229 h 433"/>
              <a:gd name="T30" fmla="*/ 119 w 433"/>
              <a:gd name="T31" fmla="*/ 229 h 433"/>
              <a:gd name="T32" fmla="*/ 58 w 433"/>
              <a:gd name="T33" fmla="*/ 290 h 433"/>
              <a:gd name="T34" fmla="*/ 54 w 433"/>
              <a:gd name="T35" fmla="*/ 298 h 433"/>
              <a:gd name="T36" fmla="*/ 58 w 433"/>
              <a:gd name="T37" fmla="*/ 306 h 433"/>
              <a:gd name="T38" fmla="*/ 126 w 433"/>
              <a:gd name="T39" fmla="*/ 375 h 433"/>
              <a:gd name="T40" fmla="*/ 134 w 433"/>
              <a:gd name="T41" fmla="*/ 378 h 433"/>
              <a:gd name="T42" fmla="*/ 142 w 433"/>
              <a:gd name="T43" fmla="*/ 375 h 433"/>
              <a:gd name="T44" fmla="*/ 204 w 433"/>
              <a:gd name="T45" fmla="*/ 313 h 433"/>
              <a:gd name="T46" fmla="*/ 204 w 433"/>
              <a:gd name="T47" fmla="*/ 313 h 433"/>
              <a:gd name="T48" fmla="*/ 250 w 433"/>
              <a:gd name="T49" fmla="*/ 267 h 433"/>
              <a:gd name="T50" fmla="*/ 251 w 433"/>
              <a:gd name="T51" fmla="*/ 142 h 433"/>
              <a:gd name="T52" fmla="*/ 142 w 433"/>
              <a:gd name="T53" fmla="*/ 252 h 433"/>
              <a:gd name="T54" fmla="*/ 142 w 433"/>
              <a:gd name="T55" fmla="*/ 290 h 433"/>
              <a:gd name="T56" fmla="*/ 181 w 433"/>
              <a:gd name="T57" fmla="*/ 290 h 433"/>
              <a:gd name="T58" fmla="*/ 290 w 433"/>
              <a:gd name="T59" fmla="*/ 181 h 433"/>
              <a:gd name="T60" fmla="*/ 290 w 433"/>
              <a:gd name="T61" fmla="*/ 142 h 433"/>
              <a:gd name="T62" fmla="*/ 251 w 433"/>
              <a:gd name="T63" fmla="*/ 142 h 433"/>
              <a:gd name="T64" fmla="*/ 345 w 433"/>
              <a:gd name="T65" fmla="*/ 19 h 433"/>
              <a:gd name="T66" fmla="*/ 298 w 433"/>
              <a:gd name="T67" fmla="*/ 0 h 433"/>
              <a:gd name="T68" fmla="*/ 251 w 433"/>
              <a:gd name="T69" fmla="*/ 19 h 433"/>
              <a:gd name="T70" fmla="*/ 190 w 433"/>
              <a:gd name="T71" fmla="*/ 81 h 433"/>
              <a:gd name="T72" fmla="*/ 190 w 433"/>
              <a:gd name="T73" fmla="*/ 81 h 433"/>
              <a:gd name="T74" fmla="*/ 171 w 433"/>
              <a:gd name="T75" fmla="*/ 127 h 433"/>
              <a:gd name="T76" fmla="*/ 183 w 433"/>
              <a:gd name="T77" fmla="*/ 165 h 433"/>
              <a:gd name="T78" fmla="*/ 290 w 433"/>
              <a:gd name="T79" fmla="*/ 58 h 433"/>
              <a:gd name="T80" fmla="*/ 298 w 433"/>
              <a:gd name="T81" fmla="*/ 54 h 433"/>
              <a:gd name="T82" fmla="*/ 306 w 433"/>
              <a:gd name="T83" fmla="*/ 58 h 433"/>
              <a:gd name="T84" fmla="*/ 375 w 433"/>
              <a:gd name="T85" fmla="*/ 126 h 433"/>
              <a:gd name="T86" fmla="*/ 378 w 433"/>
              <a:gd name="T87" fmla="*/ 134 h 433"/>
              <a:gd name="T88" fmla="*/ 375 w 433"/>
              <a:gd name="T89" fmla="*/ 142 h 433"/>
              <a:gd name="T90" fmla="*/ 313 w 433"/>
              <a:gd name="T91" fmla="*/ 204 h 433"/>
              <a:gd name="T92" fmla="*/ 313 w 433"/>
              <a:gd name="T93" fmla="*/ 204 h 433"/>
              <a:gd name="T94" fmla="*/ 267 w 433"/>
              <a:gd name="T95" fmla="*/ 250 h 433"/>
              <a:gd name="T96" fmla="*/ 305 w 433"/>
              <a:gd name="T97" fmla="*/ 262 h 433"/>
              <a:gd name="T98" fmla="*/ 352 w 433"/>
              <a:gd name="T99" fmla="*/ 242 h 433"/>
              <a:gd name="T100" fmla="*/ 352 w 433"/>
              <a:gd name="T101" fmla="*/ 242 h 433"/>
              <a:gd name="T102" fmla="*/ 413 w 433"/>
              <a:gd name="T103" fmla="*/ 181 h 433"/>
              <a:gd name="T104" fmla="*/ 433 w 433"/>
              <a:gd name="T105" fmla="*/ 134 h 433"/>
              <a:gd name="T106" fmla="*/ 413 w 433"/>
              <a:gd name="T107" fmla="*/ 87 h 433"/>
              <a:gd name="T108" fmla="*/ 345 w 433"/>
              <a:gd name="T109" fmla="*/ 1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3" h="433">
                <a:moveTo>
                  <a:pt x="250" y="267"/>
                </a:moveTo>
                <a:cubicBezTo>
                  <a:pt x="258" y="278"/>
                  <a:pt x="262" y="292"/>
                  <a:pt x="262" y="305"/>
                </a:cubicBezTo>
                <a:cubicBezTo>
                  <a:pt x="262" y="322"/>
                  <a:pt x="255" y="339"/>
                  <a:pt x="242" y="352"/>
                </a:cubicBezTo>
                <a:cubicBezTo>
                  <a:pt x="242" y="352"/>
                  <a:pt x="242" y="352"/>
                  <a:pt x="242" y="352"/>
                </a:cubicBezTo>
                <a:cubicBezTo>
                  <a:pt x="181" y="413"/>
                  <a:pt x="181" y="413"/>
                  <a:pt x="181" y="413"/>
                </a:cubicBezTo>
                <a:cubicBezTo>
                  <a:pt x="168" y="426"/>
                  <a:pt x="151" y="433"/>
                  <a:pt x="134" y="433"/>
                </a:cubicBezTo>
                <a:cubicBezTo>
                  <a:pt x="117" y="433"/>
                  <a:pt x="100" y="426"/>
                  <a:pt x="87" y="413"/>
                </a:cubicBezTo>
                <a:cubicBezTo>
                  <a:pt x="19" y="345"/>
                  <a:pt x="19" y="345"/>
                  <a:pt x="19" y="345"/>
                </a:cubicBezTo>
                <a:cubicBezTo>
                  <a:pt x="6" y="332"/>
                  <a:pt x="0" y="315"/>
                  <a:pt x="0" y="298"/>
                </a:cubicBezTo>
                <a:cubicBezTo>
                  <a:pt x="0" y="281"/>
                  <a:pt x="6" y="264"/>
                  <a:pt x="19" y="252"/>
                </a:cubicBezTo>
                <a:cubicBezTo>
                  <a:pt x="80" y="190"/>
                  <a:pt x="80" y="190"/>
                  <a:pt x="80" y="190"/>
                </a:cubicBezTo>
                <a:cubicBezTo>
                  <a:pt x="80" y="190"/>
                  <a:pt x="80" y="190"/>
                  <a:pt x="80" y="190"/>
                </a:cubicBezTo>
                <a:cubicBezTo>
                  <a:pt x="93" y="177"/>
                  <a:pt x="110" y="171"/>
                  <a:pt x="127" y="171"/>
                </a:cubicBezTo>
                <a:cubicBezTo>
                  <a:pt x="140" y="171"/>
                  <a:pt x="154" y="175"/>
                  <a:pt x="165" y="183"/>
                </a:cubicBezTo>
                <a:cubicBezTo>
                  <a:pt x="119" y="229"/>
                  <a:pt x="119" y="229"/>
                  <a:pt x="119" y="229"/>
                </a:cubicBezTo>
                <a:cubicBezTo>
                  <a:pt x="119" y="229"/>
                  <a:pt x="119" y="229"/>
                  <a:pt x="119" y="229"/>
                </a:cubicBezTo>
                <a:cubicBezTo>
                  <a:pt x="58" y="290"/>
                  <a:pt x="58" y="290"/>
                  <a:pt x="58" y="290"/>
                </a:cubicBezTo>
                <a:cubicBezTo>
                  <a:pt x="55" y="292"/>
                  <a:pt x="54" y="295"/>
                  <a:pt x="54" y="298"/>
                </a:cubicBezTo>
                <a:cubicBezTo>
                  <a:pt x="54" y="301"/>
                  <a:pt x="55" y="304"/>
                  <a:pt x="58" y="306"/>
                </a:cubicBezTo>
                <a:cubicBezTo>
                  <a:pt x="126" y="375"/>
                  <a:pt x="126" y="375"/>
                  <a:pt x="126" y="375"/>
                </a:cubicBezTo>
                <a:cubicBezTo>
                  <a:pt x="128" y="377"/>
                  <a:pt x="131" y="378"/>
                  <a:pt x="134" y="378"/>
                </a:cubicBezTo>
                <a:cubicBezTo>
                  <a:pt x="137" y="378"/>
                  <a:pt x="140" y="377"/>
                  <a:pt x="142" y="375"/>
                </a:cubicBezTo>
                <a:cubicBezTo>
                  <a:pt x="204" y="313"/>
                  <a:pt x="204" y="313"/>
                  <a:pt x="204" y="313"/>
                </a:cubicBezTo>
                <a:cubicBezTo>
                  <a:pt x="204" y="313"/>
                  <a:pt x="204" y="313"/>
                  <a:pt x="204" y="313"/>
                </a:cubicBezTo>
                <a:cubicBezTo>
                  <a:pt x="250" y="267"/>
                  <a:pt x="250" y="267"/>
                  <a:pt x="250" y="267"/>
                </a:cubicBezTo>
                <a:close/>
                <a:moveTo>
                  <a:pt x="251" y="142"/>
                </a:moveTo>
                <a:cubicBezTo>
                  <a:pt x="142" y="252"/>
                  <a:pt x="142" y="252"/>
                  <a:pt x="142" y="252"/>
                </a:cubicBezTo>
                <a:cubicBezTo>
                  <a:pt x="131" y="262"/>
                  <a:pt x="131" y="280"/>
                  <a:pt x="142" y="290"/>
                </a:cubicBezTo>
                <a:cubicBezTo>
                  <a:pt x="153" y="301"/>
                  <a:pt x="170" y="301"/>
                  <a:pt x="181" y="290"/>
                </a:cubicBezTo>
                <a:cubicBezTo>
                  <a:pt x="290" y="181"/>
                  <a:pt x="290" y="181"/>
                  <a:pt x="290" y="181"/>
                </a:cubicBezTo>
                <a:cubicBezTo>
                  <a:pt x="301" y="170"/>
                  <a:pt x="301" y="153"/>
                  <a:pt x="290" y="142"/>
                </a:cubicBezTo>
                <a:cubicBezTo>
                  <a:pt x="279" y="131"/>
                  <a:pt x="262" y="131"/>
                  <a:pt x="251" y="142"/>
                </a:cubicBezTo>
                <a:close/>
                <a:moveTo>
                  <a:pt x="345" y="19"/>
                </a:moveTo>
                <a:cubicBezTo>
                  <a:pt x="332" y="6"/>
                  <a:pt x="315" y="0"/>
                  <a:pt x="298" y="0"/>
                </a:cubicBezTo>
                <a:cubicBezTo>
                  <a:pt x="281" y="0"/>
                  <a:pt x="264" y="6"/>
                  <a:pt x="251" y="19"/>
                </a:cubicBezTo>
                <a:cubicBezTo>
                  <a:pt x="190" y="81"/>
                  <a:pt x="190" y="81"/>
                  <a:pt x="190" y="81"/>
                </a:cubicBezTo>
                <a:cubicBezTo>
                  <a:pt x="190" y="81"/>
                  <a:pt x="190" y="81"/>
                  <a:pt x="190" y="81"/>
                </a:cubicBezTo>
                <a:cubicBezTo>
                  <a:pt x="177" y="93"/>
                  <a:pt x="171" y="110"/>
                  <a:pt x="171" y="127"/>
                </a:cubicBezTo>
                <a:cubicBezTo>
                  <a:pt x="171" y="141"/>
                  <a:pt x="175" y="154"/>
                  <a:pt x="183" y="165"/>
                </a:cubicBezTo>
                <a:cubicBezTo>
                  <a:pt x="290" y="58"/>
                  <a:pt x="290" y="58"/>
                  <a:pt x="290" y="58"/>
                </a:cubicBezTo>
                <a:cubicBezTo>
                  <a:pt x="292" y="55"/>
                  <a:pt x="295" y="54"/>
                  <a:pt x="298" y="54"/>
                </a:cubicBezTo>
                <a:cubicBezTo>
                  <a:pt x="301" y="54"/>
                  <a:pt x="304" y="55"/>
                  <a:pt x="306" y="58"/>
                </a:cubicBezTo>
                <a:cubicBezTo>
                  <a:pt x="375" y="126"/>
                  <a:pt x="375" y="126"/>
                  <a:pt x="375" y="126"/>
                </a:cubicBezTo>
                <a:cubicBezTo>
                  <a:pt x="377" y="128"/>
                  <a:pt x="378" y="131"/>
                  <a:pt x="378" y="134"/>
                </a:cubicBezTo>
                <a:cubicBezTo>
                  <a:pt x="378" y="137"/>
                  <a:pt x="377" y="140"/>
                  <a:pt x="375" y="142"/>
                </a:cubicBezTo>
                <a:cubicBezTo>
                  <a:pt x="313" y="204"/>
                  <a:pt x="313" y="204"/>
                  <a:pt x="313" y="204"/>
                </a:cubicBezTo>
                <a:cubicBezTo>
                  <a:pt x="313" y="204"/>
                  <a:pt x="313" y="204"/>
                  <a:pt x="313" y="204"/>
                </a:cubicBezTo>
                <a:cubicBezTo>
                  <a:pt x="267" y="250"/>
                  <a:pt x="267" y="250"/>
                  <a:pt x="267" y="250"/>
                </a:cubicBezTo>
                <a:cubicBezTo>
                  <a:pt x="278" y="258"/>
                  <a:pt x="292" y="262"/>
                  <a:pt x="305" y="262"/>
                </a:cubicBezTo>
                <a:cubicBezTo>
                  <a:pt x="322" y="262"/>
                  <a:pt x="339" y="255"/>
                  <a:pt x="352" y="242"/>
                </a:cubicBezTo>
                <a:cubicBezTo>
                  <a:pt x="352" y="242"/>
                  <a:pt x="352" y="242"/>
                  <a:pt x="352" y="242"/>
                </a:cubicBezTo>
                <a:cubicBezTo>
                  <a:pt x="413" y="181"/>
                  <a:pt x="413" y="181"/>
                  <a:pt x="413" y="181"/>
                </a:cubicBezTo>
                <a:cubicBezTo>
                  <a:pt x="426" y="168"/>
                  <a:pt x="433" y="151"/>
                  <a:pt x="433" y="134"/>
                </a:cubicBezTo>
                <a:cubicBezTo>
                  <a:pt x="433" y="117"/>
                  <a:pt x="426" y="100"/>
                  <a:pt x="413" y="87"/>
                </a:cubicBezTo>
                <a:lnTo>
                  <a:pt x="345" y="1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4" name="Freeform 15"/>
          <p:cNvSpPr>
            <a:spLocks noEditPoints="1"/>
          </p:cNvSpPr>
          <p:nvPr/>
        </p:nvSpPr>
        <p:spPr bwMode="auto">
          <a:xfrm>
            <a:off x="1056313" y="3143415"/>
            <a:ext cx="352230" cy="351676"/>
          </a:xfrm>
          <a:custGeom>
            <a:avLst/>
            <a:gdLst>
              <a:gd name="T0" fmla="*/ 0 w 398"/>
              <a:gd name="T1" fmla="*/ 19 h 397"/>
              <a:gd name="T2" fmla="*/ 19 w 398"/>
              <a:gd name="T3" fmla="*/ 0 h 397"/>
              <a:gd name="T4" fmla="*/ 38 w 398"/>
              <a:gd name="T5" fmla="*/ 19 h 397"/>
              <a:gd name="T6" fmla="*/ 38 w 398"/>
              <a:gd name="T7" fmla="*/ 360 h 397"/>
              <a:gd name="T8" fmla="*/ 379 w 398"/>
              <a:gd name="T9" fmla="*/ 360 h 397"/>
              <a:gd name="T10" fmla="*/ 398 w 398"/>
              <a:gd name="T11" fmla="*/ 379 h 397"/>
              <a:gd name="T12" fmla="*/ 379 w 398"/>
              <a:gd name="T13" fmla="*/ 397 h 397"/>
              <a:gd name="T14" fmla="*/ 19 w 398"/>
              <a:gd name="T15" fmla="*/ 397 h 397"/>
              <a:gd name="T16" fmla="*/ 0 w 398"/>
              <a:gd name="T17" fmla="*/ 379 h 397"/>
              <a:gd name="T18" fmla="*/ 0 w 398"/>
              <a:gd name="T19" fmla="*/ 19 h 397"/>
              <a:gd name="T20" fmla="*/ 361 w 398"/>
              <a:gd name="T21" fmla="*/ 335 h 397"/>
              <a:gd name="T22" fmla="*/ 373 w 398"/>
              <a:gd name="T23" fmla="*/ 323 h 397"/>
              <a:gd name="T24" fmla="*/ 373 w 398"/>
              <a:gd name="T25" fmla="*/ 50 h 397"/>
              <a:gd name="T26" fmla="*/ 371 w 398"/>
              <a:gd name="T27" fmla="*/ 43 h 397"/>
              <a:gd name="T28" fmla="*/ 361 w 398"/>
              <a:gd name="T29" fmla="*/ 37 h 397"/>
              <a:gd name="T30" fmla="*/ 352 w 398"/>
              <a:gd name="T31" fmla="*/ 41 h 397"/>
              <a:gd name="T32" fmla="*/ 174 w 398"/>
              <a:gd name="T33" fmla="*/ 219 h 397"/>
              <a:gd name="T34" fmla="*/ 146 w 398"/>
              <a:gd name="T35" fmla="*/ 190 h 397"/>
              <a:gd name="T36" fmla="*/ 128 w 398"/>
              <a:gd name="T37" fmla="*/ 190 h 397"/>
              <a:gd name="T38" fmla="*/ 66 w 398"/>
              <a:gd name="T39" fmla="*/ 252 h 397"/>
              <a:gd name="T40" fmla="*/ 63 w 398"/>
              <a:gd name="T41" fmla="*/ 261 h 397"/>
              <a:gd name="T42" fmla="*/ 63 w 398"/>
              <a:gd name="T43" fmla="*/ 323 h 397"/>
              <a:gd name="T44" fmla="*/ 75 w 398"/>
              <a:gd name="T45" fmla="*/ 335 h 397"/>
              <a:gd name="T46" fmla="*/ 361 w 398"/>
              <a:gd name="T47" fmla="*/ 33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397">
                <a:moveTo>
                  <a:pt x="0" y="19"/>
                </a:moveTo>
                <a:cubicBezTo>
                  <a:pt x="0" y="8"/>
                  <a:pt x="9" y="0"/>
                  <a:pt x="19" y="0"/>
                </a:cubicBezTo>
                <a:cubicBezTo>
                  <a:pt x="29" y="0"/>
                  <a:pt x="38" y="8"/>
                  <a:pt x="38" y="19"/>
                </a:cubicBezTo>
                <a:cubicBezTo>
                  <a:pt x="38" y="360"/>
                  <a:pt x="38" y="360"/>
                  <a:pt x="38" y="360"/>
                </a:cubicBezTo>
                <a:cubicBezTo>
                  <a:pt x="379" y="360"/>
                  <a:pt x="379" y="360"/>
                  <a:pt x="379" y="360"/>
                </a:cubicBezTo>
                <a:cubicBezTo>
                  <a:pt x="389" y="360"/>
                  <a:pt x="398" y="369"/>
                  <a:pt x="398" y="379"/>
                </a:cubicBezTo>
                <a:cubicBezTo>
                  <a:pt x="398" y="389"/>
                  <a:pt x="389" y="397"/>
                  <a:pt x="379" y="397"/>
                </a:cubicBezTo>
                <a:cubicBezTo>
                  <a:pt x="19" y="397"/>
                  <a:pt x="19" y="397"/>
                  <a:pt x="19" y="397"/>
                </a:cubicBezTo>
                <a:cubicBezTo>
                  <a:pt x="9" y="397"/>
                  <a:pt x="0" y="389"/>
                  <a:pt x="0" y="379"/>
                </a:cubicBezTo>
                <a:cubicBezTo>
                  <a:pt x="0" y="19"/>
                  <a:pt x="0" y="19"/>
                  <a:pt x="0" y="19"/>
                </a:cubicBezTo>
                <a:close/>
                <a:moveTo>
                  <a:pt x="361" y="335"/>
                </a:moveTo>
                <a:cubicBezTo>
                  <a:pt x="367" y="335"/>
                  <a:pt x="373" y="330"/>
                  <a:pt x="373" y="323"/>
                </a:cubicBezTo>
                <a:cubicBezTo>
                  <a:pt x="373" y="50"/>
                  <a:pt x="373" y="50"/>
                  <a:pt x="373" y="50"/>
                </a:cubicBezTo>
                <a:cubicBezTo>
                  <a:pt x="373" y="47"/>
                  <a:pt x="372" y="45"/>
                  <a:pt x="371" y="43"/>
                </a:cubicBezTo>
                <a:cubicBezTo>
                  <a:pt x="369" y="40"/>
                  <a:pt x="364" y="37"/>
                  <a:pt x="361" y="37"/>
                </a:cubicBezTo>
                <a:cubicBezTo>
                  <a:pt x="357" y="37"/>
                  <a:pt x="354" y="39"/>
                  <a:pt x="352" y="41"/>
                </a:cubicBezTo>
                <a:cubicBezTo>
                  <a:pt x="174" y="219"/>
                  <a:pt x="174" y="219"/>
                  <a:pt x="174" y="219"/>
                </a:cubicBezTo>
                <a:cubicBezTo>
                  <a:pt x="146" y="190"/>
                  <a:pt x="146" y="190"/>
                  <a:pt x="146" y="190"/>
                </a:cubicBezTo>
                <a:cubicBezTo>
                  <a:pt x="141" y="185"/>
                  <a:pt x="133" y="185"/>
                  <a:pt x="128" y="190"/>
                </a:cubicBezTo>
                <a:cubicBezTo>
                  <a:pt x="66" y="252"/>
                  <a:pt x="66" y="252"/>
                  <a:pt x="66" y="252"/>
                </a:cubicBezTo>
                <a:cubicBezTo>
                  <a:pt x="64" y="254"/>
                  <a:pt x="63" y="257"/>
                  <a:pt x="63" y="261"/>
                </a:cubicBezTo>
                <a:cubicBezTo>
                  <a:pt x="63" y="323"/>
                  <a:pt x="63" y="323"/>
                  <a:pt x="63" y="323"/>
                </a:cubicBezTo>
                <a:cubicBezTo>
                  <a:pt x="63" y="330"/>
                  <a:pt x="68" y="335"/>
                  <a:pt x="75" y="335"/>
                </a:cubicBezTo>
                <a:lnTo>
                  <a:pt x="361" y="33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5" name="Freeform 51"/>
          <p:cNvSpPr>
            <a:spLocks noEditPoints="1"/>
          </p:cNvSpPr>
          <p:nvPr/>
        </p:nvSpPr>
        <p:spPr bwMode="auto">
          <a:xfrm>
            <a:off x="1064875" y="5867429"/>
            <a:ext cx="335107" cy="382472"/>
          </a:xfrm>
          <a:custGeom>
            <a:avLst/>
            <a:gdLst>
              <a:gd name="T0" fmla="*/ 177 w 354"/>
              <a:gd name="T1" fmla="*/ 0 h 404"/>
              <a:gd name="T2" fmla="*/ 196 w 354"/>
              <a:gd name="T3" fmla="*/ 19 h 404"/>
              <a:gd name="T4" fmla="*/ 177 w 354"/>
              <a:gd name="T5" fmla="*/ 38 h 404"/>
              <a:gd name="T6" fmla="*/ 88 w 354"/>
              <a:gd name="T7" fmla="*/ 70 h 404"/>
              <a:gd name="T8" fmla="*/ 88 w 354"/>
              <a:gd name="T9" fmla="*/ 70 h 404"/>
              <a:gd name="T10" fmla="*/ 70 w 354"/>
              <a:gd name="T11" fmla="*/ 88 h 404"/>
              <a:gd name="T12" fmla="*/ 70 w 354"/>
              <a:gd name="T13" fmla="*/ 88 h 404"/>
              <a:gd name="T14" fmla="*/ 38 w 354"/>
              <a:gd name="T15" fmla="*/ 177 h 404"/>
              <a:gd name="T16" fmla="*/ 79 w 354"/>
              <a:gd name="T17" fmla="*/ 275 h 404"/>
              <a:gd name="T18" fmla="*/ 177 w 354"/>
              <a:gd name="T19" fmla="*/ 316 h 404"/>
              <a:gd name="T20" fmla="*/ 266 w 354"/>
              <a:gd name="T21" fmla="*/ 284 h 404"/>
              <a:gd name="T22" fmla="*/ 266 w 354"/>
              <a:gd name="T23" fmla="*/ 284 h 404"/>
              <a:gd name="T24" fmla="*/ 284 w 354"/>
              <a:gd name="T25" fmla="*/ 266 h 404"/>
              <a:gd name="T26" fmla="*/ 284 w 354"/>
              <a:gd name="T27" fmla="*/ 266 h 404"/>
              <a:gd name="T28" fmla="*/ 316 w 354"/>
              <a:gd name="T29" fmla="*/ 177 h 404"/>
              <a:gd name="T30" fmla="*/ 335 w 354"/>
              <a:gd name="T31" fmla="*/ 158 h 404"/>
              <a:gd name="T32" fmla="*/ 354 w 354"/>
              <a:gd name="T33" fmla="*/ 177 h 404"/>
              <a:gd name="T34" fmla="*/ 311 w 354"/>
              <a:gd name="T35" fmla="*/ 293 h 404"/>
              <a:gd name="T36" fmla="*/ 325 w 354"/>
              <a:gd name="T37" fmla="*/ 307 h 404"/>
              <a:gd name="T38" fmla="*/ 325 w 354"/>
              <a:gd name="T39" fmla="*/ 325 h 404"/>
              <a:gd name="T40" fmla="*/ 307 w 354"/>
              <a:gd name="T41" fmla="*/ 325 h 404"/>
              <a:gd name="T42" fmla="*/ 293 w 354"/>
              <a:gd name="T43" fmla="*/ 311 h 404"/>
              <a:gd name="T44" fmla="*/ 196 w 354"/>
              <a:gd name="T45" fmla="*/ 353 h 404"/>
              <a:gd name="T46" fmla="*/ 196 w 354"/>
              <a:gd name="T47" fmla="*/ 366 h 404"/>
              <a:gd name="T48" fmla="*/ 246 w 354"/>
              <a:gd name="T49" fmla="*/ 366 h 404"/>
              <a:gd name="T50" fmla="*/ 265 w 354"/>
              <a:gd name="T51" fmla="*/ 385 h 404"/>
              <a:gd name="T52" fmla="*/ 246 w 354"/>
              <a:gd name="T53" fmla="*/ 404 h 404"/>
              <a:gd name="T54" fmla="*/ 107 w 354"/>
              <a:gd name="T55" fmla="*/ 404 h 404"/>
              <a:gd name="T56" fmla="*/ 89 w 354"/>
              <a:gd name="T57" fmla="*/ 385 h 404"/>
              <a:gd name="T58" fmla="*/ 107 w 354"/>
              <a:gd name="T59" fmla="*/ 366 h 404"/>
              <a:gd name="T60" fmla="*/ 158 w 354"/>
              <a:gd name="T61" fmla="*/ 366 h 404"/>
              <a:gd name="T62" fmla="*/ 158 w 354"/>
              <a:gd name="T63" fmla="*/ 353 h 404"/>
              <a:gd name="T64" fmla="*/ 52 w 354"/>
              <a:gd name="T65" fmla="*/ 302 h 404"/>
              <a:gd name="T66" fmla="*/ 0 w 354"/>
              <a:gd name="T67" fmla="*/ 177 h 404"/>
              <a:gd name="T68" fmla="*/ 43 w 354"/>
              <a:gd name="T69" fmla="*/ 61 h 404"/>
              <a:gd name="T70" fmla="*/ 29 w 354"/>
              <a:gd name="T71" fmla="*/ 47 h 404"/>
              <a:gd name="T72" fmla="*/ 29 w 354"/>
              <a:gd name="T73" fmla="*/ 29 h 404"/>
              <a:gd name="T74" fmla="*/ 47 w 354"/>
              <a:gd name="T75" fmla="*/ 29 h 404"/>
              <a:gd name="T76" fmla="*/ 61 w 354"/>
              <a:gd name="T77" fmla="*/ 43 h 404"/>
              <a:gd name="T78" fmla="*/ 177 w 354"/>
              <a:gd name="T79" fmla="*/ 0 h 404"/>
              <a:gd name="T80" fmla="*/ 177 w 354"/>
              <a:gd name="T81" fmla="*/ 63 h 404"/>
              <a:gd name="T82" fmla="*/ 63 w 354"/>
              <a:gd name="T83" fmla="*/ 177 h 404"/>
              <a:gd name="T84" fmla="*/ 177 w 354"/>
              <a:gd name="T85" fmla="*/ 291 h 404"/>
              <a:gd name="T86" fmla="*/ 291 w 354"/>
              <a:gd name="T87" fmla="*/ 177 h 404"/>
              <a:gd name="T88" fmla="*/ 177 w 354"/>
              <a:gd name="T89" fmla="*/ 6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4" h="404">
                <a:moveTo>
                  <a:pt x="177" y="0"/>
                </a:moveTo>
                <a:cubicBezTo>
                  <a:pt x="187" y="0"/>
                  <a:pt x="196" y="9"/>
                  <a:pt x="196" y="19"/>
                </a:cubicBezTo>
                <a:cubicBezTo>
                  <a:pt x="196" y="30"/>
                  <a:pt x="187" y="38"/>
                  <a:pt x="177" y="38"/>
                </a:cubicBezTo>
                <a:cubicBezTo>
                  <a:pt x="143" y="38"/>
                  <a:pt x="112" y="50"/>
                  <a:pt x="88" y="70"/>
                </a:cubicBezTo>
                <a:cubicBezTo>
                  <a:pt x="88" y="70"/>
                  <a:pt x="88" y="70"/>
                  <a:pt x="88" y="70"/>
                </a:cubicBezTo>
                <a:cubicBezTo>
                  <a:pt x="82" y="76"/>
                  <a:pt x="76" y="82"/>
                  <a:pt x="70" y="88"/>
                </a:cubicBezTo>
                <a:cubicBezTo>
                  <a:pt x="70" y="88"/>
                  <a:pt x="70" y="88"/>
                  <a:pt x="70" y="88"/>
                </a:cubicBezTo>
                <a:cubicBezTo>
                  <a:pt x="50" y="112"/>
                  <a:pt x="38" y="143"/>
                  <a:pt x="38" y="177"/>
                </a:cubicBezTo>
                <a:cubicBezTo>
                  <a:pt x="38" y="215"/>
                  <a:pt x="54" y="250"/>
                  <a:pt x="79" y="275"/>
                </a:cubicBezTo>
                <a:cubicBezTo>
                  <a:pt x="104" y="300"/>
                  <a:pt x="139" y="316"/>
                  <a:pt x="177" y="316"/>
                </a:cubicBezTo>
                <a:cubicBezTo>
                  <a:pt x="211" y="316"/>
                  <a:pt x="242" y="304"/>
                  <a:pt x="266" y="284"/>
                </a:cubicBezTo>
                <a:cubicBezTo>
                  <a:pt x="266" y="284"/>
                  <a:pt x="266" y="284"/>
                  <a:pt x="266" y="284"/>
                </a:cubicBezTo>
                <a:cubicBezTo>
                  <a:pt x="272" y="278"/>
                  <a:pt x="278" y="272"/>
                  <a:pt x="284" y="266"/>
                </a:cubicBezTo>
                <a:cubicBezTo>
                  <a:pt x="284" y="266"/>
                  <a:pt x="284" y="266"/>
                  <a:pt x="284" y="266"/>
                </a:cubicBezTo>
                <a:cubicBezTo>
                  <a:pt x="304" y="242"/>
                  <a:pt x="316" y="211"/>
                  <a:pt x="316" y="177"/>
                </a:cubicBezTo>
                <a:cubicBezTo>
                  <a:pt x="316" y="166"/>
                  <a:pt x="324" y="158"/>
                  <a:pt x="335" y="158"/>
                </a:cubicBezTo>
                <a:cubicBezTo>
                  <a:pt x="345" y="158"/>
                  <a:pt x="354" y="166"/>
                  <a:pt x="354" y="177"/>
                </a:cubicBezTo>
                <a:cubicBezTo>
                  <a:pt x="354" y="221"/>
                  <a:pt x="337" y="262"/>
                  <a:pt x="311" y="293"/>
                </a:cubicBezTo>
                <a:cubicBezTo>
                  <a:pt x="325" y="307"/>
                  <a:pt x="325" y="307"/>
                  <a:pt x="325" y="307"/>
                </a:cubicBezTo>
                <a:cubicBezTo>
                  <a:pt x="330" y="312"/>
                  <a:pt x="330" y="320"/>
                  <a:pt x="325" y="325"/>
                </a:cubicBezTo>
                <a:cubicBezTo>
                  <a:pt x="320" y="330"/>
                  <a:pt x="312" y="330"/>
                  <a:pt x="307" y="325"/>
                </a:cubicBezTo>
                <a:cubicBezTo>
                  <a:pt x="293" y="311"/>
                  <a:pt x="293" y="311"/>
                  <a:pt x="293" y="311"/>
                </a:cubicBezTo>
                <a:cubicBezTo>
                  <a:pt x="266" y="334"/>
                  <a:pt x="233" y="349"/>
                  <a:pt x="196" y="353"/>
                </a:cubicBezTo>
                <a:cubicBezTo>
                  <a:pt x="196" y="366"/>
                  <a:pt x="196" y="366"/>
                  <a:pt x="196" y="366"/>
                </a:cubicBezTo>
                <a:cubicBezTo>
                  <a:pt x="246" y="366"/>
                  <a:pt x="246" y="366"/>
                  <a:pt x="246" y="366"/>
                </a:cubicBezTo>
                <a:cubicBezTo>
                  <a:pt x="257" y="366"/>
                  <a:pt x="265" y="375"/>
                  <a:pt x="265" y="385"/>
                </a:cubicBezTo>
                <a:cubicBezTo>
                  <a:pt x="265" y="396"/>
                  <a:pt x="257" y="404"/>
                  <a:pt x="246" y="404"/>
                </a:cubicBezTo>
                <a:cubicBezTo>
                  <a:pt x="107" y="404"/>
                  <a:pt x="107" y="404"/>
                  <a:pt x="107" y="404"/>
                </a:cubicBezTo>
                <a:cubicBezTo>
                  <a:pt x="97" y="404"/>
                  <a:pt x="89" y="396"/>
                  <a:pt x="89" y="385"/>
                </a:cubicBezTo>
                <a:cubicBezTo>
                  <a:pt x="89" y="375"/>
                  <a:pt x="97" y="366"/>
                  <a:pt x="107" y="366"/>
                </a:cubicBezTo>
                <a:cubicBezTo>
                  <a:pt x="158" y="366"/>
                  <a:pt x="158" y="366"/>
                  <a:pt x="158" y="366"/>
                </a:cubicBezTo>
                <a:cubicBezTo>
                  <a:pt x="158" y="353"/>
                  <a:pt x="158" y="353"/>
                  <a:pt x="158" y="353"/>
                </a:cubicBezTo>
                <a:cubicBezTo>
                  <a:pt x="117" y="348"/>
                  <a:pt x="80" y="330"/>
                  <a:pt x="52" y="302"/>
                </a:cubicBezTo>
                <a:cubicBezTo>
                  <a:pt x="20" y="270"/>
                  <a:pt x="0" y="226"/>
                  <a:pt x="0" y="177"/>
                </a:cubicBezTo>
                <a:cubicBezTo>
                  <a:pt x="0" y="133"/>
                  <a:pt x="16" y="92"/>
                  <a:pt x="43" y="61"/>
                </a:cubicBezTo>
                <a:cubicBezTo>
                  <a:pt x="29" y="47"/>
                  <a:pt x="29" y="47"/>
                  <a:pt x="29" y="47"/>
                </a:cubicBezTo>
                <a:cubicBezTo>
                  <a:pt x="24" y="42"/>
                  <a:pt x="24" y="34"/>
                  <a:pt x="29" y="29"/>
                </a:cubicBezTo>
                <a:cubicBezTo>
                  <a:pt x="34" y="24"/>
                  <a:pt x="42" y="24"/>
                  <a:pt x="47" y="29"/>
                </a:cubicBezTo>
                <a:cubicBezTo>
                  <a:pt x="61" y="43"/>
                  <a:pt x="61" y="43"/>
                  <a:pt x="61" y="43"/>
                </a:cubicBezTo>
                <a:cubicBezTo>
                  <a:pt x="92" y="16"/>
                  <a:pt x="133" y="0"/>
                  <a:pt x="177" y="0"/>
                </a:cubicBezTo>
                <a:close/>
                <a:moveTo>
                  <a:pt x="177" y="63"/>
                </a:moveTo>
                <a:cubicBezTo>
                  <a:pt x="114" y="63"/>
                  <a:pt x="63" y="114"/>
                  <a:pt x="63" y="177"/>
                </a:cubicBezTo>
                <a:cubicBezTo>
                  <a:pt x="63" y="240"/>
                  <a:pt x="114" y="291"/>
                  <a:pt x="177" y="291"/>
                </a:cubicBezTo>
                <a:cubicBezTo>
                  <a:pt x="240" y="291"/>
                  <a:pt x="291" y="240"/>
                  <a:pt x="291" y="177"/>
                </a:cubicBezTo>
                <a:cubicBezTo>
                  <a:pt x="291" y="114"/>
                  <a:pt x="240" y="63"/>
                  <a:pt x="177" y="63"/>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nvGrpSpPr>
          <p:cNvPr id="26" name="Group 52"/>
          <p:cNvGrpSpPr/>
          <p:nvPr/>
        </p:nvGrpSpPr>
        <p:grpSpPr>
          <a:xfrm>
            <a:off x="1067593" y="4053545"/>
            <a:ext cx="329671" cy="247677"/>
            <a:chOff x="7237413" y="2154238"/>
            <a:chExt cx="925512" cy="695325"/>
          </a:xfrm>
          <a:solidFill>
            <a:schemeClr val="accent4"/>
          </a:solidFill>
        </p:grpSpPr>
        <p:sp>
          <p:nvSpPr>
            <p:cNvPr id="27" name="Freeform 32"/>
            <p:cNvSpPr>
              <a:spLocks/>
            </p:cNvSpPr>
            <p:nvPr/>
          </p:nvSpPr>
          <p:spPr bwMode="auto">
            <a:xfrm>
              <a:off x="7237413" y="2154238"/>
              <a:ext cx="868362" cy="695325"/>
            </a:xfrm>
            <a:custGeom>
              <a:avLst/>
              <a:gdLst>
                <a:gd name="T0" fmla="*/ 39 w 391"/>
                <a:gd name="T1" fmla="*/ 0 h 313"/>
                <a:gd name="T2" fmla="*/ 352 w 391"/>
                <a:gd name="T3" fmla="*/ 0 h 313"/>
                <a:gd name="T4" fmla="*/ 391 w 391"/>
                <a:gd name="T5" fmla="*/ 39 h 313"/>
                <a:gd name="T6" fmla="*/ 391 w 391"/>
                <a:gd name="T7" fmla="*/ 65 h 313"/>
                <a:gd name="T8" fmla="*/ 267 w 391"/>
                <a:gd name="T9" fmla="*/ 65 h 313"/>
                <a:gd name="T10" fmla="*/ 182 w 391"/>
                <a:gd name="T11" fmla="*/ 150 h 313"/>
                <a:gd name="T12" fmla="*/ 267 w 391"/>
                <a:gd name="T13" fmla="*/ 235 h 313"/>
                <a:gd name="T14" fmla="*/ 391 w 391"/>
                <a:gd name="T15" fmla="*/ 235 h 313"/>
                <a:gd name="T16" fmla="*/ 391 w 391"/>
                <a:gd name="T17" fmla="*/ 274 h 313"/>
                <a:gd name="T18" fmla="*/ 352 w 391"/>
                <a:gd name="T19" fmla="*/ 313 h 313"/>
                <a:gd name="T20" fmla="*/ 39 w 391"/>
                <a:gd name="T21" fmla="*/ 313 h 313"/>
                <a:gd name="T22" fmla="*/ 0 w 391"/>
                <a:gd name="T23" fmla="*/ 274 h 313"/>
                <a:gd name="T24" fmla="*/ 0 w 391"/>
                <a:gd name="T25" fmla="*/ 39 h 313"/>
                <a:gd name="T26" fmla="*/ 39 w 391"/>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313">
                  <a:moveTo>
                    <a:pt x="39" y="0"/>
                  </a:moveTo>
                  <a:cubicBezTo>
                    <a:pt x="352" y="0"/>
                    <a:pt x="352" y="0"/>
                    <a:pt x="352" y="0"/>
                  </a:cubicBezTo>
                  <a:cubicBezTo>
                    <a:pt x="373" y="0"/>
                    <a:pt x="391" y="18"/>
                    <a:pt x="391" y="39"/>
                  </a:cubicBezTo>
                  <a:cubicBezTo>
                    <a:pt x="391" y="65"/>
                    <a:pt x="391" y="65"/>
                    <a:pt x="391" y="65"/>
                  </a:cubicBezTo>
                  <a:cubicBezTo>
                    <a:pt x="267" y="65"/>
                    <a:pt x="267" y="65"/>
                    <a:pt x="267" y="65"/>
                  </a:cubicBezTo>
                  <a:cubicBezTo>
                    <a:pt x="220" y="65"/>
                    <a:pt x="182" y="103"/>
                    <a:pt x="182" y="150"/>
                  </a:cubicBezTo>
                  <a:cubicBezTo>
                    <a:pt x="182" y="197"/>
                    <a:pt x="220" y="235"/>
                    <a:pt x="267" y="235"/>
                  </a:cubicBezTo>
                  <a:cubicBezTo>
                    <a:pt x="391" y="235"/>
                    <a:pt x="391" y="235"/>
                    <a:pt x="391" y="235"/>
                  </a:cubicBezTo>
                  <a:cubicBezTo>
                    <a:pt x="391" y="274"/>
                    <a:pt x="391" y="274"/>
                    <a:pt x="391" y="274"/>
                  </a:cubicBezTo>
                  <a:cubicBezTo>
                    <a:pt x="391" y="295"/>
                    <a:pt x="373" y="313"/>
                    <a:pt x="352" y="313"/>
                  </a:cubicBezTo>
                  <a:cubicBezTo>
                    <a:pt x="39" y="313"/>
                    <a:pt x="39" y="313"/>
                    <a:pt x="39" y="313"/>
                  </a:cubicBezTo>
                  <a:cubicBezTo>
                    <a:pt x="18" y="313"/>
                    <a:pt x="0" y="295"/>
                    <a:pt x="0" y="274"/>
                  </a:cubicBezTo>
                  <a:cubicBezTo>
                    <a:pt x="0" y="39"/>
                    <a:pt x="0" y="39"/>
                    <a:pt x="0" y="39"/>
                  </a:cubicBezTo>
                  <a:cubicBezTo>
                    <a:pt x="0" y="18"/>
                    <a:pt x="18"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28" name="Freeform 33"/>
            <p:cNvSpPr>
              <a:spLocks noEditPoints="1"/>
            </p:cNvSpPr>
            <p:nvPr/>
          </p:nvSpPr>
          <p:spPr bwMode="auto">
            <a:xfrm>
              <a:off x="7699375" y="2355851"/>
              <a:ext cx="463550" cy="261938"/>
            </a:xfrm>
            <a:custGeom>
              <a:avLst/>
              <a:gdLst>
                <a:gd name="T0" fmla="*/ 183 w 209"/>
                <a:gd name="T1" fmla="*/ 0 h 118"/>
                <a:gd name="T2" fmla="*/ 59 w 209"/>
                <a:gd name="T3" fmla="*/ 0 h 118"/>
                <a:gd name="T4" fmla="*/ 0 w 209"/>
                <a:gd name="T5" fmla="*/ 59 h 118"/>
                <a:gd name="T6" fmla="*/ 59 w 209"/>
                <a:gd name="T7" fmla="*/ 118 h 118"/>
                <a:gd name="T8" fmla="*/ 183 w 209"/>
                <a:gd name="T9" fmla="*/ 118 h 118"/>
                <a:gd name="T10" fmla="*/ 209 w 209"/>
                <a:gd name="T11" fmla="*/ 91 h 118"/>
                <a:gd name="T12" fmla="*/ 209 w 209"/>
                <a:gd name="T13" fmla="*/ 26 h 118"/>
                <a:gd name="T14" fmla="*/ 183 w 209"/>
                <a:gd name="T15" fmla="*/ 0 h 118"/>
                <a:gd name="T16" fmla="*/ 59 w 209"/>
                <a:gd name="T17" fmla="*/ 78 h 118"/>
                <a:gd name="T18" fmla="*/ 39 w 209"/>
                <a:gd name="T19" fmla="*/ 59 h 118"/>
                <a:gd name="T20" fmla="*/ 59 w 209"/>
                <a:gd name="T21" fmla="*/ 39 h 118"/>
                <a:gd name="T22" fmla="*/ 79 w 209"/>
                <a:gd name="T23" fmla="*/ 59 h 118"/>
                <a:gd name="T24" fmla="*/ 59 w 209"/>
                <a:gd name="T25" fmla="*/ 7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18">
                  <a:moveTo>
                    <a:pt x="183" y="0"/>
                  </a:moveTo>
                  <a:cubicBezTo>
                    <a:pt x="59" y="0"/>
                    <a:pt x="59" y="0"/>
                    <a:pt x="59" y="0"/>
                  </a:cubicBezTo>
                  <a:cubicBezTo>
                    <a:pt x="27" y="0"/>
                    <a:pt x="0" y="27"/>
                    <a:pt x="0" y="59"/>
                  </a:cubicBezTo>
                  <a:cubicBezTo>
                    <a:pt x="0" y="91"/>
                    <a:pt x="27" y="118"/>
                    <a:pt x="59" y="118"/>
                  </a:cubicBezTo>
                  <a:cubicBezTo>
                    <a:pt x="183" y="118"/>
                    <a:pt x="183" y="118"/>
                    <a:pt x="183" y="118"/>
                  </a:cubicBezTo>
                  <a:cubicBezTo>
                    <a:pt x="197" y="118"/>
                    <a:pt x="209" y="106"/>
                    <a:pt x="209" y="91"/>
                  </a:cubicBezTo>
                  <a:cubicBezTo>
                    <a:pt x="209" y="26"/>
                    <a:pt x="209" y="26"/>
                    <a:pt x="209" y="26"/>
                  </a:cubicBezTo>
                  <a:cubicBezTo>
                    <a:pt x="209" y="12"/>
                    <a:pt x="197" y="0"/>
                    <a:pt x="183" y="0"/>
                  </a:cubicBezTo>
                  <a:close/>
                  <a:moveTo>
                    <a:pt x="59" y="78"/>
                  </a:moveTo>
                  <a:cubicBezTo>
                    <a:pt x="48" y="78"/>
                    <a:pt x="39" y="70"/>
                    <a:pt x="39" y="59"/>
                  </a:cubicBezTo>
                  <a:cubicBezTo>
                    <a:pt x="39" y="48"/>
                    <a:pt x="48" y="39"/>
                    <a:pt x="59" y="39"/>
                  </a:cubicBezTo>
                  <a:cubicBezTo>
                    <a:pt x="70" y="39"/>
                    <a:pt x="79" y="48"/>
                    <a:pt x="79" y="59"/>
                  </a:cubicBezTo>
                  <a:cubicBezTo>
                    <a:pt x="79" y="70"/>
                    <a:pt x="70" y="78"/>
                    <a:pt x="5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sp>
        <p:nvSpPr>
          <p:cNvPr id="29" name="Freeform 31"/>
          <p:cNvSpPr>
            <a:spLocks noEditPoints="1"/>
          </p:cNvSpPr>
          <p:nvPr/>
        </p:nvSpPr>
        <p:spPr bwMode="auto">
          <a:xfrm>
            <a:off x="5061497" y="4965290"/>
            <a:ext cx="318728" cy="318375"/>
          </a:xfrm>
          <a:custGeom>
            <a:avLst/>
            <a:gdLst>
              <a:gd name="T0" fmla="*/ 363 w 380"/>
              <a:gd name="T1" fmla="*/ 315 h 380"/>
              <a:gd name="T2" fmla="*/ 293 w 380"/>
              <a:gd name="T3" fmla="*/ 335 h 380"/>
              <a:gd name="T4" fmla="*/ 225 w 380"/>
              <a:gd name="T5" fmla="*/ 376 h 380"/>
              <a:gd name="T6" fmla="*/ 220 w 380"/>
              <a:gd name="T7" fmla="*/ 380 h 380"/>
              <a:gd name="T8" fmla="*/ 214 w 380"/>
              <a:gd name="T9" fmla="*/ 380 h 380"/>
              <a:gd name="T10" fmla="*/ 190 w 380"/>
              <a:gd name="T11" fmla="*/ 380 h 380"/>
              <a:gd name="T12" fmla="*/ 166 w 380"/>
              <a:gd name="T13" fmla="*/ 380 h 380"/>
              <a:gd name="T14" fmla="*/ 161 w 380"/>
              <a:gd name="T15" fmla="*/ 380 h 380"/>
              <a:gd name="T16" fmla="*/ 156 w 380"/>
              <a:gd name="T17" fmla="*/ 376 h 380"/>
              <a:gd name="T18" fmla="*/ 87 w 380"/>
              <a:gd name="T19" fmla="*/ 335 h 380"/>
              <a:gd name="T20" fmla="*/ 17 w 380"/>
              <a:gd name="T21" fmla="*/ 315 h 380"/>
              <a:gd name="T22" fmla="*/ 0 w 380"/>
              <a:gd name="T23" fmla="*/ 297 h 380"/>
              <a:gd name="T24" fmla="*/ 18 w 380"/>
              <a:gd name="T25" fmla="*/ 279 h 380"/>
              <a:gd name="T26" fmla="*/ 21 w 380"/>
              <a:gd name="T27" fmla="*/ 279 h 380"/>
              <a:gd name="T28" fmla="*/ 102 w 380"/>
              <a:gd name="T29" fmla="*/ 302 h 380"/>
              <a:gd name="T30" fmla="*/ 172 w 380"/>
              <a:gd name="T31" fmla="*/ 344 h 380"/>
              <a:gd name="T32" fmla="*/ 190 w 380"/>
              <a:gd name="T33" fmla="*/ 344 h 380"/>
              <a:gd name="T34" fmla="*/ 208 w 380"/>
              <a:gd name="T35" fmla="*/ 344 h 380"/>
              <a:gd name="T36" fmla="*/ 279 w 380"/>
              <a:gd name="T37" fmla="*/ 302 h 380"/>
              <a:gd name="T38" fmla="*/ 359 w 380"/>
              <a:gd name="T39" fmla="*/ 279 h 380"/>
              <a:gd name="T40" fmla="*/ 362 w 380"/>
              <a:gd name="T41" fmla="*/ 279 h 380"/>
              <a:gd name="T42" fmla="*/ 380 w 380"/>
              <a:gd name="T43" fmla="*/ 297 h 380"/>
              <a:gd name="T44" fmla="*/ 363 w 380"/>
              <a:gd name="T45" fmla="*/ 315 h 380"/>
              <a:gd name="T46" fmla="*/ 178 w 380"/>
              <a:gd name="T47" fmla="*/ 303 h 380"/>
              <a:gd name="T48" fmla="*/ 178 w 380"/>
              <a:gd name="T49" fmla="*/ 71 h 380"/>
              <a:gd name="T50" fmla="*/ 173 w 380"/>
              <a:gd name="T51" fmla="*/ 61 h 380"/>
              <a:gd name="T52" fmla="*/ 99 w 380"/>
              <a:gd name="T53" fmla="*/ 21 h 380"/>
              <a:gd name="T54" fmla="*/ 13 w 380"/>
              <a:gd name="T55" fmla="*/ 0 h 380"/>
              <a:gd name="T56" fmla="*/ 0 w 380"/>
              <a:gd name="T57" fmla="*/ 12 h 380"/>
              <a:gd name="T58" fmla="*/ 0 w 380"/>
              <a:gd name="T59" fmla="*/ 244 h 380"/>
              <a:gd name="T60" fmla="*/ 12 w 380"/>
              <a:gd name="T61" fmla="*/ 255 h 380"/>
              <a:gd name="T62" fmla="*/ 91 w 380"/>
              <a:gd name="T63" fmla="*/ 274 h 380"/>
              <a:gd name="T64" fmla="*/ 159 w 380"/>
              <a:gd name="T65" fmla="*/ 312 h 380"/>
              <a:gd name="T66" fmla="*/ 176 w 380"/>
              <a:gd name="T67" fmla="*/ 310 h 380"/>
              <a:gd name="T68" fmla="*/ 178 w 380"/>
              <a:gd name="T69" fmla="*/ 303 h 380"/>
              <a:gd name="T70" fmla="*/ 202 w 380"/>
              <a:gd name="T71" fmla="*/ 303 h 380"/>
              <a:gd name="T72" fmla="*/ 204 w 380"/>
              <a:gd name="T73" fmla="*/ 310 h 380"/>
              <a:gd name="T74" fmla="*/ 221 w 380"/>
              <a:gd name="T75" fmla="*/ 312 h 380"/>
              <a:gd name="T76" fmla="*/ 290 w 380"/>
              <a:gd name="T77" fmla="*/ 274 h 380"/>
              <a:gd name="T78" fmla="*/ 368 w 380"/>
              <a:gd name="T79" fmla="*/ 255 h 380"/>
              <a:gd name="T80" fmla="*/ 380 w 380"/>
              <a:gd name="T81" fmla="*/ 244 h 380"/>
              <a:gd name="T82" fmla="*/ 380 w 380"/>
              <a:gd name="T83" fmla="*/ 12 h 380"/>
              <a:gd name="T84" fmla="*/ 367 w 380"/>
              <a:gd name="T85" fmla="*/ 0 h 380"/>
              <a:gd name="T86" fmla="*/ 281 w 380"/>
              <a:gd name="T87" fmla="*/ 21 h 380"/>
              <a:gd name="T88" fmla="*/ 208 w 380"/>
              <a:gd name="T89" fmla="*/ 61 h 380"/>
              <a:gd name="T90" fmla="*/ 202 w 380"/>
              <a:gd name="T91" fmla="*/ 71 h 380"/>
              <a:gd name="T92" fmla="*/ 202 w 380"/>
              <a:gd name="T93" fmla="*/ 303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0" h="380">
                <a:moveTo>
                  <a:pt x="363" y="315"/>
                </a:moveTo>
                <a:cubicBezTo>
                  <a:pt x="339" y="318"/>
                  <a:pt x="316" y="324"/>
                  <a:pt x="293" y="335"/>
                </a:cubicBezTo>
                <a:cubicBezTo>
                  <a:pt x="270" y="345"/>
                  <a:pt x="247" y="359"/>
                  <a:pt x="225" y="376"/>
                </a:cubicBezTo>
                <a:cubicBezTo>
                  <a:pt x="220" y="380"/>
                  <a:pt x="220" y="380"/>
                  <a:pt x="220" y="380"/>
                </a:cubicBezTo>
                <a:cubicBezTo>
                  <a:pt x="214" y="380"/>
                  <a:pt x="214" y="380"/>
                  <a:pt x="214" y="380"/>
                </a:cubicBezTo>
                <a:cubicBezTo>
                  <a:pt x="190" y="380"/>
                  <a:pt x="190" y="380"/>
                  <a:pt x="190" y="380"/>
                </a:cubicBezTo>
                <a:cubicBezTo>
                  <a:pt x="166" y="380"/>
                  <a:pt x="166" y="380"/>
                  <a:pt x="166" y="380"/>
                </a:cubicBezTo>
                <a:cubicBezTo>
                  <a:pt x="161" y="380"/>
                  <a:pt x="161" y="380"/>
                  <a:pt x="161" y="380"/>
                </a:cubicBezTo>
                <a:cubicBezTo>
                  <a:pt x="156" y="376"/>
                  <a:pt x="156" y="376"/>
                  <a:pt x="156" y="376"/>
                </a:cubicBezTo>
                <a:cubicBezTo>
                  <a:pt x="133" y="359"/>
                  <a:pt x="110" y="345"/>
                  <a:pt x="87" y="335"/>
                </a:cubicBezTo>
                <a:cubicBezTo>
                  <a:pt x="65" y="324"/>
                  <a:pt x="41" y="318"/>
                  <a:pt x="17" y="315"/>
                </a:cubicBezTo>
                <a:cubicBezTo>
                  <a:pt x="8" y="314"/>
                  <a:pt x="0" y="306"/>
                  <a:pt x="0" y="297"/>
                </a:cubicBezTo>
                <a:cubicBezTo>
                  <a:pt x="0" y="287"/>
                  <a:pt x="8" y="279"/>
                  <a:pt x="18" y="279"/>
                </a:cubicBezTo>
                <a:cubicBezTo>
                  <a:pt x="19" y="279"/>
                  <a:pt x="20" y="279"/>
                  <a:pt x="21" y="279"/>
                </a:cubicBezTo>
                <a:cubicBezTo>
                  <a:pt x="49" y="283"/>
                  <a:pt x="76" y="291"/>
                  <a:pt x="102" y="302"/>
                </a:cubicBezTo>
                <a:cubicBezTo>
                  <a:pt x="126" y="313"/>
                  <a:pt x="149" y="327"/>
                  <a:pt x="172" y="344"/>
                </a:cubicBezTo>
                <a:cubicBezTo>
                  <a:pt x="190" y="344"/>
                  <a:pt x="190" y="344"/>
                  <a:pt x="190" y="344"/>
                </a:cubicBezTo>
                <a:cubicBezTo>
                  <a:pt x="208" y="344"/>
                  <a:pt x="208" y="344"/>
                  <a:pt x="208" y="344"/>
                </a:cubicBezTo>
                <a:cubicBezTo>
                  <a:pt x="231" y="327"/>
                  <a:pt x="255" y="313"/>
                  <a:pt x="279" y="302"/>
                </a:cubicBezTo>
                <a:cubicBezTo>
                  <a:pt x="304" y="291"/>
                  <a:pt x="331" y="283"/>
                  <a:pt x="359" y="279"/>
                </a:cubicBezTo>
                <a:cubicBezTo>
                  <a:pt x="360" y="279"/>
                  <a:pt x="361" y="279"/>
                  <a:pt x="362" y="279"/>
                </a:cubicBezTo>
                <a:cubicBezTo>
                  <a:pt x="372" y="279"/>
                  <a:pt x="380" y="287"/>
                  <a:pt x="380" y="297"/>
                </a:cubicBezTo>
                <a:cubicBezTo>
                  <a:pt x="380" y="306"/>
                  <a:pt x="373" y="314"/>
                  <a:pt x="363" y="315"/>
                </a:cubicBezTo>
                <a:close/>
                <a:moveTo>
                  <a:pt x="178" y="303"/>
                </a:moveTo>
                <a:cubicBezTo>
                  <a:pt x="178" y="71"/>
                  <a:pt x="178" y="71"/>
                  <a:pt x="178" y="71"/>
                </a:cubicBezTo>
                <a:cubicBezTo>
                  <a:pt x="178" y="67"/>
                  <a:pt x="176" y="63"/>
                  <a:pt x="173" y="61"/>
                </a:cubicBezTo>
                <a:cubicBezTo>
                  <a:pt x="149" y="44"/>
                  <a:pt x="124" y="31"/>
                  <a:pt x="99" y="21"/>
                </a:cubicBezTo>
                <a:cubicBezTo>
                  <a:pt x="71" y="10"/>
                  <a:pt x="42" y="3"/>
                  <a:pt x="13" y="0"/>
                </a:cubicBezTo>
                <a:cubicBezTo>
                  <a:pt x="6" y="0"/>
                  <a:pt x="0" y="5"/>
                  <a:pt x="0" y="12"/>
                </a:cubicBezTo>
                <a:cubicBezTo>
                  <a:pt x="0" y="244"/>
                  <a:pt x="0" y="244"/>
                  <a:pt x="0" y="244"/>
                </a:cubicBezTo>
                <a:cubicBezTo>
                  <a:pt x="0" y="250"/>
                  <a:pt x="6" y="255"/>
                  <a:pt x="12" y="255"/>
                </a:cubicBezTo>
                <a:cubicBezTo>
                  <a:pt x="39" y="258"/>
                  <a:pt x="65" y="264"/>
                  <a:pt x="91" y="274"/>
                </a:cubicBezTo>
                <a:cubicBezTo>
                  <a:pt x="114" y="284"/>
                  <a:pt x="137" y="296"/>
                  <a:pt x="159" y="312"/>
                </a:cubicBezTo>
                <a:cubicBezTo>
                  <a:pt x="165" y="316"/>
                  <a:pt x="172" y="315"/>
                  <a:pt x="176" y="310"/>
                </a:cubicBezTo>
                <a:cubicBezTo>
                  <a:pt x="177" y="308"/>
                  <a:pt x="178" y="305"/>
                  <a:pt x="178" y="303"/>
                </a:cubicBezTo>
                <a:close/>
                <a:moveTo>
                  <a:pt x="202" y="303"/>
                </a:moveTo>
                <a:cubicBezTo>
                  <a:pt x="202" y="305"/>
                  <a:pt x="203" y="308"/>
                  <a:pt x="204" y="310"/>
                </a:cubicBezTo>
                <a:cubicBezTo>
                  <a:pt x="208" y="315"/>
                  <a:pt x="216" y="316"/>
                  <a:pt x="221" y="312"/>
                </a:cubicBezTo>
                <a:cubicBezTo>
                  <a:pt x="243" y="296"/>
                  <a:pt x="266" y="284"/>
                  <a:pt x="290" y="274"/>
                </a:cubicBezTo>
                <a:cubicBezTo>
                  <a:pt x="315" y="264"/>
                  <a:pt x="342" y="258"/>
                  <a:pt x="368" y="255"/>
                </a:cubicBezTo>
                <a:cubicBezTo>
                  <a:pt x="374" y="255"/>
                  <a:pt x="380" y="250"/>
                  <a:pt x="380" y="244"/>
                </a:cubicBezTo>
                <a:cubicBezTo>
                  <a:pt x="380" y="12"/>
                  <a:pt x="380" y="12"/>
                  <a:pt x="380" y="12"/>
                </a:cubicBezTo>
                <a:cubicBezTo>
                  <a:pt x="380" y="5"/>
                  <a:pt x="374" y="0"/>
                  <a:pt x="367" y="0"/>
                </a:cubicBezTo>
                <a:cubicBezTo>
                  <a:pt x="338" y="3"/>
                  <a:pt x="309" y="10"/>
                  <a:pt x="281" y="21"/>
                </a:cubicBezTo>
                <a:cubicBezTo>
                  <a:pt x="256" y="31"/>
                  <a:pt x="231" y="44"/>
                  <a:pt x="208" y="61"/>
                </a:cubicBezTo>
                <a:cubicBezTo>
                  <a:pt x="204" y="63"/>
                  <a:pt x="202" y="67"/>
                  <a:pt x="202" y="71"/>
                </a:cubicBezTo>
                <a:lnTo>
                  <a:pt x="202" y="30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30" name="Freeform 47"/>
          <p:cNvSpPr>
            <a:spLocks noEditPoints="1"/>
          </p:cNvSpPr>
          <p:nvPr/>
        </p:nvSpPr>
        <p:spPr bwMode="auto">
          <a:xfrm>
            <a:off x="5112795" y="1469957"/>
            <a:ext cx="216132" cy="344460"/>
          </a:xfrm>
          <a:custGeom>
            <a:avLst/>
            <a:gdLst>
              <a:gd name="T0" fmla="*/ 41 w 276"/>
              <a:gd name="T1" fmla="*/ 0 h 440"/>
              <a:gd name="T2" fmla="*/ 234 w 276"/>
              <a:gd name="T3" fmla="*/ 0 h 440"/>
              <a:gd name="T4" fmla="*/ 276 w 276"/>
              <a:gd name="T5" fmla="*/ 41 h 440"/>
              <a:gd name="T6" fmla="*/ 276 w 276"/>
              <a:gd name="T7" fmla="*/ 399 h 440"/>
              <a:gd name="T8" fmla="*/ 234 w 276"/>
              <a:gd name="T9" fmla="*/ 440 h 440"/>
              <a:gd name="T10" fmla="*/ 193 w 276"/>
              <a:gd name="T11" fmla="*/ 440 h 440"/>
              <a:gd name="T12" fmla="*/ 83 w 276"/>
              <a:gd name="T13" fmla="*/ 440 h 440"/>
              <a:gd name="T14" fmla="*/ 41 w 276"/>
              <a:gd name="T15" fmla="*/ 440 h 440"/>
              <a:gd name="T16" fmla="*/ 0 w 276"/>
              <a:gd name="T17" fmla="*/ 399 h 440"/>
              <a:gd name="T18" fmla="*/ 0 w 276"/>
              <a:gd name="T19" fmla="*/ 41 h 440"/>
              <a:gd name="T20" fmla="*/ 41 w 276"/>
              <a:gd name="T21" fmla="*/ 0 h 440"/>
              <a:gd name="T22" fmla="*/ 55 w 276"/>
              <a:gd name="T23" fmla="*/ 41 h 440"/>
              <a:gd name="T24" fmla="*/ 41 w 276"/>
              <a:gd name="T25" fmla="*/ 55 h 440"/>
              <a:gd name="T26" fmla="*/ 41 w 276"/>
              <a:gd name="T27" fmla="*/ 317 h 440"/>
              <a:gd name="T28" fmla="*/ 55 w 276"/>
              <a:gd name="T29" fmla="*/ 330 h 440"/>
              <a:gd name="T30" fmla="*/ 220 w 276"/>
              <a:gd name="T31" fmla="*/ 330 h 440"/>
              <a:gd name="T32" fmla="*/ 234 w 276"/>
              <a:gd name="T33" fmla="*/ 317 h 440"/>
              <a:gd name="T34" fmla="*/ 234 w 276"/>
              <a:gd name="T35" fmla="*/ 55 h 440"/>
              <a:gd name="T36" fmla="*/ 220 w 276"/>
              <a:gd name="T37" fmla="*/ 41 h 440"/>
              <a:gd name="T38" fmla="*/ 55 w 276"/>
              <a:gd name="T39" fmla="*/ 41 h 440"/>
              <a:gd name="T40" fmla="*/ 138 w 276"/>
              <a:gd name="T41" fmla="*/ 365 h 440"/>
              <a:gd name="T42" fmla="*/ 117 w 276"/>
              <a:gd name="T43" fmla="*/ 385 h 440"/>
              <a:gd name="T44" fmla="*/ 138 w 276"/>
              <a:gd name="T45" fmla="*/ 406 h 440"/>
              <a:gd name="T46" fmla="*/ 159 w 276"/>
              <a:gd name="T47" fmla="*/ 385 h 440"/>
              <a:gd name="T48" fmla="*/ 138 w 276"/>
              <a:gd name="T49" fmla="*/ 36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440">
                <a:moveTo>
                  <a:pt x="41" y="0"/>
                </a:moveTo>
                <a:cubicBezTo>
                  <a:pt x="234" y="0"/>
                  <a:pt x="234" y="0"/>
                  <a:pt x="234" y="0"/>
                </a:cubicBezTo>
                <a:cubicBezTo>
                  <a:pt x="257" y="0"/>
                  <a:pt x="276" y="18"/>
                  <a:pt x="276" y="41"/>
                </a:cubicBezTo>
                <a:cubicBezTo>
                  <a:pt x="276" y="399"/>
                  <a:pt x="276" y="399"/>
                  <a:pt x="276" y="399"/>
                </a:cubicBezTo>
                <a:cubicBezTo>
                  <a:pt x="276" y="422"/>
                  <a:pt x="257" y="440"/>
                  <a:pt x="234" y="440"/>
                </a:cubicBezTo>
                <a:cubicBezTo>
                  <a:pt x="193" y="440"/>
                  <a:pt x="193" y="440"/>
                  <a:pt x="193" y="440"/>
                </a:cubicBezTo>
                <a:cubicBezTo>
                  <a:pt x="83" y="440"/>
                  <a:pt x="83" y="440"/>
                  <a:pt x="83" y="440"/>
                </a:cubicBezTo>
                <a:cubicBezTo>
                  <a:pt x="41" y="440"/>
                  <a:pt x="41" y="440"/>
                  <a:pt x="41" y="440"/>
                </a:cubicBezTo>
                <a:cubicBezTo>
                  <a:pt x="19" y="440"/>
                  <a:pt x="0" y="422"/>
                  <a:pt x="0" y="399"/>
                </a:cubicBezTo>
                <a:cubicBezTo>
                  <a:pt x="0" y="41"/>
                  <a:pt x="0" y="41"/>
                  <a:pt x="0" y="41"/>
                </a:cubicBezTo>
                <a:cubicBezTo>
                  <a:pt x="0" y="18"/>
                  <a:pt x="19" y="0"/>
                  <a:pt x="41" y="0"/>
                </a:cubicBezTo>
                <a:close/>
                <a:moveTo>
                  <a:pt x="55" y="41"/>
                </a:moveTo>
                <a:cubicBezTo>
                  <a:pt x="48" y="41"/>
                  <a:pt x="41" y="47"/>
                  <a:pt x="41" y="55"/>
                </a:cubicBezTo>
                <a:cubicBezTo>
                  <a:pt x="41" y="317"/>
                  <a:pt x="41" y="317"/>
                  <a:pt x="41" y="317"/>
                </a:cubicBezTo>
                <a:cubicBezTo>
                  <a:pt x="41" y="324"/>
                  <a:pt x="48" y="330"/>
                  <a:pt x="55" y="330"/>
                </a:cubicBezTo>
                <a:cubicBezTo>
                  <a:pt x="220" y="330"/>
                  <a:pt x="220" y="330"/>
                  <a:pt x="220" y="330"/>
                </a:cubicBezTo>
                <a:cubicBezTo>
                  <a:pt x="228" y="330"/>
                  <a:pt x="234" y="324"/>
                  <a:pt x="234" y="317"/>
                </a:cubicBezTo>
                <a:cubicBezTo>
                  <a:pt x="234" y="55"/>
                  <a:pt x="234" y="55"/>
                  <a:pt x="234" y="55"/>
                </a:cubicBezTo>
                <a:cubicBezTo>
                  <a:pt x="234" y="47"/>
                  <a:pt x="228" y="41"/>
                  <a:pt x="220" y="41"/>
                </a:cubicBezTo>
                <a:cubicBezTo>
                  <a:pt x="55" y="41"/>
                  <a:pt x="55" y="41"/>
                  <a:pt x="55" y="41"/>
                </a:cubicBezTo>
                <a:close/>
                <a:moveTo>
                  <a:pt x="138" y="365"/>
                </a:moveTo>
                <a:cubicBezTo>
                  <a:pt x="126" y="365"/>
                  <a:pt x="117" y="374"/>
                  <a:pt x="117" y="385"/>
                </a:cubicBezTo>
                <a:cubicBezTo>
                  <a:pt x="117" y="397"/>
                  <a:pt x="126" y="406"/>
                  <a:pt x="138" y="406"/>
                </a:cubicBezTo>
                <a:cubicBezTo>
                  <a:pt x="149" y="406"/>
                  <a:pt x="159" y="397"/>
                  <a:pt x="159" y="385"/>
                </a:cubicBezTo>
                <a:cubicBezTo>
                  <a:pt x="159" y="374"/>
                  <a:pt x="149" y="365"/>
                  <a:pt x="138" y="36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31" name="Freeform 27"/>
          <p:cNvSpPr>
            <a:spLocks noEditPoints="1"/>
          </p:cNvSpPr>
          <p:nvPr/>
        </p:nvSpPr>
        <p:spPr bwMode="auto">
          <a:xfrm>
            <a:off x="5058773" y="2292757"/>
            <a:ext cx="324177" cy="370345"/>
          </a:xfrm>
          <a:custGeom>
            <a:avLst/>
            <a:gdLst>
              <a:gd name="T0" fmla="*/ 7 w 398"/>
              <a:gd name="T1" fmla="*/ 45 h 455"/>
              <a:gd name="T2" fmla="*/ 199 w 398"/>
              <a:gd name="T3" fmla="*/ 0 h 455"/>
              <a:gd name="T4" fmla="*/ 308 w 398"/>
              <a:gd name="T5" fmla="*/ 12 h 455"/>
              <a:gd name="T6" fmla="*/ 392 w 398"/>
              <a:gd name="T7" fmla="*/ 45 h 455"/>
              <a:gd name="T8" fmla="*/ 398 w 398"/>
              <a:gd name="T9" fmla="*/ 57 h 455"/>
              <a:gd name="T10" fmla="*/ 398 w 398"/>
              <a:gd name="T11" fmla="*/ 227 h 455"/>
              <a:gd name="T12" fmla="*/ 342 w 398"/>
              <a:gd name="T13" fmla="*/ 359 h 455"/>
              <a:gd name="T14" fmla="*/ 204 w 398"/>
              <a:gd name="T15" fmla="*/ 454 h 455"/>
              <a:gd name="T16" fmla="*/ 199 w 398"/>
              <a:gd name="T17" fmla="*/ 455 h 455"/>
              <a:gd name="T18" fmla="*/ 194 w 398"/>
              <a:gd name="T19" fmla="*/ 454 h 455"/>
              <a:gd name="T20" fmla="*/ 57 w 398"/>
              <a:gd name="T21" fmla="*/ 359 h 455"/>
              <a:gd name="T22" fmla="*/ 0 w 398"/>
              <a:gd name="T23" fmla="*/ 227 h 455"/>
              <a:gd name="T24" fmla="*/ 0 w 398"/>
              <a:gd name="T25" fmla="*/ 57 h 455"/>
              <a:gd name="T26" fmla="*/ 7 w 398"/>
              <a:gd name="T27" fmla="*/ 45 h 455"/>
              <a:gd name="T28" fmla="*/ 122 w 398"/>
              <a:gd name="T29" fmla="*/ 236 h 455"/>
              <a:gd name="T30" fmla="*/ 116 w 398"/>
              <a:gd name="T31" fmla="*/ 245 h 455"/>
              <a:gd name="T32" fmla="*/ 114 w 398"/>
              <a:gd name="T33" fmla="*/ 256 h 455"/>
              <a:gd name="T34" fmla="*/ 122 w 398"/>
              <a:gd name="T35" fmla="*/ 276 h 455"/>
              <a:gd name="T36" fmla="*/ 142 w 398"/>
              <a:gd name="T37" fmla="*/ 284 h 455"/>
              <a:gd name="T38" fmla="*/ 153 w 398"/>
              <a:gd name="T39" fmla="*/ 282 h 455"/>
              <a:gd name="T40" fmla="*/ 162 w 398"/>
              <a:gd name="T41" fmla="*/ 276 h 455"/>
              <a:gd name="T42" fmla="*/ 181 w 398"/>
              <a:gd name="T43" fmla="*/ 257 h 455"/>
              <a:gd name="T44" fmla="*/ 199 w 398"/>
              <a:gd name="T45" fmla="*/ 239 h 455"/>
              <a:gd name="T46" fmla="*/ 218 w 398"/>
              <a:gd name="T47" fmla="*/ 257 h 455"/>
              <a:gd name="T48" fmla="*/ 236 w 398"/>
              <a:gd name="T49" fmla="*/ 276 h 455"/>
              <a:gd name="T50" fmla="*/ 245 w 398"/>
              <a:gd name="T51" fmla="*/ 282 h 455"/>
              <a:gd name="T52" fmla="*/ 256 w 398"/>
              <a:gd name="T53" fmla="*/ 284 h 455"/>
              <a:gd name="T54" fmla="*/ 276 w 398"/>
              <a:gd name="T55" fmla="*/ 276 h 455"/>
              <a:gd name="T56" fmla="*/ 285 w 398"/>
              <a:gd name="T57" fmla="*/ 256 h 455"/>
              <a:gd name="T58" fmla="*/ 282 w 398"/>
              <a:gd name="T59" fmla="*/ 245 h 455"/>
              <a:gd name="T60" fmla="*/ 276 w 398"/>
              <a:gd name="T61" fmla="*/ 236 h 455"/>
              <a:gd name="T62" fmla="*/ 258 w 398"/>
              <a:gd name="T63" fmla="*/ 217 h 455"/>
              <a:gd name="T64" fmla="*/ 239 w 398"/>
              <a:gd name="T65" fmla="*/ 199 h 455"/>
              <a:gd name="T66" fmla="*/ 258 w 398"/>
              <a:gd name="T67" fmla="*/ 181 h 455"/>
              <a:gd name="T68" fmla="*/ 276 w 398"/>
              <a:gd name="T69" fmla="*/ 162 h 455"/>
              <a:gd name="T70" fmla="*/ 282 w 398"/>
              <a:gd name="T71" fmla="*/ 153 h 455"/>
              <a:gd name="T72" fmla="*/ 285 w 398"/>
              <a:gd name="T73" fmla="*/ 142 h 455"/>
              <a:gd name="T74" fmla="*/ 276 w 398"/>
              <a:gd name="T75" fmla="*/ 122 h 455"/>
              <a:gd name="T76" fmla="*/ 256 w 398"/>
              <a:gd name="T77" fmla="*/ 114 h 455"/>
              <a:gd name="T78" fmla="*/ 245 w 398"/>
              <a:gd name="T79" fmla="*/ 116 h 455"/>
              <a:gd name="T80" fmla="*/ 236 w 398"/>
              <a:gd name="T81" fmla="*/ 122 h 455"/>
              <a:gd name="T82" fmla="*/ 218 w 398"/>
              <a:gd name="T83" fmla="*/ 140 h 455"/>
              <a:gd name="T84" fmla="*/ 199 w 398"/>
              <a:gd name="T85" fmla="*/ 159 h 455"/>
              <a:gd name="T86" fmla="*/ 181 w 398"/>
              <a:gd name="T87" fmla="*/ 140 h 455"/>
              <a:gd name="T88" fmla="*/ 162 w 398"/>
              <a:gd name="T89" fmla="*/ 122 h 455"/>
              <a:gd name="T90" fmla="*/ 153 w 398"/>
              <a:gd name="T91" fmla="*/ 116 h 455"/>
              <a:gd name="T92" fmla="*/ 142 w 398"/>
              <a:gd name="T93" fmla="*/ 114 h 455"/>
              <a:gd name="T94" fmla="*/ 122 w 398"/>
              <a:gd name="T95" fmla="*/ 122 h 455"/>
              <a:gd name="T96" fmla="*/ 114 w 398"/>
              <a:gd name="T97" fmla="*/ 142 h 455"/>
              <a:gd name="T98" fmla="*/ 116 w 398"/>
              <a:gd name="T99" fmla="*/ 153 h 455"/>
              <a:gd name="T100" fmla="*/ 122 w 398"/>
              <a:gd name="T101" fmla="*/ 162 h 455"/>
              <a:gd name="T102" fmla="*/ 141 w 398"/>
              <a:gd name="T103" fmla="*/ 181 h 455"/>
              <a:gd name="T104" fmla="*/ 159 w 398"/>
              <a:gd name="T105" fmla="*/ 199 h 455"/>
              <a:gd name="T106" fmla="*/ 141 w 398"/>
              <a:gd name="T107" fmla="*/ 217 h 455"/>
              <a:gd name="T108" fmla="*/ 122 w 398"/>
              <a:gd name="T109" fmla="*/ 236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455">
                <a:moveTo>
                  <a:pt x="7" y="45"/>
                </a:moveTo>
                <a:cubicBezTo>
                  <a:pt x="52" y="15"/>
                  <a:pt x="133" y="0"/>
                  <a:pt x="199" y="0"/>
                </a:cubicBezTo>
                <a:cubicBezTo>
                  <a:pt x="234" y="0"/>
                  <a:pt x="273" y="4"/>
                  <a:pt x="308" y="12"/>
                </a:cubicBezTo>
                <a:cubicBezTo>
                  <a:pt x="341" y="19"/>
                  <a:pt x="370" y="30"/>
                  <a:pt x="392" y="45"/>
                </a:cubicBezTo>
                <a:cubicBezTo>
                  <a:pt x="396" y="47"/>
                  <a:pt x="398" y="52"/>
                  <a:pt x="398" y="57"/>
                </a:cubicBezTo>
                <a:cubicBezTo>
                  <a:pt x="398" y="227"/>
                  <a:pt x="398" y="227"/>
                  <a:pt x="398" y="227"/>
                </a:cubicBezTo>
                <a:cubicBezTo>
                  <a:pt x="398" y="275"/>
                  <a:pt x="375" y="321"/>
                  <a:pt x="342" y="359"/>
                </a:cubicBezTo>
                <a:cubicBezTo>
                  <a:pt x="301" y="406"/>
                  <a:pt x="246" y="441"/>
                  <a:pt x="204" y="454"/>
                </a:cubicBezTo>
                <a:cubicBezTo>
                  <a:pt x="203" y="455"/>
                  <a:pt x="201" y="455"/>
                  <a:pt x="199" y="455"/>
                </a:cubicBezTo>
                <a:cubicBezTo>
                  <a:pt x="197" y="455"/>
                  <a:pt x="196" y="455"/>
                  <a:pt x="194" y="454"/>
                </a:cubicBezTo>
                <a:cubicBezTo>
                  <a:pt x="152" y="441"/>
                  <a:pt x="97" y="406"/>
                  <a:pt x="57" y="359"/>
                </a:cubicBezTo>
                <a:cubicBezTo>
                  <a:pt x="24" y="321"/>
                  <a:pt x="0" y="275"/>
                  <a:pt x="0" y="227"/>
                </a:cubicBezTo>
                <a:cubicBezTo>
                  <a:pt x="0" y="57"/>
                  <a:pt x="0" y="57"/>
                  <a:pt x="0" y="57"/>
                </a:cubicBezTo>
                <a:cubicBezTo>
                  <a:pt x="0" y="52"/>
                  <a:pt x="3" y="47"/>
                  <a:pt x="7" y="45"/>
                </a:cubicBezTo>
                <a:close/>
                <a:moveTo>
                  <a:pt x="122" y="236"/>
                </a:moveTo>
                <a:cubicBezTo>
                  <a:pt x="120" y="238"/>
                  <a:pt x="117" y="241"/>
                  <a:pt x="116" y="245"/>
                </a:cubicBezTo>
                <a:cubicBezTo>
                  <a:pt x="115" y="248"/>
                  <a:pt x="114" y="252"/>
                  <a:pt x="114" y="256"/>
                </a:cubicBezTo>
                <a:cubicBezTo>
                  <a:pt x="114" y="264"/>
                  <a:pt x="117" y="271"/>
                  <a:pt x="122" y="276"/>
                </a:cubicBezTo>
                <a:cubicBezTo>
                  <a:pt x="127" y="281"/>
                  <a:pt x="134" y="284"/>
                  <a:pt x="142" y="284"/>
                </a:cubicBezTo>
                <a:cubicBezTo>
                  <a:pt x="146" y="284"/>
                  <a:pt x="150" y="283"/>
                  <a:pt x="153" y="282"/>
                </a:cubicBezTo>
                <a:cubicBezTo>
                  <a:pt x="157" y="281"/>
                  <a:pt x="160" y="278"/>
                  <a:pt x="162" y="276"/>
                </a:cubicBezTo>
                <a:cubicBezTo>
                  <a:pt x="181" y="257"/>
                  <a:pt x="181" y="257"/>
                  <a:pt x="181" y="257"/>
                </a:cubicBezTo>
                <a:cubicBezTo>
                  <a:pt x="199" y="239"/>
                  <a:pt x="199" y="239"/>
                  <a:pt x="199" y="239"/>
                </a:cubicBezTo>
                <a:cubicBezTo>
                  <a:pt x="218" y="257"/>
                  <a:pt x="218" y="257"/>
                  <a:pt x="218" y="257"/>
                </a:cubicBezTo>
                <a:cubicBezTo>
                  <a:pt x="236" y="276"/>
                  <a:pt x="236" y="276"/>
                  <a:pt x="236" y="276"/>
                </a:cubicBezTo>
                <a:cubicBezTo>
                  <a:pt x="238" y="278"/>
                  <a:pt x="242" y="281"/>
                  <a:pt x="245" y="282"/>
                </a:cubicBezTo>
                <a:cubicBezTo>
                  <a:pt x="248" y="283"/>
                  <a:pt x="252" y="284"/>
                  <a:pt x="256" y="284"/>
                </a:cubicBezTo>
                <a:cubicBezTo>
                  <a:pt x="264" y="284"/>
                  <a:pt x="271" y="281"/>
                  <a:pt x="276" y="276"/>
                </a:cubicBezTo>
                <a:cubicBezTo>
                  <a:pt x="281" y="271"/>
                  <a:pt x="285" y="264"/>
                  <a:pt x="285" y="256"/>
                </a:cubicBezTo>
                <a:cubicBezTo>
                  <a:pt x="285" y="252"/>
                  <a:pt x="284" y="248"/>
                  <a:pt x="282" y="245"/>
                </a:cubicBezTo>
                <a:cubicBezTo>
                  <a:pt x="281" y="241"/>
                  <a:pt x="279" y="238"/>
                  <a:pt x="276" y="236"/>
                </a:cubicBezTo>
                <a:cubicBezTo>
                  <a:pt x="258" y="217"/>
                  <a:pt x="258" y="217"/>
                  <a:pt x="258" y="217"/>
                </a:cubicBezTo>
                <a:cubicBezTo>
                  <a:pt x="239" y="199"/>
                  <a:pt x="239" y="199"/>
                  <a:pt x="239" y="199"/>
                </a:cubicBezTo>
                <a:cubicBezTo>
                  <a:pt x="258" y="181"/>
                  <a:pt x="258" y="181"/>
                  <a:pt x="258" y="181"/>
                </a:cubicBezTo>
                <a:cubicBezTo>
                  <a:pt x="276" y="162"/>
                  <a:pt x="276" y="162"/>
                  <a:pt x="276" y="162"/>
                </a:cubicBezTo>
                <a:cubicBezTo>
                  <a:pt x="279" y="160"/>
                  <a:pt x="281" y="157"/>
                  <a:pt x="282" y="153"/>
                </a:cubicBezTo>
                <a:cubicBezTo>
                  <a:pt x="284" y="150"/>
                  <a:pt x="285" y="146"/>
                  <a:pt x="285" y="142"/>
                </a:cubicBezTo>
                <a:cubicBezTo>
                  <a:pt x="285" y="134"/>
                  <a:pt x="281" y="127"/>
                  <a:pt x="276" y="122"/>
                </a:cubicBezTo>
                <a:cubicBezTo>
                  <a:pt x="271" y="117"/>
                  <a:pt x="264" y="114"/>
                  <a:pt x="256" y="114"/>
                </a:cubicBezTo>
                <a:cubicBezTo>
                  <a:pt x="252" y="114"/>
                  <a:pt x="248" y="114"/>
                  <a:pt x="245" y="116"/>
                </a:cubicBezTo>
                <a:cubicBezTo>
                  <a:pt x="242" y="117"/>
                  <a:pt x="238" y="119"/>
                  <a:pt x="236" y="122"/>
                </a:cubicBezTo>
                <a:cubicBezTo>
                  <a:pt x="218" y="140"/>
                  <a:pt x="218" y="140"/>
                  <a:pt x="218" y="140"/>
                </a:cubicBezTo>
                <a:cubicBezTo>
                  <a:pt x="199" y="159"/>
                  <a:pt x="199" y="159"/>
                  <a:pt x="199" y="159"/>
                </a:cubicBezTo>
                <a:cubicBezTo>
                  <a:pt x="181" y="140"/>
                  <a:pt x="181" y="140"/>
                  <a:pt x="181" y="140"/>
                </a:cubicBezTo>
                <a:cubicBezTo>
                  <a:pt x="162" y="122"/>
                  <a:pt x="162" y="122"/>
                  <a:pt x="162" y="122"/>
                </a:cubicBezTo>
                <a:cubicBezTo>
                  <a:pt x="160" y="119"/>
                  <a:pt x="157" y="117"/>
                  <a:pt x="153" y="116"/>
                </a:cubicBezTo>
                <a:cubicBezTo>
                  <a:pt x="150" y="114"/>
                  <a:pt x="146" y="114"/>
                  <a:pt x="142" y="114"/>
                </a:cubicBezTo>
                <a:cubicBezTo>
                  <a:pt x="134" y="114"/>
                  <a:pt x="127" y="117"/>
                  <a:pt x="122" y="122"/>
                </a:cubicBezTo>
                <a:cubicBezTo>
                  <a:pt x="117" y="127"/>
                  <a:pt x="114" y="134"/>
                  <a:pt x="114" y="142"/>
                </a:cubicBezTo>
                <a:cubicBezTo>
                  <a:pt x="114" y="146"/>
                  <a:pt x="115" y="150"/>
                  <a:pt x="116" y="153"/>
                </a:cubicBezTo>
                <a:cubicBezTo>
                  <a:pt x="117" y="157"/>
                  <a:pt x="120" y="160"/>
                  <a:pt x="122" y="162"/>
                </a:cubicBezTo>
                <a:cubicBezTo>
                  <a:pt x="141" y="181"/>
                  <a:pt x="141" y="181"/>
                  <a:pt x="141" y="181"/>
                </a:cubicBezTo>
                <a:cubicBezTo>
                  <a:pt x="159" y="199"/>
                  <a:pt x="159" y="199"/>
                  <a:pt x="159" y="199"/>
                </a:cubicBezTo>
                <a:cubicBezTo>
                  <a:pt x="141" y="217"/>
                  <a:pt x="141" y="217"/>
                  <a:pt x="141" y="217"/>
                </a:cubicBezTo>
                <a:lnTo>
                  <a:pt x="122" y="2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32" name="Freeform 47"/>
          <p:cNvSpPr>
            <a:spLocks noEditPoints="1"/>
          </p:cNvSpPr>
          <p:nvPr/>
        </p:nvSpPr>
        <p:spPr bwMode="auto">
          <a:xfrm>
            <a:off x="5086699" y="3140054"/>
            <a:ext cx="268324" cy="358398"/>
          </a:xfrm>
          <a:custGeom>
            <a:avLst/>
            <a:gdLst>
              <a:gd name="T0" fmla="*/ 22 w 352"/>
              <a:gd name="T1" fmla="*/ 0 h 470"/>
              <a:gd name="T2" fmla="*/ 330 w 352"/>
              <a:gd name="T3" fmla="*/ 0 h 470"/>
              <a:gd name="T4" fmla="*/ 352 w 352"/>
              <a:gd name="T5" fmla="*/ 22 h 470"/>
              <a:gd name="T6" fmla="*/ 330 w 352"/>
              <a:gd name="T7" fmla="*/ 44 h 470"/>
              <a:gd name="T8" fmla="*/ 322 w 352"/>
              <a:gd name="T9" fmla="*/ 44 h 470"/>
              <a:gd name="T10" fmla="*/ 29 w 352"/>
              <a:gd name="T11" fmla="*/ 44 h 470"/>
              <a:gd name="T12" fmla="*/ 22 w 352"/>
              <a:gd name="T13" fmla="*/ 44 h 470"/>
              <a:gd name="T14" fmla="*/ 0 w 352"/>
              <a:gd name="T15" fmla="*/ 22 h 470"/>
              <a:gd name="T16" fmla="*/ 22 w 352"/>
              <a:gd name="T17" fmla="*/ 0 h 470"/>
              <a:gd name="T18" fmla="*/ 322 w 352"/>
              <a:gd name="T19" fmla="*/ 74 h 470"/>
              <a:gd name="T20" fmla="*/ 322 w 352"/>
              <a:gd name="T21" fmla="*/ 118 h 470"/>
              <a:gd name="T22" fmla="*/ 318 w 352"/>
              <a:gd name="T23" fmla="*/ 128 h 470"/>
              <a:gd name="T24" fmla="*/ 211 w 352"/>
              <a:gd name="T25" fmla="*/ 235 h 470"/>
              <a:gd name="T26" fmla="*/ 318 w 352"/>
              <a:gd name="T27" fmla="*/ 342 h 470"/>
              <a:gd name="T28" fmla="*/ 322 w 352"/>
              <a:gd name="T29" fmla="*/ 352 h 470"/>
              <a:gd name="T30" fmla="*/ 322 w 352"/>
              <a:gd name="T31" fmla="*/ 396 h 470"/>
              <a:gd name="T32" fmla="*/ 29 w 352"/>
              <a:gd name="T33" fmla="*/ 396 h 470"/>
              <a:gd name="T34" fmla="*/ 29 w 352"/>
              <a:gd name="T35" fmla="*/ 352 h 470"/>
              <a:gd name="T36" fmla="*/ 33 w 352"/>
              <a:gd name="T37" fmla="*/ 342 h 470"/>
              <a:gd name="T38" fmla="*/ 140 w 352"/>
              <a:gd name="T39" fmla="*/ 235 h 470"/>
              <a:gd name="T40" fmla="*/ 33 w 352"/>
              <a:gd name="T41" fmla="*/ 128 h 470"/>
              <a:gd name="T42" fmla="*/ 29 w 352"/>
              <a:gd name="T43" fmla="*/ 118 h 470"/>
              <a:gd name="T44" fmla="*/ 29 w 352"/>
              <a:gd name="T45" fmla="*/ 74 h 470"/>
              <a:gd name="T46" fmla="*/ 322 w 352"/>
              <a:gd name="T47" fmla="*/ 74 h 470"/>
              <a:gd name="T48" fmla="*/ 322 w 352"/>
              <a:gd name="T49" fmla="*/ 426 h 470"/>
              <a:gd name="T50" fmla="*/ 330 w 352"/>
              <a:gd name="T51" fmla="*/ 426 h 470"/>
              <a:gd name="T52" fmla="*/ 352 w 352"/>
              <a:gd name="T53" fmla="*/ 448 h 470"/>
              <a:gd name="T54" fmla="*/ 330 w 352"/>
              <a:gd name="T55" fmla="*/ 470 h 470"/>
              <a:gd name="T56" fmla="*/ 22 w 352"/>
              <a:gd name="T57" fmla="*/ 470 h 470"/>
              <a:gd name="T58" fmla="*/ 0 w 352"/>
              <a:gd name="T59" fmla="*/ 448 h 470"/>
              <a:gd name="T60" fmla="*/ 22 w 352"/>
              <a:gd name="T61" fmla="*/ 426 h 470"/>
              <a:gd name="T62" fmla="*/ 29 w 352"/>
              <a:gd name="T63" fmla="*/ 426 h 470"/>
              <a:gd name="T64" fmla="*/ 322 w 352"/>
              <a:gd name="T65" fmla="*/ 42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470">
                <a:moveTo>
                  <a:pt x="22" y="0"/>
                </a:moveTo>
                <a:cubicBezTo>
                  <a:pt x="330" y="0"/>
                  <a:pt x="330" y="0"/>
                  <a:pt x="330" y="0"/>
                </a:cubicBezTo>
                <a:cubicBezTo>
                  <a:pt x="342" y="0"/>
                  <a:pt x="352" y="10"/>
                  <a:pt x="352" y="22"/>
                </a:cubicBezTo>
                <a:cubicBezTo>
                  <a:pt x="352" y="34"/>
                  <a:pt x="342" y="44"/>
                  <a:pt x="330" y="44"/>
                </a:cubicBezTo>
                <a:cubicBezTo>
                  <a:pt x="322" y="44"/>
                  <a:pt x="322" y="44"/>
                  <a:pt x="322" y="44"/>
                </a:cubicBezTo>
                <a:cubicBezTo>
                  <a:pt x="29" y="44"/>
                  <a:pt x="29" y="44"/>
                  <a:pt x="29" y="44"/>
                </a:cubicBezTo>
                <a:cubicBezTo>
                  <a:pt x="22" y="44"/>
                  <a:pt x="22" y="44"/>
                  <a:pt x="22" y="44"/>
                </a:cubicBezTo>
                <a:cubicBezTo>
                  <a:pt x="10" y="44"/>
                  <a:pt x="0" y="34"/>
                  <a:pt x="0" y="22"/>
                </a:cubicBezTo>
                <a:cubicBezTo>
                  <a:pt x="0" y="10"/>
                  <a:pt x="10" y="0"/>
                  <a:pt x="22" y="0"/>
                </a:cubicBezTo>
                <a:close/>
                <a:moveTo>
                  <a:pt x="322" y="74"/>
                </a:moveTo>
                <a:cubicBezTo>
                  <a:pt x="322" y="118"/>
                  <a:pt x="322" y="118"/>
                  <a:pt x="322" y="118"/>
                </a:cubicBezTo>
                <a:cubicBezTo>
                  <a:pt x="322" y="121"/>
                  <a:pt x="321" y="125"/>
                  <a:pt x="318" y="128"/>
                </a:cubicBezTo>
                <a:cubicBezTo>
                  <a:pt x="211" y="235"/>
                  <a:pt x="211" y="235"/>
                  <a:pt x="211" y="235"/>
                </a:cubicBezTo>
                <a:cubicBezTo>
                  <a:pt x="318" y="342"/>
                  <a:pt x="318" y="342"/>
                  <a:pt x="318" y="342"/>
                </a:cubicBezTo>
                <a:cubicBezTo>
                  <a:pt x="321" y="345"/>
                  <a:pt x="322" y="348"/>
                  <a:pt x="322" y="352"/>
                </a:cubicBezTo>
                <a:cubicBezTo>
                  <a:pt x="322" y="396"/>
                  <a:pt x="322" y="396"/>
                  <a:pt x="322" y="396"/>
                </a:cubicBezTo>
                <a:cubicBezTo>
                  <a:pt x="29" y="396"/>
                  <a:pt x="29" y="396"/>
                  <a:pt x="29" y="396"/>
                </a:cubicBezTo>
                <a:cubicBezTo>
                  <a:pt x="29" y="352"/>
                  <a:pt x="29" y="352"/>
                  <a:pt x="29" y="352"/>
                </a:cubicBezTo>
                <a:cubicBezTo>
                  <a:pt x="29" y="348"/>
                  <a:pt x="31" y="344"/>
                  <a:pt x="33" y="342"/>
                </a:cubicBezTo>
                <a:cubicBezTo>
                  <a:pt x="140" y="235"/>
                  <a:pt x="140" y="235"/>
                  <a:pt x="140" y="235"/>
                </a:cubicBezTo>
                <a:cubicBezTo>
                  <a:pt x="33" y="128"/>
                  <a:pt x="33" y="128"/>
                  <a:pt x="33" y="128"/>
                </a:cubicBezTo>
                <a:cubicBezTo>
                  <a:pt x="31" y="125"/>
                  <a:pt x="29" y="122"/>
                  <a:pt x="29" y="118"/>
                </a:cubicBezTo>
                <a:cubicBezTo>
                  <a:pt x="29" y="74"/>
                  <a:pt x="29" y="74"/>
                  <a:pt x="29" y="74"/>
                </a:cubicBezTo>
                <a:cubicBezTo>
                  <a:pt x="322" y="74"/>
                  <a:pt x="322" y="74"/>
                  <a:pt x="322" y="74"/>
                </a:cubicBezTo>
                <a:close/>
                <a:moveTo>
                  <a:pt x="322" y="426"/>
                </a:moveTo>
                <a:cubicBezTo>
                  <a:pt x="330" y="426"/>
                  <a:pt x="330" y="426"/>
                  <a:pt x="330" y="426"/>
                </a:cubicBezTo>
                <a:cubicBezTo>
                  <a:pt x="342" y="426"/>
                  <a:pt x="352" y="435"/>
                  <a:pt x="352" y="448"/>
                </a:cubicBezTo>
                <a:cubicBezTo>
                  <a:pt x="352" y="460"/>
                  <a:pt x="342" y="470"/>
                  <a:pt x="330" y="470"/>
                </a:cubicBezTo>
                <a:cubicBezTo>
                  <a:pt x="22" y="470"/>
                  <a:pt x="22" y="470"/>
                  <a:pt x="22" y="470"/>
                </a:cubicBezTo>
                <a:cubicBezTo>
                  <a:pt x="10" y="470"/>
                  <a:pt x="0" y="460"/>
                  <a:pt x="0" y="448"/>
                </a:cubicBezTo>
                <a:cubicBezTo>
                  <a:pt x="0" y="435"/>
                  <a:pt x="10" y="426"/>
                  <a:pt x="22" y="426"/>
                </a:cubicBezTo>
                <a:cubicBezTo>
                  <a:pt x="29" y="426"/>
                  <a:pt x="29" y="426"/>
                  <a:pt x="29" y="426"/>
                </a:cubicBezTo>
                <a:lnTo>
                  <a:pt x="322" y="42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33" name="Freeform 19"/>
          <p:cNvSpPr>
            <a:spLocks noEditPoints="1"/>
          </p:cNvSpPr>
          <p:nvPr/>
        </p:nvSpPr>
        <p:spPr bwMode="auto">
          <a:xfrm>
            <a:off x="5046120" y="5878561"/>
            <a:ext cx="349483" cy="360208"/>
          </a:xfrm>
          <a:custGeom>
            <a:avLst/>
            <a:gdLst>
              <a:gd name="T0" fmla="*/ 194 w 389"/>
              <a:gd name="T1" fmla="*/ 69 h 401"/>
              <a:gd name="T2" fmla="*/ 175 w 389"/>
              <a:gd name="T3" fmla="*/ 19 h 401"/>
              <a:gd name="T4" fmla="*/ 213 w 389"/>
              <a:gd name="T5" fmla="*/ 19 h 401"/>
              <a:gd name="T6" fmla="*/ 232 w 389"/>
              <a:gd name="T7" fmla="*/ 351 h 401"/>
              <a:gd name="T8" fmla="*/ 207 w 389"/>
              <a:gd name="T9" fmla="*/ 401 h 401"/>
              <a:gd name="T10" fmla="*/ 156 w 389"/>
              <a:gd name="T11" fmla="*/ 376 h 401"/>
              <a:gd name="T12" fmla="*/ 232 w 389"/>
              <a:gd name="T13" fmla="*/ 351 h 401"/>
              <a:gd name="T14" fmla="*/ 156 w 389"/>
              <a:gd name="T15" fmla="*/ 314 h 401"/>
              <a:gd name="T16" fmla="*/ 94 w 389"/>
              <a:gd name="T17" fmla="*/ 194 h 401"/>
              <a:gd name="T18" fmla="*/ 295 w 389"/>
              <a:gd name="T19" fmla="*/ 194 h 401"/>
              <a:gd name="T20" fmla="*/ 232 w 389"/>
              <a:gd name="T21" fmla="*/ 314 h 401"/>
              <a:gd name="T22" fmla="*/ 156 w 389"/>
              <a:gd name="T23" fmla="*/ 326 h 401"/>
              <a:gd name="T24" fmla="*/ 332 w 389"/>
              <a:gd name="T25" fmla="*/ 83 h 401"/>
              <a:gd name="T26" fmla="*/ 305 w 389"/>
              <a:gd name="T27" fmla="*/ 57 h 401"/>
              <a:gd name="T28" fmla="*/ 283 w 389"/>
              <a:gd name="T29" fmla="*/ 106 h 401"/>
              <a:gd name="T30" fmla="*/ 338 w 389"/>
              <a:gd name="T31" fmla="*/ 213 h 401"/>
              <a:gd name="T32" fmla="*/ 338 w 389"/>
              <a:gd name="T33" fmla="*/ 176 h 401"/>
              <a:gd name="T34" fmla="*/ 389 w 389"/>
              <a:gd name="T35" fmla="*/ 194 h 401"/>
              <a:gd name="T36" fmla="*/ 338 w 389"/>
              <a:gd name="T37" fmla="*/ 213 h 401"/>
              <a:gd name="T38" fmla="*/ 305 w 389"/>
              <a:gd name="T39" fmla="*/ 332 h 401"/>
              <a:gd name="T40" fmla="*/ 332 w 389"/>
              <a:gd name="T41" fmla="*/ 305 h 401"/>
              <a:gd name="T42" fmla="*/ 283 w 389"/>
              <a:gd name="T43" fmla="*/ 283 h 401"/>
              <a:gd name="T44" fmla="*/ 79 w 389"/>
              <a:gd name="T45" fmla="*/ 283 h 401"/>
              <a:gd name="T46" fmla="*/ 57 w 389"/>
              <a:gd name="T47" fmla="*/ 332 h 401"/>
              <a:gd name="T48" fmla="*/ 105 w 389"/>
              <a:gd name="T49" fmla="*/ 310 h 401"/>
              <a:gd name="T50" fmla="*/ 79 w 389"/>
              <a:gd name="T51" fmla="*/ 283 h 401"/>
              <a:gd name="T52" fmla="*/ 69 w 389"/>
              <a:gd name="T53" fmla="*/ 194 h 401"/>
              <a:gd name="T54" fmla="*/ 18 w 389"/>
              <a:gd name="T55" fmla="*/ 213 h 401"/>
              <a:gd name="T56" fmla="*/ 18 w 389"/>
              <a:gd name="T57" fmla="*/ 176 h 401"/>
              <a:gd name="T58" fmla="*/ 105 w 389"/>
              <a:gd name="T59" fmla="*/ 79 h 401"/>
              <a:gd name="T60" fmla="*/ 57 w 389"/>
              <a:gd name="T61" fmla="*/ 57 h 401"/>
              <a:gd name="T62" fmla="*/ 79 w 389"/>
              <a:gd name="T63" fmla="*/ 106 h 401"/>
              <a:gd name="T64" fmla="*/ 105 w 389"/>
              <a:gd name="T65" fmla="*/ 7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9" h="401">
                <a:moveTo>
                  <a:pt x="213" y="50"/>
                </a:moveTo>
                <a:cubicBezTo>
                  <a:pt x="213" y="60"/>
                  <a:pt x="205" y="69"/>
                  <a:pt x="194" y="69"/>
                </a:cubicBezTo>
                <a:cubicBezTo>
                  <a:pt x="184" y="69"/>
                  <a:pt x="175" y="60"/>
                  <a:pt x="175" y="50"/>
                </a:cubicBezTo>
                <a:cubicBezTo>
                  <a:pt x="175" y="19"/>
                  <a:pt x="175" y="19"/>
                  <a:pt x="175" y="19"/>
                </a:cubicBezTo>
                <a:cubicBezTo>
                  <a:pt x="175" y="8"/>
                  <a:pt x="184" y="0"/>
                  <a:pt x="194" y="0"/>
                </a:cubicBezTo>
                <a:cubicBezTo>
                  <a:pt x="205" y="0"/>
                  <a:pt x="213" y="8"/>
                  <a:pt x="213" y="19"/>
                </a:cubicBezTo>
                <a:cubicBezTo>
                  <a:pt x="213" y="50"/>
                  <a:pt x="213" y="50"/>
                  <a:pt x="213" y="50"/>
                </a:cubicBezTo>
                <a:close/>
                <a:moveTo>
                  <a:pt x="232" y="351"/>
                </a:moveTo>
                <a:cubicBezTo>
                  <a:pt x="232" y="376"/>
                  <a:pt x="232" y="376"/>
                  <a:pt x="232" y="376"/>
                </a:cubicBezTo>
                <a:cubicBezTo>
                  <a:pt x="232" y="390"/>
                  <a:pt x="220" y="401"/>
                  <a:pt x="207" y="401"/>
                </a:cubicBezTo>
                <a:cubicBezTo>
                  <a:pt x="182" y="401"/>
                  <a:pt x="182" y="401"/>
                  <a:pt x="182" y="401"/>
                </a:cubicBezTo>
                <a:cubicBezTo>
                  <a:pt x="168" y="401"/>
                  <a:pt x="156" y="390"/>
                  <a:pt x="156" y="376"/>
                </a:cubicBezTo>
                <a:cubicBezTo>
                  <a:pt x="156" y="351"/>
                  <a:pt x="156" y="351"/>
                  <a:pt x="156" y="351"/>
                </a:cubicBezTo>
                <a:cubicBezTo>
                  <a:pt x="232" y="351"/>
                  <a:pt x="232" y="351"/>
                  <a:pt x="232" y="351"/>
                </a:cubicBezTo>
                <a:close/>
                <a:moveTo>
                  <a:pt x="156" y="326"/>
                </a:moveTo>
                <a:cubicBezTo>
                  <a:pt x="156" y="314"/>
                  <a:pt x="156" y="314"/>
                  <a:pt x="156" y="314"/>
                </a:cubicBezTo>
                <a:cubicBezTo>
                  <a:pt x="156" y="285"/>
                  <a:pt x="126" y="272"/>
                  <a:pt x="112" y="252"/>
                </a:cubicBezTo>
                <a:cubicBezTo>
                  <a:pt x="100" y="235"/>
                  <a:pt x="94" y="215"/>
                  <a:pt x="94" y="194"/>
                </a:cubicBezTo>
                <a:cubicBezTo>
                  <a:pt x="94" y="139"/>
                  <a:pt x="139" y="94"/>
                  <a:pt x="194" y="94"/>
                </a:cubicBezTo>
                <a:cubicBezTo>
                  <a:pt x="250" y="94"/>
                  <a:pt x="295" y="139"/>
                  <a:pt x="295" y="194"/>
                </a:cubicBezTo>
                <a:cubicBezTo>
                  <a:pt x="295" y="215"/>
                  <a:pt x="288" y="235"/>
                  <a:pt x="277" y="252"/>
                </a:cubicBezTo>
                <a:cubicBezTo>
                  <a:pt x="262" y="272"/>
                  <a:pt x="232" y="285"/>
                  <a:pt x="232" y="314"/>
                </a:cubicBezTo>
                <a:cubicBezTo>
                  <a:pt x="232" y="326"/>
                  <a:pt x="232" y="326"/>
                  <a:pt x="232" y="326"/>
                </a:cubicBezTo>
                <a:cubicBezTo>
                  <a:pt x="156" y="326"/>
                  <a:pt x="156" y="326"/>
                  <a:pt x="156" y="326"/>
                </a:cubicBezTo>
                <a:close/>
                <a:moveTo>
                  <a:pt x="309" y="106"/>
                </a:moveTo>
                <a:cubicBezTo>
                  <a:pt x="332" y="83"/>
                  <a:pt x="332" y="83"/>
                  <a:pt x="332" y="83"/>
                </a:cubicBezTo>
                <a:cubicBezTo>
                  <a:pt x="339" y="76"/>
                  <a:pt x="339" y="64"/>
                  <a:pt x="332" y="57"/>
                </a:cubicBezTo>
                <a:cubicBezTo>
                  <a:pt x="324" y="49"/>
                  <a:pt x="312" y="49"/>
                  <a:pt x="305" y="57"/>
                </a:cubicBezTo>
                <a:cubicBezTo>
                  <a:pt x="283" y="79"/>
                  <a:pt x="283" y="79"/>
                  <a:pt x="283" y="79"/>
                </a:cubicBezTo>
                <a:cubicBezTo>
                  <a:pt x="275" y="86"/>
                  <a:pt x="275" y="98"/>
                  <a:pt x="283" y="106"/>
                </a:cubicBezTo>
                <a:cubicBezTo>
                  <a:pt x="290" y="113"/>
                  <a:pt x="302" y="113"/>
                  <a:pt x="309" y="106"/>
                </a:cubicBezTo>
                <a:close/>
                <a:moveTo>
                  <a:pt x="338" y="213"/>
                </a:moveTo>
                <a:cubicBezTo>
                  <a:pt x="328" y="213"/>
                  <a:pt x="320" y="205"/>
                  <a:pt x="320" y="194"/>
                </a:cubicBezTo>
                <a:cubicBezTo>
                  <a:pt x="320" y="184"/>
                  <a:pt x="328" y="176"/>
                  <a:pt x="338" y="176"/>
                </a:cubicBezTo>
                <a:cubicBezTo>
                  <a:pt x="370" y="176"/>
                  <a:pt x="370" y="176"/>
                  <a:pt x="370" y="176"/>
                </a:cubicBezTo>
                <a:cubicBezTo>
                  <a:pt x="380" y="176"/>
                  <a:pt x="389" y="184"/>
                  <a:pt x="389" y="194"/>
                </a:cubicBezTo>
                <a:cubicBezTo>
                  <a:pt x="389" y="205"/>
                  <a:pt x="380" y="213"/>
                  <a:pt x="370" y="213"/>
                </a:cubicBezTo>
                <a:cubicBezTo>
                  <a:pt x="338" y="213"/>
                  <a:pt x="338" y="213"/>
                  <a:pt x="338" y="213"/>
                </a:cubicBezTo>
                <a:close/>
                <a:moveTo>
                  <a:pt x="283" y="310"/>
                </a:moveTo>
                <a:cubicBezTo>
                  <a:pt x="305" y="332"/>
                  <a:pt x="305" y="332"/>
                  <a:pt x="305" y="332"/>
                </a:cubicBezTo>
                <a:cubicBezTo>
                  <a:pt x="312" y="339"/>
                  <a:pt x="324" y="339"/>
                  <a:pt x="332" y="332"/>
                </a:cubicBezTo>
                <a:cubicBezTo>
                  <a:pt x="339" y="325"/>
                  <a:pt x="339" y="313"/>
                  <a:pt x="332" y="305"/>
                </a:cubicBezTo>
                <a:cubicBezTo>
                  <a:pt x="309" y="283"/>
                  <a:pt x="309" y="283"/>
                  <a:pt x="309" y="283"/>
                </a:cubicBezTo>
                <a:cubicBezTo>
                  <a:pt x="302" y="276"/>
                  <a:pt x="290" y="276"/>
                  <a:pt x="283" y="283"/>
                </a:cubicBezTo>
                <a:cubicBezTo>
                  <a:pt x="275" y="290"/>
                  <a:pt x="275" y="302"/>
                  <a:pt x="283" y="310"/>
                </a:cubicBezTo>
                <a:close/>
                <a:moveTo>
                  <a:pt x="79" y="283"/>
                </a:moveTo>
                <a:cubicBezTo>
                  <a:pt x="57" y="305"/>
                  <a:pt x="57" y="305"/>
                  <a:pt x="57" y="305"/>
                </a:cubicBezTo>
                <a:cubicBezTo>
                  <a:pt x="49" y="313"/>
                  <a:pt x="49" y="325"/>
                  <a:pt x="57" y="332"/>
                </a:cubicBezTo>
                <a:cubicBezTo>
                  <a:pt x="64" y="339"/>
                  <a:pt x="76" y="339"/>
                  <a:pt x="83" y="332"/>
                </a:cubicBezTo>
                <a:cubicBezTo>
                  <a:pt x="105" y="310"/>
                  <a:pt x="105" y="310"/>
                  <a:pt x="105" y="310"/>
                </a:cubicBezTo>
                <a:cubicBezTo>
                  <a:pt x="113" y="302"/>
                  <a:pt x="113" y="290"/>
                  <a:pt x="105" y="283"/>
                </a:cubicBezTo>
                <a:cubicBezTo>
                  <a:pt x="98" y="276"/>
                  <a:pt x="86" y="276"/>
                  <a:pt x="79" y="283"/>
                </a:cubicBezTo>
                <a:close/>
                <a:moveTo>
                  <a:pt x="50" y="176"/>
                </a:moveTo>
                <a:cubicBezTo>
                  <a:pt x="60" y="176"/>
                  <a:pt x="69" y="184"/>
                  <a:pt x="69" y="194"/>
                </a:cubicBezTo>
                <a:cubicBezTo>
                  <a:pt x="69" y="205"/>
                  <a:pt x="60" y="213"/>
                  <a:pt x="50" y="213"/>
                </a:cubicBezTo>
                <a:cubicBezTo>
                  <a:pt x="18" y="213"/>
                  <a:pt x="18" y="213"/>
                  <a:pt x="18" y="213"/>
                </a:cubicBezTo>
                <a:cubicBezTo>
                  <a:pt x="8" y="213"/>
                  <a:pt x="0" y="205"/>
                  <a:pt x="0" y="194"/>
                </a:cubicBezTo>
                <a:cubicBezTo>
                  <a:pt x="0" y="184"/>
                  <a:pt x="8" y="176"/>
                  <a:pt x="18" y="176"/>
                </a:cubicBezTo>
                <a:cubicBezTo>
                  <a:pt x="50" y="176"/>
                  <a:pt x="50" y="176"/>
                  <a:pt x="50" y="176"/>
                </a:cubicBezTo>
                <a:close/>
                <a:moveTo>
                  <a:pt x="105" y="79"/>
                </a:moveTo>
                <a:cubicBezTo>
                  <a:pt x="83" y="57"/>
                  <a:pt x="83" y="57"/>
                  <a:pt x="83" y="57"/>
                </a:cubicBezTo>
                <a:cubicBezTo>
                  <a:pt x="76" y="49"/>
                  <a:pt x="64" y="49"/>
                  <a:pt x="57" y="57"/>
                </a:cubicBezTo>
                <a:cubicBezTo>
                  <a:pt x="49" y="64"/>
                  <a:pt x="49" y="76"/>
                  <a:pt x="57" y="83"/>
                </a:cubicBezTo>
                <a:cubicBezTo>
                  <a:pt x="79" y="106"/>
                  <a:pt x="79" y="106"/>
                  <a:pt x="79" y="106"/>
                </a:cubicBezTo>
                <a:cubicBezTo>
                  <a:pt x="86" y="113"/>
                  <a:pt x="98" y="113"/>
                  <a:pt x="105" y="106"/>
                </a:cubicBezTo>
                <a:cubicBezTo>
                  <a:pt x="113" y="98"/>
                  <a:pt x="113" y="86"/>
                  <a:pt x="105" y="7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34" name="Freeform 27"/>
          <p:cNvSpPr>
            <a:spLocks noEditPoints="1"/>
          </p:cNvSpPr>
          <p:nvPr/>
        </p:nvSpPr>
        <p:spPr bwMode="auto">
          <a:xfrm>
            <a:off x="5043143" y="4010960"/>
            <a:ext cx="355436" cy="332847"/>
          </a:xfrm>
          <a:custGeom>
            <a:avLst/>
            <a:gdLst>
              <a:gd name="T0" fmla="*/ 53 w 424"/>
              <a:gd name="T1" fmla="*/ 40 h 397"/>
              <a:gd name="T2" fmla="*/ 80 w 424"/>
              <a:gd name="T3" fmla="*/ 20 h 397"/>
              <a:gd name="T4" fmla="*/ 119 w 424"/>
              <a:gd name="T5" fmla="*/ 20 h 397"/>
              <a:gd name="T6" fmla="*/ 146 w 424"/>
              <a:gd name="T7" fmla="*/ 40 h 397"/>
              <a:gd name="T8" fmla="*/ 278 w 424"/>
              <a:gd name="T9" fmla="*/ 40 h 397"/>
              <a:gd name="T10" fmla="*/ 305 w 424"/>
              <a:gd name="T11" fmla="*/ 20 h 397"/>
              <a:gd name="T12" fmla="*/ 345 w 424"/>
              <a:gd name="T13" fmla="*/ 20 h 397"/>
              <a:gd name="T14" fmla="*/ 371 w 424"/>
              <a:gd name="T15" fmla="*/ 40 h 397"/>
              <a:gd name="T16" fmla="*/ 424 w 424"/>
              <a:gd name="T17" fmla="*/ 79 h 397"/>
              <a:gd name="T18" fmla="*/ 384 w 424"/>
              <a:gd name="T19" fmla="*/ 397 h 397"/>
              <a:gd name="T20" fmla="*/ 40 w 424"/>
              <a:gd name="T21" fmla="*/ 397 h 397"/>
              <a:gd name="T22" fmla="*/ 0 w 424"/>
              <a:gd name="T23" fmla="*/ 79 h 397"/>
              <a:gd name="T24" fmla="*/ 305 w 424"/>
              <a:gd name="T25" fmla="*/ 291 h 397"/>
              <a:gd name="T26" fmla="*/ 358 w 424"/>
              <a:gd name="T27" fmla="*/ 331 h 397"/>
              <a:gd name="T28" fmla="*/ 305 w 424"/>
              <a:gd name="T29" fmla="*/ 291 h 397"/>
              <a:gd name="T30" fmla="*/ 225 w 424"/>
              <a:gd name="T31" fmla="*/ 331 h 397"/>
              <a:gd name="T32" fmla="*/ 278 w 424"/>
              <a:gd name="T33" fmla="*/ 291 h 397"/>
              <a:gd name="T34" fmla="*/ 146 w 424"/>
              <a:gd name="T35" fmla="*/ 291 h 397"/>
              <a:gd name="T36" fmla="*/ 199 w 424"/>
              <a:gd name="T37" fmla="*/ 331 h 397"/>
              <a:gd name="T38" fmla="*/ 146 w 424"/>
              <a:gd name="T39" fmla="*/ 291 h 397"/>
              <a:gd name="T40" fmla="*/ 66 w 424"/>
              <a:gd name="T41" fmla="*/ 331 h 397"/>
              <a:gd name="T42" fmla="*/ 119 w 424"/>
              <a:gd name="T43" fmla="*/ 291 h 397"/>
              <a:gd name="T44" fmla="*/ 305 w 424"/>
              <a:gd name="T45" fmla="*/ 225 h 397"/>
              <a:gd name="T46" fmla="*/ 358 w 424"/>
              <a:gd name="T47" fmla="*/ 265 h 397"/>
              <a:gd name="T48" fmla="*/ 305 w 424"/>
              <a:gd name="T49" fmla="*/ 225 h 397"/>
              <a:gd name="T50" fmla="*/ 225 w 424"/>
              <a:gd name="T51" fmla="*/ 265 h 397"/>
              <a:gd name="T52" fmla="*/ 278 w 424"/>
              <a:gd name="T53" fmla="*/ 225 h 397"/>
              <a:gd name="T54" fmla="*/ 146 w 424"/>
              <a:gd name="T55" fmla="*/ 225 h 397"/>
              <a:gd name="T56" fmla="*/ 199 w 424"/>
              <a:gd name="T57" fmla="*/ 265 h 397"/>
              <a:gd name="T58" fmla="*/ 146 w 424"/>
              <a:gd name="T59" fmla="*/ 225 h 397"/>
              <a:gd name="T60" fmla="*/ 66 w 424"/>
              <a:gd name="T61" fmla="*/ 265 h 397"/>
              <a:gd name="T62" fmla="*/ 119 w 424"/>
              <a:gd name="T63" fmla="*/ 225 h 397"/>
              <a:gd name="T64" fmla="*/ 305 w 424"/>
              <a:gd name="T65" fmla="*/ 159 h 397"/>
              <a:gd name="T66" fmla="*/ 358 w 424"/>
              <a:gd name="T67" fmla="*/ 198 h 397"/>
              <a:gd name="T68" fmla="*/ 305 w 424"/>
              <a:gd name="T69" fmla="*/ 159 h 397"/>
              <a:gd name="T70" fmla="*/ 225 w 424"/>
              <a:gd name="T71" fmla="*/ 198 h 397"/>
              <a:gd name="T72" fmla="*/ 278 w 424"/>
              <a:gd name="T73" fmla="*/ 159 h 397"/>
              <a:gd name="T74" fmla="*/ 146 w 424"/>
              <a:gd name="T75" fmla="*/ 159 h 397"/>
              <a:gd name="T76" fmla="*/ 199 w 424"/>
              <a:gd name="T77" fmla="*/ 198 h 397"/>
              <a:gd name="T78" fmla="*/ 146 w 424"/>
              <a:gd name="T79" fmla="*/ 159 h 397"/>
              <a:gd name="T80" fmla="*/ 66 w 424"/>
              <a:gd name="T81" fmla="*/ 198 h 397"/>
              <a:gd name="T82" fmla="*/ 119 w 424"/>
              <a:gd name="T83" fmla="*/ 159 h 397"/>
              <a:gd name="T84" fmla="*/ 212 w 424"/>
              <a:gd name="T85" fmla="*/ 132 h 397"/>
              <a:gd name="T86" fmla="*/ 40 w 424"/>
              <a:gd name="T87" fmla="*/ 357 h 397"/>
              <a:gd name="T88" fmla="*/ 384 w 424"/>
              <a:gd name="T89" fmla="*/ 357 h 397"/>
              <a:gd name="T90" fmla="*/ 212 w 424"/>
              <a:gd name="T91" fmla="*/ 132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4" h="397">
                <a:moveTo>
                  <a:pt x="40" y="40"/>
                </a:moveTo>
                <a:cubicBezTo>
                  <a:pt x="53" y="40"/>
                  <a:pt x="53" y="40"/>
                  <a:pt x="53" y="40"/>
                </a:cubicBezTo>
                <a:cubicBezTo>
                  <a:pt x="80" y="40"/>
                  <a:pt x="80" y="40"/>
                  <a:pt x="80" y="40"/>
                </a:cubicBezTo>
                <a:cubicBezTo>
                  <a:pt x="80" y="20"/>
                  <a:pt x="80" y="20"/>
                  <a:pt x="80" y="20"/>
                </a:cubicBezTo>
                <a:cubicBezTo>
                  <a:pt x="80" y="9"/>
                  <a:pt x="89" y="0"/>
                  <a:pt x="100" y="0"/>
                </a:cubicBezTo>
                <a:cubicBezTo>
                  <a:pt x="110" y="0"/>
                  <a:pt x="119" y="9"/>
                  <a:pt x="119" y="20"/>
                </a:cubicBezTo>
                <a:cubicBezTo>
                  <a:pt x="119" y="40"/>
                  <a:pt x="119" y="40"/>
                  <a:pt x="119" y="40"/>
                </a:cubicBezTo>
                <a:cubicBezTo>
                  <a:pt x="146" y="40"/>
                  <a:pt x="146" y="40"/>
                  <a:pt x="146" y="40"/>
                </a:cubicBezTo>
                <a:cubicBezTo>
                  <a:pt x="212" y="40"/>
                  <a:pt x="212" y="40"/>
                  <a:pt x="212" y="40"/>
                </a:cubicBezTo>
                <a:cubicBezTo>
                  <a:pt x="278" y="40"/>
                  <a:pt x="278" y="40"/>
                  <a:pt x="278" y="40"/>
                </a:cubicBezTo>
                <a:cubicBezTo>
                  <a:pt x="305" y="40"/>
                  <a:pt x="305" y="40"/>
                  <a:pt x="305" y="40"/>
                </a:cubicBezTo>
                <a:cubicBezTo>
                  <a:pt x="305" y="20"/>
                  <a:pt x="305" y="20"/>
                  <a:pt x="305" y="20"/>
                </a:cubicBezTo>
                <a:cubicBezTo>
                  <a:pt x="305" y="9"/>
                  <a:pt x="314" y="0"/>
                  <a:pt x="325" y="0"/>
                </a:cubicBezTo>
                <a:cubicBezTo>
                  <a:pt x="336" y="0"/>
                  <a:pt x="345" y="9"/>
                  <a:pt x="345" y="20"/>
                </a:cubicBezTo>
                <a:cubicBezTo>
                  <a:pt x="345" y="40"/>
                  <a:pt x="345" y="40"/>
                  <a:pt x="345" y="40"/>
                </a:cubicBezTo>
                <a:cubicBezTo>
                  <a:pt x="371" y="40"/>
                  <a:pt x="371" y="40"/>
                  <a:pt x="371" y="40"/>
                </a:cubicBezTo>
                <a:cubicBezTo>
                  <a:pt x="384" y="40"/>
                  <a:pt x="384" y="40"/>
                  <a:pt x="384" y="40"/>
                </a:cubicBezTo>
                <a:cubicBezTo>
                  <a:pt x="406" y="40"/>
                  <a:pt x="424" y="57"/>
                  <a:pt x="424" y="79"/>
                </a:cubicBezTo>
                <a:cubicBezTo>
                  <a:pt x="424" y="357"/>
                  <a:pt x="424" y="357"/>
                  <a:pt x="424" y="357"/>
                </a:cubicBezTo>
                <a:cubicBezTo>
                  <a:pt x="424" y="379"/>
                  <a:pt x="406" y="397"/>
                  <a:pt x="384" y="397"/>
                </a:cubicBezTo>
                <a:cubicBezTo>
                  <a:pt x="212" y="397"/>
                  <a:pt x="212" y="397"/>
                  <a:pt x="212" y="397"/>
                </a:cubicBezTo>
                <a:cubicBezTo>
                  <a:pt x="40" y="397"/>
                  <a:pt x="40" y="397"/>
                  <a:pt x="40" y="397"/>
                </a:cubicBezTo>
                <a:cubicBezTo>
                  <a:pt x="18" y="397"/>
                  <a:pt x="0" y="379"/>
                  <a:pt x="0" y="357"/>
                </a:cubicBezTo>
                <a:cubicBezTo>
                  <a:pt x="0" y="79"/>
                  <a:pt x="0" y="79"/>
                  <a:pt x="0" y="79"/>
                </a:cubicBezTo>
                <a:cubicBezTo>
                  <a:pt x="0" y="57"/>
                  <a:pt x="18" y="40"/>
                  <a:pt x="40" y="40"/>
                </a:cubicBezTo>
                <a:close/>
                <a:moveTo>
                  <a:pt x="305" y="291"/>
                </a:moveTo>
                <a:cubicBezTo>
                  <a:pt x="305" y="331"/>
                  <a:pt x="305" y="331"/>
                  <a:pt x="305" y="331"/>
                </a:cubicBezTo>
                <a:cubicBezTo>
                  <a:pt x="358" y="331"/>
                  <a:pt x="358" y="331"/>
                  <a:pt x="358" y="331"/>
                </a:cubicBezTo>
                <a:cubicBezTo>
                  <a:pt x="358" y="291"/>
                  <a:pt x="358" y="291"/>
                  <a:pt x="358" y="291"/>
                </a:cubicBezTo>
                <a:cubicBezTo>
                  <a:pt x="305" y="291"/>
                  <a:pt x="305" y="291"/>
                  <a:pt x="305" y="291"/>
                </a:cubicBezTo>
                <a:close/>
                <a:moveTo>
                  <a:pt x="225" y="291"/>
                </a:moveTo>
                <a:cubicBezTo>
                  <a:pt x="225" y="331"/>
                  <a:pt x="225" y="331"/>
                  <a:pt x="225" y="331"/>
                </a:cubicBezTo>
                <a:cubicBezTo>
                  <a:pt x="278" y="331"/>
                  <a:pt x="278" y="331"/>
                  <a:pt x="278" y="331"/>
                </a:cubicBezTo>
                <a:cubicBezTo>
                  <a:pt x="278" y="291"/>
                  <a:pt x="278" y="291"/>
                  <a:pt x="278" y="291"/>
                </a:cubicBezTo>
                <a:cubicBezTo>
                  <a:pt x="225" y="291"/>
                  <a:pt x="225" y="291"/>
                  <a:pt x="225" y="291"/>
                </a:cubicBezTo>
                <a:close/>
                <a:moveTo>
                  <a:pt x="146" y="291"/>
                </a:moveTo>
                <a:cubicBezTo>
                  <a:pt x="146" y="331"/>
                  <a:pt x="146" y="331"/>
                  <a:pt x="146" y="331"/>
                </a:cubicBezTo>
                <a:cubicBezTo>
                  <a:pt x="199" y="331"/>
                  <a:pt x="199" y="331"/>
                  <a:pt x="199" y="331"/>
                </a:cubicBezTo>
                <a:cubicBezTo>
                  <a:pt x="199" y="291"/>
                  <a:pt x="199" y="291"/>
                  <a:pt x="199" y="291"/>
                </a:cubicBezTo>
                <a:cubicBezTo>
                  <a:pt x="146" y="291"/>
                  <a:pt x="146" y="291"/>
                  <a:pt x="146" y="291"/>
                </a:cubicBezTo>
                <a:close/>
                <a:moveTo>
                  <a:pt x="66" y="291"/>
                </a:moveTo>
                <a:cubicBezTo>
                  <a:pt x="66" y="331"/>
                  <a:pt x="66" y="331"/>
                  <a:pt x="66" y="331"/>
                </a:cubicBezTo>
                <a:cubicBezTo>
                  <a:pt x="119" y="331"/>
                  <a:pt x="119" y="331"/>
                  <a:pt x="119" y="331"/>
                </a:cubicBezTo>
                <a:cubicBezTo>
                  <a:pt x="119" y="291"/>
                  <a:pt x="119" y="291"/>
                  <a:pt x="119" y="291"/>
                </a:cubicBezTo>
                <a:cubicBezTo>
                  <a:pt x="66" y="291"/>
                  <a:pt x="66" y="291"/>
                  <a:pt x="66" y="291"/>
                </a:cubicBezTo>
                <a:close/>
                <a:moveTo>
                  <a:pt x="305" y="225"/>
                </a:moveTo>
                <a:cubicBezTo>
                  <a:pt x="305" y="265"/>
                  <a:pt x="305" y="265"/>
                  <a:pt x="305" y="265"/>
                </a:cubicBezTo>
                <a:cubicBezTo>
                  <a:pt x="358" y="265"/>
                  <a:pt x="358" y="265"/>
                  <a:pt x="358" y="265"/>
                </a:cubicBezTo>
                <a:cubicBezTo>
                  <a:pt x="358" y="225"/>
                  <a:pt x="358" y="225"/>
                  <a:pt x="358" y="225"/>
                </a:cubicBezTo>
                <a:cubicBezTo>
                  <a:pt x="305" y="225"/>
                  <a:pt x="305" y="225"/>
                  <a:pt x="305" y="225"/>
                </a:cubicBezTo>
                <a:close/>
                <a:moveTo>
                  <a:pt x="225" y="225"/>
                </a:moveTo>
                <a:cubicBezTo>
                  <a:pt x="225" y="265"/>
                  <a:pt x="225" y="265"/>
                  <a:pt x="225" y="265"/>
                </a:cubicBezTo>
                <a:cubicBezTo>
                  <a:pt x="278" y="265"/>
                  <a:pt x="278" y="265"/>
                  <a:pt x="278" y="265"/>
                </a:cubicBezTo>
                <a:cubicBezTo>
                  <a:pt x="278" y="225"/>
                  <a:pt x="278" y="225"/>
                  <a:pt x="278" y="225"/>
                </a:cubicBezTo>
                <a:cubicBezTo>
                  <a:pt x="225" y="225"/>
                  <a:pt x="225" y="225"/>
                  <a:pt x="225" y="225"/>
                </a:cubicBezTo>
                <a:close/>
                <a:moveTo>
                  <a:pt x="146" y="225"/>
                </a:moveTo>
                <a:cubicBezTo>
                  <a:pt x="146" y="265"/>
                  <a:pt x="146" y="265"/>
                  <a:pt x="146" y="265"/>
                </a:cubicBezTo>
                <a:cubicBezTo>
                  <a:pt x="199" y="265"/>
                  <a:pt x="199" y="265"/>
                  <a:pt x="199" y="265"/>
                </a:cubicBezTo>
                <a:cubicBezTo>
                  <a:pt x="199" y="225"/>
                  <a:pt x="199" y="225"/>
                  <a:pt x="199" y="225"/>
                </a:cubicBezTo>
                <a:cubicBezTo>
                  <a:pt x="146" y="225"/>
                  <a:pt x="146" y="225"/>
                  <a:pt x="146" y="225"/>
                </a:cubicBezTo>
                <a:close/>
                <a:moveTo>
                  <a:pt x="66" y="225"/>
                </a:moveTo>
                <a:cubicBezTo>
                  <a:pt x="66" y="265"/>
                  <a:pt x="66" y="265"/>
                  <a:pt x="66" y="265"/>
                </a:cubicBezTo>
                <a:cubicBezTo>
                  <a:pt x="119" y="265"/>
                  <a:pt x="119" y="265"/>
                  <a:pt x="119" y="265"/>
                </a:cubicBezTo>
                <a:cubicBezTo>
                  <a:pt x="119" y="225"/>
                  <a:pt x="119" y="225"/>
                  <a:pt x="119" y="225"/>
                </a:cubicBezTo>
                <a:cubicBezTo>
                  <a:pt x="66" y="225"/>
                  <a:pt x="66" y="225"/>
                  <a:pt x="66" y="225"/>
                </a:cubicBezTo>
                <a:close/>
                <a:moveTo>
                  <a:pt x="305" y="159"/>
                </a:moveTo>
                <a:cubicBezTo>
                  <a:pt x="305" y="198"/>
                  <a:pt x="305" y="198"/>
                  <a:pt x="305" y="198"/>
                </a:cubicBezTo>
                <a:cubicBezTo>
                  <a:pt x="358" y="198"/>
                  <a:pt x="358" y="198"/>
                  <a:pt x="358" y="198"/>
                </a:cubicBezTo>
                <a:cubicBezTo>
                  <a:pt x="358" y="159"/>
                  <a:pt x="358" y="159"/>
                  <a:pt x="358" y="159"/>
                </a:cubicBezTo>
                <a:cubicBezTo>
                  <a:pt x="305" y="159"/>
                  <a:pt x="305" y="159"/>
                  <a:pt x="305" y="159"/>
                </a:cubicBezTo>
                <a:close/>
                <a:moveTo>
                  <a:pt x="225" y="159"/>
                </a:moveTo>
                <a:cubicBezTo>
                  <a:pt x="225" y="198"/>
                  <a:pt x="225" y="198"/>
                  <a:pt x="225" y="198"/>
                </a:cubicBezTo>
                <a:cubicBezTo>
                  <a:pt x="278" y="198"/>
                  <a:pt x="278" y="198"/>
                  <a:pt x="278" y="198"/>
                </a:cubicBezTo>
                <a:cubicBezTo>
                  <a:pt x="278" y="159"/>
                  <a:pt x="278" y="159"/>
                  <a:pt x="278" y="159"/>
                </a:cubicBezTo>
                <a:cubicBezTo>
                  <a:pt x="225" y="159"/>
                  <a:pt x="225" y="159"/>
                  <a:pt x="225" y="159"/>
                </a:cubicBezTo>
                <a:close/>
                <a:moveTo>
                  <a:pt x="146" y="159"/>
                </a:moveTo>
                <a:cubicBezTo>
                  <a:pt x="146" y="198"/>
                  <a:pt x="146" y="198"/>
                  <a:pt x="146" y="198"/>
                </a:cubicBezTo>
                <a:cubicBezTo>
                  <a:pt x="199" y="198"/>
                  <a:pt x="199" y="198"/>
                  <a:pt x="199" y="198"/>
                </a:cubicBezTo>
                <a:cubicBezTo>
                  <a:pt x="199" y="159"/>
                  <a:pt x="199" y="159"/>
                  <a:pt x="199" y="159"/>
                </a:cubicBezTo>
                <a:cubicBezTo>
                  <a:pt x="146" y="159"/>
                  <a:pt x="146" y="159"/>
                  <a:pt x="146" y="159"/>
                </a:cubicBezTo>
                <a:close/>
                <a:moveTo>
                  <a:pt x="66" y="159"/>
                </a:moveTo>
                <a:cubicBezTo>
                  <a:pt x="66" y="198"/>
                  <a:pt x="66" y="198"/>
                  <a:pt x="66" y="198"/>
                </a:cubicBezTo>
                <a:cubicBezTo>
                  <a:pt x="119" y="198"/>
                  <a:pt x="119" y="198"/>
                  <a:pt x="119" y="198"/>
                </a:cubicBezTo>
                <a:cubicBezTo>
                  <a:pt x="119" y="159"/>
                  <a:pt x="119" y="159"/>
                  <a:pt x="119" y="159"/>
                </a:cubicBezTo>
                <a:cubicBezTo>
                  <a:pt x="66" y="159"/>
                  <a:pt x="66" y="159"/>
                  <a:pt x="66" y="159"/>
                </a:cubicBezTo>
                <a:close/>
                <a:moveTo>
                  <a:pt x="212" y="132"/>
                </a:moveTo>
                <a:cubicBezTo>
                  <a:pt x="40" y="132"/>
                  <a:pt x="40" y="132"/>
                  <a:pt x="40" y="132"/>
                </a:cubicBezTo>
                <a:cubicBezTo>
                  <a:pt x="40" y="357"/>
                  <a:pt x="40" y="357"/>
                  <a:pt x="40" y="357"/>
                </a:cubicBezTo>
                <a:cubicBezTo>
                  <a:pt x="212" y="357"/>
                  <a:pt x="212" y="357"/>
                  <a:pt x="212" y="357"/>
                </a:cubicBezTo>
                <a:cubicBezTo>
                  <a:pt x="384" y="357"/>
                  <a:pt x="384" y="357"/>
                  <a:pt x="384" y="357"/>
                </a:cubicBezTo>
                <a:cubicBezTo>
                  <a:pt x="384" y="132"/>
                  <a:pt x="384" y="132"/>
                  <a:pt x="384" y="132"/>
                </a:cubicBezTo>
                <a:lnTo>
                  <a:pt x="212" y="13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35" name="Freeform 15"/>
          <p:cNvSpPr>
            <a:spLocks/>
          </p:cNvSpPr>
          <p:nvPr/>
        </p:nvSpPr>
        <p:spPr bwMode="auto">
          <a:xfrm>
            <a:off x="7041074" y="4928329"/>
            <a:ext cx="392296" cy="392297"/>
          </a:xfrm>
          <a:custGeom>
            <a:avLst/>
            <a:gdLst>
              <a:gd name="T0" fmla="*/ 333 w 426"/>
              <a:gd name="T1" fmla="*/ 333 h 426"/>
              <a:gd name="T2" fmla="*/ 346 w 426"/>
              <a:gd name="T3" fmla="*/ 333 h 426"/>
              <a:gd name="T4" fmla="*/ 346 w 426"/>
              <a:gd name="T5" fmla="*/ 266 h 426"/>
              <a:gd name="T6" fmla="*/ 340 w 426"/>
              <a:gd name="T7" fmla="*/ 252 h 426"/>
              <a:gd name="T8" fmla="*/ 326 w 426"/>
              <a:gd name="T9" fmla="*/ 246 h 426"/>
              <a:gd name="T10" fmla="*/ 233 w 426"/>
              <a:gd name="T11" fmla="*/ 246 h 426"/>
              <a:gd name="T12" fmla="*/ 233 w 426"/>
              <a:gd name="T13" fmla="*/ 333 h 426"/>
              <a:gd name="T14" fmla="*/ 246 w 426"/>
              <a:gd name="T15" fmla="*/ 333 h 426"/>
              <a:gd name="T16" fmla="*/ 273 w 426"/>
              <a:gd name="T17" fmla="*/ 360 h 426"/>
              <a:gd name="T18" fmla="*/ 273 w 426"/>
              <a:gd name="T19" fmla="*/ 400 h 426"/>
              <a:gd name="T20" fmla="*/ 246 w 426"/>
              <a:gd name="T21" fmla="*/ 426 h 426"/>
              <a:gd name="T22" fmla="*/ 180 w 426"/>
              <a:gd name="T23" fmla="*/ 426 h 426"/>
              <a:gd name="T24" fmla="*/ 153 w 426"/>
              <a:gd name="T25" fmla="*/ 400 h 426"/>
              <a:gd name="T26" fmla="*/ 153 w 426"/>
              <a:gd name="T27" fmla="*/ 360 h 426"/>
              <a:gd name="T28" fmla="*/ 180 w 426"/>
              <a:gd name="T29" fmla="*/ 333 h 426"/>
              <a:gd name="T30" fmla="*/ 193 w 426"/>
              <a:gd name="T31" fmla="*/ 333 h 426"/>
              <a:gd name="T32" fmla="*/ 193 w 426"/>
              <a:gd name="T33" fmla="*/ 246 h 426"/>
              <a:gd name="T34" fmla="*/ 100 w 426"/>
              <a:gd name="T35" fmla="*/ 246 h 426"/>
              <a:gd name="T36" fmla="*/ 86 w 426"/>
              <a:gd name="T37" fmla="*/ 252 h 426"/>
              <a:gd name="T38" fmla="*/ 80 w 426"/>
              <a:gd name="T39" fmla="*/ 266 h 426"/>
              <a:gd name="T40" fmla="*/ 80 w 426"/>
              <a:gd name="T41" fmla="*/ 333 h 426"/>
              <a:gd name="T42" fmla="*/ 93 w 426"/>
              <a:gd name="T43" fmla="*/ 333 h 426"/>
              <a:gd name="T44" fmla="*/ 120 w 426"/>
              <a:gd name="T45" fmla="*/ 360 h 426"/>
              <a:gd name="T46" fmla="*/ 120 w 426"/>
              <a:gd name="T47" fmla="*/ 400 h 426"/>
              <a:gd name="T48" fmla="*/ 93 w 426"/>
              <a:gd name="T49" fmla="*/ 426 h 426"/>
              <a:gd name="T50" fmla="*/ 27 w 426"/>
              <a:gd name="T51" fmla="*/ 426 h 426"/>
              <a:gd name="T52" fmla="*/ 0 w 426"/>
              <a:gd name="T53" fmla="*/ 400 h 426"/>
              <a:gd name="T54" fmla="*/ 0 w 426"/>
              <a:gd name="T55" fmla="*/ 360 h 426"/>
              <a:gd name="T56" fmla="*/ 27 w 426"/>
              <a:gd name="T57" fmla="*/ 333 h 426"/>
              <a:gd name="T58" fmla="*/ 40 w 426"/>
              <a:gd name="T59" fmla="*/ 333 h 426"/>
              <a:gd name="T60" fmla="*/ 40 w 426"/>
              <a:gd name="T61" fmla="*/ 266 h 426"/>
              <a:gd name="T62" fmla="*/ 58 w 426"/>
              <a:gd name="T63" fmla="*/ 224 h 426"/>
              <a:gd name="T64" fmla="*/ 100 w 426"/>
              <a:gd name="T65" fmla="*/ 207 h 426"/>
              <a:gd name="T66" fmla="*/ 193 w 426"/>
              <a:gd name="T67" fmla="*/ 207 h 426"/>
              <a:gd name="T68" fmla="*/ 193 w 426"/>
              <a:gd name="T69" fmla="*/ 120 h 426"/>
              <a:gd name="T70" fmla="*/ 146 w 426"/>
              <a:gd name="T71" fmla="*/ 120 h 426"/>
              <a:gd name="T72" fmla="*/ 120 w 426"/>
              <a:gd name="T73" fmla="*/ 93 h 426"/>
              <a:gd name="T74" fmla="*/ 120 w 426"/>
              <a:gd name="T75" fmla="*/ 27 h 426"/>
              <a:gd name="T76" fmla="*/ 146 w 426"/>
              <a:gd name="T77" fmla="*/ 0 h 426"/>
              <a:gd name="T78" fmla="*/ 280 w 426"/>
              <a:gd name="T79" fmla="*/ 0 h 426"/>
              <a:gd name="T80" fmla="*/ 306 w 426"/>
              <a:gd name="T81" fmla="*/ 27 h 426"/>
              <a:gd name="T82" fmla="*/ 306 w 426"/>
              <a:gd name="T83" fmla="*/ 93 h 426"/>
              <a:gd name="T84" fmla="*/ 280 w 426"/>
              <a:gd name="T85" fmla="*/ 120 h 426"/>
              <a:gd name="T86" fmla="*/ 233 w 426"/>
              <a:gd name="T87" fmla="*/ 120 h 426"/>
              <a:gd name="T88" fmla="*/ 233 w 426"/>
              <a:gd name="T89" fmla="*/ 207 h 426"/>
              <a:gd name="T90" fmla="*/ 326 w 426"/>
              <a:gd name="T91" fmla="*/ 207 h 426"/>
              <a:gd name="T92" fmla="*/ 369 w 426"/>
              <a:gd name="T93" fmla="*/ 224 h 426"/>
              <a:gd name="T94" fmla="*/ 386 w 426"/>
              <a:gd name="T95" fmla="*/ 266 h 426"/>
              <a:gd name="T96" fmla="*/ 386 w 426"/>
              <a:gd name="T97" fmla="*/ 333 h 426"/>
              <a:gd name="T98" fmla="*/ 400 w 426"/>
              <a:gd name="T99" fmla="*/ 333 h 426"/>
              <a:gd name="T100" fmla="*/ 426 w 426"/>
              <a:gd name="T101" fmla="*/ 360 h 426"/>
              <a:gd name="T102" fmla="*/ 426 w 426"/>
              <a:gd name="T103" fmla="*/ 400 h 426"/>
              <a:gd name="T104" fmla="*/ 400 w 426"/>
              <a:gd name="T105" fmla="*/ 426 h 426"/>
              <a:gd name="T106" fmla="*/ 333 w 426"/>
              <a:gd name="T107" fmla="*/ 426 h 426"/>
              <a:gd name="T108" fmla="*/ 306 w 426"/>
              <a:gd name="T109" fmla="*/ 400 h 426"/>
              <a:gd name="T110" fmla="*/ 306 w 426"/>
              <a:gd name="T111" fmla="*/ 360 h 426"/>
              <a:gd name="T112" fmla="*/ 333 w 426"/>
              <a:gd name="T113" fmla="*/ 3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 h="426">
                <a:moveTo>
                  <a:pt x="333" y="333"/>
                </a:moveTo>
                <a:cubicBezTo>
                  <a:pt x="346" y="333"/>
                  <a:pt x="346" y="333"/>
                  <a:pt x="346" y="333"/>
                </a:cubicBezTo>
                <a:cubicBezTo>
                  <a:pt x="346" y="266"/>
                  <a:pt x="346" y="266"/>
                  <a:pt x="346" y="266"/>
                </a:cubicBezTo>
                <a:cubicBezTo>
                  <a:pt x="346" y="261"/>
                  <a:pt x="344" y="256"/>
                  <a:pt x="340" y="252"/>
                </a:cubicBezTo>
                <a:cubicBezTo>
                  <a:pt x="337" y="249"/>
                  <a:pt x="332" y="246"/>
                  <a:pt x="326" y="246"/>
                </a:cubicBezTo>
                <a:cubicBezTo>
                  <a:pt x="233" y="246"/>
                  <a:pt x="233" y="246"/>
                  <a:pt x="233" y="246"/>
                </a:cubicBezTo>
                <a:cubicBezTo>
                  <a:pt x="233" y="333"/>
                  <a:pt x="233" y="333"/>
                  <a:pt x="233" y="333"/>
                </a:cubicBezTo>
                <a:cubicBezTo>
                  <a:pt x="246" y="333"/>
                  <a:pt x="246" y="333"/>
                  <a:pt x="246" y="333"/>
                </a:cubicBezTo>
                <a:cubicBezTo>
                  <a:pt x="261" y="333"/>
                  <a:pt x="273" y="345"/>
                  <a:pt x="273" y="360"/>
                </a:cubicBezTo>
                <a:cubicBezTo>
                  <a:pt x="273" y="400"/>
                  <a:pt x="273" y="400"/>
                  <a:pt x="273" y="400"/>
                </a:cubicBezTo>
                <a:cubicBezTo>
                  <a:pt x="273" y="414"/>
                  <a:pt x="261" y="426"/>
                  <a:pt x="246" y="426"/>
                </a:cubicBezTo>
                <a:cubicBezTo>
                  <a:pt x="180" y="426"/>
                  <a:pt x="180" y="426"/>
                  <a:pt x="180" y="426"/>
                </a:cubicBezTo>
                <a:cubicBezTo>
                  <a:pt x="165" y="426"/>
                  <a:pt x="153" y="414"/>
                  <a:pt x="153" y="400"/>
                </a:cubicBezTo>
                <a:cubicBezTo>
                  <a:pt x="153" y="360"/>
                  <a:pt x="153" y="360"/>
                  <a:pt x="153" y="360"/>
                </a:cubicBezTo>
                <a:cubicBezTo>
                  <a:pt x="153" y="345"/>
                  <a:pt x="165" y="333"/>
                  <a:pt x="180" y="333"/>
                </a:cubicBezTo>
                <a:cubicBezTo>
                  <a:pt x="193" y="333"/>
                  <a:pt x="193" y="333"/>
                  <a:pt x="193" y="333"/>
                </a:cubicBezTo>
                <a:cubicBezTo>
                  <a:pt x="193" y="246"/>
                  <a:pt x="193" y="246"/>
                  <a:pt x="193" y="246"/>
                </a:cubicBezTo>
                <a:cubicBezTo>
                  <a:pt x="100" y="246"/>
                  <a:pt x="100" y="246"/>
                  <a:pt x="100" y="246"/>
                </a:cubicBezTo>
                <a:cubicBezTo>
                  <a:pt x="94" y="246"/>
                  <a:pt x="89" y="249"/>
                  <a:pt x="86" y="252"/>
                </a:cubicBezTo>
                <a:cubicBezTo>
                  <a:pt x="82" y="256"/>
                  <a:pt x="80" y="261"/>
                  <a:pt x="80" y="266"/>
                </a:cubicBezTo>
                <a:cubicBezTo>
                  <a:pt x="80" y="333"/>
                  <a:pt x="80" y="333"/>
                  <a:pt x="80" y="333"/>
                </a:cubicBezTo>
                <a:cubicBezTo>
                  <a:pt x="93" y="333"/>
                  <a:pt x="93" y="333"/>
                  <a:pt x="93" y="333"/>
                </a:cubicBezTo>
                <a:cubicBezTo>
                  <a:pt x="108" y="333"/>
                  <a:pt x="120" y="345"/>
                  <a:pt x="120" y="360"/>
                </a:cubicBezTo>
                <a:cubicBezTo>
                  <a:pt x="120" y="400"/>
                  <a:pt x="120" y="400"/>
                  <a:pt x="120" y="400"/>
                </a:cubicBezTo>
                <a:cubicBezTo>
                  <a:pt x="120" y="414"/>
                  <a:pt x="108" y="426"/>
                  <a:pt x="93" y="426"/>
                </a:cubicBezTo>
                <a:cubicBezTo>
                  <a:pt x="27" y="426"/>
                  <a:pt x="27" y="426"/>
                  <a:pt x="27" y="426"/>
                </a:cubicBezTo>
                <a:cubicBezTo>
                  <a:pt x="12" y="426"/>
                  <a:pt x="0" y="414"/>
                  <a:pt x="0" y="400"/>
                </a:cubicBezTo>
                <a:cubicBezTo>
                  <a:pt x="0" y="360"/>
                  <a:pt x="0" y="360"/>
                  <a:pt x="0" y="360"/>
                </a:cubicBezTo>
                <a:cubicBezTo>
                  <a:pt x="0" y="345"/>
                  <a:pt x="12" y="333"/>
                  <a:pt x="27" y="333"/>
                </a:cubicBezTo>
                <a:cubicBezTo>
                  <a:pt x="40" y="333"/>
                  <a:pt x="40" y="333"/>
                  <a:pt x="40" y="333"/>
                </a:cubicBezTo>
                <a:cubicBezTo>
                  <a:pt x="40" y="266"/>
                  <a:pt x="40" y="266"/>
                  <a:pt x="40" y="266"/>
                </a:cubicBezTo>
                <a:cubicBezTo>
                  <a:pt x="40" y="250"/>
                  <a:pt x="47" y="235"/>
                  <a:pt x="58" y="224"/>
                </a:cubicBezTo>
                <a:cubicBezTo>
                  <a:pt x="68" y="213"/>
                  <a:pt x="83" y="207"/>
                  <a:pt x="100" y="207"/>
                </a:cubicBezTo>
                <a:cubicBezTo>
                  <a:pt x="193" y="207"/>
                  <a:pt x="193" y="207"/>
                  <a:pt x="193" y="207"/>
                </a:cubicBezTo>
                <a:cubicBezTo>
                  <a:pt x="193" y="120"/>
                  <a:pt x="193" y="120"/>
                  <a:pt x="193" y="120"/>
                </a:cubicBezTo>
                <a:cubicBezTo>
                  <a:pt x="146" y="120"/>
                  <a:pt x="146" y="120"/>
                  <a:pt x="146" y="120"/>
                </a:cubicBezTo>
                <a:cubicBezTo>
                  <a:pt x="132" y="120"/>
                  <a:pt x="120" y="108"/>
                  <a:pt x="120" y="93"/>
                </a:cubicBezTo>
                <a:cubicBezTo>
                  <a:pt x="120" y="27"/>
                  <a:pt x="120" y="27"/>
                  <a:pt x="120" y="27"/>
                </a:cubicBezTo>
                <a:cubicBezTo>
                  <a:pt x="120" y="12"/>
                  <a:pt x="132" y="0"/>
                  <a:pt x="146" y="0"/>
                </a:cubicBezTo>
                <a:cubicBezTo>
                  <a:pt x="280" y="0"/>
                  <a:pt x="280" y="0"/>
                  <a:pt x="280" y="0"/>
                </a:cubicBezTo>
                <a:cubicBezTo>
                  <a:pt x="294" y="0"/>
                  <a:pt x="306" y="12"/>
                  <a:pt x="306" y="27"/>
                </a:cubicBezTo>
                <a:cubicBezTo>
                  <a:pt x="306" y="93"/>
                  <a:pt x="306" y="93"/>
                  <a:pt x="306" y="93"/>
                </a:cubicBezTo>
                <a:cubicBezTo>
                  <a:pt x="306" y="108"/>
                  <a:pt x="294" y="120"/>
                  <a:pt x="280" y="120"/>
                </a:cubicBezTo>
                <a:cubicBezTo>
                  <a:pt x="233" y="120"/>
                  <a:pt x="233" y="120"/>
                  <a:pt x="233" y="120"/>
                </a:cubicBezTo>
                <a:cubicBezTo>
                  <a:pt x="233" y="207"/>
                  <a:pt x="233" y="207"/>
                  <a:pt x="233" y="207"/>
                </a:cubicBezTo>
                <a:cubicBezTo>
                  <a:pt x="326" y="207"/>
                  <a:pt x="326" y="207"/>
                  <a:pt x="326" y="207"/>
                </a:cubicBezTo>
                <a:cubicBezTo>
                  <a:pt x="343" y="207"/>
                  <a:pt x="358" y="213"/>
                  <a:pt x="369" y="224"/>
                </a:cubicBezTo>
                <a:cubicBezTo>
                  <a:pt x="380" y="235"/>
                  <a:pt x="386" y="250"/>
                  <a:pt x="386" y="266"/>
                </a:cubicBezTo>
                <a:cubicBezTo>
                  <a:pt x="386" y="333"/>
                  <a:pt x="386" y="333"/>
                  <a:pt x="386" y="333"/>
                </a:cubicBezTo>
                <a:cubicBezTo>
                  <a:pt x="400" y="333"/>
                  <a:pt x="400" y="333"/>
                  <a:pt x="400" y="333"/>
                </a:cubicBezTo>
                <a:cubicBezTo>
                  <a:pt x="414" y="333"/>
                  <a:pt x="426" y="345"/>
                  <a:pt x="426" y="360"/>
                </a:cubicBezTo>
                <a:cubicBezTo>
                  <a:pt x="426" y="400"/>
                  <a:pt x="426" y="400"/>
                  <a:pt x="426" y="400"/>
                </a:cubicBezTo>
                <a:cubicBezTo>
                  <a:pt x="426" y="414"/>
                  <a:pt x="414" y="426"/>
                  <a:pt x="400" y="426"/>
                </a:cubicBezTo>
                <a:cubicBezTo>
                  <a:pt x="333" y="426"/>
                  <a:pt x="333" y="426"/>
                  <a:pt x="333" y="426"/>
                </a:cubicBezTo>
                <a:cubicBezTo>
                  <a:pt x="318" y="426"/>
                  <a:pt x="306" y="414"/>
                  <a:pt x="306" y="400"/>
                </a:cubicBezTo>
                <a:cubicBezTo>
                  <a:pt x="306" y="360"/>
                  <a:pt x="306" y="360"/>
                  <a:pt x="306" y="360"/>
                </a:cubicBezTo>
                <a:cubicBezTo>
                  <a:pt x="306" y="345"/>
                  <a:pt x="318" y="333"/>
                  <a:pt x="333" y="3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36" name="Freeform 15"/>
          <p:cNvSpPr>
            <a:spLocks noEditPoints="1"/>
          </p:cNvSpPr>
          <p:nvPr/>
        </p:nvSpPr>
        <p:spPr bwMode="auto">
          <a:xfrm>
            <a:off x="7095338" y="1452579"/>
            <a:ext cx="283768" cy="379217"/>
          </a:xfrm>
          <a:custGeom>
            <a:avLst/>
            <a:gdLst>
              <a:gd name="T0" fmla="*/ 226 w 339"/>
              <a:gd name="T1" fmla="*/ 0 h 453"/>
              <a:gd name="T2" fmla="*/ 339 w 339"/>
              <a:gd name="T3" fmla="*/ 113 h 453"/>
              <a:gd name="T4" fmla="*/ 269 w 339"/>
              <a:gd name="T5" fmla="*/ 113 h 453"/>
              <a:gd name="T6" fmla="*/ 226 w 339"/>
              <a:gd name="T7" fmla="*/ 70 h 453"/>
              <a:gd name="T8" fmla="*/ 226 w 339"/>
              <a:gd name="T9" fmla="*/ 0 h 453"/>
              <a:gd name="T10" fmla="*/ 42 w 339"/>
              <a:gd name="T11" fmla="*/ 0 h 453"/>
              <a:gd name="T12" fmla="*/ 0 w 339"/>
              <a:gd name="T13" fmla="*/ 42 h 453"/>
              <a:gd name="T14" fmla="*/ 0 w 339"/>
              <a:gd name="T15" fmla="*/ 410 h 453"/>
              <a:gd name="T16" fmla="*/ 42 w 339"/>
              <a:gd name="T17" fmla="*/ 453 h 453"/>
              <a:gd name="T18" fmla="*/ 297 w 339"/>
              <a:gd name="T19" fmla="*/ 453 h 453"/>
              <a:gd name="T20" fmla="*/ 339 w 339"/>
              <a:gd name="T21" fmla="*/ 410 h 453"/>
              <a:gd name="T22" fmla="*/ 339 w 339"/>
              <a:gd name="T23" fmla="*/ 141 h 453"/>
              <a:gd name="T24" fmla="*/ 269 w 339"/>
              <a:gd name="T25" fmla="*/ 141 h 453"/>
              <a:gd name="T26" fmla="*/ 198 w 339"/>
              <a:gd name="T27" fmla="*/ 70 h 453"/>
              <a:gd name="T28" fmla="*/ 198 w 339"/>
              <a:gd name="T29" fmla="*/ 0 h 453"/>
              <a:gd name="T30" fmla="*/ 42 w 339"/>
              <a:gd name="T31"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9" h="453">
                <a:moveTo>
                  <a:pt x="226" y="0"/>
                </a:moveTo>
                <a:cubicBezTo>
                  <a:pt x="339" y="113"/>
                  <a:pt x="339" y="113"/>
                  <a:pt x="339" y="113"/>
                </a:cubicBezTo>
                <a:cubicBezTo>
                  <a:pt x="269" y="113"/>
                  <a:pt x="269" y="113"/>
                  <a:pt x="269" y="113"/>
                </a:cubicBezTo>
                <a:cubicBezTo>
                  <a:pt x="245" y="113"/>
                  <a:pt x="226" y="94"/>
                  <a:pt x="226" y="70"/>
                </a:cubicBezTo>
                <a:cubicBezTo>
                  <a:pt x="226" y="0"/>
                  <a:pt x="226" y="0"/>
                  <a:pt x="226" y="0"/>
                </a:cubicBezTo>
                <a:close/>
                <a:moveTo>
                  <a:pt x="42" y="0"/>
                </a:moveTo>
                <a:cubicBezTo>
                  <a:pt x="19" y="0"/>
                  <a:pt x="0" y="19"/>
                  <a:pt x="0" y="42"/>
                </a:cubicBezTo>
                <a:cubicBezTo>
                  <a:pt x="0" y="410"/>
                  <a:pt x="0" y="410"/>
                  <a:pt x="0" y="410"/>
                </a:cubicBezTo>
                <a:cubicBezTo>
                  <a:pt x="0" y="433"/>
                  <a:pt x="19" y="453"/>
                  <a:pt x="42" y="453"/>
                </a:cubicBezTo>
                <a:cubicBezTo>
                  <a:pt x="297" y="453"/>
                  <a:pt x="297" y="453"/>
                  <a:pt x="297" y="453"/>
                </a:cubicBezTo>
                <a:cubicBezTo>
                  <a:pt x="320" y="453"/>
                  <a:pt x="339" y="433"/>
                  <a:pt x="339" y="410"/>
                </a:cubicBezTo>
                <a:cubicBezTo>
                  <a:pt x="339" y="141"/>
                  <a:pt x="339" y="141"/>
                  <a:pt x="339" y="141"/>
                </a:cubicBezTo>
                <a:cubicBezTo>
                  <a:pt x="269" y="141"/>
                  <a:pt x="269" y="141"/>
                  <a:pt x="269" y="141"/>
                </a:cubicBezTo>
                <a:cubicBezTo>
                  <a:pt x="230" y="141"/>
                  <a:pt x="198" y="109"/>
                  <a:pt x="198" y="70"/>
                </a:cubicBezTo>
                <a:cubicBezTo>
                  <a:pt x="198" y="0"/>
                  <a:pt x="198" y="0"/>
                  <a:pt x="198" y="0"/>
                </a:cubicBezTo>
                <a:lnTo>
                  <a:pt x="4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37" name="Freeform 37"/>
          <p:cNvSpPr>
            <a:spLocks noEditPoints="1"/>
          </p:cNvSpPr>
          <p:nvPr/>
        </p:nvSpPr>
        <p:spPr bwMode="auto">
          <a:xfrm>
            <a:off x="7072837" y="2314101"/>
            <a:ext cx="328771" cy="327657"/>
          </a:xfrm>
          <a:custGeom>
            <a:avLst/>
            <a:gdLst>
              <a:gd name="T0" fmla="*/ 40 w 422"/>
              <a:gd name="T1" fmla="*/ 171 h 421"/>
              <a:gd name="T2" fmla="*/ 277 w 422"/>
              <a:gd name="T3" fmla="*/ 171 h 421"/>
              <a:gd name="T4" fmla="*/ 316 w 422"/>
              <a:gd name="T5" fmla="*/ 210 h 421"/>
              <a:gd name="T6" fmla="*/ 316 w 422"/>
              <a:gd name="T7" fmla="*/ 247 h 421"/>
              <a:gd name="T8" fmla="*/ 380 w 422"/>
              <a:gd name="T9" fmla="*/ 202 h 421"/>
              <a:gd name="T10" fmla="*/ 417 w 422"/>
              <a:gd name="T11" fmla="*/ 209 h 421"/>
              <a:gd name="T12" fmla="*/ 422 w 422"/>
              <a:gd name="T13" fmla="*/ 224 h 421"/>
              <a:gd name="T14" fmla="*/ 422 w 422"/>
              <a:gd name="T15" fmla="*/ 382 h 421"/>
              <a:gd name="T16" fmla="*/ 395 w 422"/>
              <a:gd name="T17" fmla="*/ 408 h 421"/>
              <a:gd name="T18" fmla="*/ 379 w 422"/>
              <a:gd name="T19" fmla="*/ 402 h 421"/>
              <a:gd name="T20" fmla="*/ 316 w 422"/>
              <a:gd name="T21" fmla="*/ 358 h 421"/>
              <a:gd name="T22" fmla="*/ 316 w 422"/>
              <a:gd name="T23" fmla="*/ 382 h 421"/>
              <a:gd name="T24" fmla="*/ 277 w 422"/>
              <a:gd name="T25" fmla="*/ 421 h 421"/>
              <a:gd name="T26" fmla="*/ 40 w 422"/>
              <a:gd name="T27" fmla="*/ 421 h 421"/>
              <a:gd name="T28" fmla="*/ 0 w 422"/>
              <a:gd name="T29" fmla="*/ 382 h 421"/>
              <a:gd name="T30" fmla="*/ 0 w 422"/>
              <a:gd name="T31" fmla="*/ 210 h 421"/>
              <a:gd name="T32" fmla="*/ 40 w 422"/>
              <a:gd name="T33" fmla="*/ 171 h 421"/>
              <a:gd name="T34" fmla="*/ 244 w 422"/>
              <a:gd name="T35" fmla="*/ 0 h 421"/>
              <a:gd name="T36" fmla="*/ 171 w 422"/>
              <a:gd name="T37" fmla="*/ 72 h 421"/>
              <a:gd name="T38" fmla="*/ 244 w 422"/>
              <a:gd name="T39" fmla="*/ 145 h 421"/>
              <a:gd name="T40" fmla="*/ 316 w 422"/>
              <a:gd name="T41" fmla="*/ 72 h 421"/>
              <a:gd name="T42" fmla="*/ 244 w 422"/>
              <a:gd name="T43" fmla="*/ 0 h 421"/>
              <a:gd name="T44" fmla="*/ 244 w 422"/>
              <a:gd name="T45" fmla="*/ 39 h 421"/>
              <a:gd name="T46" fmla="*/ 277 w 422"/>
              <a:gd name="T47" fmla="*/ 72 h 421"/>
              <a:gd name="T48" fmla="*/ 244 w 422"/>
              <a:gd name="T49" fmla="*/ 105 h 421"/>
              <a:gd name="T50" fmla="*/ 211 w 422"/>
              <a:gd name="T51" fmla="*/ 72 h 421"/>
              <a:gd name="T52" fmla="*/ 244 w 422"/>
              <a:gd name="T53" fmla="*/ 39 h 421"/>
              <a:gd name="T54" fmla="*/ 73 w 422"/>
              <a:gd name="T55" fmla="*/ 0 h 421"/>
              <a:gd name="T56" fmla="*/ 0 w 422"/>
              <a:gd name="T57" fmla="*/ 72 h 421"/>
              <a:gd name="T58" fmla="*/ 73 w 422"/>
              <a:gd name="T59" fmla="*/ 145 h 421"/>
              <a:gd name="T60" fmla="*/ 145 w 422"/>
              <a:gd name="T61" fmla="*/ 72 h 421"/>
              <a:gd name="T62" fmla="*/ 73 w 422"/>
              <a:gd name="T63" fmla="*/ 0 h 421"/>
              <a:gd name="T64" fmla="*/ 73 w 422"/>
              <a:gd name="T65" fmla="*/ 39 h 421"/>
              <a:gd name="T66" fmla="*/ 105 w 422"/>
              <a:gd name="T67" fmla="*/ 72 h 421"/>
              <a:gd name="T68" fmla="*/ 73 w 422"/>
              <a:gd name="T69" fmla="*/ 105 h 421"/>
              <a:gd name="T70" fmla="*/ 40 w 422"/>
              <a:gd name="T71" fmla="*/ 72 h 421"/>
              <a:gd name="T72" fmla="*/ 73 w 422"/>
              <a:gd name="T73" fmla="*/ 39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2" h="421">
                <a:moveTo>
                  <a:pt x="40" y="171"/>
                </a:moveTo>
                <a:cubicBezTo>
                  <a:pt x="277" y="171"/>
                  <a:pt x="277" y="171"/>
                  <a:pt x="277" y="171"/>
                </a:cubicBezTo>
                <a:cubicBezTo>
                  <a:pt x="299" y="171"/>
                  <a:pt x="316" y="189"/>
                  <a:pt x="316" y="210"/>
                </a:cubicBezTo>
                <a:cubicBezTo>
                  <a:pt x="316" y="247"/>
                  <a:pt x="316" y="247"/>
                  <a:pt x="316" y="247"/>
                </a:cubicBezTo>
                <a:cubicBezTo>
                  <a:pt x="380" y="202"/>
                  <a:pt x="380" y="202"/>
                  <a:pt x="380" y="202"/>
                </a:cubicBezTo>
                <a:cubicBezTo>
                  <a:pt x="392" y="194"/>
                  <a:pt x="409" y="197"/>
                  <a:pt x="417" y="209"/>
                </a:cubicBezTo>
                <a:cubicBezTo>
                  <a:pt x="420" y="213"/>
                  <a:pt x="422" y="218"/>
                  <a:pt x="422" y="224"/>
                </a:cubicBezTo>
                <a:cubicBezTo>
                  <a:pt x="422" y="382"/>
                  <a:pt x="422" y="382"/>
                  <a:pt x="422" y="382"/>
                </a:cubicBezTo>
                <a:cubicBezTo>
                  <a:pt x="422" y="396"/>
                  <a:pt x="410" y="408"/>
                  <a:pt x="395" y="408"/>
                </a:cubicBezTo>
                <a:cubicBezTo>
                  <a:pt x="389" y="408"/>
                  <a:pt x="383" y="406"/>
                  <a:pt x="379" y="402"/>
                </a:cubicBezTo>
                <a:cubicBezTo>
                  <a:pt x="316" y="358"/>
                  <a:pt x="316" y="358"/>
                  <a:pt x="316" y="358"/>
                </a:cubicBezTo>
                <a:cubicBezTo>
                  <a:pt x="316" y="382"/>
                  <a:pt x="316" y="382"/>
                  <a:pt x="316" y="382"/>
                </a:cubicBezTo>
                <a:cubicBezTo>
                  <a:pt x="316" y="404"/>
                  <a:pt x="299" y="421"/>
                  <a:pt x="277" y="421"/>
                </a:cubicBezTo>
                <a:cubicBezTo>
                  <a:pt x="40" y="421"/>
                  <a:pt x="40" y="421"/>
                  <a:pt x="40" y="421"/>
                </a:cubicBezTo>
                <a:cubicBezTo>
                  <a:pt x="18" y="421"/>
                  <a:pt x="0" y="404"/>
                  <a:pt x="0" y="382"/>
                </a:cubicBezTo>
                <a:cubicBezTo>
                  <a:pt x="0" y="210"/>
                  <a:pt x="0" y="210"/>
                  <a:pt x="0" y="210"/>
                </a:cubicBezTo>
                <a:cubicBezTo>
                  <a:pt x="0" y="189"/>
                  <a:pt x="18" y="171"/>
                  <a:pt x="40" y="171"/>
                </a:cubicBezTo>
                <a:close/>
                <a:moveTo>
                  <a:pt x="244" y="0"/>
                </a:moveTo>
                <a:cubicBezTo>
                  <a:pt x="204" y="0"/>
                  <a:pt x="171" y="32"/>
                  <a:pt x="171" y="72"/>
                </a:cubicBezTo>
                <a:cubicBezTo>
                  <a:pt x="171" y="112"/>
                  <a:pt x="204" y="145"/>
                  <a:pt x="244" y="145"/>
                </a:cubicBezTo>
                <a:cubicBezTo>
                  <a:pt x="284" y="145"/>
                  <a:pt x="316" y="112"/>
                  <a:pt x="316" y="72"/>
                </a:cubicBezTo>
                <a:cubicBezTo>
                  <a:pt x="316" y="32"/>
                  <a:pt x="284" y="0"/>
                  <a:pt x="244" y="0"/>
                </a:cubicBezTo>
                <a:close/>
                <a:moveTo>
                  <a:pt x="244" y="39"/>
                </a:moveTo>
                <a:cubicBezTo>
                  <a:pt x="262" y="39"/>
                  <a:pt x="277" y="54"/>
                  <a:pt x="277" y="72"/>
                </a:cubicBezTo>
                <a:cubicBezTo>
                  <a:pt x="277" y="90"/>
                  <a:pt x="262" y="105"/>
                  <a:pt x="244" y="105"/>
                </a:cubicBezTo>
                <a:cubicBezTo>
                  <a:pt x="226" y="105"/>
                  <a:pt x="211" y="90"/>
                  <a:pt x="211" y="72"/>
                </a:cubicBezTo>
                <a:cubicBezTo>
                  <a:pt x="211" y="54"/>
                  <a:pt x="226" y="39"/>
                  <a:pt x="244" y="39"/>
                </a:cubicBezTo>
                <a:close/>
                <a:moveTo>
                  <a:pt x="73" y="0"/>
                </a:moveTo>
                <a:cubicBezTo>
                  <a:pt x="32" y="0"/>
                  <a:pt x="0" y="32"/>
                  <a:pt x="0" y="72"/>
                </a:cubicBezTo>
                <a:cubicBezTo>
                  <a:pt x="0" y="112"/>
                  <a:pt x="32" y="145"/>
                  <a:pt x="73" y="145"/>
                </a:cubicBezTo>
                <a:cubicBezTo>
                  <a:pt x="113" y="145"/>
                  <a:pt x="145" y="112"/>
                  <a:pt x="145" y="72"/>
                </a:cubicBezTo>
                <a:cubicBezTo>
                  <a:pt x="145" y="32"/>
                  <a:pt x="113" y="0"/>
                  <a:pt x="73" y="0"/>
                </a:cubicBezTo>
                <a:close/>
                <a:moveTo>
                  <a:pt x="73" y="39"/>
                </a:moveTo>
                <a:cubicBezTo>
                  <a:pt x="91" y="39"/>
                  <a:pt x="105" y="54"/>
                  <a:pt x="105" y="72"/>
                </a:cubicBezTo>
                <a:cubicBezTo>
                  <a:pt x="105" y="90"/>
                  <a:pt x="91" y="105"/>
                  <a:pt x="73" y="105"/>
                </a:cubicBezTo>
                <a:cubicBezTo>
                  <a:pt x="54" y="105"/>
                  <a:pt x="40" y="90"/>
                  <a:pt x="40" y="72"/>
                </a:cubicBezTo>
                <a:cubicBezTo>
                  <a:pt x="40" y="54"/>
                  <a:pt x="54" y="39"/>
                  <a:pt x="73" y="3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38" name="Freeform 51"/>
          <p:cNvSpPr>
            <a:spLocks noEditPoints="1"/>
          </p:cNvSpPr>
          <p:nvPr/>
        </p:nvSpPr>
        <p:spPr bwMode="auto">
          <a:xfrm>
            <a:off x="7074230" y="3139266"/>
            <a:ext cx="325984" cy="359975"/>
          </a:xfrm>
          <a:custGeom>
            <a:avLst/>
            <a:gdLst>
              <a:gd name="T0" fmla="*/ 102 w 411"/>
              <a:gd name="T1" fmla="*/ 70 h 453"/>
              <a:gd name="T2" fmla="*/ 141 w 411"/>
              <a:gd name="T3" fmla="*/ 80 h 453"/>
              <a:gd name="T4" fmla="*/ 131 w 411"/>
              <a:gd name="T5" fmla="*/ 119 h 453"/>
              <a:gd name="T6" fmla="*/ 77 w 411"/>
              <a:gd name="T7" fmla="*/ 173 h 453"/>
              <a:gd name="T8" fmla="*/ 57 w 411"/>
              <a:gd name="T9" fmla="*/ 247 h 453"/>
              <a:gd name="T10" fmla="*/ 101 w 411"/>
              <a:gd name="T11" fmla="*/ 352 h 453"/>
              <a:gd name="T12" fmla="*/ 206 w 411"/>
              <a:gd name="T13" fmla="*/ 396 h 453"/>
              <a:gd name="T14" fmla="*/ 311 w 411"/>
              <a:gd name="T15" fmla="*/ 352 h 453"/>
              <a:gd name="T16" fmla="*/ 354 w 411"/>
              <a:gd name="T17" fmla="*/ 247 h 453"/>
              <a:gd name="T18" fmla="*/ 335 w 411"/>
              <a:gd name="T19" fmla="*/ 173 h 453"/>
              <a:gd name="T20" fmla="*/ 281 w 411"/>
              <a:gd name="T21" fmla="*/ 119 h 453"/>
              <a:gd name="T22" fmla="*/ 270 w 411"/>
              <a:gd name="T23" fmla="*/ 80 h 453"/>
              <a:gd name="T24" fmla="*/ 309 w 411"/>
              <a:gd name="T25" fmla="*/ 70 h 453"/>
              <a:gd name="T26" fmla="*/ 384 w 411"/>
              <a:gd name="T27" fmla="*/ 145 h 453"/>
              <a:gd name="T28" fmla="*/ 411 w 411"/>
              <a:gd name="T29" fmla="*/ 247 h 453"/>
              <a:gd name="T30" fmla="*/ 351 w 411"/>
              <a:gd name="T31" fmla="*/ 392 h 453"/>
              <a:gd name="T32" fmla="*/ 206 w 411"/>
              <a:gd name="T33" fmla="*/ 453 h 453"/>
              <a:gd name="T34" fmla="*/ 61 w 411"/>
              <a:gd name="T35" fmla="*/ 392 h 453"/>
              <a:gd name="T36" fmla="*/ 0 w 411"/>
              <a:gd name="T37" fmla="*/ 247 h 453"/>
              <a:gd name="T38" fmla="*/ 28 w 411"/>
              <a:gd name="T39" fmla="*/ 145 h 453"/>
              <a:gd name="T40" fmla="*/ 102 w 411"/>
              <a:gd name="T41" fmla="*/ 70 h 453"/>
              <a:gd name="T42" fmla="*/ 206 w 411"/>
              <a:gd name="T43" fmla="*/ 254 h 453"/>
              <a:gd name="T44" fmla="*/ 234 w 411"/>
              <a:gd name="T45" fmla="*/ 226 h 453"/>
              <a:gd name="T46" fmla="*/ 234 w 411"/>
              <a:gd name="T47" fmla="*/ 28 h 453"/>
              <a:gd name="T48" fmla="*/ 206 w 411"/>
              <a:gd name="T49" fmla="*/ 0 h 453"/>
              <a:gd name="T50" fmla="*/ 177 w 411"/>
              <a:gd name="T51" fmla="*/ 28 h 453"/>
              <a:gd name="T52" fmla="*/ 177 w 411"/>
              <a:gd name="T53" fmla="*/ 226 h 453"/>
              <a:gd name="T54" fmla="*/ 206 w 411"/>
              <a:gd name="T55" fmla="*/ 254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1" h="453">
                <a:moveTo>
                  <a:pt x="102" y="70"/>
                </a:moveTo>
                <a:cubicBezTo>
                  <a:pt x="116" y="62"/>
                  <a:pt x="133" y="67"/>
                  <a:pt x="141" y="80"/>
                </a:cubicBezTo>
                <a:cubicBezTo>
                  <a:pt x="149" y="94"/>
                  <a:pt x="144" y="111"/>
                  <a:pt x="131" y="119"/>
                </a:cubicBezTo>
                <a:cubicBezTo>
                  <a:pt x="108" y="132"/>
                  <a:pt x="90" y="151"/>
                  <a:pt x="77" y="173"/>
                </a:cubicBezTo>
                <a:cubicBezTo>
                  <a:pt x="64" y="195"/>
                  <a:pt x="57" y="220"/>
                  <a:pt x="57" y="247"/>
                </a:cubicBezTo>
                <a:cubicBezTo>
                  <a:pt x="57" y="288"/>
                  <a:pt x="74" y="326"/>
                  <a:pt x="101" y="352"/>
                </a:cubicBezTo>
                <a:cubicBezTo>
                  <a:pt x="128" y="379"/>
                  <a:pt x="165" y="396"/>
                  <a:pt x="206" y="396"/>
                </a:cubicBezTo>
                <a:cubicBezTo>
                  <a:pt x="247" y="396"/>
                  <a:pt x="284" y="379"/>
                  <a:pt x="311" y="352"/>
                </a:cubicBezTo>
                <a:cubicBezTo>
                  <a:pt x="338" y="326"/>
                  <a:pt x="354" y="288"/>
                  <a:pt x="354" y="247"/>
                </a:cubicBezTo>
                <a:cubicBezTo>
                  <a:pt x="354" y="220"/>
                  <a:pt x="347" y="195"/>
                  <a:pt x="335" y="173"/>
                </a:cubicBezTo>
                <a:cubicBezTo>
                  <a:pt x="322" y="151"/>
                  <a:pt x="303" y="132"/>
                  <a:pt x="281" y="119"/>
                </a:cubicBezTo>
                <a:cubicBezTo>
                  <a:pt x="267" y="111"/>
                  <a:pt x="263" y="94"/>
                  <a:pt x="270" y="80"/>
                </a:cubicBezTo>
                <a:cubicBezTo>
                  <a:pt x="278" y="67"/>
                  <a:pt x="296" y="62"/>
                  <a:pt x="309" y="70"/>
                </a:cubicBezTo>
                <a:cubicBezTo>
                  <a:pt x="340" y="88"/>
                  <a:pt x="366" y="114"/>
                  <a:pt x="384" y="145"/>
                </a:cubicBezTo>
                <a:cubicBezTo>
                  <a:pt x="401" y="176"/>
                  <a:pt x="411" y="210"/>
                  <a:pt x="411" y="247"/>
                </a:cubicBezTo>
                <a:cubicBezTo>
                  <a:pt x="411" y="304"/>
                  <a:pt x="388" y="355"/>
                  <a:pt x="351" y="392"/>
                </a:cubicBezTo>
                <a:cubicBezTo>
                  <a:pt x="314" y="430"/>
                  <a:pt x="262" y="453"/>
                  <a:pt x="206" y="453"/>
                </a:cubicBezTo>
                <a:cubicBezTo>
                  <a:pt x="149" y="453"/>
                  <a:pt x="98" y="430"/>
                  <a:pt x="61" y="392"/>
                </a:cubicBezTo>
                <a:cubicBezTo>
                  <a:pt x="23" y="355"/>
                  <a:pt x="0" y="304"/>
                  <a:pt x="0" y="247"/>
                </a:cubicBezTo>
                <a:cubicBezTo>
                  <a:pt x="0" y="210"/>
                  <a:pt x="10" y="176"/>
                  <a:pt x="28" y="145"/>
                </a:cubicBezTo>
                <a:cubicBezTo>
                  <a:pt x="46" y="114"/>
                  <a:pt x="71" y="88"/>
                  <a:pt x="102" y="70"/>
                </a:cubicBezTo>
                <a:close/>
                <a:moveTo>
                  <a:pt x="206" y="254"/>
                </a:moveTo>
                <a:cubicBezTo>
                  <a:pt x="221" y="254"/>
                  <a:pt x="234" y="242"/>
                  <a:pt x="234" y="226"/>
                </a:cubicBezTo>
                <a:cubicBezTo>
                  <a:pt x="234" y="28"/>
                  <a:pt x="234" y="28"/>
                  <a:pt x="234" y="28"/>
                </a:cubicBezTo>
                <a:cubicBezTo>
                  <a:pt x="234" y="12"/>
                  <a:pt x="221" y="0"/>
                  <a:pt x="206" y="0"/>
                </a:cubicBezTo>
                <a:cubicBezTo>
                  <a:pt x="190" y="0"/>
                  <a:pt x="177" y="13"/>
                  <a:pt x="177" y="28"/>
                </a:cubicBezTo>
                <a:cubicBezTo>
                  <a:pt x="177" y="226"/>
                  <a:pt x="177" y="226"/>
                  <a:pt x="177" y="226"/>
                </a:cubicBezTo>
                <a:cubicBezTo>
                  <a:pt x="177" y="242"/>
                  <a:pt x="190" y="254"/>
                  <a:pt x="206" y="25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39" name="Freeform 43"/>
          <p:cNvSpPr>
            <a:spLocks noEditPoints="1"/>
          </p:cNvSpPr>
          <p:nvPr/>
        </p:nvSpPr>
        <p:spPr bwMode="auto">
          <a:xfrm>
            <a:off x="7067838" y="5889509"/>
            <a:ext cx="338769" cy="338312"/>
          </a:xfrm>
          <a:custGeom>
            <a:avLst/>
            <a:gdLst>
              <a:gd name="T0" fmla="*/ 223 w 447"/>
              <a:gd name="T1" fmla="*/ 0 h 447"/>
              <a:gd name="T2" fmla="*/ 0 w 447"/>
              <a:gd name="T3" fmla="*/ 223 h 447"/>
              <a:gd name="T4" fmla="*/ 223 w 447"/>
              <a:gd name="T5" fmla="*/ 447 h 447"/>
              <a:gd name="T6" fmla="*/ 447 w 447"/>
              <a:gd name="T7" fmla="*/ 223 h 447"/>
              <a:gd name="T8" fmla="*/ 223 w 447"/>
              <a:gd name="T9" fmla="*/ 0 h 447"/>
              <a:gd name="T10" fmla="*/ 223 w 447"/>
              <a:gd name="T11" fmla="*/ 84 h 447"/>
              <a:gd name="T12" fmla="*/ 251 w 447"/>
              <a:gd name="T13" fmla="*/ 112 h 447"/>
              <a:gd name="T14" fmla="*/ 251 w 447"/>
              <a:gd name="T15" fmla="*/ 195 h 447"/>
              <a:gd name="T16" fmla="*/ 335 w 447"/>
              <a:gd name="T17" fmla="*/ 195 h 447"/>
              <a:gd name="T18" fmla="*/ 363 w 447"/>
              <a:gd name="T19" fmla="*/ 223 h 447"/>
              <a:gd name="T20" fmla="*/ 335 w 447"/>
              <a:gd name="T21" fmla="*/ 251 h 447"/>
              <a:gd name="T22" fmla="*/ 251 w 447"/>
              <a:gd name="T23" fmla="*/ 251 h 447"/>
              <a:gd name="T24" fmla="*/ 251 w 447"/>
              <a:gd name="T25" fmla="*/ 335 h 447"/>
              <a:gd name="T26" fmla="*/ 223 w 447"/>
              <a:gd name="T27" fmla="*/ 363 h 447"/>
              <a:gd name="T28" fmla="*/ 196 w 447"/>
              <a:gd name="T29" fmla="*/ 335 h 447"/>
              <a:gd name="T30" fmla="*/ 196 w 447"/>
              <a:gd name="T31" fmla="*/ 251 h 447"/>
              <a:gd name="T32" fmla="*/ 112 w 447"/>
              <a:gd name="T33" fmla="*/ 251 h 447"/>
              <a:gd name="T34" fmla="*/ 84 w 447"/>
              <a:gd name="T35" fmla="*/ 223 h 447"/>
              <a:gd name="T36" fmla="*/ 112 w 447"/>
              <a:gd name="T37" fmla="*/ 195 h 447"/>
              <a:gd name="T38" fmla="*/ 196 w 447"/>
              <a:gd name="T39" fmla="*/ 195 h 447"/>
              <a:gd name="T40" fmla="*/ 196 w 447"/>
              <a:gd name="T41" fmla="*/ 112 h 447"/>
              <a:gd name="T42" fmla="*/ 223 w 447"/>
              <a:gd name="T43" fmla="*/ 8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7" h="447">
                <a:moveTo>
                  <a:pt x="223" y="0"/>
                </a:moveTo>
                <a:cubicBezTo>
                  <a:pt x="100" y="0"/>
                  <a:pt x="0" y="100"/>
                  <a:pt x="0" y="223"/>
                </a:cubicBezTo>
                <a:cubicBezTo>
                  <a:pt x="0" y="346"/>
                  <a:pt x="100" y="447"/>
                  <a:pt x="223" y="447"/>
                </a:cubicBezTo>
                <a:cubicBezTo>
                  <a:pt x="347" y="447"/>
                  <a:pt x="447" y="346"/>
                  <a:pt x="447" y="223"/>
                </a:cubicBezTo>
                <a:cubicBezTo>
                  <a:pt x="447" y="100"/>
                  <a:pt x="347" y="0"/>
                  <a:pt x="223" y="0"/>
                </a:cubicBezTo>
                <a:close/>
                <a:moveTo>
                  <a:pt x="223" y="84"/>
                </a:moveTo>
                <a:cubicBezTo>
                  <a:pt x="239" y="84"/>
                  <a:pt x="251" y="96"/>
                  <a:pt x="251" y="112"/>
                </a:cubicBezTo>
                <a:cubicBezTo>
                  <a:pt x="251" y="195"/>
                  <a:pt x="251" y="195"/>
                  <a:pt x="251" y="195"/>
                </a:cubicBezTo>
                <a:cubicBezTo>
                  <a:pt x="335" y="195"/>
                  <a:pt x="335" y="195"/>
                  <a:pt x="335" y="195"/>
                </a:cubicBezTo>
                <a:cubicBezTo>
                  <a:pt x="350" y="195"/>
                  <a:pt x="363" y="208"/>
                  <a:pt x="363" y="223"/>
                </a:cubicBezTo>
                <a:cubicBezTo>
                  <a:pt x="363" y="238"/>
                  <a:pt x="350" y="251"/>
                  <a:pt x="335" y="251"/>
                </a:cubicBezTo>
                <a:cubicBezTo>
                  <a:pt x="251" y="251"/>
                  <a:pt x="251" y="251"/>
                  <a:pt x="251" y="251"/>
                </a:cubicBezTo>
                <a:cubicBezTo>
                  <a:pt x="251" y="335"/>
                  <a:pt x="251" y="335"/>
                  <a:pt x="251" y="335"/>
                </a:cubicBezTo>
                <a:cubicBezTo>
                  <a:pt x="251" y="350"/>
                  <a:pt x="239" y="363"/>
                  <a:pt x="223" y="363"/>
                </a:cubicBezTo>
                <a:cubicBezTo>
                  <a:pt x="208" y="363"/>
                  <a:pt x="196" y="350"/>
                  <a:pt x="196" y="335"/>
                </a:cubicBezTo>
                <a:cubicBezTo>
                  <a:pt x="196" y="251"/>
                  <a:pt x="196" y="251"/>
                  <a:pt x="196" y="251"/>
                </a:cubicBezTo>
                <a:cubicBezTo>
                  <a:pt x="112" y="251"/>
                  <a:pt x="112" y="251"/>
                  <a:pt x="112" y="251"/>
                </a:cubicBezTo>
                <a:cubicBezTo>
                  <a:pt x="96" y="251"/>
                  <a:pt x="84" y="239"/>
                  <a:pt x="84" y="223"/>
                </a:cubicBezTo>
                <a:cubicBezTo>
                  <a:pt x="84" y="208"/>
                  <a:pt x="96" y="195"/>
                  <a:pt x="112" y="195"/>
                </a:cubicBezTo>
                <a:cubicBezTo>
                  <a:pt x="196" y="195"/>
                  <a:pt x="196" y="195"/>
                  <a:pt x="196" y="195"/>
                </a:cubicBezTo>
                <a:cubicBezTo>
                  <a:pt x="196" y="112"/>
                  <a:pt x="196" y="112"/>
                  <a:pt x="196" y="112"/>
                </a:cubicBezTo>
                <a:cubicBezTo>
                  <a:pt x="196" y="96"/>
                  <a:pt x="208" y="84"/>
                  <a:pt x="223" y="8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40" name="Freeform 23"/>
          <p:cNvSpPr>
            <a:spLocks/>
          </p:cNvSpPr>
          <p:nvPr/>
        </p:nvSpPr>
        <p:spPr bwMode="auto">
          <a:xfrm>
            <a:off x="7057386" y="3997547"/>
            <a:ext cx="359673" cy="359672"/>
          </a:xfrm>
          <a:custGeom>
            <a:avLst/>
            <a:gdLst>
              <a:gd name="T0" fmla="*/ 98 w 429"/>
              <a:gd name="T1" fmla="*/ 266 h 429"/>
              <a:gd name="T2" fmla="*/ 168 w 429"/>
              <a:gd name="T3" fmla="*/ 196 h 429"/>
              <a:gd name="T4" fmla="*/ 4 w 429"/>
              <a:gd name="T5" fmla="*/ 93 h 429"/>
              <a:gd name="T6" fmla="*/ 2 w 429"/>
              <a:gd name="T7" fmla="*/ 83 h 429"/>
              <a:gd name="T8" fmla="*/ 3 w 429"/>
              <a:gd name="T9" fmla="*/ 82 h 429"/>
              <a:gd name="T10" fmla="*/ 3 w 429"/>
              <a:gd name="T11" fmla="*/ 82 h 429"/>
              <a:gd name="T12" fmla="*/ 23 w 429"/>
              <a:gd name="T13" fmla="*/ 62 h 429"/>
              <a:gd name="T14" fmla="*/ 30 w 429"/>
              <a:gd name="T15" fmla="*/ 60 h 429"/>
              <a:gd name="T16" fmla="*/ 260 w 429"/>
              <a:gd name="T17" fmla="*/ 105 h 429"/>
              <a:gd name="T18" fmla="*/ 337 w 429"/>
              <a:gd name="T19" fmla="*/ 27 h 429"/>
              <a:gd name="T20" fmla="*/ 378 w 429"/>
              <a:gd name="T21" fmla="*/ 3 h 429"/>
              <a:gd name="T22" fmla="*/ 415 w 429"/>
              <a:gd name="T23" fmla="*/ 14 h 429"/>
              <a:gd name="T24" fmla="*/ 426 w 429"/>
              <a:gd name="T25" fmla="*/ 51 h 429"/>
              <a:gd name="T26" fmla="*/ 401 w 429"/>
              <a:gd name="T27" fmla="*/ 92 h 429"/>
              <a:gd name="T28" fmla="*/ 324 w 429"/>
              <a:gd name="T29" fmla="*/ 169 h 429"/>
              <a:gd name="T30" fmla="*/ 369 w 429"/>
              <a:gd name="T31" fmla="*/ 399 h 429"/>
              <a:gd name="T32" fmla="*/ 367 w 429"/>
              <a:gd name="T33" fmla="*/ 405 h 429"/>
              <a:gd name="T34" fmla="*/ 367 w 429"/>
              <a:gd name="T35" fmla="*/ 405 h 429"/>
              <a:gd name="T36" fmla="*/ 347 w 429"/>
              <a:gd name="T37" fmla="*/ 426 h 429"/>
              <a:gd name="T38" fmla="*/ 337 w 429"/>
              <a:gd name="T39" fmla="*/ 426 h 429"/>
              <a:gd name="T40" fmla="*/ 336 w 429"/>
              <a:gd name="T41" fmla="*/ 424 h 429"/>
              <a:gd name="T42" fmla="*/ 232 w 429"/>
              <a:gd name="T43" fmla="*/ 261 h 429"/>
              <a:gd name="T44" fmla="*/ 163 w 429"/>
              <a:gd name="T45" fmla="*/ 330 h 429"/>
              <a:gd name="T46" fmla="*/ 161 w 429"/>
              <a:gd name="T47" fmla="*/ 332 h 429"/>
              <a:gd name="T48" fmla="*/ 115 w 429"/>
              <a:gd name="T49" fmla="*/ 357 h 429"/>
              <a:gd name="T50" fmla="*/ 124 w 429"/>
              <a:gd name="T51" fmla="*/ 406 h 429"/>
              <a:gd name="T52" fmla="*/ 122 w 429"/>
              <a:gd name="T53" fmla="*/ 412 h 429"/>
              <a:gd name="T54" fmla="*/ 108 w 429"/>
              <a:gd name="T55" fmla="*/ 426 h 429"/>
              <a:gd name="T56" fmla="*/ 108 w 429"/>
              <a:gd name="T57" fmla="*/ 426 h 429"/>
              <a:gd name="T58" fmla="*/ 107 w 429"/>
              <a:gd name="T59" fmla="*/ 426 h 429"/>
              <a:gd name="T60" fmla="*/ 98 w 429"/>
              <a:gd name="T61" fmla="*/ 425 h 429"/>
              <a:gd name="T62" fmla="*/ 67 w 429"/>
              <a:gd name="T63" fmla="*/ 384 h 429"/>
              <a:gd name="T64" fmla="*/ 38 w 429"/>
              <a:gd name="T65" fmla="*/ 400 h 429"/>
              <a:gd name="T66" fmla="*/ 29 w 429"/>
              <a:gd name="T67" fmla="*/ 397 h 429"/>
              <a:gd name="T68" fmla="*/ 29 w 429"/>
              <a:gd name="T69" fmla="*/ 390 h 429"/>
              <a:gd name="T70" fmla="*/ 45 w 429"/>
              <a:gd name="T71" fmla="*/ 362 h 429"/>
              <a:gd name="T72" fmla="*/ 4 w 429"/>
              <a:gd name="T73" fmla="*/ 331 h 429"/>
              <a:gd name="T74" fmla="*/ 3 w 429"/>
              <a:gd name="T75" fmla="*/ 330 h 429"/>
              <a:gd name="T76" fmla="*/ 3 w 429"/>
              <a:gd name="T77" fmla="*/ 321 h 429"/>
              <a:gd name="T78" fmla="*/ 17 w 429"/>
              <a:gd name="T79" fmla="*/ 307 h 429"/>
              <a:gd name="T80" fmla="*/ 17 w 429"/>
              <a:gd name="T81" fmla="*/ 307 h 429"/>
              <a:gd name="T82" fmla="*/ 23 w 429"/>
              <a:gd name="T83" fmla="*/ 305 h 429"/>
              <a:gd name="T84" fmla="*/ 72 w 429"/>
              <a:gd name="T85" fmla="*/ 313 h 429"/>
              <a:gd name="T86" fmla="*/ 97 w 429"/>
              <a:gd name="T87" fmla="*/ 268 h 429"/>
              <a:gd name="T88" fmla="*/ 98 w 429"/>
              <a:gd name="T89" fmla="*/ 26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9" h="429">
                <a:moveTo>
                  <a:pt x="98" y="266"/>
                </a:moveTo>
                <a:cubicBezTo>
                  <a:pt x="168" y="196"/>
                  <a:pt x="168" y="196"/>
                  <a:pt x="168" y="196"/>
                </a:cubicBezTo>
                <a:cubicBezTo>
                  <a:pt x="4" y="93"/>
                  <a:pt x="4" y="93"/>
                  <a:pt x="4" y="93"/>
                </a:cubicBezTo>
                <a:cubicBezTo>
                  <a:pt x="1" y="91"/>
                  <a:pt x="0" y="86"/>
                  <a:pt x="2" y="83"/>
                </a:cubicBezTo>
                <a:cubicBezTo>
                  <a:pt x="2" y="83"/>
                  <a:pt x="3" y="82"/>
                  <a:pt x="3" y="82"/>
                </a:cubicBezTo>
                <a:cubicBezTo>
                  <a:pt x="3" y="82"/>
                  <a:pt x="3" y="82"/>
                  <a:pt x="3" y="82"/>
                </a:cubicBezTo>
                <a:cubicBezTo>
                  <a:pt x="23" y="62"/>
                  <a:pt x="23" y="62"/>
                  <a:pt x="23" y="62"/>
                </a:cubicBezTo>
                <a:cubicBezTo>
                  <a:pt x="25" y="60"/>
                  <a:pt x="28" y="59"/>
                  <a:pt x="30" y="60"/>
                </a:cubicBezTo>
                <a:cubicBezTo>
                  <a:pt x="260" y="105"/>
                  <a:pt x="260" y="105"/>
                  <a:pt x="260" y="105"/>
                </a:cubicBezTo>
                <a:cubicBezTo>
                  <a:pt x="337" y="27"/>
                  <a:pt x="337" y="27"/>
                  <a:pt x="337" y="27"/>
                </a:cubicBezTo>
                <a:cubicBezTo>
                  <a:pt x="349" y="15"/>
                  <a:pt x="364" y="5"/>
                  <a:pt x="378" y="3"/>
                </a:cubicBezTo>
                <a:cubicBezTo>
                  <a:pt x="391" y="0"/>
                  <a:pt x="404" y="3"/>
                  <a:pt x="415" y="14"/>
                </a:cubicBezTo>
                <a:cubicBezTo>
                  <a:pt x="426" y="25"/>
                  <a:pt x="429" y="38"/>
                  <a:pt x="426" y="51"/>
                </a:cubicBezTo>
                <a:cubicBezTo>
                  <a:pt x="423" y="65"/>
                  <a:pt x="413" y="80"/>
                  <a:pt x="401" y="92"/>
                </a:cubicBezTo>
                <a:cubicBezTo>
                  <a:pt x="324" y="169"/>
                  <a:pt x="324" y="169"/>
                  <a:pt x="324" y="169"/>
                </a:cubicBezTo>
                <a:cubicBezTo>
                  <a:pt x="369" y="399"/>
                  <a:pt x="369" y="399"/>
                  <a:pt x="369" y="399"/>
                </a:cubicBezTo>
                <a:cubicBezTo>
                  <a:pt x="370" y="401"/>
                  <a:pt x="369" y="404"/>
                  <a:pt x="367" y="405"/>
                </a:cubicBezTo>
                <a:cubicBezTo>
                  <a:pt x="367" y="405"/>
                  <a:pt x="367" y="405"/>
                  <a:pt x="367" y="405"/>
                </a:cubicBezTo>
                <a:cubicBezTo>
                  <a:pt x="347" y="426"/>
                  <a:pt x="347" y="426"/>
                  <a:pt x="347" y="426"/>
                </a:cubicBezTo>
                <a:cubicBezTo>
                  <a:pt x="344" y="428"/>
                  <a:pt x="340" y="428"/>
                  <a:pt x="337" y="426"/>
                </a:cubicBezTo>
                <a:cubicBezTo>
                  <a:pt x="337" y="425"/>
                  <a:pt x="336" y="425"/>
                  <a:pt x="336" y="424"/>
                </a:cubicBezTo>
                <a:cubicBezTo>
                  <a:pt x="232" y="261"/>
                  <a:pt x="232" y="261"/>
                  <a:pt x="232" y="261"/>
                </a:cubicBezTo>
                <a:cubicBezTo>
                  <a:pt x="163" y="330"/>
                  <a:pt x="163" y="330"/>
                  <a:pt x="163" y="330"/>
                </a:cubicBezTo>
                <a:cubicBezTo>
                  <a:pt x="162" y="331"/>
                  <a:pt x="161" y="331"/>
                  <a:pt x="161" y="332"/>
                </a:cubicBezTo>
                <a:cubicBezTo>
                  <a:pt x="115" y="357"/>
                  <a:pt x="115" y="357"/>
                  <a:pt x="115" y="357"/>
                </a:cubicBezTo>
                <a:cubicBezTo>
                  <a:pt x="124" y="406"/>
                  <a:pt x="124" y="406"/>
                  <a:pt x="124" y="406"/>
                </a:cubicBezTo>
                <a:cubicBezTo>
                  <a:pt x="124" y="408"/>
                  <a:pt x="124" y="410"/>
                  <a:pt x="122" y="412"/>
                </a:cubicBezTo>
                <a:cubicBezTo>
                  <a:pt x="108" y="426"/>
                  <a:pt x="108" y="426"/>
                  <a:pt x="108" y="426"/>
                </a:cubicBezTo>
                <a:cubicBezTo>
                  <a:pt x="108" y="426"/>
                  <a:pt x="108" y="426"/>
                  <a:pt x="108" y="426"/>
                </a:cubicBezTo>
                <a:cubicBezTo>
                  <a:pt x="108" y="426"/>
                  <a:pt x="108" y="426"/>
                  <a:pt x="107" y="426"/>
                </a:cubicBezTo>
                <a:cubicBezTo>
                  <a:pt x="104" y="429"/>
                  <a:pt x="100" y="428"/>
                  <a:pt x="98" y="425"/>
                </a:cubicBezTo>
                <a:cubicBezTo>
                  <a:pt x="67" y="384"/>
                  <a:pt x="67" y="384"/>
                  <a:pt x="67" y="384"/>
                </a:cubicBezTo>
                <a:cubicBezTo>
                  <a:pt x="38" y="400"/>
                  <a:pt x="38" y="400"/>
                  <a:pt x="38" y="400"/>
                </a:cubicBezTo>
                <a:cubicBezTo>
                  <a:pt x="35" y="401"/>
                  <a:pt x="31" y="400"/>
                  <a:pt x="29" y="397"/>
                </a:cubicBezTo>
                <a:cubicBezTo>
                  <a:pt x="28" y="395"/>
                  <a:pt x="28" y="392"/>
                  <a:pt x="29" y="390"/>
                </a:cubicBezTo>
                <a:cubicBezTo>
                  <a:pt x="45" y="362"/>
                  <a:pt x="45" y="362"/>
                  <a:pt x="45" y="362"/>
                </a:cubicBezTo>
                <a:cubicBezTo>
                  <a:pt x="4" y="331"/>
                  <a:pt x="4" y="331"/>
                  <a:pt x="4" y="331"/>
                </a:cubicBezTo>
                <a:cubicBezTo>
                  <a:pt x="4" y="331"/>
                  <a:pt x="3" y="331"/>
                  <a:pt x="3" y="330"/>
                </a:cubicBezTo>
                <a:cubicBezTo>
                  <a:pt x="0" y="328"/>
                  <a:pt x="0" y="323"/>
                  <a:pt x="3" y="321"/>
                </a:cubicBezTo>
                <a:cubicBezTo>
                  <a:pt x="17" y="307"/>
                  <a:pt x="17" y="307"/>
                  <a:pt x="17" y="307"/>
                </a:cubicBezTo>
                <a:cubicBezTo>
                  <a:pt x="17" y="307"/>
                  <a:pt x="17" y="307"/>
                  <a:pt x="17" y="307"/>
                </a:cubicBezTo>
                <a:cubicBezTo>
                  <a:pt x="18" y="306"/>
                  <a:pt x="20" y="305"/>
                  <a:pt x="23" y="305"/>
                </a:cubicBezTo>
                <a:cubicBezTo>
                  <a:pt x="72" y="313"/>
                  <a:pt x="72" y="313"/>
                  <a:pt x="72" y="313"/>
                </a:cubicBezTo>
                <a:cubicBezTo>
                  <a:pt x="97" y="268"/>
                  <a:pt x="97" y="268"/>
                  <a:pt x="97" y="268"/>
                </a:cubicBezTo>
                <a:cubicBezTo>
                  <a:pt x="98" y="267"/>
                  <a:pt x="98" y="267"/>
                  <a:pt x="98" y="26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41" name="Freeform 43"/>
          <p:cNvSpPr>
            <a:spLocks noEditPoints="1"/>
          </p:cNvSpPr>
          <p:nvPr/>
        </p:nvSpPr>
        <p:spPr bwMode="auto">
          <a:xfrm>
            <a:off x="7718479" y="4954835"/>
            <a:ext cx="339766" cy="339284"/>
          </a:xfrm>
          <a:custGeom>
            <a:avLst/>
            <a:gdLst>
              <a:gd name="T0" fmla="*/ 169 w 432"/>
              <a:gd name="T1" fmla="*/ 50 h 431"/>
              <a:gd name="T2" fmla="*/ 132 w 432"/>
              <a:gd name="T3" fmla="*/ 65 h 431"/>
              <a:gd name="T4" fmla="*/ 101 w 432"/>
              <a:gd name="T5" fmla="*/ 43 h 431"/>
              <a:gd name="T6" fmla="*/ 83 w 432"/>
              <a:gd name="T7" fmla="*/ 44 h 431"/>
              <a:gd name="T8" fmla="*/ 63 w 432"/>
              <a:gd name="T9" fmla="*/ 63 h 431"/>
              <a:gd name="T10" fmla="*/ 44 w 432"/>
              <a:gd name="T11" fmla="*/ 82 h 431"/>
              <a:gd name="T12" fmla="*/ 43 w 432"/>
              <a:gd name="T13" fmla="*/ 100 h 431"/>
              <a:gd name="T14" fmla="*/ 66 w 432"/>
              <a:gd name="T15" fmla="*/ 132 h 431"/>
              <a:gd name="T16" fmla="*/ 51 w 432"/>
              <a:gd name="T17" fmla="*/ 169 h 431"/>
              <a:gd name="T18" fmla="*/ 12 w 432"/>
              <a:gd name="T19" fmla="*/ 175 h 431"/>
              <a:gd name="T20" fmla="*/ 0 w 432"/>
              <a:gd name="T21" fmla="*/ 188 h 431"/>
              <a:gd name="T22" fmla="*/ 0 w 432"/>
              <a:gd name="T23" fmla="*/ 215 h 431"/>
              <a:gd name="T24" fmla="*/ 0 w 432"/>
              <a:gd name="T25" fmla="*/ 242 h 431"/>
              <a:gd name="T26" fmla="*/ 12 w 432"/>
              <a:gd name="T27" fmla="*/ 256 h 431"/>
              <a:gd name="T28" fmla="*/ 51 w 432"/>
              <a:gd name="T29" fmla="*/ 262 h 431"/>
              <a:gd name="T30" fmla="*/ 66 w 432"/>
              <a:gd name="T31" fmla="*/ 299 h 431"/>
              <a:gd name="T32" fmla="*/ 43 w 432"/>
              <a:gd name="T33" fmla="*/ 331 h 431"/>
              <a:gd name="T34" fmla="*/ 44 w 432"/>
              <a:gd name="T35" fmla="*/ 349 h 431"/>
              <a:gd name="T36" fmla="*/ 63 w 432"/>
              <a:gd name="T37" fmla="*/ 368 h 431"/>
              <a:gd name="T38" fmla="*/ 83 w 432"/>
              <a:gd name="T39" fmla="*/ 387 h 431"/>
              <a:gd name="T40" fmla="*/ 101 w 432"/>
              <a:gd name="T41" fmla="*/ 388 h 431"/>
              <a:gd name="T42" fmla="*/ 132 w 432"/>
              <a:gd name="T43" fmla="*/ 366 h 431"/>
              <a:gd name="T44" fmla="*/ 169 w 432"/>
              <a:gd name="T45" fmla="*/ 381 h 431"/>
              <a:gd name="T46" fmla="*/ 176 w 432"/>
              <a:gd name="T47" fmla="*/ 419 h 431"/>
              <a:gd name="T48" fmla="*/ 189 w 432"/>
              <a:gd name="T49" fmla="*/ 431 h 431"/>
              <a:gd name="T50" fmla="*/ 216 w 432"/>
              <a:gd name="T51" fmla="*/ 431 h 431"/>
              <a:gd name="T52" fmla="*/ 243 w 432"/>
              <a:gd name="T53" fmla="*/ 431 h 431"/>
              <a:gd name="T54" fmla="*/ 256 w 432"/>
              <a:gd name="T55" fmla="*/ 419 h 431"/>
              <a:gd name="T56" fmla="*/ 263 w 432"/>
              <a:gd name="T57" fmla="*/ 381 h 431"/>
              <a:gd name="T58" fmla="*/ 300 w 432"/>
              <a:gd name="T59" fmla="*/ 366 h 431"/>
              <a:gd name="T60" fmla="*/ 332 w 432"/>
              <a:gd name="T61" fmla="*/ 388 h 431"/>
              <a:gd name="T62" fmla="*/ 350 w 432"/>
              <a:gd name="T63" fmla="*/ 387 h 431"/>
              <a:gd name="T64" fmla="*/ 369 w 432"/>
              <a:gd name="T65" fmla="*/ 368 h 431"/>
              <a:gd name="T66" fmla="*/ 388 w 432"/>
              <a:gd name="T67" fmla="*/ 349 h 431"/>
              <a:gd name="T68" fmla="*/ 389 w 432"/>
              <a:gd name="T69" fmla="*/ 331 h 431"/>
              <a:gd name="T70" fmla="*/ 366 w 432"/>
              <a:gd name="T71" fmla="*/ 299 h 431"/>
              <a:gd name="T72" fmla="*/ 382 w 432"/>
              <a:gd name="T73" fmla="*/ 262 h 431"/>
              <a:gd name="T74" fmla="*/ 420 w 432"/>
              <a:gd name="T75" fmla="*/ 256 h 431"/>
              <a:gd name="T76" fmla="*/ 432 w 432"/>
              <a:gd name="T77" fmla="*/ 242 h 431"/>
              <a:gd name="T78" fmla="*/ 432 w 432"/>
              <a:gd name="T79" fmla="*/ 215 h 431"/>
              <a:gd name="T80" fmla="*/ 432 w 432"/>
              <a:gd name="T81" fmla="*/ 188 h 431"/>
              <a:gd name="T82" fmla="*/ 420 w 432"/>
              <a:gd name="T83" fmla="*/ 175 h 431"/>
              <a:gd name="T84" fmla="*/ 382 w 432"/>
              <a:gd name="T85" fmla="*/ 169 h 431"/>
              <a:gd name="T86" fmla="*/ 366 w 432"/>
              <a:gd name="T87" fmla="*/ 132 h 431"/>
              <a:gd name="T88" fmla="*/ 389 w 432"/>
              <a:gd name="T89" fmla="*/ 100 h 431"/>
              <a:gd name="T90" fmla="*/ 388 w 432"/>
              <a:gd name="T91" fmla="*/ 82 h 431"/>
              <a:gd name="T92" fmla="*/ 369 w 432"/>
              <a:gd name="T93" fmla="*/ 63 h 431"/>
              <a:gd name="T94" fmla="*/ 350 w 432"/>
              <a:gd name="T95" fmla="*/ 44 h 431"/>
              <a:gd name="T96" fmla="*/ 332 w 432"/>
              <a:gd name="T97" fmla="*/ 43 h 431"/>
              <a:gd name="T98" fmla="*/ 300 w 432"/>
              <a:gd name="T99" fmla="*/ 65 h 431"/>
              <a:gd name="T100" fmla="*/ 263 w 432"/>
              <a:gd name="T101" fmla="*/ 50 h 431"/>
              <a:gd name="T102" fmla="*/ 256 w 432"/>
              <a:gd name="T103" fmla="*/ 12 h 431"/>
              <a:gd name="T104" fmla="*/ 243 w 432"/>
              <a:gd name="T105" fmla="*/ 0 h 431"/>
              <a:gd name="T106" fmla="*/ 216 w 432"/>
              <a:gd name="T107" fmla="*/ 0 h 431"/>
              <a:gd name="T108" fmla="*/ 189 w 432"/>
              <a:gd name="T109" fmla="*/ 0 h 431"/>
              <a:gd name="T110" fmla="*/ 176 w 432"/>
              <a:gd name="T111" fmla="*/ 12 h 431"/>
              <a:gd name="T112" fmla="*/ 169 w 432"/>
              <a:gd name="T113" fmla="*/ 50 h 431"/>
              <a:gd name="T114" fmla="*/ 216 w 432"/>
              <a:gd name="T115" fmla="*/ 135 h 431"/>
              <a:gd name="T116" fmla="*/ 297 w 432"/>
              <a:gd name="T117" fmla="*/ 215 h 431"/>
              <a:gd name="T118" fmla="*/ 216 w 432"/>
              <a:gd name="T119" fmla="*/ 296 h 431"/>
              <a:gd name="T120" fmla="*/ 135 w 432"/>
              <a:gd name="T121" fmla="*/ 215 h 431"/>
              <a:gd name="T122" fmla="*/ 216 w 432"/>
              <a:gd name="T123" fmla="*/ 135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 h="431">
                <a:moveTo>
                  <a:pt x="169" y="50"/>
                </a:moveTo>
                <a:cubicBezTo>
                  <a:pt x="156" y="54"/>
                  <a:pt x="144" y="59"/>
                  <a:pt x="132" y="65"/>
                </a:cubicBezTo>
                <a:cubicBezTo>
                  <a:pt x="101" y="43"/>
                  <a:pt x="101" y="43"/>
                  <a:pt x="101" y="43"/>
                </a:cubicBezTo>
                <a:cubicBezTo>
                  <a:pt x="95" y="39"/>
                  <a:pt x="87" y="39"/>
                  <a:pt x="83" y="44"/>
                </a:cubicBezTo>
                <a:cubicBezTo>
                  <a:pt x="63" y="63"/>
                  <a:pt x="63" y="63"/>
                  <a:pt x="63" y="63"/>
                </a:cubicBezTo>
                <a:cubicBezTo>
                  <a:pt x="44" y="82"/>
                  <a:pt x="44" y="82"/>
                  <a:pt x="44" y="82"/>
                </a:cubicBezTo>
                <a:cubicBezTo>
                  <a:pt x="39" y="87"/>
                  <a:pt x="39" y="95"/>
                  <a:pt x="43" y="100"/>
                </a:cubicBezTo>
                <a:cubicBezTo>
                  <a:pt x="66" y="132"/>
                  <a:pt x="66" y="132"/>
                  <a:pt x="66" y="132"/>
                </a:cubicBezTo>
                <a:cubicBezTo>
                  <a:pt x="59" y="143"/>
                  <a:pt x="54" y="156"/>
                  <a:pt x="51" y="169"/>
                </a:cubicBezTo>
                <a:cubicBezTo>
                  <a:pt x="12" y="175"/>
                  <a:pt x="12" y="175"/>
                  <a:pt x="12" y="175"/>
                </a:cubicBezTo>
                <a:cubicBezTo>
                  <a:pt x="6" y="176"/>
                  <a:pt x="0" y="181"/>
                  <a:pt x="0" y="188"/>
                </a:cubicBezTo>
                <a:cubicBezTo>
                  <a:pt x="0" y="215"/>
                  <a:pt x="0" y="215"/>
                  <a:pt x="0" y="215"/>
                </a:cubicBezTo>
                <a:cubicBezTo>
                  <a:pt x="0" y="242"/>
                  <a:pt x="0" y="242"/>
                  <a:pt x="0" y="242"/>
                </a:cubicBezTo>
                <a:cubicBezTo>
                  <a:pt x="0" y="249"/>
                  <a:pt x="6" y="255"/>
                  <a:pt x="12" y="256"/>
                </a:cubicBezTo>
                <a:cubicBezTo>
                  <a:pt x="51" y="262"/>
                  <a:pt x="51" y="262"/>
                  <a:pt x="51" y="262"/>
                </a:cubicBezTo>
                <a:cubicBezTo>
                  <a:pt x="54" y="275"/>
                  <a:pt x="59" y="288"/>
                  <a:pt x="66" y="299"/>
                </a:cubicBezTo>
                <a:cubicBezTo>
                  <a:pt x="43" y="331"/>
                  <a:pt x="43" y="331"/>
                  <a:pt x="43" y="331"/>
                </a:cubicBezTo>
                <a:cubicBezTo>
                  <a:pt x="39" y="336"/>
                  <a:pt x="39" y="344"/>
                  <a:pt x="44" y="349"/>
                </a:cubicBezTo>
                <a:cubicBezTo>
                  <a:pt x="63" y="368"/>
                  <a:pt x="63" y="368"/>
                  <a:pt x="63" y="368"/>
                </a:cubicBezTo>
                <a:cubicBezTo>
                  <a:pt x="83" y="387"/>
                  <a:pt x="83" y="387"/>
                  <a:pt x="83" y="387"/>
                </a:cubicBezTo>
                <a:cubicBezTo>
                  <a:pt x="87" y="392"/>
                  <a:pt x="95" y="392"/>
                  <a:pt x="101" y="388"/>
                </a:cubicBezTo>
                <a:cubicBezTo>
                  <a:pt x="132" y="366"/>
                  <a:pt x="132" y="366"/>
                  <a:pt x="132" y="366"/>
                </a:cubicBezTo>
                <a:cubicBezTo>
                  <a:pt x="144" y="372"/>
                  <a:pt x="156" y="377"/>
                  <a:pt x="169" y="381"/>
                </a:cubicBezTo>
                <a:cubicBezTo>
                  <a:pt x="176" y="419"/>
                  <a:pt x="176" y="419"/>
                  <a:pt x="176" y="419"/>
                </a:cubicBezTo>
                <a:cubicBezTo>
                  <a:pt x="176" y="426"/>
                  <a:pt x="182" y="431"/>
                  <a:pt x="189" y="431"/>
                </a:cubicBezTo>
                <a:cubicBezTo>
                  <a:pt x="216" y="431"/>
                  <a:pt x="216" y="431"/>
                  <a:pt x="216" y="431"/>
                </a:cubicBezTo>
                <a:cubicBezTo>
                  <a:pt x="243" y="431"/>
                  <a:pt x="243" y="431"/>
                  <a:pt x="243" y="431"/>
                </a:cubicBezTo>
                <a:cubicBezTo>
                  <a:pt x="250" y="431"/>
                  <a:pt x="256" y="426"/>
                  <a:pt x="256" y="419"/>
                </a:cubicBezTo>
                <a:cubicBezTo>
                  <a:pt x="263" y="381"/>
                  <a:pt x="263" y="381"/>
                  <a:pt x="263" y="381"/>
                </a:cubicBezTo>
                <a:cubicBezTo>
                  <a:pt x="276" y="377"/>
                  <a:pt x="288" y="372"/>
                  <a:pt x="300" y="366"/>
                </a:cubicBezTo>
                <a:cubicBezTo>
                  <a:pt x="332" y="388"/>
                  <a:pt x="332" y="388"/>
                  <a:pt x="332" y="388"/>
                </a:cubicBezTo>
                <a:cubicBezTo>
                  <a:pt x="337" y="392"/>
                  <a:pt x="345" y="392"/>
                  <a:pt x="350" y="387"/>
                </a:cubicBezTo>
                <a:cubicBezTo>
                  <a:pt x="369" y="368"/>
                  <a:pt x="369" y="368"/>
                  <a:pt x="369" y="368"/>
                </a:cubicBezTo>
                <a:cubicBezTo>
                  <a:pt x="388" y="349"/>
                  <a:pt x="388" y="349"/>
                  <a:pt x="388" y="349"/>
                </a:cubicBezTo>
                <a:cubicBezTo>
                  <a:pt x="393" y="344"/>
                  <a:pt x="393" y="336"/>
                  <a:pt x="389" y="331"/>
                </a:cubicBezTo>
                <a:cubicBezTo>
                  <a:pt x="366" y="299"/>
                  <a:pt x="366" y="299"/>
                  <a:pt x="366" y="299"/>
                </a:cubicBezTo>
                <a:cubicBezTo>
                  <a:pt x="373" y="288"/>
                  <a:pt x="378" y="275"/>
                  <a:pt x="382" y="262"/>
                </a:cubicBezTo>
                <a:cubicBezTo>
                  <a:pt x="420" y="256"/>
                  <a:pt x="420" y="256"/>
                  <a:pt x="420" y="256"/>
                </a:cubicBezTo>
                <a:cubicBezTo>
                  <a:pt x="427" y="255"/>
                  <a:pt x="432" y="249"/>
                  <a:pt x="432" y="242"/>
                </a:cubicBezTo>
                <a:cubicBezTo>
                  <a:pt x="432" y="215"/>
                  <a:pt x="432" y="215"/>
                  <a:pt x="432" y="215"/>
                </a:cubicBezTo>
                <a:cubicBezTo>
                  <a:pt x="432" y="188"/>
                  <a:pt x="432" y="188"/>
                  <a:pt x="432" y="188"/>
                </a:cubicBezTo>
                <a:cubicBezTo>
                  <a:pt x="432" y="181"/>
                  <a:pt x="427" y="176"/>
                  <a:pt x="420" y="175"/>
                </a:cubicBezTo>
                <a:cubicBezTo>
                  <a:pt x="382" y="169"/>
                  <a:pt x="382" y="169"/>
                  <a:pt x="382" y="169"/>
                </a:cubicBezTo>
                <a:cubicBezTo>
                  <a:pt x="378" y="156"/>
                  <a:pt x="373" y="143"/>
                  <a:pt x="366" y="132"/>
                </a:cubicBezTo>
                <a:cubicBezTo>
                  <a:pt x="389" y="100"/>
                  <a:pt x="389" y="100"/>
                  <a:pt x="389" y="100"/>
                </a:cubicBezTo>
                <a:cubicBezTo>
                  <a:pt x="393" y="95"/>
                  <a:pt x="393" y="87"/>
                  <a:pt x="388" y="82"/>
                </a:cubicBezTo>
                <a:cubicBezTo>
                  <a:pt x="369" y="63"/>
                  <a:pt x="369" y="63"/>
                  <a:pt x="369" y="63"/>
                </a:cubicBezTo>
                <a:cubicBezTo>
                  <a:pt x="350" y="44"/>
                  <a:pt x="350" y="44"/>
                  <a:pt x="350" y="44"/>
                </a:cubicBezTo>
                <a:cubicBezTo>
                  <a:pt x="345" y="39"/>
                  <a:pt x="337" y="39"/>
                  <a:pt x="332" y="43"/>
                </a:cubicBezTo>
                <a:cubicBezTo>
                  <a:pt x="300" y="65"/>
                  <a:pt x="300" y="65"/>
                  <a:pt x="300" y="65"/>
                </a:cubicBezTo>
                <a:cubicBezTo>
                  <a:pt x="288" y="59"/>
                  <a:pt x="276" y="54"/>
                  <a:pt x="263" y="50"/>
                </a:cubicBezTo>
                <a:cubicBezTo>
                  <a:pt x="256" y="12"/>
                  <a:pt x="256" y="12"/>
                  <a:pt x="256" y="12"/>
                </a:cubicBezTo>
                <a:cubicBezTo>
                  <a:pt x="256" y="5"/>
                  <a:pt x="250" y="0"/>
                  <a:pt x="243" y="0"/>
                </a:cubicBezTo>
                <a:cubicBezTo>
                  <a:pt x="216" y="0"/>
                  <a:pt x="216" y="0"/>
                  <a:pt x="216" y="0"/>
                </a:cubicBezTo>
                <a:cubicBezTo>
                  <a:pt x="189" y="0"/>
                  <a:pt x="189" y="0"/>
                  <a:pt x="189" y="0"/>
                </a:cubicBezTo>
                <a:cubicBezTo>
                  <a:pt x="182" y="0"/>
                  <a:pt x="176" y="5"/>
                  <a:pt x="176" y="12"/>
                </a:cubicBezTo>
                <a:cubicBezTo>
                  <a:pt x="169" y="50"/>
                  <a:pt x="169" y="50"/>
                  <a:pt x="169" y="50"/>
                </a:cubicBezTo>
                <a:close/>
                <a:moveTo>
                  <a:pt x="216" y="135"/>
                </a:moveTo>
                <a:cubicBezTo>
                  <a:pt x="261" y="135"/>
                  <a:pt x="297" y="171"/>
                  <a:pt x="297" y="215"/>
                </a:cubicBezTo>
                <a:cubicBezTo>
                  <a:pt x="297" y="260"/>
                  <a:pt x="261" y="296"/>
                  <a:pt x="216" y="296"/>
                </a:cubicBezTo>
                <a:cubicBezTo>
                  <a:pt x="171" y="296"/>
                  <a:pt x="135" y="260"/>
                  <a:pt x="135" y="215"/>
                </a:cubicBezTo>
                <a:cubicBezTo>
                  <a:pt x="135" y="171"/>
                  <a:pt x="171" y="135"/>
                  <a:pt x="216" y="1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42" name="Freeform 35"/>
          <p:cNvSpPr>
            <a:spLocks noEditPoints="1"/>
          </p:cNvSpPr>
          <p:nvPr/>
        </p:nvSpPr>
        <p:spPr bwMode="auto">
          <a:xfrm>
            <a:off x="7703913" y="1503915"/>
            <a:ext cx="368898" cy="276544"/>
          </a:xfrm>
          <a:custGeom>
            <a:avLst/>
            <a:gdLst>
              <a:gd name="T0" fmla="*/ 432 w 432"/>
              <a:gd name="T1" fmla="*/ 101 h 324"/>
              <a:gd name="T2" fmla="*/ 432 w 432"/>
              <a:gd name="T3" fmla="*/ 297 h 324"/>
              <a:gd name="T4" fmla="*/ 405 w 432"/>
              <a:gd name="T5" fmla="*/ 324 h 324"/>
              <a:gd name="T6" fmla="*/ 27 w 432"/>
              <a:gd name="T7" fmla="*/ 324 h 324"/>
              <a:gd name="T8" fmla="*/ 0 w 432"/>
              <a:gd name="T9" fmla="*/ 297 h 324"/>
              <a:gd name="T10" fmla="*/ 0 w 432"/>
              <a:gd name="T11" fmla="*/ 101 h 324"/>
              <a:gd name="T12" fmla="*/ 2 w 432"/>
              <a:gd name="T13" fmla="*/ 102 h 324"/>
              <a:gd name="T14" fmla="*/ 189 w 432"/>
              <a:gd name="T15" fmla="*/ 209 h 324"/>
              <a:gd name="T16" fmla="*/ 216 w 432"/>
              <a:gd name="T17" fmla="*/ 216 h 324"/>
              <a:gd name="T18" fmla="*/ 243 w 432"/>
              <a:gd name="T19" fmla="*/ 209 h 324"/>
              <a:gd name="T20" fmla="*/ 430 w 432"/>
              <a:gd name="T21" fmla="*/ 102 h 324"/>
              <a:gd name="T22" fmla="*/ 432 w 432"/>
              <a:gd name="T23" fmla="*/ 101 h 324"/>
              <a:gd name="T24" fmla="*/ 216 w 432"/>
              <a:gd name="T25" fmla="*/ 189 h 324"/>
              <a:gd name="T26" fmla="*/ 229 w 432"/>
              <a:gd name="T27" fmla="*/ 186 h 324"/>
              <a:gd name="T28" fmla="*/ 417 w 432"/>
              <a:gd name="T29" fmla="*/ 78 h 324"/>
              <a:gd name="T30" fmla="*/ 432 w 432"/>
              <a:gd name="T31" fmla="*/ 54 h 324"/>
              <a:gd name="T32" fmla="*/ 432 w 432"/>
              <a:gd name="T33" fmla="*/ 27 h 324"/>
              <a:gd name="T34" fmla="*/ 405 w 432"/>
              <a:gd name="T35" fmla="*/ 0 h 324"/>
              <a:gd name="T36" fmla="*/ 216 w 432"/>
              <a:gd name="T37" fmla="*/ 0 h 324"/>
              <a:gd name="T38" fmla="*/ 27 w 432"/>
              <a:gd name="T39" fmla="*/ 0 h 324"/>
              <a:gd name="T40" fmla="*/ 0 w 432"/>
              <a:gd name="T41" fmla="*/ 27 h 324"/>
              <a:gd name="T42" fmla="*/ 0 w 432"/>
              <a:gd name="T43" fmla="*/ 54 h 324"/>
              <a:gd name="T44" fmla="*/ 15 w 432"/>
              <a:gd name="T45" fmla="*/ 78 h 324"/>
              <a:gd name="T46" fmla="*/ 203 w 432"/>
              <a:gd name="T47" fmla="*/ 186 h 324"/>
              <a:gd name="T48" fmla="*/ 216 w 432"/>
              <a:gd name="T49" fmla="*/ 18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2" h="324">
                <a:moveTo>
                  <a:pt x="432" y="101"/>
                </a:moveTo>
                <a:cubicBezTo>
                  <a:pt x="432" y="297"/>
                  <a:pt x="432" y="297"/>
                  <a:pt x="432" y="297"/>
                </a:cubicBezTo>
                <a:cubicBezTo>
                  <a:pt x="432" y="312"/>
                  <a:pt x="420" y="324"/>
                  <a:pt x="405" y="324"/>
                </a:cubicBezTo>
                <a:cubicBezTo>
                  <a:pt x="27" y="324"/>
                  <a:pt x="27" y="324"/>
                  <a:pt x="27" y="324"/>
                </a:cubicBezTo>
                <a:cubicBezTo>
                  <a:pt x="12" y="324"/>
                  <a:pt x="0" y="312"/>
                  <a:pt x="0" y="297"/>
                </a:cubicBezTo>
                <a:cubicBezTo>
                  <a:pt x="0" y="101"/>
                  <a:pt x="0" y="101"/>
                  <a:pt x="0" y="101"/>
                </a:cubicBezTo>
                <a:cubicBezTo>
                  <a:pt x="1" y="101"/>
                  <a:pt x="1" y="102"/>
                  <a:pt x="2" y="102"/>
                </a:cubicBezTo>
                <a:cubicBezTo>
                  <a:pt x="189" y="209"/>
                  <a:pt x="189" y="209"/>
                  <a:pt x="189" y="209"/>
                </a:cubicBezTo>
                <a:cubicBezTo>
                  <a:pt x="197" y="214"/>
                  <a:pt x="207" y="216"/>
                  <a:pt x="216" y="216"/>
                </a:cubicBezTo>
                <a:cubicBezTo>
                  <a:pt x="225" y="216"/>
                  <a:pt x="235" y="214"/>
                  <a:pt x="243" y="209"/>
                </a:cubicBezTo>
                <a:cubicBezTo>
                  <a:pt x="430" y="102"/>
                  <a:pt x="430" y="102"/>
                  <a:pt x="430" y="102"/>
                </a:cubicBezTo>
                <a:cubicBezTo>
                  <a:pt x="431" y="102"/>
                  <a:pt x="431" y="101"/>
                  <a:pt x="432" y="101"/>
                </a:cubicBezTo>
                <a:close/>
                <a:moveTo>
                  <a:pt x="216" y="189"/>
                </a:moveTo>
                <a:cubicBezTo>
                  <a:pt x="221" y="189"/>
                  <a:pt x="225" y="188"/>
                  <a:pt x="229" y="186"/>
                </a:cubicBezTo>
                <a:cubicBezTo>
                  <a:pt x="417" y="78"/>
                  <a:pt x="417" y="78"/>
                  <a:pt x="417" y="78"/>
                </a:cubicBezTo>
                <a:cubicBezTo>
                  <a:pt x="426" y="74"/>
                  <a:pt x="432" y="65"/>
                  <a:pt x="432" y="54"/>
                </a:cubicBezTo>
                <a:cubicBezTo>
                  <a:pt x="432" y="27"/>
                  <a:pt x="432" y="27"/>
                  <a:pt x="432" y="27"/>
                </a:cubicBezTo>
                <a:cubicBezTo>
                  <a:pt x="432" y="12"/>
                  <a:pt x="420" y="0"/>
                  <a:pt x="405" y="0"/>
                </a:cubicBezTo>
                <a:cubicBezTo>
                  <a:pt x="216" y="0"/>
                  <a:pt x="216" y="0"/>
                  <a:pt x="216" y="0"/>
                </a:cubicBezTo>
                <a:cubicBezTo>
                  <a:pt x="27" y="0"/>
                  <a:pt x="27" y="0"/>
                  <a:pt x="27" y="0"/>
                </a:cubicBezTo>
                <a:cubicBezTo>
                  <a:pt x="12" y="0"/>
                  <a:pt x="0" y="12"/>
                  <a:pt x="0" y="27"/>
                </a:cubicBezTo>
                <a:cubicBezTo>
                  <a:pt x="0" y="54"/>
                  <a:pt x="0" y="54"/>
                  <a:pt x="0" y="54"/>
                </a:cubicBezTo>
                <a:cubicBezTo>
                  <a:pt x="0" y="65"/>
                  <a:pt x="6" y="74"/>
                  <a:pt x="15" y="78"/>
                </a:cubicBezTo>
                <a:cubicBezTo>
                  <a:pt x="203" y="186"/>
                  <a:pt x="203" y="186"/>
                  <a:pt x="203" y="186"/>
                </a:cubicBezTo>
                <a:cubicBezTo>
                  <a:pt x="207" y="188"/>
                  <a:pt x="211" y="189"/>
                  <a:pt x="216" y="18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43" name="Freeform 35"/>
          <p:cNvSpPr>
            <a:spLocks noEditPoints="1"/>
          </p:cNvSpPr>
          <p:nvPr/>
        </p:nvSpPr>
        <p:spPr bwMode="auto">
          <a:xfrm>
            <a:off x="7713280" y="2346575"/>
            <a:ext cx="350165" cy="262709"/>
          </a:xfrm>
          <a:custGeom>
            <a:avLst/>
            <a:gdLst>
              <a:gd name="T0" fmla="*/ 27 w 432"/>
              <a:gd name="T1" fmla="*/ 54 h 324"/>
              <a:gd name="T2" fmla="*/ 54 w 432"/>
              <a:gd name="T3" fmla="*/ 54 h 324"/>
              <a:gd name="T4" fmla="*/ 54 w 432"/>
              <a:gd name="T5" fmla="*/ 41 h 324"/>
              <a:gd name="T6" fmla="*/ 68 w 432"/>
              <a:gd name="T7" fmla="*/ 27 h 324"/>
              <a:gd name="T8" fmla="*/ 108 w 432"/>
              <a:gd name="T9" fmla="*/ 27 h 324"/>
              <a:gd name="T10" fmla="*/ 122 w 432"/>
              <a:gd name="T11" fmla="*/ 41 h 324"/>
              <a:gd name="T12" fmla="*/ 122 w 432"/>
              <a:gd name="T13" fmla="*/ 54 h 324"/>
              <a:gd name="T14" fmla="*/ 181 w 432"/>
              <a:gd name="T15" fmla="*/ 54 h 324"/>
              <a:gd name="T16" fmla="*/ 207 w 432"/>
              <a:gd name="T17" fmla="*/ 13 h 324"/>
              <a:gd name="T18" fmla="*/ 230 w 432"/>
              <a:gd name="T19" fmla="*/ 0 h 324"/>
              <a:gd name="T20" fmla="*/ 324 w 432"/>
              <a:gd name="T21" fmla="*/ 0 h 324"/>
              <a:gd name="T22" fmla="*/ 348 w 432"/>
              <a:gd name="T23" fmla="*/ 14 h 324"/>
              <a:gd name="T24" fmla="*/ 373 w 432"/>
              <a:gd name="T25" fmla="*/ 54 h 324"/>
              <a:gd name="T26" fmla="*/ 405 w 432"/>
              <a:gd name="T27" fmla="*/ 54 h 324"/>
              <a:gd name="T28" fmla="*/ 432 w 432"/>
              <a:gd name="T29" fmla="*/ 81 h 324"/>
              <a:gd name="T30" fmla="*/ 432 w 432"/>
              <a:gd name="T31" fmla="*/ 297 h 324"/>
              <a:gd name="T32" fmla="*/ 405 w 432"/>
              <a:gd name="T33" fmla="*/ 324 h 324"/>
              <a:gd name="T34" fmla="*/ 27 w 432"/>
              <a:gd name="T35" fmla="*/ 324 h 324"/>
              <a:gd name="T36" fmla="*/ 0 w 432"/>
              <a:gd name="T37" fmla="*/ 297 h 324"/>
              <a:gd name="T38" fmla="*/ 0 w 432"/>
              <a:gd name="T39" fmla="*/ 81 h 324"/>
              <a:gd name="T40" fmla="*/ 27 w 432"/>
              <a:gd name="T41" fmla="*/ 54 h 324"/>
              <a:gd name="T42" fmla="*/ 277 w 432"/>
              <a:gd name="T43" fmla="*/ 122 h 324"/>
              <a:gd name="T44" fmla="*/ 216 w 432"/>
              <a:gd name="T45" fmla="*/ 183 h 324"/>
              <a:gd name="T46" fmla="*/ 277 w 432"/>
              <a:gd name="T47" fmla="*/ 243 h 324"/>
              <a:gd name="T48" fmla="*/ 338 w 432"/>
              <a:gd name="T49" fmla="*/ 183 h 324"/>
              <a:gd name="T50" fmla="*/ 277 w 432"/>
              <a:gd name="T51" fmla="*/ 122 h 324"/>
              <a:gd name="T52" fmla="*/ 54 w 432"/>
              <a:gd name="T53" fmla="*/ 95 h 324"/>
              <a:gd name="T54" fmla="*/ 41 w 432"/>
              <a:gd name="T55" fmla="*/ 108 h 324"/>
              <a:gd name="T56" fmla="*/ 41 w 432"/>
              <a:gd name="T57" fmla="*/ 108 h 324"/>
              <a:gd name="T58" fmla="*/ 54 w 432"/>
              <a:gd name="T59" fmla="*/ 122 h 324"/>
              <a:gd name="T60" fmla="*/ 122 w 432"/>
              <a:gd name="T61" fmla="*/ 122 h 324"/>
              <a:gd name="T62" fmla="*/ 135 w 432"/>
              <a:gd name="T63" fmla="*/ 108 h 324"/>
              <a:gd name="T64" fmla="*/ 135 w 432"/>
              <a:gd name="T65" fmla="*/ 108 h 324"/>
              <a:gd name="T66" fmla="*/ 122 w 432"/>
              <a:gd name="T67" fmla="*/ 95 h 324"/>
              <a:gd name="T68" fmla="*/ 54 w 432"/>
              <a:gd name="T69" fmla="*/ 95 h 324"/>
              <a:gd name="T70" fmla="*/ 277 w 432"/>
              <a:gd name="T71" fmla="*/ 81 h 324"/>
              <a:gd name="T72" fmla="*/ 176 w 432"/>
              <a:gd name="T73" fmla="*/ 183 h 324"/>
              <a:gd name="T74" fmla="*/ 277 w 432"/>
              <a:gd name="T75" fmla="*/ 284 h 324"/>
              <a:gd name="T76" fmla="*/ 378 w 432"/>
              <a:gd name="T77" fmla="*/ 183 h 324"/>
              <a:gd name="T78" fmla="*/ 277 w 432"/>
              <a:gd name="T79" fmla="*/ 8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2" h="324">
                <a:moveTo>
                  <a:pt x="27" y="54"/>
                </a:moveTo>
                <a:cubicBezTo>
                  <a:pt x="54" y="54"/>
                  <a:pt x="54" y="54"/>
                  <a:pt x="54" y="54"/>
                </a:cubicBezTo>
                <a:cubicBezTo>
                  <a:pt x="54" y="41"/>
                  <a:pt x="54" y="41"/>
                  <a:pt x="54" y="41"/>
                </a:cubicBezTo>
                <a:cubicBezTo>
                  <a:pt x="54" y="33"/>
                  <a:pt x="60" y="27"/>
                  <a:pt x="68" y="27"/>
                </a:cubicBezTo>
                <a:cubicBezTo>
                  <a:pt x="108" y="27"/>
                  <a:pt x="108" y="27"/>
                  <a:pt x="108" y="27"/>
                </a:cubicBezTo>
                <a:cubicBezTo>
                  <a:pt x="116" y="27"/>
                  <a:pt x="122" y="33"/>
                  <a:pt x="122" y="41"/>
                </a:cubicBezTo>
                <a:cubicBezTo>
                  <a:pt x="122" y="54"/>
                  <a:pt x="122" y="54"/>
                  <a:pt x="122" y="54"/>
                </a:cubicBezTo>
                <a:cubicBezTo>
                  <a:pt x="181" y="54"/>
                  <a:pt x="181" y="54"/>
                  <a:pt x="181" y="54"/>
                </a:cubicBezTo>
                <a:cubicBezTo>
                  <a:pt x="207" y="13"/>
                  <a:pt x="207" y="13"/>
                  <a:pt x="207" y="13"/>
                </a:cubicBezTo>
                <a:cubicBezTo>
                  <a:pt x="212" y="5"/>
                  <a:pt x="221" y="0"/>
                  <a:pt x="230" y="0"/>
                </a:cubicBezTo>
                <a:cubicBezTo>
                  <a:pt x="324" y="0"/>
                  <a:pt x="324" y="0"/>
                  <a:pt x="324" y="0"/>
                </a:cubicBezTo>
                <a:cubicBezTo>
                  <a:pt x="334" y="0"/>
                  <a:pt x="343" y="6"/>
                  <a:pt x="348" y="14"/>
                </a:cubicBezTo>
                <a:cubicBezTo>
                  <a:pt x="373" y="54"/>
                  <a:pt x="373" y="54"/>
                  <a:pt x="373" y="54"/>
                </a:cubicBezTo>
                <a:cubicBezTo>
                  <a:pt x="405" y="54"/>
                  <a:pt x="405" y="54"/>
                  <a:pt x="405" y="54"/>
                </a:cubicBezTo>
                <a:cubicBezTo>
                  <a:pt x="420" y="54"/>
                  <a:pt x="432" y="67"/>
                  <a:pt x="432" y="81"/>
                </a:cubicBezTo>
                <a:cubicBezTo>
                  <a:pt x="432" y="297"/>
                  <a:pt x="432" y="297"/>
                  <a:pt x="432" y="297"/>
                </a:cubicBezTo>
                <a:cubicBezTo>
                  <a:pt x="432" y="312"/>
                  <a:pt x="420" y="324"/>
                  <a:pt x="405" y="324"/>
                </a:cubicBezTo>
                <a:cubicBezTo>
                  <a:pt x="27" y="324"/>
                  <a:pt x="27" y="324"/>
                  <a:pt x="27" y="324"/>
                </a:cubicBezTo>
                <a:cubicBezTo>
                  <a:pt x="12" y="324"/>
                  <a:pt x="0" y="312"/>
                  <a:pt x="0" y="297"/>
                </a:cubicBezTo>
                <a:cubicBezTo>
                  <a:pt x="0" y="81"/>
                  <a:pt x="0" y="81"/>
                  <a:pt x="0" y="81"/>
                </a:cubicBezTo>
                <a:cubicBezTo>
                  <a:pt x="0" y="67"/>
                  <a:pt x="12" y="54"/>
                  <a:pt x="27" y="54"/>
                </a:cubicBezTo>
                <a:close/>
                <a:moveTo>
                  <a:pt x="277" y="122"/>
                </a:moveTo>
                <a:cubicBezTo>
                  <a:pt x="243" y="122"/>
                  <a:pt x="216" y="149"/>
                  <a:pt x="216" y="183"/>
                </a:cubicBezTo>
                <a:cubicBezTo>
                  <a:pt x="216" y="216"/>
                  <a:pt x="243" y="243"/>
                  <a:pt x="277" y="243"/>
                </a:cubicBezTo>
                <a:cubicBezTo>
                  <a:pt x="310" y="243"/>
                  <a:pt x="338" y="216"/>
                  <a:pt x="338" y="183"/>
                </a:cubicBezTo>
                <a:cubicBezTo>
                  <a:pt x="338" y="149"/>
                  <a:pt x="310" y="122"/>
                  <a:pt x="277" y="122"/>
                </a:cubicBezTo>
                <a:close/>
                <a:moveTo>
                  <a:pt x="54" y="95"/>
                </a:moveTo>
                <a:cubicBezTo>
                  <a:pt x="47" y="95"/>
                  <a:pt x="41" y="101"/>
                  <a:pt x="41" y="108"/>
                </a:cubicBezTo>
                <a:cubicBezTo>
                  <a:pt x="41" y="108"/>
                  <a:pt x="41" y="108"/>
                  <a:pt x="41" y="108"/>
                </a:cubicBezTo>
                <a:cubicBezTo>
                  <a:pt x="41" y="116"/>
                  <a:pt x="47" y="122"/>
                  <a:pt x="54" y="122"/>
                </a:cubicBezTo>
                <a:cubicBezTo>
                  <a:pt x="122" y="122"/>
                  <a:pt x="122" y="122"/>
                  <a:pt x="122" y="122"/>
                </a:cubicBezTo>
                <a:cubicBezTo>
                  <a:pt x="129" y="122"/>
                  <a:pt x="135" y="116"/>
                  <a:pt x="135" y="108"/>
                </a:cubicBezTo>
                <a:cubicBezTo>
                  <a:pt x="135" y="108"/>
                  <a:pt x="135" y="108"/>
                  <a:pt x="135" y="108"/>
                </a:cubicBezTo>
                <a:cubicBezTo>
                  <a:pt x="135" y="101"/>
                  <a:pt x="129" y="95"/>
                  <a:pt x="122" y="95"/>
                </a:cubicBezTo>
                <a:cubicBezTo>
                  <a:pt x="54" y="95"/>
                  <a:pt x="54" y="95"/>
                  <a:pt x="54" y="95"/>
                </a:cubicBezTo>
                <a:close/>
                <a:moveTo>
                  <a:pt x="277" y="81"/>
                </a:moveTo>
                <a:cubicBezTo>
                  <a:pt x="221" y="81"/>
                  <a:pt x="176" y="127"/>
                  <a:pt x="176" y="183"/>
                </a:cubicBezTo>
                <a:cubicBezTo>
                  <a:pt x="176" y="239"/>
                  <a:pt x="221" y="284"/>
                  <a:pt x="277" y="284"/>
                </a:cubicBezTo>
                <a:cubicBezTo>
                  <a:pt x="333" y="284"/>
                  <a:pt x="378" y="239"/>
                  <a:pt x="378" y="183"/>
                </a:cubicBezTo>
                <a:cubicBezTo>
                  <a:pt x="378" y="127"/>
                  <a:pt x="333" y="81"/>
                  <a:pt x="277" y="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44" name="Freeform 35"/>
          <p:cNvSpPr>
            <a:spLocks/>
          </p:cNvSpPr>
          <p:nvPr/>
        </p:nvSpPr>
        <p:spPr bwMode="auto">
          <a:xfrm>
            <a:off x="7755520" y="3157409"/>
            <a:ext cx="265685" cy="323688"/>
          </a:xfrm>
          <a:custGeom>
            <a:avLst/>
            <a:gdLst>
              <a:gd name="T0" fmla="*/ 191 w 356"/>
              <a:gd name="T1" fmla="*/ 13 h 433"/>
              <a:gd name="T2" fmla="*/ 191 w 356"/>
              <a:gd name="T3" fmla="*/ 149 h 433"/>
              <a:gd name="T4" fmla="*/ 340 w 356"/>
              <a:gd name="T5" fmla="*/ 149 h 433"/>
              <a:gd name="T6" fmla="*/ 347 w 356"/>
              <a:gd name="T7" fmla="*/ 151 h 433"/>
              <a:gd name="T8" fmla="*/ 352 w 356"/>
              <a:gd name="T9" fmla="*/ 170 h 433"/>
              <a:gd name="T10" fmla="*/ 190 w 356"/>
              <a:gd name="T11" fmla="*/ 426 h 433"/>
              <a:gd name="T12" fmla="*/ 178 w 356"/>
              <a:gd name="T13" fmla="*/ 433 h 433"/>
              <a:gd name="T14" fmla="*/ 164 w 356"/>
              <a:gd name="T15" fmla="*/ 420 h 433"/>
              <a:gd name="T16" fmla="*/ 164 w 356"/>
              <a:gd name="T17" fmla="*/ 284 h 433"/>
              <a:gd name="T18" fmla="*/ 15 w 356"/>
              <a:gd name="T19" fmla="*/ 284 h 433"/>
              <a:gd name="T20" fmla="*/ 8 w 356"/>
              <a:gd name="T21" fmla="*/ 282 h 433"/>
              <a:gd name="T22" fmla="*/ 4 w 356"/>
              <a:gd name="T23" fmla="*/ 264 h 433"/>
              <a:gd name="T24" fmla="*/ 166 w 356"/>
              <a:gd name="T25" fmla="*/ 7 h 433"/>
              <a:gd name="T26" fmla="*/ 178 w 356"/>
              <a:gd name="T27" fmla="*/ 0 h 433"/>
              <a:gd name="T28" fmla="*/ 191 w 356"/>
              <a:gd name="T29" fmla="*/ 1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6" h="433">
                <a:moveTo>
                  <a:pt x="191" y="13"/>
                </a:moveTo>
                <a:cubicBezTo>
                  <a:pt x="191" y="149"/>
                  <a:pt x="191" y="149"/>
                  <a:pt x="191" y="149"/>
                </a:cubicBezTo>
                <a:cubicBezTo>
                  <a:pt x="340" y="149"/>
                  <a:pt x="340" y="149"/>
                  <a:pt x="340" y="149"/>
                </a:cubicBezTo>
                <a:cubicBezTo>
                  <a:pt x="343" y="149"/>
                  <a:pt x="345" y="150"/>
                  <a:pt x="347" y="151"/>
                </a:cubicBezTo>
                <a:cubicBezTo>
                  <a:pt x="354" y="155"/>
                  <a:pt x="356" y="163"/>
                  <a:pt x="352" y="170"/>
                </a:cubicBezTo>
                <a:cubicBezTo>
                  <a:pt x="190" y="426"/>
                  <a:pt x="190" y="426"/>
                  <a:pt x="190" y="426"/>
                </a:cubicBezTo>
                <a:cubicBezTo>
                  <a:pt x="187" y="430"/>
                  <a:pt x="183" y="433"/>
                  <a:pt x="178" y="433"/>
                </a:cubicBezTo>
                <a:cubicBezTo>
                  <a:pt x="170" y="433"/>
                  <a:pt x="164" y="427"/>
                  <a:pt x="164" y="420"/>
                </a:cubicBezTo>
                <a:cubicBezTo>
                  <a:pt x="164" y="284"/>
                  <a:pt x="164" y="284"/>
                  <a:pt x="164" y="284"/>
                </a:cubicBezTo>
                <a:cubicBezTo>
                  <a:pt x="15" y="284"/>
                  <a:pt x="15" y="284"/>
                  <a:pt x="15" y="284"/>
                </a:cubicBezTo>
                <a:cubicBezTo>
                  <a:pt x="13" y="284"/>
                  <a:pt x="10" y="284"/>
                  <a:pt x="8" y="282"/>
                </a:cubicBezTo>
                <a:cubicBezTo>
                  <a:pt x="2" y="278"/>
                  <a:pt x="0" y="270"/>
                  <a:pt x="4" y="264"/>
                </a:cubicBezTo>
                <a:cubicBezTo>
                  <a:pt x="166" y="7"/>
                  <a:pt x="166" y="7"/>
                  <a:pt x="166" y="7"/>
                </a:cubicBezTo>
                <a:cubicBezTo>
                  <a:pt x="168" y="3"/>
                  <a:pt x="172" y="0"/>
                  <a:pt x="178" y="0"/>
                </a:cubicBezTo>
                <a:cubicBezTo>
                  <a:pt x="185" y="0"/>
                  <a:pt x="191" y="6"/>
                  <a:pt x="191" y="1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45" name="Freeform 24"/>
          <p:cNvSpPr>
            <a:spLocks/>
          </p:cNvSpPr>
          <p:nvPr/>
        </p:nvSpPr>
        <p:spPr bwMode="auto">
          <a:xfrm>
            <a:off x="7711655" y="5882262"/>
            <a:ext cx="353414" cy="352806"/>
          </a:xfrm>
          <a:custGeom>
            <a:avLst/>
            <a:gdLst>
              <a:gd name="T0" fmla="*/ 46 w 415"/>
              <a:gd name="T1" fmla="*/ 408 h 415"/>
              <a:gd name="T2" fmla="*/ 65 w 415"/>
              <a:gd name="T3" fmla="*/ 415 h 415"/>
              <a:gd name="T4" fmla="*/ 83 w 415"/>
              <a:gd name="T5" fmla="*/ 408 h 415"/>
              <a:gd name="T6" fmla="*/ 207 w 415"/>
              <a:gd name="T7" fmla="*/ 283 h 415"/>
              <a:gd name="T8" fmla="*/ 332 w 415"/>
              <a:gd name="T9" fmla="*/ 408 h 415"/>
              <a:gd name="T10" fmla="*/ 350 w 415"/>
              <a:gd name="T11" fmla="*/ 415 h 415"/>
              <a:gd name="T12" fmla="*/ 369 w 415"/>
              <a:gd name="T13" fmla="*/ 408 h 415"/>
              <a:gd name="T14" fmla="*/ 408 w 415"/>
              <a:gd name="T15" fmla="*/ 369 h 415"/>
              <a:gd name="T16" fmla="*/ 415 w 415"/>
              <a:gd name="T17" fmla="*/ 351 h 415"/>
              <a:gd name="T18" fmla="*/ 408 w 415"/>
              <a:gd name="T19" fmla="*/ 332 h 415"/>
              <a:gd name="T20" fmla="*/ 283 w 415"/>
              <a:gd name="T21" fmla="*/ 208 h 415"/>
              <a:gd name="T22" fmla="*/ 408 w 415"/>
              <a:gd name="T23" fmla="*/ 83 h 415"/>
              <a:gd name="T24" fmla="*/ 415 w 415"/>
              <a:gd name="T25" fmla="*/ 65 h 415"/>
              <a:gd name="T26" fmla="*/ 408 w 415"/>
              <a:gd name="T27" fmla="*/ 46 h 415"/>
              <a:gd name="T28" fmla="*/ 369 w 415"/>
              <a:gd name="T29" fmla="*/ 7 h 415"/>
              <a:gd name="T30" fmla="*/ 350 w 415"/>
              <a:gd name="T31" fmla="*/ 0 h 415"/>
              <a:gd name="T32" fmla="*/ 332 w 415"/>
              <a:gd name="T33" fmla="*/ 7 h 415"/>
              <a:gd name="T34" fmla="*/ 207 w 415"/>
              <a:gd name="T35" fmla="*/ 132 h 415"/>
              <a:gd name="T36" fmla="*/ 83 w 415"/>
              <a:gd name="T37" fmla="*/ 7 h 415"/>
              <a:gd name="T38" fmla="*/ 65 w 415"/>
              <a:gd name="T39" fmla="*/ 0 h 415"/>
              <a:gd name="T40" fmla="*/ 46 w 415"/>
              <a:gd name="T41" fmla="*/ 7 h 415"/>
              <a:gd name="T42" fmla="*/ 7 w 415"/>
              <a:gd name="T43" fmla="*/ 46 h 415"/>
              <a:gd name="T44" fmla="*/ 0 w 415"/>
              <a:gd name="T45" fmla="*/ 65 h 415"/>
              <a:gd name="T46" fmla="*/ 7 w 415"/>
              <a:gd name="T47" fmla="*/ 83 h 415"/>
              <a:gd name="T48" fmla="*/ 132 w 415"/>
              <a:gd name="T49" fmla="*/ 208 h 415"/>
              <a:gd name="T50" fmla="*/ 7 w 415"/>
              <a:gd name="T51" fmla="*/ 332 h 415"/>
              <a:gd name="T52" fmla="*/ 0 w 415"/>
              <a:gd name="T53" fmla="*/ 351 h 415"/>
              <a:gd name="T54" fmla="*/ 7 w 415"/>
              <a:gd name="T55" fmla="*/ 369 h 415"/>
              <a:gd name="T56" fmla="*/ 46 w 415"/>
              <a:gd name="T57" fmla="*/ 40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5" h="415">
                <a:moveTo>
                  <a:pt x="46" y="408"/>
                </a:moveTo>
                <a:cubicBezTo>
                  <a:pt x="51" y="413"/>
                  <a:pt x="57" y="415"/>
                  <a:pt x="65" y="415"/>
                </a:cubicBezTo>
                <a:cubicBezTo>
                  <a:pt x="72" y="415"/>
                  <a:pt x="78" y="413"/>
                  <a:pt x="83" y="408"/>
                </a:cubicBezTo>
                <a:cubicBezTo>
                  <a:pt x="207" y="283"/>
                  <a:pt x="207" y="283"/>
                  <a:pt x="207" y="283"/>
                </a:cubicBezTo>
                <a:cubicBezTo>
                  <a:pt x="332" y="408"/>
                  <a:pt x="332" y="408"/>
                  <a:pt x="332" y="408"/>
                </a:cubicBezTo>
                <a:cubicBezTo>
                  <a:pt x="337" y="413"/>
                  <a:pt x="343" y="415"/>
                  <a:pt x="350" y="415"/>
                </a:cubicBezTo>
                <a:cubicBezTo>
                  <a:pt x="358" y="415"/>
                  <a:pt x="364" y="413"/>
                  <a:pt x="369" y="408"/>
                </a:cubicBezTo>
                <a:cubicBezTo>
                  <a:pt x="408" y="369"/>
                  <a:pt x="408" y="369"/>
                  <a:pt x="408" y="369"/>
                </a:cubicBezTo>
                <a:cubicBezTo>
                  <a:pt x="412" y="364"/>
                  <a:pt x="415" y="358"/>
                  <a:pt x="415" y="351"/>
                </a:cubicBezTo>
                <a:cubicBezTo>
                  <a:pt x="415" y="343"/>
                  <a:pt x="412" y="337"/>
                  <a:pt x="408" y="332"/>
                </a:cubicBezTo>
                <a:cubicBezTo>
                  <a:pt x="283" y="208"/>
                  <a:pt x="283" y="208"/>
                  <a:pt x="283" y="208"/>
                </a:cubicBezTo>
                <a:cubicBezTo>
                  <a:pt x="408" y="83"/>
                  <a:pt x="408" y="83"/>
                  <a:pt x="408" y="83"/>
                </a:cubicBezTo>
                <a:cubicBezTo>
                  <a:pt x="412" y="78"/>
                  <a:pt x="415" y="72"/>
                  <a:pt x="415" y="65"/>
                </a:cubicBezTo>
                <a:cubicBezTo>
                  <a:pt x="415" y="57"/>
                  <a:pt x="412" y="51"/>
                  <a:pt x="408" y="46"/>
                </a:cubicBezTo>
                <a:cubicBezTo>
                  <a:pt x="369" y="7"/>
                  <a:pt x="369" y="7"/>
                  <a:pt x="369" y="7"/>
                </a:cubicBezTo>
                <a:cubicBezTo>
                  <a:pt x="364" y="3"/>
                  <a:pt x="358" y="0"/>
                  <a:pt x="350" y="0"/>
                </a:cubicBezTo>
                <a:cubicBezTo>
                  <a:pt x="343" y="0"/>
                  <a:pt x="337" y="3"/>
                  <a:pt x="332" y="7"/>
                </a:cubicBezTo>
                <a:cubicBezTo>
                  <a:pt x="207" y="132"/>
                  <a:pt x="207" y="132"/>
                  <a:pt x="207" y="132"/>
                </a:cubicBezTo>
                <a:cubicBezTo>
                  <a:pt x="83" y="7"/>
                  <a:pt x="83" y="7"/>
                  <a:pt x="83" y="7"/>
                </a:cubicBezTo>
                <a:cubicBezTo>
                  <a:pt x="78" y="3"/>
                  <a:pt x="72" y="0"/>
                  <a:pt x="65" y="0"/>
                </a:cubicBezTo>
                <a:cubicBezTo>
                  <a:pt x="57" y="0"/>
                  <a:pt x="51" y="3"/>
                  <a:pt x="46" y="7"/>
                </a:cubicBezTo>
                <a:cubicBezTo>
                  <a:pt x="7" y="46"/>
                  <a:pt x="7" y="46"/>
                  <a:pt x="7" y="46"/>
                </a:cubicBezTo>
                <a:cubicBezTo>
                  <a:pt x="3" y="51"/>
                  <a:pt x="0" y="57"/>
                  <a:pt x="0" y="65"/>
                </a:cubicBezTo>
                <a:cubicBezTo>
                  <a:pt x="0" y="72"/>
                  <a:pt x="3" y="78"/>
                  <a:pt x="7" y="83"/>
                </a:cubicBezTo>
                <a:cubicBezTo>
                  <a:pt x="132" y="208"/>
                  <a:pt x="132" y="208"/>
                  <a:pt x="132" y="208"/>
                </a:cubicBezTo>
                <a:cubicBezTo>
                  <a:pt x="7" y="332"/>
                  <a:pt x="7" y="332"/>
                  <a:pt x="7" y="332"/>
                </a:cubicBezTo>
                <a:cubicBezTo>
                  <a:pt x="3" y="337"/>
                  <a:pt x="0" y="343"/>
                  <a:pt x="0" y="351"/>
                </a:cubicBezTo>
                <a:cubicBezTo>
                  <a:pt x="0" y="358"/>
                  <a:pt x="3" y="364"/>
                  <a:pt x="7" y="369"/>
                </a:cubicBezTo>
                <a:lnTo>
                  <a:pt x="46" y="40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46" name="Freeform 47"/>
          <p:cNvSpPr>
            <a:spLocks noEditPoints="1"/>
          </p:cNvSpPr>
          <p:nvPr/>
        </p:nvSpPr>
        <p:spPr bwMode="auto">
          <a:xfrm>
            <a:off x="7703585" y="4016608"/>
            <a:ext cx="369554" cy="321551"/>
          </a:xfrm>
          <a:custGeom>
            <a:avLst/>
            <a:gdLst>
              <a:gd name="T0" fmla="*/ 438 w 441"/>
              <a:gd name="T1" fmla="*/ 174 h 384"/>
              <a:gd name="T2" fmla="*/ 420 w 441"/>
              <a:gd name="T3" fmla="*/ 130 h 384"/>
              <a:gd name="T4" fmla="*/ 440 w 441"/>
              <a:gd name="T5" fmla="*/ 109 h 384"/>
              <a:gd name="T6" fmla="*/ 419 w 441"/>
              <a:gd name="T7" fmla="*/ 89 h 384"/>
              <a:gd name="T8" fmla="*/ 402 w 441"/>
              <a:gd name="T9" fmla="*/ 89 h 384"/>
              <a:gd name="T10" fmla="*/ 369 w 441"/>
              <a:gd name="T11" fmla="*/ 38 h 384"/>
              <a:gd name="T12" fmla="*/ 294 w 441"/>
              <a:gd name="T13" fmla="*/ 0 h 384"/>
              <a:gd name="T14" fmla="*/ 220 w 441"/>
              <a:gd name="T15" fmla="*/ 0 h 384"/>
              <a:gd name="T16" fmla="*/ 146 w 441"/>
              <a:gd name="T17" fmla="*/ 0 h 384"/>
              <a:gd name="T18" fmla="*/ 72 w 441"/>
              <a:gd name="T19" fmla="*/ 38 h 384"/>
              <a:gd name="T20" fmla="*/ 39 w 441"/>
              <a:gd name="T21" fmla="*/ 89 h 384"/>
              <a:gd name="T22" fmla="*/ 22 w 441"/>
              <a:gd name="T23" fmla="*/ 89 h 384"/>
              <a:gd name="T24" fmla="*/ 1 w 441"/>
              <a:gd name="T25" fmla="*/ 109 h 384"/>
              <a:gd name="T26" fmla="*/ 21 w 441"/>
              <a:gd name="T27" fmla="*/ 130 h 384"/>
              <a:gd name="T28" fmla="*/ 3 w 441"/>
              <a:gd name="T29" fmla="*/ 174 h 384"/>
              <a:gd name="T30" fmla="*/ 0 w 441"/>
              <a:gd name="T31" fmla="*/ 220 h 384"/>
              <a:gd name="T32" fmla="*/ 5 w 441"/>
              <a:gd name="T33" fmla="*/ 267 h 384"/>
              <a:gd name="T34" fmla="*/ 15 w 441"/>
              <a:gd name="T35" fmla="*/ 299 h 384"/>
              <a:gd name="T36" fmla="*/ 15 w 441"/>
              <a:gd name="T37" fmla="*/ 356 h 384"/>
              <a:gd name="T38" fmla="*/ 42 w 441"/>
              <a:gd name="T39" fmla="*/ 384 h 384"/>
              <a:gd name="T40" fmla="*/ 70 w 441"/>
              <a:gd name="T41" fmla="*/ 384 h 384"/>
              <a:gd name="T42" fmla="*/ 97 w 441"/>
              <a:gd name="T43" fmla="*/ 356 h 384"/>
              <a:gd name="T44" fmla="*/ 97 w 441"/>
              <a:gd name="T45" fmla="*/ 315 h 384"/>
              <a:gd name="T46" fmla="*/ 220 w 441"/>
              <a:gd name="T47" fmla="*/ 315 h 384"/>
              <a:gd name="T48" fmla="*/ 344 w 441"/>
              <a:gd name="T49" fmla="*/ 315 h 384"/>
              <a:gd name="T50" fmla="*/ 344 w 441"/>
              <a:gd name="T51" fmla="*/ 356 h 384"/>
              <a:gd name="T52" fmla="*/ 371 w 441"/>
              <a:gd name="T53" fmla="*/ 384 h 384"/>
              <a:gd name="T54" fmla="*/ 399 w 441"/>
              <a:gd name="T55" fmla="*/ 384 h 384"/>
              <a:gd name="T56" fmla="*/ 426 w 441"/>
              <a:gd name="T57" fmla="*/ 356 h 384"/>
              <a:gd name="T58" fmla="*/ 426 w 441"/>
              <a:gd name="T59" fmla="*/ 299 h 384"/>
              <a:gd name="T60" fmla="*/ 436 w 441"/>
              <a:gd name="T61" fmla="*/ 267 h 384"/>
              <a:gd name="T62" fmla="*/ 441 w 441"/>
              <a:gd name="T63" fmla="*/ 220 h 384"/>
              <a:gd name="T64" fmla="*/ 438 w 441"/>
              <a:gd name="T65" fmla="*/ 174 h 384"/>
              <a:gd name="T66" fmla="*/ 102 w 441"/>
              <a:gd name="T67" fmla="*/ 65 h 384"/>
              <a:gd name="T68" fmla="*/ 146 w 441"/>
              <a:gd name="T69" fmla="*/ 41 h 384"/>
              <a:gd name="T70" fmla="*/ 220 w 441"/>
              <a:gd name="T71" fmla="*/ 41 h 384"/>
              <a:gd name="T72" fmla="*/ 294 w 441"/>
              <a:gd name="T73" fmla="*/ 41 h 384"/>
              <a:gd name="T74" fmla="*/ 339 w 441"/>
              <a:gd name="T75" fmla="*/ 65 h 384"/>
              <a:gd name="T76" fmla="*/ 373 w 441"/>
              <a:gd name="T77" fmla="*/ 124 h 384"/>
              <a:gd name="T78" fmla="*/ 330 w 441"/>
              <a:gd name="T79" fmla="*/ 137 h 384"/>
              <a:gd name="T80" fmla="*/ 220 w 441"/>
              <a:gd name="T81" fmla="*/ 137 h 384"/>
              <a:gd name="T82" fmla="*/ 111 w 441"/>
              <a:gd name="T83" fmla="*/ 137 h 384"/>
              <a:gd name="T84" fmla="*/ 68 w 441"/>
              <a:gd name="T85" fmla="*/ 124 h 384"/>
              <a:gd name="T86" fmla="*/ 102 w 441"/>
              <a:gd name="T87" fmla="*/ 65 h 384"/>
              <a:gd name="T88" fmla="*/ 123 w 441"/>
              <a:gd name="T89" fmla="*/ 226 h 384"/>
              <a:gd name="T90" fmla="*/ 79 w 441"/>
              <a:gd name="T91" fmla="*/ 226 h 384"/>
              <a:gd name="T92" fmla="*/ 49 w 441"/>
              <a:gd name="T93" fmla="*/ 199 h 384"/>
              <a:gd name="T94" fmla="*/ 79 w 441"/>
              <a:gd name="T95" fmla="*/ 171 h 384"/>
              <a:gd name="T96" fmla="*/ 138 w 441"/>
              <a:gd name="T97" fmla="*/ 212 h 384"/>
              <a:gd name="T98" fmla="*/ 123 w 441"/>
              <a:gd name="T99" fmla="*/ 226 h 384"/>
              <a:gd name="T100" fmla="*/ 269 w 441"/>
              <a:gd name="T101" fmla="*/ 274 h 384"/>
              <a:gd name="T102" fmla="*/ 172 w 441"/>
              <a:gd name="T103" fmla="*/ 274 h 384"/>
              <a:gd name="T104" fmla="*/ 159 w 441"/>
              <a:gd name="T105" fmla="*/ 260 h 384"/>
              <a:gd name="T106" fmla="*/ 172 w 441"/>
              <a:gd name="T107" fmla="*/ 247 h 384"/>
              <a:gd name="T108" fmla="*/ 269 w 441"/>
              <a:gd name="T109" fmla="*/ 247 h 384"/>
              <a:gd name="T110" fmla="*/ 282 w 441"/>
              <a:gd name="T111" fmla="*/ 260 h 384"/>
              <a:gd name="T112" fmla="*/ 269 w 441"/>
              <a:gd name="T113" fmla="*/ 274 h 384"/>
              <a:gd name="T114" fmla="*/ 362 w 441"/>
              <a:gd name="T115" fmla="*/ 226 h 384"/>
              <a:gd name="T116" fmla="*/ 318 w 441"/>
              <a:gd name="T117" fmla="*/ 226 h 384"/>
              <a:gd name="T118" fmla="*/ 303 w 441"/>
              <a:gd name="T119" fmla="*/ 212 h 384"/>
              <a:gd name="T120" fmla="*/ 362 w 441"/>
              <a:gd name="T121" fmla="*/ 171 h 384"/>
              <a:gd name="T122" fmla="*/ 392 w 441"/>
              <a:gd name="T123" fmla="*/ 199 h 384"/>
              <a:gd name="T124" fmla="*/ 362 w 441"/>
              <a:gd name="T125" fmla="*/ 22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1" h="384">
                <a:moveTo>
                  <a:pt x="438" y="174"/>
                </a:moveTo>
                <a:cubicBezTo>
                  <a:pt x="435" y="159"/>
                  <a:pt x="429" y="143"/>
                  <a:pt x="420" y="130"/>
                </a:cubicBezTo>
                <a:cubicBezTo>
                  <a:pt x="431" y="130"/>
                  <a:pt x="440" y="120"/>
                  <a:pt x="440" y="109"/>
                </a:cubicBezTo>
                <a:cubicBezTo>
                  <a:pt x="440" y="98"/>
                  <a:pt x="431" y="89"/>
                  <a:pt x="419" y="89"/>
                </a:cubicBezTo>
                <a:cubicBezTo>
                  <a:pt x="402" y="89"/>
                  <a:pt x="402" y="89"/>
                  <a:pt x="402" y="89"/>
                </a:cubicBezTo>
                <a:cubicBezTo>
                  <a:pt x="394" y="71"/>
                  <a:pt x="382" y="53"/>
                  <a:pt x="369" y="38"/>
                </a:cubicBezTo>
                <a:cubicBezTo>
                  <a:pt x="349" y="15"/>
                  <a:pt x="324" y="0"/>
                  <a:pt x="294" y="0"/>
                </a:cubicBezTo>
                <a:cubicBezTo>
                  <a:pt x="220" y="0"/>
                  <a:pt x="220" y="0"/>
                  <a:pt x="220" y="0"/>
                </a:cubicBezTo>
                <a:cubicBezTo>
                  <a:pt x="146" y="0"/>
                  <a:pt x="146" y="0"/>
                  <a:pt x="146" y="0"/>
                </a:cubicBezTo>
                <a:cubicBezTo>
                  <a:pt x="117" y="0"/>
                  <a:pt x="92" y="15"/>
                  <a:pt x="72" y="38"/>
                </a:cubicBezTo>
                <a:cubicBezTo>
                  <a:pt x="59" y="53"/>
                  <a:pt x="47" y="71"/>
                  <a:pt x="39" y="89"/>
                </a:cubicBezTo>
                <a:cubicBezTo>
                  <a:pt x="22" y="89"/>
                  <a:pt x="22" y="89"/>
                  <a:pt x="22" y="89"/>
                </a:cubicBezTo>
                <a:cubicBezTo>
                  <a:pt x="10" y="89"/>
                  <a:pt x="1" y="98"/>
                  <a:pt x="1" y="109"/>
                </a:cubicBezTo>
                <a:cubicBezTo>
                  <a:pt x="1" y="120"/>
                  <a:pt x="10" y="130"/>
                  <a:pt x="21" y="130"/>
                </a:cubicBezTo>
                <a:cubicBezTo>
                  <a:pt x="12" y="143"/>
                  <a:pt x="6" y="159"/>
                  <a:pt x="3" y="174"/>
                </a:cubicBezTo>
                <a:cubicBezTo>
                  <a:pt x="0" y="192"/>
                  <a:pt x="0" y="208"/>
                  <a:pt x="0" y="220"/>
                </a:cubicBezTo>
                <a:cubicBezTo>
                  <a:pt x="1" y="232"/>
                  <a:pt x="2" y="250"/>
                  <a:pt x="5" y="267"/>
                </a:cubicBezTo>
                <a:cubicBezTo>
                  <a:pt x="7" y="278"/>
                  <a:pt x="10" y="289"/>
                  <a:pt x="15" y="299"/>
                </a:cubicBezTo>
                <a:cubicBezTo>
                  <a:pt x="15" y="356"/>
                  <a:pt x="15" y="356"/>
                  <a:pt x="15" y="356"/>
                </a:cubicBezTo>
                <a:cubicBezTo>
                  <a:pt x="15" y="371"/>
                  <a:pt x="27" y="384"/>
                  <a:pt x="42" y="384"/>
                </a:cubicBezTo>
                <a:cubicBezTo>
                  <a:pt x="70" y="384"/>
                  <a:pt x="70" y="384"/>
                  <a:pt x="70" y="384"/>
                </a:cubicBezTo>
                <a:cubicBezTo>
                  <a:pt x="85" y="384"/>
                  <a:pt x="97" y="371"/>
                  <a:pt x="97" y="356"/>
                </a:cubicBezTo>
                <a:cubicBezTo>
                  <a:pt x="97" y="315"/>
                  <a:pt x="97" y="315"/>
                  <a:pt x="97" y="315"/>
                </a:cubicBezTo>
                <a:cubicBezTo>
                  <a:pt x="220" y="315"/>
                  <a:pt x="220" y="315"/>
                  <a:pt x="220" y="315"/>
                </a:cubicBezTo>
                <a:cubicBezTo>
                  <a:pt x="344" y="315"/>
                  <a:pt x="344" y="315"/>
                  <a:pt x="344" y="315"/>
                </a:cubicBezTo>
                <a:cubicBezTo>
                  <a:pt x="344" y="356"/>
                  <a:pt x="344" y="356"/>
                  <a:pt x="344" y="356"/>
                </a:cubicBezTo>
                <a:cubicBezTo>
                  <a:pt x="344" y="371"/>
                  <a:pt x="356" y="384"/>
                  <a:pt x="371" y="384"/>
                </a:cubicBezTo>
                <a:cubicBezTo>
                  <a:pt x="399" y="384"/>
                  <a:pt x="399" y="384"/>
                  <a:pt x="399" y="384"/>
                </a:cubicBezTo>
                <a:cubicBezTo>
                  <a:pt x="414" y="384"/>
                  <a:pt x="426" y="371"/>
                  <a:pt x="426" y="356"/>
                </a:cubicBezTo>
                <a:cubicBezTo>
                  <a:pt x="426" y="299"/>
                  <a:pt x="426" y="299"/>
                  <a:pt x="426" y="299"/>
                </a:cubicBezTo>
                <a:cubicBezTo>
                  <a:pt x="430" y="289"/>
                  <a:pt x="433" y="278"/>
                  <a:pt x="436" y="267"/>
                </a:cubicBezTo>
                <a:cubicBezTo>
                  <a:pt x="439" y="250"/>
                  <a:pt x="440" y="232"/>
                  <a:pt x="441" y="220"/>
                </a:cubicBezTo>
                <a:cubicBezTo>
                  <a:pt x="441" y="208"/>
                  <a:pt x="441" y="192"/>
                  <a:pt x="438" y="174"/>
                </a:cubicBezTo>
                <a:close/>
                <a:moveTo>
                  <a:pt x="102" y="65"/>
                </a:moveTo>
                <a:cubicBezTo>
                  <a:pt x="115" y="51"/>
                  <a:pt x="130" y="41"/>
                  <a:pt x="146" y="41"/>
                </a:cubicBezTo>
                <a:cubicBezTo>
                  <a:pt x="220" y="41"/>
                  <a:pt x="220" y="41"/>
                  <a:pt x="220" y="41"/>
                </a:cubicBezTo>
                <a:cubicBezTo>
                  <a:pt x="294" y="41"/>
                  <a:pt x="294" y="41"/>
                  <a:pt x="294" y="41"/>
                </a:cubicBezTo>
                <a:cubicBezTo>
                  <a:pt x="311" y="41"/>
                  <a:pt x="326" y="51"/>
                  <a:pt x="339" y="65"/>
                </a:cubicBezTo>
                <a:cubicBezTo>
                  <a:pt x="353" y="82"/>
                  <a:pt x="365" y="103"/>
                  <a:pt x="373" y="124"/>
                </a:cubicBezTo>
                <a:cubicBezTo>
                  <a:pt x="355" y="126"/>
                  <a:pt x="341" y="131"/>
                  <a:pt x="330" y="137"/>
                </a:cubicBezTo>
                <a:cubicBezTo>
                  <a:pt x="220" y="137"/>
                  <a:pt x="220" y="137"/>
                  <a:pt x="220" y="137"/>
                </a:cubicBezTo>
                <a:cubicBezTo>
                  <a:pt x="111" y="137"/>
                  <a:pt x="111" y="137"/>
                  <a:pt x="111" y="137"/>
                </a:cubicBezTo>
                <a:cubicBezTo>
                  <a:pt x="100" y="131"/>
                  <a:pt x="86" y="126"/>
                  <a:pt x="68" y="124"/>
                </a:cubicBezTo>
                <a:cubicBezTo>
                  <a:pt x="76" y="103"/>
                  <a:pt x="88" y="82"/>
                  <a:pt x="102" y="65"/>
                </a:cubicBezTo>
                <a:close/>
                <a:moveTo>
                  <a:pt x="123" y="226"/>
                </a:moveTo>
                <a:cubicBezTo>
                  <a:pt x="79" y="226"/>
                  <a:pt x="79" y="226"/>
                  <a:pt x="79" y="226"/>
                </a:cubicBezTo>
                <a:cubicBezTo>
                  <a:pt x="62" y="226"/>
                  <a:pt x="49" y="214"/>
                  <a:pt x="49" y="199"/>
                </a:cubicBezTo>
                <a:cubicBezTo>
                  <a:pt x="49" y="183"/>
                  <a:pt x="62" y="171"/>
                  <a:pt x="79" y="171"/>
                </a:cubicBezTo>
                <a:cubicBezTo>
                  <a:pt x="108" y="171"/>
                  <a:pt x="138" y="196"/>
                  <a:pt x="138" y="212"/>
                </a:cubicBezTo>
                <a:cubicBezTo>
                  <a:pt x="138" y="220"/>
                  <a:pt x="131" y="226"/>
                  <a:pt x="123" y="226"/>
                </a:cubicBezTo>
                <a:close/>
                <a:moveTo>
                  <a:pt x="269" y="274"/>
                </a:moveTo>
                <a:cubicBezTo>
                  <a:pt x="172" y="274"/>
                  <a:pt x="172" y="274"/>
                  <a:pt x="172" y="274"/>
                </a:cubicBezTo>
                <a:cubicBezTo>
                  <a:pt x="165" y="274"/>
                  <a:pt x="159" y="268"/>
                  <a:pt x="159" y="260"/>
                </a:cubicBezTo>
                <a:cubicBezTo>
                  <a:pt x="159" y="253"/>
                  <a:pt x="165" y="247"/>
                  <a:pt x="172" y="247"/>
                </a:cubicBezTo>
                <a:cubicBezTo>
                  <a:pt x="269" y="247"/>
                  <a:pt x="269" y="247"/>
                  <a:pt x="269" y="247"/>
                </a:cubicBezTo>
                <a:cubicBezTo>
                  <a:pt x="276" y="247"/>
                  <a:pt x="282" y="253"/>
                  <a:pt x="282" y="260"/>
                </a:cubicBezTo>
                <a:cubicBezTo>
                  <a:pt x="282" y="268"/>
                  <a:pt x="276" y="274"/>
                  <a:pt x="269" y="274"/>
                </a:cubicBezTo>
                <a:close/>
                <a:moveTo>
                  <a:pt x="362" y="226"/>
                </a:moveTo>
                <a:cubicBezTo>
                  <a:pt x="318" y="226"/>
                  <a:pt x="318" y="226"/>
                  <a:pt x="318" y="226"/>
                </a:cubicBezTo>
                <a:cubicBezTo>
                  <a:pt x="309" y="226"/>
                  <a:pt x="303" y="220"/>
                  <a:pt x="303" y="212"/>
                </a:cubicBezTo>
                <a:cubicBezTo>
                  <a:pt x="303" y="196"/>
                  <a:pt x="333" y="171"/>
                  <a:pt x="362" y="171"/>
                </a:cubicBezTo>
                <a:cubicBezTo>
                  <a:pt x="379" y="171"/>
                  <a:pt x="392" y="183"/>
                  <a:pt x="392" y="199"/>
                </a:cubicBezTo>
                <a:cubicBezTo>
                  <a:pt x="392" y="214"/>
                  <a:pt x="379" y="226"/>
                  <a:pt x="362" y="22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47" name="Freeform 16"/>
          <p:cNvSpPr>
            <a:spLocks noEditPoints="1"/>
          </p:cNvSpPr>
          <p:nvPr/>
        </p:nvSpPr>
        <p:spPr bwMode="auto">
          <a:xfrm>
            <a:off x="2982090" y="4972066"/>
            <a:ext cx="421853" cy="304822"/>
          </a:xfrm>
          <a:custGeom>
            <a:avLst/>
            <a:gdLst>
              <a:gd name="T0" fmla="*/ 12 w 448"/>
              <a:gd name="T1" fmla="*/ 324 h 324"/>
              <a:gd name="T2" fmla="*/ 142 w 448"/>
              <a:gd name="T3" fmla="*/ 279 h 324"/>
              <a:gd name="T4" fmla="*/ 161 w 448"/>
              <a:gd name="T5" fmla="*/ 199 h 324"/>
              <a:gd name="T6" fmla="*/ 154 w 448"/>
              <a:gd name="T7" fmla="*/ 195 h 324"/>
              <a:gd name="T8" fmla="*/ 155 w 448"/>
              <a:gd name="T9" fmla="*/ 179 h 324"/>
              <a:gd name="T10" fmla="*/ 184 w 448"/>
              <a:gd name="T11" fmla="*/ 184 h 324"/>
              <a:gd name="T12" fmla="*/ 176 w 448"/>
              <a:gd name="T13" fmla="*/ 199 h 324"/>
              <a:gd name="T14" fmla="*/ 183 w 448"/>
              <a:gd name="T15" fmla="*/ 278 h 324"/>
              <a:gd name="T16" fmla="*/ 210 w 448"/>
              <a:gd name="T17" fmla="*/ 175 h 324"/>
              <a:gd name="T18" fmla="*/ 317 w 448"/>
              <a:gd name="T19" fmla="*/ 249 h 324"/>
              <a:gd name="T20" fmla="*/ 350 w 448"/>
              <a:gd name="T21" fmla="*/ 221 h 324"/>
              <a:gd name="T22" fmla="*/ 339 w 448"/>
              <a:gd name="T23" fmla="*/ 299 h 324"/>
              <a:gd name="T24" fmla="*/ 340 w 448"/>
              <a:gd name="T25" fmla="*/ 324 h 324"/>
              <a:gd name="T26" fmla="*/ 409 w 448"/>
              <a:gd name="T27" fmla="*/ 219 h 324"/>
              <a:gd name="T28" fmla="*/ 350 w 448"/>
              <a:gd name="T29" fmla="*/ 221 h 324"/>
              <a:gd name="T30" fmla="*/ 298 w 448"/>
              <a:gd name="T31" fmla="*/ 195 h 324"/>
              <a:gd name="T32" fmla="*/ 305 w 448"/>
              <a:gd name="T33" fmla="*/ 190 h 324"/>
              <a:gd name="T34" fmla="*/ 312 w 448"/>
              <a:gd name="T35" fmla="*/ 119 h 324"/>
              <a:gd name="T36" fmla="*/ 369 w 448"/>
              <a:gd name="T37" fmla="*/ 117 h 324"/>
              <a:gd name="T38" fmla="*/ 378 w 448"/>
              <a:gd name="T39" fmla="*/ 118 h 324"/>
              <a:gd name="T40" fmla="*/ 352 w 448"/>
              <a:gd name="T41" fmla="*/ 185 h 324"/>
              <a:gd name="T42" fmla="*/ 396 w 448"/>
              <a:gd name="T43" fmla="*/ 209 h 324"/>
              <a:gd name="T44" fmla="*/ 354 w 448"/>
              <a:gd name="T45" fmla="*/ 39 h 324"/>
              <a:gd name="T46" fmla="*/ 266 w 448"/>
              <a:gd name="T47" fmla="*/ 176 h 324"/>
              <a:gd name="T48" fmla="*/ 106 w 448"/>
              <a:gd name="T49" fmla="*/ 111 h 324"/>
              <a:gd name="T50" fmla="*/ 110 w 448"/>
              <a:gd name="T51" fmla="*/ 121 h 324"/>
              <a:gd name="T52" fmla="*/ 219 w 448"/>
              <a:gd name="T53" fmla="*/ 123 h 324"/>
              <a:gd name="T54" fmla="*/ 223 w 448"/>
              <a:gd name="T55" fmla="*/ 111 h 324"/>
              <a:gd name="T56" fmla="*/ 231 w 448"/>
              <a:gd name="T57" fmla="*/ 67 h 324"/>
              <a:gd name="T58" fmla="*/ 165 w 448"/>
              <a:gd name="T59" fmla="*/ 0 h 324"/>
              <a:gd name="T60" fmla="*/ 100 w 448"/>
              <a:gd name="T61" fmla="*/ 67 h 324"/>
              <a:gd name="T62" fmla="*/ 106 w 448"/>
              <a:gd name="T63" fmla="*/ 11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24">
                <a:moveTo>
                  <a:pt x="325" y="324"/>
                </a:moveTo>
                <a:cubicBezTo>
                  <a:pt x="219" y="324"/>
                  <a:pt x="116" y="324"/>
                  <a:pt x="12" y="324"/>
                </a:cubicBezTo>
                <a:cubicBezTo>
                  <a:pt x="0" y="233"/>
                  <a:pt x="28" y="197"/>
                  <a:pt x="123" y="178"/>
                </a:cubicBezTo>
                <a:cubicBezTo>
                  <a:pt x="129" y="212"/>
                  <a:pt x="136" y="245"/>
                  <a:pt x="142" y="279"/>
                </a:cubicBezTo>
                <a:cubicBezTo>
                  <a:pt x="144" y="278"/>
                  <a:pt x="147" y="278"/>
                  <a:pt x="149" y="278"/>
                </a:cubicBezTo>
                <a:cubicBezTo>
                  <a:pt x="151" y="257"/>
                  <a:pt x="158" y="212"/>
                  <a:pt x="161" y="199"/>
                </a:cubicBezTo>
                <a:cubicBezTo>
                  <a:pt x="158" y="199"/>
                  <a:pt x="158" y="199"/>
                  <a:pt x="158" y="199"/>
                </a:cubicBezTo>
                <a:cubicBezTo>
                  <a:pt x="156" y="199"/>
                  <a:pt x="155" y="197"/>
                  <a:pt x="154" y="195"/>
                </a:cubicBezTo>
                <a:cubicBezTo>
                  <a:pt x="150" y="184"/>
                  <a:pt x="150" y="184"/>
                  <a:pt x="150" y="184"/>
                </a:cubicBezTo>
                <a:cubicBezTo>
                  <a:pt x="150" y="181"/>
                  <a:pt x="151" y="179"/>
                  <a:pt x="155" y="179"/>
                </a:cubicBezTo>
                <a:cubicBezTo>
                  <a:pt x="181" y="179"/>
                  <a:pt x="181" y="179"/>
                  <a:pt x="181" y="179"/>
                </a:cubicBezTo>
                <a:cubicBezTo>
                  <a:pt x="184" y="180"/>
                  <a:pt x="185" y="182"/>
                  <a:pt x="184" y="184"/>
                </a:cubicBezTo>
                <a:cubicBezTo>
                  <a:pt x="181" y="195"/>
                  <a:pt x="181" y="195"/>
                  <a:pt x="181" y="195"/>
                </a:cubicBezTo>
                <a:cubicBezTo>
                  <a:pt x="180" y="198"/>
                  <a:pt x="178" y="199"/>
                  <a:pt x="176" y="199"/>
                </a:cubicBezTo>
                <a:cubicBezTo>
                  <a:pt x="173" y="199"/>
                  <a:pt x="173" y="199"/>
                  <a:pt x="173" y="199"/>
                </a:cubicBezTo>
                <a:cubicBezTo>
                  <a:pt x="175" y="212"/>
                  <a:pt x="181" y="257"/>
                  <a:pt x="183" y="278"/>
                </a:cubicBezTo>
                <a:cubicBezTo>
                  <a:pt x="185" y="278"/>
                  <a:pt x="188" y="278"/>
                  <a:pt x="190" y="279"/>
                </a:cubicBezTo>
                <a:cubicBezTo>
                  <a:pt x="197" y="245"/>
                  <a:pt x="203" y="211"/>
                  <a:pt x="210" y="175"/>
                </a:cubicBezTo>
                <a:cubicBezTo>
                  <a:pt x="238" y="186"/>
                  <a:pt x="266" y="194"/>
                  <a:pt x="291" y="208"/>
                </a:cubicBezTo>
                <a:cubicBezTo>
                  <a:pt x="303" y="216"/>
                  <a:pt x="313" y="234"/>
                  <a:pt x="317" y="249"/>
                </a:cubicBezTo>
                <a:cubicBezTo>
                  <a:pt x="323" y="272"/>
                  <a:pt x="323" y="297"/>
                  <a:pt x="325" y="324"/>
                </a:cubicBezTo>
                <a:close/>
                <a:moveTo>
                  <a:pt x="350" y="221"/>
                </a:moveTo>
                <a:cubicBezTo>
                  <a:pt x="346" y="238"/>
                  <a:pt x="341" y="254"/>
                  <a:pt x="336" y="268"/>
                </a:cubicBezTo>
                <a:cubicBezTo>
                  <a:pt x="337" y="278"/>
                  <a:pt x="338" y="289"/>
                  <a:pt x="339" y="299"/>
                </a:cubicBezTo>
                <a:cubicBezTo>
                  <a:pt x="339" y="307"/>
                  <a:pt x="340" y="314"/>
                  <a:pt x="340" y="322"/>
                </a:cubicBezTo>
                <a:cubicBezTo>
                  <a:pt x="340" y="323"/>
                  <a:pt x="340" y="323"/>
                  <a:pt x="340" y="324"/>
                </a:cubicBezTo>
                <a:cubicBezTo>
                  <a:pt x="448" y="324"/>
                  <a:pt x="448" y="324"/>
                  <a:pt x="448" y="324"/>
                </a:cubicBezTo>
                <a:cubicBezTo>
                  <a:pt x="446" y="302"/>
                  <a:pt x="442" y="241"/>
                  <a:pt x="409" y="219"/>
                </a:cubicBezTo>
                <a:cubicBezTo>
                  <a:pt x="388" y="210"/>
                  <a:pt x="369" y="205"/>
                  <a:pt x="354" y="203"/>
                </a:cubicBezTo>
                <a:cubicBezTo>
                  <a:pt x="352" y="210"/>
                  <a:pt x="351" y="218"/>
                  <a:pt x="350" y="221"/>
                </a:cubicBezTo>
                <a:close/>
                <a:moveTo>
                  <a:pt x="266" y="180"/>
                </a:moveTo>
                <a:cubicBezTo>
                  <a:pt x="277" y="184"/>
                  <a:pt x="288" y="189"/>
                  <a:pt x="298" y="195"/>
                </a:cubicBezTo>
                <a:cubicBezTo>
                  <a:pt x="299" y="196"/>
                  <a:pt x="301" y="197"/>
                  <a:pt x="302" y="197"/>
                </a:cubicBezTo>
                <a:cubicBezTo>
                  <a:pt x="303" y="195"/>
                  <a:pt x="304" y="192"/>
                  <a:pt x="305" y="190"/>
                </a:cubicBezTo>
                <a:cubicBezTo>
                  <a:pt x="306" y="179"/>
                  <a:pt x="304" y="167"/>
                  <a:pt x="301" y="163"/>
                </a:cubicBezTo>
                <a:cubicBezTo>
                  <a:pt x="294" y="149"/>
                  <a:pt x="292" y="124"/>
                  <a:pt x="312" y="119"/>
                </a:cubicBezTo>
                <a:cubicBezTo>
                  <a:pt x="337" y="112"/>
                  <a:pt x="354" y="77"/>
                  <a:pt x="354" y="77"/>
                </a:cubicBezTo>
                <a:cubicBezTo>
                  <a:pt x="374" y="81"/>
                  <a:pt x="369" y="117"/>
                  <a:pt x="369" y="117"/>
                </a:cubicBezTo>
                <a:cubicBezTo>
                  <a:pt x="372" y="110"/>
                  <a:pt x="374" y="110"/>
                  <a:pt x="376" y="110"/>
                </a:cubicBezTo>
                <a:cubicBezTo>
                  <a:pt x="379" y="111"/>
                  <a:pt x="378" y="118"/>
                  <a:pt x="378" y="118"/>
                </a:cubicBezTo>
                <a:cubicBezTo>
                  <a:pt x="378" y="147"/>
                  <a:pt x="369" y="140"/>
                  <a:pt x="369" y="140"/>
                </a:cubicBezTo>
                <a:cubicBezTo>
                  <a:pt x="369" y="163"/>
                  <a:pt x="352" y="185"/>
                  <a:pt x="352" y="185"/>
                </a:cubicBezTo>
                <a:cubicBezTo>
                  <a:pt x="352" y="191"/>
                  <a:pt x="351" y="195"/>
                  <a:pt x="353" y="198"/>
                </a:cubicBezTo>
                <a:cubicBezTo>
                  <a:pt x="365" y="199"/>
                  <a:pt x="380" y="203"/>
                  <a:pt x="396" y="209"/>
                </a:cubicBezTo>
                <a:cubicBezTo>
                  <a:pt x="385" y="189"/>
                  <a:pt x="388" y="141"/>
                  <a:pt x="389" y="99"/>
                </a:cubicBezTo>
                <a:cubicBezTo>
                  <a:pt x="391" y="50"/>
                  <a:pt x="354" y="39"/>
                  <a:pt x="354" y="39"/>
                </a:cubicBezTo>
                <a:cubicBezTo>
                  <a:pt x="294" y="19"/>
                  <a:pt x="267" y="65"/>
                  <a:pt x="267" y="65"/>
                </a:cubicBezTo>
                <a:cubicBezTo>
                  <a:pt x="248" y="96"/>
                  <a:pt x="266" y="176"/>
                  <a:pt x="266" y="176"/>
                </a:cubicBezTo>
                <a:cubicBezTo>
                  <a:pt x="267" y="177"/>
                  <a:pt x="267" y="179"/>
                  <a:pt x="266" y="180"/>
                </a:cubicBezTo>
                <a:close/>
                <a:moveTo>
                  <a:pt x="106" y="111"/>
                </a:moveTo>
                <a:cubicBezTo>
                  <a:pt x="107" y="111"/>
                  <a:pt x="107" y="111"/>
                  <a:pt x="108" y="110"/>
                </a:cubicBezTo>
                <a:cubicBezTo>
                  <a:pt x="108" y="115"/>
                  <a:pt x="109" y="118"/>
                  <a:pt x="110" y="121"/>
                </a:cubicBezTo>
                <a:cubicBezTo>
                  <a:pt x="129" y="161"/>
                  <a:pt x="137" y="170"/>
                  <a:pt x="165" y="170"/>
                </a:cubicBezTo>
                <a:cubicBezTo>
                  <a:pt x="193" y="170"/>
                  <a:pt x="201" y="156"/>
                  <a:pt x="219" y="123"/>
                </a:cubicBezTo>
                <a:cubicBezTo>
                  <a:pt x="221" y="120"/>
                  <a:pt x="222" y="115"/>
                  <a:pt x="222" y="111"/>
                </a:cubicBezTo>
                <a:cubicBezTo>
                  <a:pt x="223" y="111"/>
                  <a:pt x="223" y="111"/>
                  <a:pt x="223" y="111"/>
                </a:cubicBezTo>
                <a:cubicBezTo>
                  <a:pt x="227" y="111"/>
                  <a:pt x="231" y="102"/>
                  <a:pt x="233" y="90"/>
                </a:cubicBezTo>
                <a:cubicBezTo>
                  <a:pt x="233" y="83"/>
                  <a:pt x="233" y="71"/>
                  <a:pt x="231" y="67"/>
                </a:cubicBezTo>
                <a:cubicBezTo>
                  <a:pt x="230" y="65"/>
                  <a:pt x="229" y="65"/>
                  <a:pt x="228" y="65"/>
                </a:cubicBezTo>
                <a:cubicBezTo>
                  <a:pt x="222" y="17"/>
                  <a:pt x="196" y="0"/>
                  <a:pt x="165" y="0"/>
                </a:cubicBezTo>
                <a:cubicBezTo>
                  <a:pt x="134" y="0"/>
                  <a:pt x="108" y="17"/>
                  <a:pt x="103" y="65"/>
                </a:cubicBezTo>
                <a:cubicBezTo>
                  <a:pt x="102" y="65"/>
                  <a:pt x="101" y="66"/>
                  <a:pt x="100" y="67"/>
                </a:cubicBezTo>
                <a:cubicBezTo>
                  <a:pt x="98" y="71"/>
                  <a:pt x="97" y="83"/>
                  <a:pt x="98" y="89"/>
                </a:cubicBezTo>
                <a:cubicBezTo>
                  <a:pt x="98" y="102"/>
                  <a:pt x="102" y="111"/>
                  <a:pt x="106" y="11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48" name="Freeform 39"/>
          <p:cNvSpPr>
            <a:spLocks noEditPoints="1"/>
          </p:cNvSpPr>
          <p:nvPr/>
        </p:nvSpPr>
        <p:spPr bwMode="auto">
          <a:xfrm>
            <a:off x="3021950" y="1459668"/>
            <a:ext cx="342132" cy="365039"/>
          </a:xfrm>
          <a:custGeom>
            <a:avLst/>
            <a:gdLst>
              <a:gd name="T0" fmla="*/ 42 w 424"/>
              <a:gd name="T1" fmla="*/ 0 h 452"/>
              <a:gd name="T2" fmla="*/ 382 w 424"/>
              <a:gd name="T3" fmla="*/ 0 h 452"/>
              <a:gd name="T4" fmla="*/ 424 w 424"/>
              <a:gd name="T5" fmla="*/ 42 h 452"/>
              <a:gd name="T6" fmla="*/ 424 w 424"/>
              <a:gd name="T7" fmla="*/ 325 h 452"/>
              <a:gd name="T8" fmla="*/ 382 w 424"/>
              <a:gd name="T9" fmla="*/ 368 h 452"/>
              <a:gd name="T10" fmla="*/ 269 w 424"/>
              <a:gd name="T11" fmla="*/ 368 h 452"/>
              <a:gd name="T12" fmla="*/ 269 w 424"/>
              <a:gd name="T13" fmla="*/ 389 h 452"/>
              <a:gd name="T14" fmla="*/ 290 w 424"/>
              <a:gd name="T15" fmla="*/ 410 h 452"/>
              <a:gd name="T16" fmla="*/ 318 w 424"/>
              <a:gd name="T17" fmla="*/ 410 h 452"/>
              <a:gd name="T18" fmla="*/ 339 w 424"/>
              <a:gd name="T19" fmla="*/ 431 h 452"/>
              <a:gd name="T20" fmla="*/ 318 w 424"/>
              <a:gd name="T21" fmla="*/ 452 h 452"/>
              <a:gd name="T22" fmla="*/ 106 w 424"/>
              <a:gd name="T23" fmla="*/ 452 h 452"/>
              <a:gd name="T24" fmla="*/ 85 w 424"/>
              <a:gd name="T25" fmla="*/ 431 h 452"/>
              <a:gd name="T26" fmla="*/ 106 w 424"/>
              <a:gd name="T27" fmla="*/ 410 h 452"/>
              <a:gd name="T28" fmla="*/ 134 w 424"/>
              <a:gd name="T29" fmla="*/ 410 h 452"/>
              <a:gd name="T30" fmla="*/ 156 w 424"/>
              <a:gd name="T31" fmla="*/ 389 h 452"/>
              <a:gd name="T32" fmla="*/ 156 w 424"/>
              <a:gd name="T33" fmla="*/ 368 h 452"/>
              <a:gd name="T34" fmla="*/ 42 w 424"/>
              <a:gd name="T35" fmla="*/ 368 h 452"/>
              <a:gd name="T36" fmla="*/ 0 w 424"/>
              <a:gd name="T37" fmla="*/ 325 h 452"/>
              <a:gd name="T38" fmla="*/ 0 w 424"/>
              <a:gd name="T39" fmla="*/ 42 h 452"/>
              <a:gd name="T40" fmla="*/ 42 w 424"/>
              <a:gd name="T41" fmla="*/ 0 h 452"/>
              <a:gd name="T42" fmla="*/ 57 w 424"/>
              <a:gd name="T43" fmla="*/ 42 h 452"/>
              <a:gd name="T44" fmla="*/ 42 w 424"/>
              <a:gd name="T45" fmla="*/ 56 h 452"/>
              <a:gd name="T46" fmla="*/ 42 w 424"/>
              <a:gd name="T47" fmla="*/ 240 h 452"/>
              <a:gd name="T48" fmla="*/ 57 w 424"/>
              <a:gd name="T49" fmla="*/ 254 h 452"/>
              <a:gd name="T50" fmla="*/ 368 w 424"/>
              <a:gd name="T51" fmla="*/ 254 h 452"/>
              <a:gd name="T52" fmla="*/ 382 w 424"/>
              <a:gd name="T53" fmla="*/ 240 h 452"/>
              <a:gd name="T54" fmla="*/ 382 w 424"/>
              <a:gd name="T55" fmla="*/ 56 h 452"/>
              <a:gd name="T56" fmla="*/ 368 w 424"/>
              <a:gd name="T57" fmla="*/ 42 h 452"/>
              <a:gd name="T58" fmla="*/ 57 w 424"/>
              <a:gd name="T59" fmla="*/ 42 h 452"/>
              <a:gd name="T60" fmla="*/ 212 w 424"/>
              <a:gd name="T61" fmla="*/ 290 h 452"/>
              <a:gd name="T62" fmla="*/ 191 w 424"/>
              <a:gd name="T63" fmla="*/ 311 h 452"/>
              <a:gd name="T64" fmla="*/ 212 w 424"/>
              <a:gd name="T65" fmla="*/ 332 h 452"/>
              <a:gd name="T66" fmla="*/ 233 w 424"/>
              <a:gd name="T67" fmla="*/ 311 h 452"/>
              <a:gd name="T68" fmla="*/ 212 w 424"/>
              <a:gd name="T69" fmla="*/ 29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4" h="452">
                <a:moveTo>
                  <a:pt x="42" y="0"/>
                </a:moveTo>
                <a:cubicBezTo>
                  <a:pt x="382" y="0"/>
                  <a:pt x="382" y="0"/>
                  <a:pt x="382" y="0"/>
                </a:cubicBezTo>
                <a:cubicBezTo>
                  <a:pt x="405" y="0"/>
                  <a:pt x="424" y="19"/>
                  <a:pt x="424" y="42"/>
                </a:cubicBezTo>
                <a:cubicBezTo>
                  <a:pt x="424" y="325"/>
                  <a:pt x="424" y="325"/>
                  <a:pt x="424" y="325"/>
                </a:cubicBezTo>
                <a:cubicBezTo>
                  <a:pt x="424" y="348"/>
                  <a:pt x="405" y="368"/>
                  <a:pt x="382" y="368"/>
                </a:cubicBezTo>
                <a:cubicBezTo>
                  <a:pt x="269" y="368"/>
                  <a:pt x="269" y="368"/>
                  <a:pt x="269" y="368"/>
                </a:cubicBezTo>
                <a:cubicBezTo>
                  <a:pt x="269" y="389"/>
                  <a:pt x="269" y="389"/>
                  <a:pt x="269" y="389"/>
                </a:cubicBezTo>
                <a:cubicBezTo>
                  <a:pt x="269" y="400"/>
                  <a:pt x="278" y="410"/>
                  <a:pt x="290" y="410"/>
                </a:cubicBezTo>
                <a:cubicBezTo>
                  <a:pt x="318" y="410"/>
                  <a:pt x="318" y="410"/>
                  <a:pt x="318" y="410"/>
                </a:cubicBezTo>
                <a:cubicBezTo>
                  <a:pt x="330" y="410"/>
                  <a:pt x="339" y="419"/>
                  <a:pt x="339" y="431"/>
                </a:cubicBezTo>
                <a:cubicBezTo>
                  <a:pt x="339" y="443"/>
                  <a:pt x="330" y="452"/>
                  <a:pt x="318" y="452"/>
                </a:cubicBezTo>
                <a:cubicBezTo>
                  <a:pt x="106" y="452"/>
                  <a:pt x="106" y="452"/>
                  <a:pt x="106" y="452"/>
                </a:cubicBezTo>
                <a:cubicBezTo>
                  <a:pt x="94" y="452"/>
                  <a:pt x="85" y="443"/>
                  <a:pt x="85" y="431"/>
                </a:cubicBezTo>
                <a:cubicBezTo>
                  <a:pt x="85" y="419"/>
                  <a:pt x="94" y="410"/>
                  <a:pt x="106" y="410"/>
                </a:cubicBezTo>
                <a:cubicBezTo>
                  <a:pt x="134" y="410"/>
                  <a:pt x="134" y="410"/>
                  <a:pt x="134" y="410"/>
                </a:cubicBezTo>
                <a:cubicBezTo>
                  <a:pt x="146" y="410"/>
                  <a:pt x="156" y="400"/>
                  <a:pt x="156" y="389"/>
                </a:cubicBezTo>
                <a:cubicBezTo>
                  <a:pt x="156" y="368"/>
                  <a:pt x="156" y="368"/>
                  <a:pt x="156" y="368"/>
                </a:cubicBezTo>
                <a:cubicBezTo>
                  <a:pt x="42" y="368"/>
                  <a:pt x="42" y="368"/>
                  <a:pt x="42" y="368"/>
                </a:cubicBezTo>
                <a:cubicBezTo>
                  <a:pt x="19" y="368"/>
                  <a:pt x="0" y="348"/>
                  <a:pt x="0" y="325"/>
                </a:cubicBezTo>
                <a:cubicBezTo>
                  <a:pt x="0" y="42"/>
                  <a:pt x="0" y="42"/>
                  <a:pt x="0" y="42"/>
                </a:cubicBezTo>
                <a:cubicBezTo>
                  <a:pt x="0" y="19"/>
                  <a:pt x="19" y="0"/>
                  <a:pt x="42" y="0"/>
                </a:cubicBezTo>
                <a:close/>
                <a:moveTo>
                  <a:pt x="57" y="42"/>
                </a:moveTo>
                <a:cubicBezTo>
                  <a:pt x="49" y="42"/>
                  <a:pt x="42" y="49"/>
                  <a:pt x="42" y="56"/>
                </a:cubicBezTo>
                <a:cubicBezTo>
                  <a:pt x="42" y="240"/>
                  <a:pt x="42" y="240"/>
                  <a:pt x="42" y="240"/>
                </a:cubicBezTo>
                <a:cubicBezTo>
                  <a:pt x="42" y="248"/>
                  <a:pt x="49" y="254"/>
                  <a:pt x="57" y="254"/>
                </a:cubicBezTo>
                <a:cubicBezTo>
                  <a:pt x="368" y="254"/>
                  <a:pt x="368" y="254"/>
                  <a:pt x="368" y="254"/>
                </a:cubicBezTo>
                <a:cubicBezTo>
                  <a:pt x="375" y="254"/>
                  <a:pt x="382" y="248"/>
                  <a:pt x="382" y="240"/>
                </a:cubicBezTo>
                <a:cubicBezTo>
                  <a:pt x="382" y="56"/>
                  <a:pt x="382" y="56"/>
                  <a:pt x="382" y="56"/>
                </a:cubicBezTo>
                <a:cubicBezTo>
                  <a:pt x="382" y="49"/>
                  <a:pt x="375" y="42"/>
                  <a:pt x="368" y="42"/>
                </a:cubicBezTo>
                <a:cubicBezTo>
                  <a:pt x="57" y="42"/>
                  <a:pt x="57" y="42"/>
                  <a:pt x="57" y="42"/>
                </a:cubicBezTo>
                <a:close/>
                <a:moveTo>
                  <a:pt x="212" y="290"/>
                </a:moveTo>
                <a:cubicBezTo>
                  <a:pt x="200" y="290"/>
                  <a:pt x="191" y="299"/>
                  <a:pt x="191" y="311"/>
                </a:cubicBezTo>
                <a:cubicBezTo>
                  <a:pt x="191" y="323"/>
                  <a:pt x="200" y="332"/>
                  <a:pt x="212" y="332"/>
                </a:cubicBezTo>
                <a:cubicBezTo>
                  <a:pt x="224" y="332"/>
                  <a:pt x="233" y="323"/>
                  <a:pt x="233" y="311"/>
                </a:cubicBezTo>
                <a:cubicBezTo>
                  <a:pt x="233" y="299"/>
                  <a:pt x="224" y="290"/>
                  <a:pt x="212" y="2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49" name="Freeform 45"/>
          <p:cNvSpPr>
            <a:spLocks noEditPoints="1"/>
          </p:cNvSpPr>
          <p:nvPr/>
        </p:nvSpPr>
        <p:spPr bwMode="auto">
          <a:xfrm>
            <a:off x="3054428" y="2292756"/>
            <a:ext cx="277176" cy="370346"/>
          </a:xfrm>
          <a:custGeom>
            <a:avLst/>
            <a:gdLst>
              <a:gd name="T0" fmla="*/ 85 w 341"/>
              <a:gd name="T1" fmla="*/ 185 h 455"/>
              <a:gd name="T2" fmla="*/ 199 w 341"/>
              <a:gd name="T3" fmla="*/ 185 h 455"/>
              <a:gd name="T4" fmla="*/ 199 w 341"/>
              <a:gd name="T5" fmla="*/ 185 h 455"/>
              <a:gd name="T6" fmla="*/ 298 w 341"/>
              <a:gd name="T7" fmla="*/ 185 h 455"/>
              <a:gd name="T8" fmla="*/ 341 w 341"/>
              <a:gd name="T9" fmla="*/ 227 h 455"/>
              <a:gd name="T10" fmla="*/ 341 w 341"/>
              <a:gd name="T11" fmla="*/ 412 h 455"/>
              <a:gd name="T12" fmla="*/ 298 w 341"/>
              <a:gd name="T13" fmla="*/ 455 h 455"/>
              <a:gd name="T14" fmla="*/ 43 w 341"/>
              <a:gd name="T15" fmla="*/ 455 h 455"/>
              <a:gd name="T16" fmla="*/ 0 w 341"/>
              <a:gd name="T17" fmla="*/ 412 h 455"/>
              <a:gd name="T18" fmla="*/ 0 w 341"/>
              <a:gd name="T19" fmla="*/ 227 h 455"/>
              <a:gd name="T20" fmla="*/ 43 w 341"/>
              <a:gd name="T21" fmla="*/ 185 h 455"/>
              <a:gd name="T22" fmla="*/ 43 w 341"/>
              <a:gd name="T23" fmla="*/ 128 h 455"/>
              <a:gd name="T24" fmla="*/ 80 w 341"/>
              <a:gd name="T25" fmla="*/ 38 h 455"/>
              <a:gd name="T26" fmla="*/ 170 w 341"/>
              <a:gd name="T27" fmla="*/ 0 h 455"/>
              <a:gd name="T28" fmla="*/ 261 w 341"/>
              <a:gd name="T29" fmla="*/ 38 h 455"/>
              <a:gd name="T30" fmla="*/ 298 w 341"/>
              <a:gd name="T31" fmla="*/ 128 h 455"/>
              <a:gd name="T32" fmla="*/ 298 w 341"/>
              <a:gd name="T33" fmla="*/ 135 h 455"/>
              <a:gd name="T34" fmla="*/ 277 w 341"/>
              <a:gd name="T35" fmla="*/ 156 h 455"/>
              <a:gd name="T36" fmla="*/ 255 w 341"/>
              <a:gd name="T37" fmla="*/ 135 h 455"/>
              <a:gd name="T38" fmla="*/ 255 w 341"/>
              <a:gd name="T39" fmla="*/ 128 h 455"/>
              <a:gd name="T40" fmla="*/ 231 w 341"/>
              <a:gd name="T41" fmla="*/ 68 h 455"/>
              <a:gd name="T42" fmla="*/ 170 w 341"/>
              <a:gd name="T43" fmla="*/ 43 h 455"/>
              <a:gd name="T44" fmla="*/ 110 w 341"/>
              <a:gd name="T45" fmla="*/ 68 h 455"/>
              <a:gd name="T46" fmla="*/ 85 w 341"/>
              <a:gd name="T47" fmla="*/ 128 h 455"/>
              <a:gd name="T48" fmla="*/ 85 w 341"/>
              <a:gd name="T49" fmla="*/ 185 h 455"/>
              <a:gd name="T50" fmla="*/ 170 w 341"/>
              <a:gd name="T51" fmla="*/ 270 h 455"/>
              <a:gd name="T52" fmla="*/ 135 w 341"/>
              <a:gd name="T53" fmla="*/ 305 h 455"/>
              <a:gd name="T54" fmla="*/ 156 w 341"/>
              <a:gd name="T55" fmla="*/ 338 h 455"/>
              <a:gd name="T56" fmla="*/ 156 w 341"/>
              <a:gd name="T57" fmla="*/ 362 h 455"/>
              <a:gd name="T58" fmla="*/ 170 w 341"/>
              <a:gd name="T59" fmla="*/ 376 h 455"/>
              <a:gd name="T60" fmla="*/ 184 w 341"/>
              <a:gd name="T61" fmla="*/ 362 h 455"/>
              <a:gd name="T62" fmla="*/ 184 w 341"/>
              <a:gd name="T63" fmla="*/ 338 h 455"/>
              <a:gd name="T64" fmla="*/ 206 w 341"/>
              <a:gd name="T65" fmla="*/ 305 h 455"/>
              <a:gd name="T66" fmla="*/ 170 w 341"/>
              <a:gd name="T67" fmla="*/ 27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1" h="455">
                <a:moveTo>
                  <a:pt x="85" y="185"/>
                </a:moveTo>
                <a:cubicBezTo>
                  <a:pt x="199" y="185"/>
                  <a:pt x="199" y="185"/>
                  <a:pt x="199" y="185"/>
                </a:cubicBezTo>
                <a:cubicBezTo>
                  <a:pt x="199" y="185"/>
                  <a:pt x="199" y="185"/>
                  <a:pt x="199" y="185"/>
                </a:cubicBezTo>
                <a:cubicBezTo>
                  <a:pt x="298" y="185"/>
                  <a:pt x="298" y="185"/>
                  <a:pt x="298" y="185"/>
                </a:cubicBezTo>
                <a:cubicBezTo>
                  <a:pt x="322" y="185"/>
                  <a:pt x="341" y="204"/>
                  <a:pt x="341" y="227"/>
                </a:cubicBezTo>
                <a:cubicBezTo>
                  <a:pt x="341" y="412"/>
                  <a:pt x="341" y="412"/>
                  <a:pt x="341" y="412"/>
                </a:cubicBezTo>
                <a:cubicBezTo>
                  <a:pt x="341" y="435"/>
                  <a:pt x="322" y="455"/>
                  <a:pt x="298" y="455"/>
                </a:cubicBezTo>
                <a:cubicBezTo>
                  <a:pt x="43" y="455"/>
                  <a:pt x="43" y="455"/>
                  <a:pt x="43" y="455"/>
                </a:cubicBezTo>
                <a:cubicBezTo>
                  <a:pt x="19" y="455"/>
                  <a:pt x="0" y="435"/>
                  <a:pt x="0" y="412"/>
                </a:cubicBezTo>
                <a:cubicBezTo>
                  <a:pt x="0" y="227"/>
                  <a:pt x="0" y="227"/>
                  <a:pt x="0" y="227"/>
                </a:cubicBezTo>
                <a:cubicBezTo>
                  <a:pt x="0" y="204"/>
                  <a:pt x="19" y="185"/>
                  <a:pt x="43" y="185"/>
                </a:cubicBezTo>
                <a:cubicBezTo>
                  <a:pt x="43" y="128"/>
                  <a:pt x="43" y="128"/>
                  <a:pt x="43" y="128"/>
                </a:cubicBezTo>
                <a:cubicBezTo>
                  <a:pt x="43" y="93"/>
                  <a:pt x="57" y="61"/>
                  <a:pt x="80" y="38"/>
                </a:cubicBezTo>
                <a:cubicBezTo>
                  <a:pt x="103" y="14"/>
                  <a:pt x="135" y="0"/>
                  <a:pt x="170" y="0"/>
                </a:cubicBezTo>
                <a:cubicBezTo>
                  <a:pt x="206" y="0"/>
                  <a:pt x="238" y="14"/>
                  <a:pt x="261" y="38"/>
                </a:cubicBezTo>
                <a:cubicBezTo>
                  <a:pt x="284" y="61"/>
                  <a:pt x="298" y="93"/>
                  <a:pt x="298" y="128"/>
                </a:cubicBezTo>
                <a:cubicBezTo>
                  <a:pt x="298" y="135"/>
                  <a:pt x="298" y="135"/>
                  <a:pt x="298" y="135"/>
                </a:cubicBezTo>
                <a:cubicBezTo>
                  <a:pt x="298" y="147"/>
                  <a:pt x="289" y="156"/>
                  <a:pt x="277" y="156"/>
                </a:cubicBezTo>
                <a:cubicBezTo>
                  <a:pt x="265" y="156"/>
                  <a:pt x="255" y="147"/>
                  <a:pt x="255" y="135"/>
                </a:cubicBezTo>
                <a:cubicBezTo>
                  <a:pt x="255" y="128"/>
                  <a:pt x="255" y="128"/>
                  <a:pt x="255" y="128"/>
                </a:cubicBezTo>
                <a:cubicBezTo>
                  <a:pt x="255" y="104"/>
                  <a:pt x="246" y="83"/>
                  <a:pt x="231" y="68"/>
                </a:cubicBezTo>
                <a:cubicBezTo>
                  <a:pt x="215" y="52"/>
                  <a:pt x="194" y="43"/>
                  <a:pt x="170" y="43"/>
                </a:cubicBezTo>
                <a:cubicBezTo>
                  <a:pt x="147" y="43"/>
                  <a:pt x="125" y="52"/>
                  <a:pt x="110" y="68"/>
                </a:cubicBezTo>
                <a:cubicBezTo>
                  <a:pt x="95" y="83"/>
                  <a:pt x="85" y="104"/>
                  <a:pt x="85" y="128"/>
                </a:cubicBezTo>
                <a:cubicBezTo>
                  <a:pt x="85" y="185"/>
                  <a:pt x="85" y="185"/>
                  <a:pt x="85" y="185"/>
                </a:cubicBezTo>
                <a:close/>
                <a:moveTo>
                  <a:pt x="170" y="270"/>
                </a:moveTo>
                <a:cubicBezTo>
                  <a:pt x="151" y="270"/>
                  <a:pt x="135" y="286"/>
                  <a:pt x="135" y="305"/>
                </a:cubicBezTo>
                <a:cubicBezTo>
                  <a:pt x="135" y="320"/>
                  <a:pt x="144" y="332"/>
                  <a:pt x="156" y="338"/>
                </a:cubicBezTo>
                <a:cubicBezTo>
                  <a:pt x="156" y="362"/>
                  <a:pt x="156" y="362"/>
                  <a:pt x="156" y="362"/>
                </a:cubicBezTo>
                <a:cubicBezTo>
                  <a:pt x="156" y="370"/>
                  <a:pt x="163" y="376"/>
                  <a:pt x="170" y="376"/>
                </a:cubicBezTo>
                <a:cubicBezTo>
                  <a:pt x="178" y="376"/>
                  <a:pt x="184" y="370"/>
                  <a:pt x="184" y="362"/>
                </a:cubicBezTo>
                <a:cubicBezTo>
                  <a:pt x="184" y="338"/>
                  <a:pt x="184" y="338"/>
                  <a:pt x="184" y="338"/>
                </a:cubicBezTo>
                <a:cubicBezTo>
                  <a:pt x="197" y="332"/>
                  <a:pt x="206" y="320"/>
                  <a:pt x="206" y="305"/>
                </a:cubicBezTo>
                <a:cubicBezTo>
                  <a:pt x="206" y="286"/>
                  <a:pt x="190" y="270"/>
                  <a:pt x="170" y="27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50" name="Freeform 51"/>
          <p:cNvSpPr>
            <a:spLocks noEditPoints="1"/>
          </p:cNvSpPr>
          <p:nvPr/>
        </p:nvSpPr>
        <p:spPr bwMode="auto">
          <a:xfrm>
            <a:off x="3039124" y="3143301"/>
            <a:ext cx="307785" cy="351905"/>
          </a:xfrm>
          <a:custGeom>
            <a:avLst/>
            <a:gdLst>
              <a:gd name="T0" fmla="*/ 52 w 367"/>
              <a:gd name="T1" fmla="*/ 0 h 420"/>
              <a:gd name="T2" fmla="*/ 79 w 367"/>
              <a:gd name="T3" fmla="*/ 26 h 420"/>
              <a:gd name="T4" fmla="*/ 79 w 367"/>
              <a:gd name="T5" fmla="*/ 275 h 420"/>
              <a:gd name="T6" fmla="*/ 85 w 367"/>
              <a:gd name="T7" fmla="*/ 275 h 420"/>
              <a:gd name="T8" fmla="*/ 105 w 367"/>
              <a:gd name="T9" fmla="*/ 295 h 420"/>
              <a:gd name="T10" fmla="*/ 85 w 367"/>
              <a:gd name="T11" fmla="*/ 315 h 420"/>
              <a:gd name="T12" fmla="*/ 79 w 367"/>
              <a:gd name="T13" fmla="*/ 315 h 420"/>
              <a:gd name="T14" fmla="*/ 26 w 367"/>
              <a:gd name="T15" fmla="*/ 315 h 420"/>
              <a:gd name="T16" fmla="*/ 20 w 367"/>
              <a:gd name="T17" fmla="*/ 315 h 420"/>
              <a:gd name="T18" fmla="*/ 0 w 367"/>
              <a:gd name="T19" fmla="*/ 295 h 420"/>
              <a:gd name="T20" fmla="*/ 20 w 367"/>
              <a:gd name="T21" fmla="*/ 275 h 420"/>
              <a:gd name="T22" fmla="*/ 26 w 367"/>
              <a:gd name="T23" fmla="*/ 275 h 420"/>
              <a:gd name="T24" fmla="*/ 26 w 367"/>
              <a:gd name="T25" fmla="*/ 26 h 420"/>
              <a:gd name="T26" fmla="*/ 52 w 367"/>
              <a:gd name="T27" fmla="*/ 0 h 420"/>
              <a:gd name="T28" fmla="*/ 79 w 367"/>
              <a:gd name="T29" fmla="*/ 341 h 420"/>
              <a:gd name="T30" fmla="*/ 79 w 367"/>
              <a:gd name="T31" fmla="*/ 394 h 420"/>
              <a:gd name="T32" fmla="*/ 52 w 367"/>
              <a:gd name="T33" fmla="*/ 420 h 420"/>
              <a:gd name="T34" fmla="*/ 26 w 367"/>
              <a:gd name="T35" fmla="*/ 394 h 420"/>
              <a:gd name="T36" fmla="*/ 26 w 367"/>
              <a:gd name="T37" fmla="*/ 341 h 420"/>
              <a:gd name="T38" fmla="*/ 79 w 367"/>
              <a:gd name="T39" fmla="*/ 341 h 420"/>
              <a:gd name="T40" fmla="*/ 282 w 367"/>
              <a:gd name="T41" fmla="*/ 275 h 420"/>
              <a:gd name="T42" fmla="*/ 289 w 367"/>
              <a:gd name="T43" fmla="*/ 275 h 420"/>
              <a:gd name="T44" fmla="*/ 289 w 367"/>
              <a:gd name="T45" fmla="*/ 26 h 420"/>
              <a:gd name="T46" fmla="*/ 315 w 367"/>
              <a:gd name="T47" fmla="*/ 0 h 420"/>
              <a:gd name="T48" fmla="*/ 341 w 367"/>
              <a:gd name="T49" fmla="*/ 26 h 420"/>
              <a:gd name="T50" fmla="*/ 341 w 367"/>
              <a:gd name="T51" fmla="*/ 275 h 420"/>
              <a:gd name="T52" fmla="*/ 348 w 367"/>
              <a:gd name="T53" fmla="*/ 275 h 420"/>
              <a:gd name="T54" fmla="*/ 367 w 367"/>
              <a:gd name="T55" fmla="*/ 295 h 420"/>
              <a:gd name="T56" fmla="*/ 348 w 367"/>
              <a:gd name="T57" fmla="*/ 315 h 420"/>
              <a:gd name="T58" fmla="*/ 341 w 367"/>
              <a:gd name="T59" fmla="*/ 315 h 420"/>
              <a:gd name="T60" fmla="*/ 289 w 367"/>
              <a:gd name="T61" fmla="*/ 315 h 420"/>
              <a:gd name="T62" fmla="*/ 282 w 367"/>
              <a:gd name="T63" fmla="*/ 315 h 420"/>
              <a:gd name="T64" fmla="*/ 262 w 367"/>
              <a:gd name="T65" fmla="*/ 295 h 420"/>
              <a:gd name="T66" fmla="*/ 282 w 367"/>
              <a:gd name="T67" fmla="*/ 275 h 420"/>
              <a:gd name="T68" fmla="*/ 341 w 367"/>
              <a:gd name="T69" fmla="*/ 341 h 420"/>
              <a:gd name="T70" fmla="*/ 341 w 367"/>
              <a:gd name="T71" fmla="*/ 394 h 420"/>
              <a:gd name="T72" fmla="*/ 315 w 367"/>
              <a:gd name="T73" fmla="*/ 420 h 420"/>
              <a:gd name="T74" fmla="*/ 289 w 367"/>
              <a:gd name="T75" fmla="*/ 394 h 420"/>
              <a:gd name="T76" fmla="*/ 289 w 367"/>
              <a:gd name="T77" fmla="*/ 341 h 420"/>
              <a:gd name="T78" fmla="*/ 341 w 367"/>
              <a:gd name="T79" fmla="*/ 341 h 420"/>
              <a:gd name="T80" fmla="*/ 151 w 367"/>
              <a:gd name="T81" fmla="*/ 170 h 420"/>
              <a:gd name="T82" fmla="*/ 157 w 367"/>
              <a:gd name="T83" fmla="*/ 170 h 420"/>
              <a:gd name="T84" fmla="*/ 157 w 367"/>
              <a:gd name="T85" fmla="*/ 26 h 420"/>
              <a:gd name="T86" fmla="*/ 184 w 367"/>
              <a:gd name="T87" fmla="*/ 0 h 420"/>
              <a:gd name="T88" fmla="*/ 210 w 367"/>
              <a:gd name="T89" fmla="*/ 26 h 420"/>
              <a:gd name="T90" fmla="*/ 210 w 367"/>
              <a:gd name="T91" fmla="*/ 170 h 420"/>
              <a:gd name="T92" fmla="*/ 216 w 367"/>
              <a:gd name="T93" fmla="*/ 170 h 420"/>
              <a:gd name="T94" fmla="*/ 236 w 367"/>
              <a:gd name="T95" fmla="*/ 190 h 420"/>
              <a:gd name="T96" fmla="*/ 216 w 367"/>
              <a:gd name="T97" fmla="*/ 210 h 420"/>
              <a:gd name="T98" fmla="*/ 210 w 367"/>
              <a:gd name="T99" fmla="*/ 210 h 420"/>
              <a:gd name="T100" fmla="*/ 157 w 367"/>
              <a:gd name="T101" fmla="*/ 210 h 420"/>
              <a:gd name="T102" fmla="*/ 151 w 367"/>
              <a:gd name="T103" fmla="*/ 210 h 420"/>
              <a:gd name="T104" fmla="*/ 131 w 367"/>
              <a:gd name="T105" fmla="*/ 190 h 420"/>
              <a:gd name="T106" fmla="*/ 151 w 367"/>
              <a:gd name="T107" fmla="*/ 170 h 420"/>
              <a:gd name="T108" fmla="*/ 210 w 367"/>
              <a:gd name="T109" fmla="*/ 236 h 420"/>
              <a:gd name="T110" fmla="*/ 210 w 367"/>
              <a:gd name="T111" fmla="*/ 394 h 420"/>
              <a:gd name="T112" fmla="*/ 184 w 367"/>
              <a:gd name="T113" fmla="*/ 420 h 420"/>
              <a:gd name="T114" fmla="*/ 157 w 367"/>
              <a:gd name="T115" fmla="*/ 394 h 420"/>
              <a:gd name="T116" fmla="*/ 157 w 367"/>
              <a:gd name="T117" fmla="*/ 236 h 420"/>
              <a:gd name="T118" fmla="*/ 210 w 367"/>
              <a:gd name="T119" fmla="*/ 23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 h="420">
                <a:moveTo>
                  <a:pt x="52" y="0"/>
                </a:moveTo>
                <a:cubicBezTo>
                  <a:pt x="67" y="0"/>
                  <a:pt x="79" y="12"/>
                  <a:pt x="79" y="26"/>
                </a:cubicBezTo>
                <a:cubicBezTo>
                  <a:pt x="79" y="275"/>
                  <a:pt x="79" y="275"/>
                  <a:pt x="79" y="275"/>
                </a:cubicBezTo>
                <a:cubicBezTo>
                  <a:pt x="85" y="275"/>
                  <a:pt x="85" y="275"/>
                  <a:pt x="85" y="275"/>
                </a:cubicBezTo>
                <a:cubicBezTo>
                  <a:pt x="96" y="275"/>
                  <a:pt x="105" y="284"/>
                  <a:pt x="105" y="295"/>
                </a:cubicBezTo>
                <a:cubicBezTo>
                  <a:pt x="105" y="306"/>
                  <a:pt x="96" y="315"/>
                  <a:pt x="85" y="315"/>
                </a:cubicBezTo>
                <a:cubicBezTo>
                  <a:pt x="79" y="315"/>
                  <a:pt x="79" y="315"/>
                  <a:pt x="79" y="315"/>
                </a:cubicBezTo>
                <a:cubicBezTo>
                  <a:pt x="26" y="315"/>
                  <a:pt x="26" y="315"/>
                  <a:pt x="26" y="315"/>
                </a:cubicBezTo>
                <a:cubicBezTo>
                  <a:pt x="20" y="315"/>
                  <a:pt x="20" y="315"/>
                  <a:pt x="20" y="315"/>
                </a:cubicBezTo>
                <a:cubicBezTo>
                  <a:pt x="9" y="315"/>
                  <a:pt x="0" y="306"/>
                  <a:pt x="0" y="295"/>
                </a:cubicBezTo>
                <a:cubicBezTo>
                  <a:pt x="0" y="284"/>
                  <a:pt x="9" y="275"/>
                  <a:pt x="20" y="275"/>
                </a:cubicBezTo>
                <a:cubicBezTo>
                  <a:pt x="26" y="275"/>
                  <a:pt x="26" y="275"/>
                  <a:pt x="26" y="275"/>
                </a:cubicBezTo>
                <a:cubicBezTo>
                  <a:pt x="26" y="26"/>
                  <a:pt x="26" y="26"/>
                  <a:pt x="26" y="26"/>
                </a:cubicBezTo>
                <a:cubicBezTo>
                  <a:pt x="26" y="12"/>
                  <a:pt x="38" y="0"/>
                  <a:pt x="52" y="0"/>
                </a:cubicBezTo>
                <a:close/>
                <a:moveTo>
                  <a:pt x="79" y="341"/>
                </a:moveTo>
                <a:cubicBezTo>
                  <a:pt x="79" y="394"/>
                  <a:pt x="79" y="394"/>
                  <a:pt x="79" y="394"/>
                </a:cubicBezTo>
                <a:cubicBezTo>
                  <a:pt x="79" y="408"/>
                  <a:pt x="67" y="420"/>
                  <a:pt x="52" y="420"/>
                </a:cubicBezTo>
                <a:cubicBezTo>
                  <a:pt x="38" y="420"/>
                  <a:pt x="26" y="408"/>
                  <a:pt x="26" y="394"/>
                </a:cubicBezTo>
                <a:cubicBezTo>
                  <a:pt x="26" y="341"/>
                  <a:pt x="26" y="341"/>
                  <a:pt x="26" y="341"/>
                </a:cubicBezTo>
                <a:cubicBezTo>
                  <a:pt x="79" y="341"/>
                  <a:pt x="79" y="341"/>
                  <a:pt x="79" y="341"/>
                </a:cubicBezTo>
                <a:close/>
                <a:moveTo>
                  <a:pt x="282" y="275"/>
                </a:moveTo>
                <a:cubicBezTo>
                  <a:pt x="289" y="275"/>
                  <a:pt x="289" y="275"/>
                  <a:pt x="289" y="275"/>
                </a:cubicBezTo>
                <a:cubicBezTo>
                  <a:pt x="289" y="26"/>
                  <a:pt x="289" y="26"/>
                  <a:pt x="289" y="26"/>
                </a:cubicBezTo>
                <a:cubicBezTo>
                  <a:pt x="289" y="12"/>
                  <a:pt x="300" y="0"/>
                  <a:pt x="315" y="0"/>
                </a:cubicBezTo>
                <a:cubicBezTo>
                  <a:pt x="329" y="0"/>
                  <a:pt x="341" y="12"/>
                  <a:pt x="341" y="26"/>
                </a:cubicBezTo>
                <a:cubicBezTo>
                  <a:pt x="341" y="275"/>
                  <a:pt x="341" y="275"/>
                  <a:pt x="341" y="275"/>
                </a:cubicBezTo>
                <a:cubicBezTo>
                  <a:pt x="348" y="275"/>
                  <a:pt x="348" y="275"/>
                  <a:pt x="348" y="275"/>
                </a:cubicBezTo>
                <a:cubicBezTo>
                  <a:pt x="358" y="275"/>
                  <a:pt x="367" y="284"/>
                  <a:pt x="367" y="295"/>
                </a:cubicBezTo>
                <a:cubicBezTo>
                  <a:pt x="367" y="306"/>
                  <a:pt x="358" y="315"/>
                  <a:pt x="348" y="315"/>
                </a:cubicBezTo>
                <a:cubicBezTo>
                  <a:pt x="341" y="315"/>
                  <a:pt x="341" y="315"/>
                  <a:pt x="341" y="315"/>
                </a:cubicBezTo>
                <a:cubicBezTo>
                  <a:pt x="289" y="315"/>
                  <a:pt x="289" y="315"/>
                  <a:pt x="289" y="315"/>
                </a:cubicBezTo>
                <a:cubicBezTo>
                  <a:pt x="282" y="315"/>
                  <a:pt x="282" y="315"/>
                  <a:pt x="282" y="315"/>
                </a:cubicBezTo>
                <a:cubicBezTo>
                  <a:pt x="271" y="315"/>
                  <a:pt x="262" y="306"/>
                  <a:pt x="262" y="295"/>
                </a:cubicBezTo>
                <a:cubicBezTo>
                  <a:pt x="262" y="284"/>
                  <a:pt x="271" y="275"/>
                  <a:pt x="282" y="275"/>
                </a:cubicBezTo>
                <a:close/>
                <a:moveTo>
                  <a:pt x="341" y="341"/>
                </a:moveTo>
                <a:cubicBezTo>
                  <a:pt x="341" y="394"/>
                  <a:pt x="341" y="394"/>
                  <a:pt x="341" y="394"/>
                </a:cubicBezTo>
                <a:cubicBezTo>
                  <a:pt x="341" y="408"/>
                  <a:pt x="329" y="420"/>
                  <a:pt x="315" y="420"/>
                </a:cubicBezTo>
                <a:cubicBezTo>
                  <a:pt x="300" y="420"/>
                  <a:pt x="289" y="408"/>
                  <a:pt x="289" y="394"/>
                </a:cubicBezTo>
                <a:cubicBezTo>
                  <a:pt x="289" y="341"/>
                  <a:pt x="289" y="341"/>
                  <a:pt x="289" y="341"/>
                </a:cubicBezTo>
                <a:cubicBezTo>
                  <a:pt x="341" y="341"/>
                  <a:pt x="341" y="341"/>
                  <a:pt x="341" y="341"/>
                </a:cubicBezTo>
                <a:close/>
                <a:moveTo>
                  <a:pt x="151" y="170"/>
                </a:moveTo>
                <a:cubicBezTo>
                  <a:pt x="157" y="170"/>
                  <a:pt x="157" y="170"/>
                  <a:pt x="157" y="170"/>
                </a:cubicBezTo>
                <a:cubicBezTo>
                  <a:pt x="157" y="26"/>
                  <a:pt x="157" y="26"/>
                  <a:pt x="157" y="26"/>
                </a:cubicBezTo>
                <a:cubicBezTo>
                  <a:pt x="157" y="12"/>
                  <a:pt x="169" y="0"/>
                  <a:pt x="184" y="0"/>
                </a:cubicBezTo>
                <a:cubicBezTo>
                  <a:pt x="198" y="0"/>
                  <a:pt x="210" y="12"/>
                  <a:pt x="210" y="26"/>
                </a:cubicBezTo>
                <a:cubicBezTo>
                  <a:pt x="210" y="170"/>
                  <a:pt x="210" y="170"/>
                  <a:pt x="210" y="170"/>
                </a:cubicBezTo>
                <a:cubicBezTo>
                  <a:pt x="216" y="170"/>
                  <a:pt x="216" y="170"/>
                  <a:pt x="216" y="170"/>
                </a:cubicBezTo>
                <a:cubicBezTo>
                  <a:pt x="227" y="170"/>
                  <a:pt x="236" y="179"/>
                  <a:pt x="236" y="190"/>
                </a:cubicBezTo>
                <a:cubicBezTo>
                  <a:pt x="236" y="201"/>
                  <a:pt x="227" y="210"/>
                  <a:pt x="216" y="210"/>
                </a:cubicBezTo>
                <a:cubicBezTo>
                  <a:pt x="210" y="210"/>
                  <a:pt x="210" y="210"/>
                  <a:pt x="210" y="210"/>
                </a:cubicBezTo>
                <a:cubicBezTo>
                  <a:pt x="157" y="210"/>
                  <a:pt x="157" y="210"/>
                  <a:pt x="157" y="210"/>
                </a:cubicBezTo>
                <a:cubicBezTo>
                  <a:pt x="151" y="210"/>
                  <a:pt x="151" y="210"/>
                  <a:pt x="151" y="210"/>
                </a:cubicBezTo>
                <a:cubicBezTo>
                  <a:pt x="140" y="210"/>
                  <a:pt x="131" y="201"/>
                  <a:pt x="131" y="190"/>
                </a:cubicBezTo>
                <a:cubicBezTo>
                  <a:pt x="131" y="179"/>
                  <a:pt x="140" y="170"/>
                  <a:pt x="151" y="170"/>
                </a:cubicBezTo>
                <a:close/>
                <a:moveTo>
                  <a:pt x="210" y="236"/>
                </a:moveTo>
                <a:cubicBezTo>
                  <a:pt x="210" y="394"/>
                  <a:pt x="210" y="394"/>
                  <a:pt x="210" y="394"/>
                </a:cubicBezTo>
                <a:cubicBezTo>
                  <a:pt x="210" y="408"/>
                  <a:pt x="198" y="420"/>
                  <a:pt x="184" y="420"/>
                </a:cubicBezTo>
                <a:cubicBezTo>
                  <a:pt x="169" y="420"/>
                  <a:pt x="157" y="408"/>
                  <a:pt x="157" y="394"/>
                </a:cubicBezTo>
                <a:cubicBezTo>
                  <a:pt x="157" y="236"/>
                  <a:pt x="157" y="236"/>
                  <a:pt x="157" y="236"/>
                </a:cubicBezTo>
                <a:lnTo>
                  <a:pt x="210" y="23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51" name="Freeform 47"/>
          <p:cNvSpPr>
            <a:spLocks noEditPoints="1"/>
          </p:cNvSpPr>
          <p:nvPr/>
        </p:nvSpPr>
        <p:spPr bwMode="auto">
          <a:xfrm>
            <a:off x="3026593" y="5892242"/>
            <a:ext cx="332847" cy="332846"/>
          </a:xfrm>
          <a:custGeom>
            <a:avLst/>
            <a:gdLst>
              <a:gd name="T0" fmla="*/ 70 w 430"/>
              <a:gd name="T1" fmla="*/ 417 h 430"/>
              <a:gd name="T2" fmla="*/ 41 w 430"/>
              <a:gd name="T3" fmla="*/ 430 h 430"/>
              <a:gd name="T4" fmla="*/ 0 w 430"/>
              <a:gd name="T5" fmla="*/ 389 h 430"/>
              <a:gd name="T6" fmla="*/ 15 w 430"/>
              <a:gd name="T7" fmla="*/ 358 h 430"/>
              <a:gd name="T8" fmla="*/ 122 w 430"/>
              <a:gd name="T9" fmla="*/ 260 h 430"/>
              <a:gd name="T10" fmla="*/ 94 w 430"/>
              <a:gd name="T11" fmla="*/ 168 h 430"/>
              <a:gd name="T12" fmla="*/ 262 w 430"/>
              <a:gd name="T13" fmla="*/ 0 h 430"/>
              <a:gd name="T14" fmla="*/ 430 w 430"/>
              <a:gd name="T15" fmla="*/ 168 h 430"/>
              <a:gd name="T16" fmla="*/ 262 w 430"/>
              <a:gd name="T17" fmla="*/ 336 h 430"/>
              <a:gd name="T18" fmla="*/ 181 w 430"/>
              <a:gd name="T19" fmla="*/ 315 h 430"/>
              <a:gd name="T20" fmla="*/ 70 w 430"/>
              <a:gd name="T21" fmla="*/ 417 h 430"/>
              <a:gd name="T22" fmla="*/ 262 w 430"/>
              <a:gd name="T23" fmla="*/ 54 h 430"/>
              <a:gd name="T24" fmla="*/ 148 w 430"/>
              <a:gd name="T25" fmla="*/ 168 h 430"/>
              <a:gd name="T26" fmla="*/ 262 w 430"/>
              <a:gd name="T27" fmla="*/ 282 h 430"/>
              <a:gd name="T28" fmla="*/ 376 w 430"/>
              <a:gd name="T29" fmla="*/ 168 h 430"/>
              <a:gd name="T30" fmla="*/ 262 w 430"/>
              <a:gd name="T31" fmla="*/ 54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0" h="430">
                <a:moveTo>
                  <a:pt x="70" y="417"/>
                </a:moveTo>
                <a:cubicBezTo>
                  <a:pt x="62" y="425"/>
                  <a:pt x="52" y="430"/>
                  <a:pt x="41" y="430"/>
                </a:cubicBezTo>
                <a:cubicBezTo>
                  <a:pt x="18" y="430"/>
                  <a:pt x="0" y="412"/>
                  <a:pt x="0" y="389"/>
                </a:cubicBezTo>
                <a:cubicBezTo>
                  <a:pt x="0" y="377"/>
                  <a:pt x="6" y="366"/>
                  <a:pt x="15" y="358"/>
                </a:cubicBezTo>
                <a:cubicBezTo>
                  <a:pt x="122" y="260"/>
                  <a:pt x="122" y="260"/>
                  <a:pt x="122" y="260"/>
                </a:cubicBezTo>
                <a:cubicBezTo>
                  <a:pt x="104" y="233"/>
                  <a:pt x="94" y="202"/>
                  <a:pt x="94" y="168"/>
                </a:cubicBezTo>
                <a:cubicBezTo>
                  <a:pt x="94" y="75"/>
                  <a:pt x="169" y="0"/>
                  <a:pt x="262" y="0"/>
                </a:cubicBezTo>
                <a:cubicBezTo>
                  <a:pt x="355" y="0"/>
                  <a:pt x="430" y="75"/>
                  <a:pt x="430" y="168"/>
                </a:cubicBezTo>
                <a:cubicBezTo>
                  <a:pt x="430" y="261"/>
                  <a:pt x="355" y="336"/>
                  <a:pt x="262" y="336"/>
                </a:cubicBezTo>
                <a:cubicBezTo>
                  <a:pt x="233" y="336"/>
                  <a:pt x="205" y="328"/>
                  <a:pt x="181" y="315"/>
                </a:cubicBezTo>
                <a:cubicBezTo>
                  <a:pt x="70" y="417"/>
                  <a:pt x="70" y="417"/>
                  <a:pt x="70" y="417"/>
                </a:cubicBezTo>
                <a:close/>
                <a:moveTo>
                  <a:pt x="262" y="54"/>
                </a:moveTo>
                <a:cubicBezTo>
                  <a:pt x="199" y="54"/>
                  <a:pt x="148" y="105"/>
                  <a:pt x="148" y="168"/>
                </a:cubicBezTo>
                <a:cubicBezTo>
                  <a:pt x="148" y="231"/>
                  <a:pt x="199" y="282"/>
                  <a:pt x="262" y="282"/>
                </a:cubicBezTo>
                <a:cubicBezTo>
                  <a:pt x="325" y="282"/>
                  <a:pt x="376" y="231"/>
                  <a:pt x="376" y="168"/>
                </a:cubicBezTo>
                <a:cubicBezTo>
                  <a:pt x="376" y="105"/>
                  <a:pt x="325" y="54"/>
                  <a:pt x="262" y="5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52" name="Freeform 15"/>
          <p:cNvSpPr>
            <a:spLocks noEditPoints="1"/>
          </p:cNvSpPr>
          <p:nvPr/>
        </p:nvSpPr>
        <p:spPr bwMode="auto">
          <a:xfrm>
            <a:off x="3014062" y="3998183"/>
            <a:ext cx="357909" cy="358400"/>
          </a:xfrm>
          <a:custGeom>
            <a:avLst/>
            <a:gdLst>
              <a:gd name="T0" fmla="*/ 0 w 446"/>
              <a:gd name="T1" fmla="*/ 223 h 446"/>
              <a:gd name="T2" fmla="*/ 446 w 446"/>
              <a:gd name="T3" fmla="*/ 223 h 446"/>
              <a:gd name="T4" fmla="*/ 223 w 446"/>
              <a:gd name="T5" fmla="*/ 42 h 446"/>
              <a:gd name="T6" fmla="*/ 237 w 446"/>
              <a:gd name="T7" fmla="*/ 70 h 446"/>
              <a:gd name="T8" fmla="*/ 296 w 446"/>
              <a:gd name="T9" fmla="*/ 83 h 446"/>
              <a:gd name="T10" fmla="*/ 330 w 446"/>
              <a:gd name="T11" fmla="*/ 130 h 446"/>
              <a:gd name="T12" fmla="*/ 276 w 446"/>
              <a:gd name="T13" fmla="*/ 141 h 446"/>
              <a:gd name="T14" fmla="*/ 251 w 446"/>
              <a:gd name="T15" fmla="*/ 125 h 446"/>
              <a:gd name="T16" fmla="*/ 237 w 446"/>
              <a:gd name="T17" fmla="*/ 195 h 446"/>
              <a:gd name="T18" fmla="*/ 310 w 446"/>
              <a:gd name="T19" fmla="*/ 220 h 446"/>
              <a:gd name="T20" fmla="*/ 335 w 446"/>
              <a:gd name="T21" fmla="*/ 293 h 446"/>
              <a:gd name="T22" fmla="*/ 251 w 446"/>
              <a:gd name="T23" fmla="*/ 376 h 446"/>
              <a:gd name="T24" fmla="*/ 237 w 446"/>
              <a:gd name="T25" fmla="*/ 390 h 446"/>
              <a:gd name="T26" fmla="*/ 209 w 446"/>
              <a:gd name="T27" fmla="*/ 390 h 446"/>
              <a:gd name="T28" fmla="*/ 195 w 446"/>
              <a:gd name="T29" fmla="*/ 376 h 446"/>
              <a:gd name="T30" fmla="*/ 120 w 446"/>
              <a:gd name="T31" fmla="*/ 329 h 446"/>
              <a:gd name="T32" fmla="*/ 145 w 446"/>
              <a:gd name="T33" fmla="*/ 288 h 446"/>
              <a:gd name="T34" fmla="*/ 180 w 446"/>
              <a:gd name="T35" fmla="*/ 316 h 446"/>
              <a:gd name="T36" fmla="*/ 209 w 446"/>
              <a:gd name="T37" fmla="*/ 320 h 446"/>
              <a:gd name="T38" fmla="*/ 195 w 446"/>
              <a:gd name="T39" fmla="*/ 251 h 446"/>
              <a:gd name="T40" fmla="*/ 112 w 446"/>
              <a:gd name="T41" fmla="*/ 167 h 446"/>
              <a:gd name="T42" fmla="*/ 136 w 446"/>
              <a:gd name="T43" fmla="*/ 94 h 446"/>
              <a:gd name="T44" fmla="*/ 209 w 446"/>
              <a:gd name="T45" fmla="*/ 70 h 446"/>
              <a:gd name="T46" fmla="*/ 223 w 446"/>
              <a:gd name="T47" fmla="*/ 42 h 446"/>
              <a:gd name="T48" fmla="*/ 251 w 446"/>
              <a:gd name="T49" fmla="*/ 251 h 446"/>
              <a:gd name="T50" fmla="*/ 279 w 446"/>
              <a:gd name="T51" fmla="*/ 279 h 446"/>
              <a:gd name="T52" fmla="*/ 271 w 446"/>
              <a:gd name="T53" fmla="*/ 312 h 446"/>
              <a:gd name="T54" fmla="*/ 237 w 446"/>
              <a:gd name="T55" fmla="*/ 320 h 446"/>
              <a:gd name="T56" fmla="*/ 209 w 446"/>
              <a:gd name="T57" fmla="*/ 195 h 446"/>
              <a:gd name="T58" fmla="*/ 176 w 446"/>
              <a:gd name="T59" fmla="*/ 187 h 446"/>
              <a:gd name="T60" fmla="*/ 167 w 446"/>
              <a:gd name="T61" fmla="*/ 153 h 446"/>
              <a:gd name="T62" fmla="*/ 195 w 446"/>
              <a:gd name="T63" fmla="*/ 125 h 446"/>
              <a:gd name="T64" fmla="*/ 209 w 446"/>
              <a:gd name="T65" fmla="*/ 19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6" h="446">
                <a:moveTo>
                  <a:pt x="223" y="0"/>
                </a:moveTo>
                <a:cubicBezTo>
                  <a:pt x="100" y="0"/>
                  <a:pt x="0" y="100"/>
                  <a:pt x="0" y="223"/>
                </a:cubicBezTo>
                <a:cubicBezTo>
                  <a:pt x="0" y="346"/>
                  <a:pt x="100" y="446"/>
                  <a:pt x="223" y="446"/>
                </a:cubicBezTo>
                <a:cubicBezTo>
                  <a:pt x="346" y="446"/>
                  <a:pt x="446" y="346"/>
                  <a:pt x="446" y="223"/>
                </a:cubicBezTo>
                <a:cubicBezTo>
                  <a:pt x="446" y="100"/>
                  <a:pt x="346" y="0"/>
                  <a:pt x="223" y="0"/>
                </a:cubicBezTo>
                <a:close/>
                <a:moveTo>
                  <a:pt x="223" y="42"/>
                </a:moveTo>
                <a:cubicBezTo>
                  <a:pt x="231" y="42"/>
                  <a:pt x="237" y="48"/>
                  <a:pt x="237" y="56"/>
                </a:cubicBezTo>
                <a:cubicBezTo>
                  <a:pt x="237" y="70"/>
                  <a:pt x="237" y="70"/>
                  <a:pt x="237" y="70"/>
                </a:cubicBezTo>
                <a:cubicBezTo>
                  <a:pt x="251" y="70"/>
                  <a:pt x="251" y="70"/>
                  <a:pt x="251" y="70"/>
                </a:cubicBezTo>
                <a:cubicBezTo>
                  <a:pt x="268" y="70"/>
                  <a:pt x="283" y="75"/>
                  <a:pt x="296" y="83"/>
                </a:cubicBezTo>
                <a:cubicBezTo>
                  <a:pt x="309" y="91"/>
                  <a:pt x="320" y="103"/>
                  <a:pt x="326" y="117"/>
                </a:cubicBezTo>
                <a:cubicBezTo>
                  <a:pt x="328" y="121"/>
                  <a:pt x="330" y="126"/>
                  <a:pt x="330" y="130"/>
                </a:cubicBezTo>
                <a:cubicBezTo>
                  <a:pt x="330" y="146"/>
                  <a:pt x="317" y="158"/>
                  <a:pt x="302" y="158"/>
                </a:cubicBezTo>
                <a:cubicBezTo>
                  <a:pt x="290" y="158"/>
                  <a:pt x="280" y="151"/>
                  <a:pt x="276" y="141"/>
                </a:cubicBezTo>
                <a:cubicBezTo>
                  <a:pt x="274" y="136"/>
                  <a:pt x="270" y="133"/>
                  <a:pt x="266" y="130"/>
                </a:cubicBezTo>
                <a:cubicBezTo>
                  <a:pt x="262" y="127"/>
                  <a:pt x="257" y="125"/>
                  <a:pt x="251" y="125"/>
                </a:cubicBezTo>
                <a:cubicBezTo>
                  <a:pt x="237" y="125"/>
                  <a:pt x="237" y="125"/>
                  <a:pt x="237" y="125"/>
                </a:cubicBezTo>
                <a:cubicBezTo>
                  <a:pt x="237" y="195"/>
                  <a:pt x="237" y="195"/>
                  <a:pt x="237" y="195"/>
                </a:cubicBezTo>
                <a:cubicBezTo>
                  <a:pt x="251" y="195"/>
                  <a:pt x="251" y="195"/>
                  <a:pt x="251" y="195"/>
                </a:cubicBezTo>
                <a:cubicBezTo>
                  <a:pt x="274" y="195"/>
                  <a:pt x="295" y="204"/>
                  <a:pt x="310" y="220"/>
                </a:cubicBezTo>
                <a:cubicBezTo>
                  <a:pt x="325" y="235"/>
                  <a:pt x="335" y="256"/>
                  <a:pt x="335" y="279"/>
                </a:cubicBezTo>
                <a:cubicBezTo>
                  <a:pt x="335" y="293"/>
                  <a:pt x="335" y="293"/>
                  <a:pt x="335" y="293"/>
                </a:cubicBezTo>
                <a:cubicBezTo>
                  <a:pt x="335" y="316"/>
                  <a:pt x="325" y="337"/>
                  <a:pt x="310" y="352"/>
                </a:cubicBezTo>
                <a:cubicBezTo>
                  <a:pt x="295" y="367"/>
                  <a:pt x="274" y="376"/>
                  <a:pt x="251" y="376"/>
                </a:cubicBezTo>
                <a:cubicBezTo>
                  <a:pt x="237" y="376"/>
                  <a:pt x="237" y="376"/>
                  <a:pt x="237" y="376"/>
                </a:cubicBezTo>
                <a:cubicBezTo>
                  <a:pt x="237" y="390"/>
                  <a:pt x="237" y="390"/>
                  <a:pt x="237" y="390"/>
                </a:cubicBezTo>
                <a:cubicBezTo>
                  <a:pt x="237" y="398"/>
                  <a:pt x="231" y="404"/>
                  <a:pt x="223" y="404"/>
                </a:cubicBezTo>
                <a:cubicBezTo>
                  <a:pt x="216" y="404"/>
                  <a:pt x="209" y="398"/>
                  <a:pt x="209" y="390"/>
                </a:cubicBezTo>
                <a:cubicBezTo>
                  <a:pt x="209" y="376"/>
                  <a:pt x="209" y="376"/>
                  <a:pt x="209" y="376"/>
                </a:cubicBezTo>
                <a:cubicBezTo>
                  <a:pt x="195" y="376"/>
                  <a:pt x="195" y="376"/>
                  <a:pt x="195" y="376"/>
                </a:cubicBezTo>
                <a:cubicBezTo>
                  <a:pt x="179" y="376"/>
                  <a:pt x="163" y="371"/>
                  <a:pt x="150" y="363"/>
                </a:cubicBezTo>
                <a:cubicBezTo>
                  <a:pt x="137" y="355"/>
                  <a:pt x="127" y="343"/>
                  <a:pt x="120" y="329"/>
                </a:cubicBezTo>
                <a:cubicBezTo>
                  <a:pt x="118" y="325"/>
                  <a:pt x="117" y="320"/>
                  <a:pt x="117" y="316"/>
                </a:cubicBezTo>
                <a:cubicBezTo>
                  <a:pt x="117" y="300"/>
                  <a:pt x="129" y="288"/>
                  <a:pt x="145" y="288"/>
                </a:cubicBezTo>
                <a:cubicBezTo>
                  <a:pt x="156" y="288"/>
                  <a:pt x="166" y="295"/>
                  <a:pt x="170" y="305"/>
                </a:cubicBezTo>
                <a:cubicBezTo>
                  <a:pt x="173" y="310"/>
                  <a:pt x="176" y="313"/>
                  <a:pt x="180" y="316"/>
                </a:cubicBezTo>
                <a:cubicBezTo>
                  <a:pt x="184" y="319"/>
                  <a:pt x="190" y="320"/>
                  <a:pt x="195" y="320"/>
                </a:cubicBezTo>
                <a:cubicBezTo>
                  <a:pt x="209" y="320"/>
                  <a:pt x="209" y="320"/>
                  <a:pt x="209" y="320"/>
                </a:cubicBezTo>
                <a:cubicBezTo>
                  <a:pt x="209" y="251"/>
                  <a:pt x="209" y="251"/>
                  <a:pt x="209" y="251"/>
                </a:cubicBezTo>
                <a:cubicBezTo>
                  <a:pt x="195" y="251"/>
                  <a:pt x="195" y="251"/>
                  <a:pt x="195" y="251"/>
                </a:cubicBezTo>
                <a:cubicBezTo>
                  <a:pt x="172" y="251"/>
                  <a:pt x="151" y="241"/>
                  <a:pt x="136" y="226"/>
                </a:cubicBezTo>
                <a:cubicBezTo>
                  <a:pt x="121" y="211"/>
                  <a:pt x="112" y="189"/>
                  <a:pt x="112" y="167"/>
                </a:cubicBezTo>
                <a:cubicBezTo>
                  <a:pt x="112" y="153"/>
                  <a:pt x="112" y="153"/>
                  <a:pt x="112" y="153"/>
                </a:cubicBezTo>
                <a:cubicBezTo>
                  <a:pt x="112" y="130"/>
                  <a:pt x="121" y="109"/>
                  <a:pt x="136" y="94"/>
                </a:cubicBezTo>
                <a:cubicBezTo>
                  <a:pt x="151" y="79"/>
                  <a:pt x="172" y="70"/>
                  <a:pt x="195" y="70"/>
                </a:cubicBezTo>
                <a:cubicBezTo>
                  <a:pt x="209" y="70"/>
                  <a:pt x="209" y="70"/>
                  <a:pt x="209" y="70"/>
                </a:cubicBezTo>
                <a:cubicBezTo>
                  <a:pt x="209" y="56"/>
                  <a:pt x="209" y="56"/>
                  <a:pt x="209" y="56"/>
                </a:cubicBezTo>
                <a:cubicBezTo>
                  <a:pt x="209" y="48"/>
                  <a:pt x="215" y="42"/>
                  <a:pt x="223" y="42"/>
                </a:cubicBezTo>
                <a:close/>
                <a:moveTo>
                  <a:pt x="237" y="251"/>
                </a:moveTo>
                <a:cubicBezTo>
                  <a:pt x="251" y="251"/>
                  <a:pt x="251" y="251"/>
                  <a:pt x="251" y="251"/>
                </a:cubicBezTo>
                <a:cubicBezTo>
                  <a:pt x="259" y="251"/>
                  <a:pt x="266" y="254"/>
                  <a:pt x="271" y="259"/>
                </a:cubicBezTo>
                <a:cubicBezTo>
                  <a:pt x="276" y="264"/>
                  <a:pt x="279" y="271"/>
                  <a:pt x="279" y="279"/>
                </a:cubicBezTo>
                <a:cubicBezTo>
                  <a:pt x="279" y="293"/>
                  <a:pt x="279" y="293"/>
                  <a:pt x="279" y="293"/>
                </a:cubicBezTo>
                <a:cubicBezTo>
                  <a:pt x="279" y="300"/>
                  <a:pt x="276" y="307"/>
                  <a:pt x="271" y="312"/>
                </a:cubicBezTo>
                <a:cubicBezTo>
                  <a:pt x="266" y="317"/>
                  <a:pt x="259" y="320"/>
                  <a:pt x="251" y="320"/>
                </a:cubicBezTo>
                <a:cubicBezTo>
                  <a:pt x="237" y="320"/>
                  <a:pt x="237" y="320"/>
                  <a:pt x="237" y="320"/>
                </a:cubicBezTo>
                <a:cubicBezTo>
                  <a:pt x="237" y="251"/>
                  <a:pt x="237" y="251"/>
                  <a:pt x="237" y="251"/>
                </a:cubicBezTo>
                <a:close/>
                <a:moveTo>
                  <a:pt x="209" y="195"/>
                </a:moveTo>
                <a:cubicBezTo>
                  <a:pt x="195" y="195"/>
                  <a:pt x="195" y="195"/>
                  <a:pt x="195" y="195"/>
                </a:cubicBezTo>
                <a:cubicBezTo>
                  <a:pt x="188" y="195"/>
                  <a:pt x="181" y="192"/>
                  <a:pt x="176" y="187"/>
                </a:cubicBezTo>
                <a:cubicBezTo>
                  <a:pt x="171" y="182"/>
                  <a:pt x="167" y="175"/>
                  <a:pt x="167" y="167"/>
                </a:cubicBezTo>
                <a:cubicBezTo>
                  <a:pt x="167" y="153"/>
                  <a:pt x="167" y="153"/>
                  <a:pt x="167" y="153"/>
                </a:cubicBezTo>
                <a:cubicBezTo>
                  <a:pt x="167" y="146"/>
                  <a:pt x="171" y="139"/>
                  <a:pt x="176" y="134"/>
                </a:cubicBezTo>
                <a:cubicBezTo>
                  <a:pt x="181" y="129"/>
                  <a:pt x="188" y="125"/>
                  <a:pt x="195" y="125"/>
                </a:cubicBezTo>
                <a:cubicBezTo>
                  <a:pt x="209" y="125"/>
                  <a:pt x="209" y="125"/>
                  <a:pt x="209" y="125"/>
                </a:cubicBezTo>
                <a:lnTo>
                  <a:pt x="209" y="19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53" name="Freeform 11"/>
          <p:cNvSpPr>
            <a:spLocks noEditPoints="1"/>
          </p:cNvSpPr>
          <p:nvPr/>
        </p:nvSpPr>
        <p:spPr bwMode="auto">
          <a:xfrm>
            <a:off x="3674158" y="4861106"/>
            <a:ext cx="446241" cy="526743"/>
          </a:xfrm>
          <a:custGeom>
            <a:avLst/>
            <a:gdLst>
              <a:gd name="T0" fmla="*/ 357 w 390"/>
              <a:gd name="T1" fmla="*/ 124 h 460"/>
              <a:gd name="T2" fmla="*/ 346 w 390"/>
              <a:gd name="T3" fmla="*/ 72 h 460"/>
              <a:gd name="T4" fmla="*/ 310 w 390"/>
              <a:gd name="T5" fmla="*/ 110 h 460"/>
              <a:gd name="T6" fmla="*/ 335 w 390"/>
              <a:gd name="T7" fmla="*/ 121 h 460"/>
              <a:gd name="T8" fmla="*/ 335 w 390"/>
              <a:gd name="T9" fmla="*/ 270 h 460"/>
              <a:gd name="T10" fmla="*/ 297 w 390"/>
              <a:gd name="T11" fmla="*/ 437 h 460"/>
              <a:gd name="T12" fmla="*/ 317 w 390"/>
              <a:gd name="T13" fmla="*/ 351 h 460"/>
              <a:gd name="T14" fmla="*/ 356 w 390"/>
              <a:gd name="T15" fmla="*/ 432 h 460"/>
              <a:gd name="T16" fmla="*/ 361 w 390"/>
              <a:gd name="T17" fmla="*/ 190 h 460"/>
              <a:gd name="T18" fmla="*/ 387 w 390"/>
              <a:gd name="T19" fmla="*/ 261 h 460"/>
              <a:gd name="T20" fmla="*/ 241 w 390"/>
              <a:gd name="T21" fmla="*/ 96 h 460"/>
              <a:gd name="T22" fmla="*/ 244 w 390"/>
              <a:gd name="T23" fmla="*/ 96 h 460"/>
              <a:gd name="T24" fmla="*/ 276 w 390"/>
              <a:gd name="T25" fmla="*/ 55 h 460"/>
              <a:gd name="T26" fmla="*/ 243 w 390"/>
              <a:gd name="T27" fmla="*/ 10 h 460"/>
              <a:gd name="T28" fmla="*/ 212 w 390"/>
              <a:gd name="T29" fmla="*/ 43 h 460"/>
              <a:gd name="T30" fmla="*/ 104 w 390"/>
              <a:gd name="T31" fmla="*/ 113 h 460"/>
              <a:gd name="T32" fmla="*/ 194 w 390"/>
              <a:gd name="T33" fmla="*/ 109 h 460"/>
              <a:gd name="T34" fmla="*/ 182 w 390"/>
              <a:gd name="T35" fmla="*/ 52 h 460"/>
              <a:gd name="T36" fmla="*/ 141 w 390"/>
              <a:gd name="T37" fmla="*/ 98 h 460"/>
              <a:gd name="T38" fmla="*/ 190 w 390"/>
              <a:gd name="T39" fmla="*/ 220 h 460"/>
              <a:gd name="T40" fmla="*/ 213 w 390"/>
              <a:gd name="T41" fmla="*/ 277 h 460"/>
              <a:gd name="T42" fmla="*/ 153 w 390"/>
              <a:gd name="T43" fmla="*/ 160 h 460"/>
              <a:gd name="T44" fmla="*/ 102 w 390"/>
              <a:gd name="T45" fmla="*/ 115 h 460"/>
              <a:gd name="T46" fmla="*/ 104 w 390"/>
              <a:gd name="T47" fmla="*/ 262 h 460"/>
              <a:gd name="T48" fmla="*/ 98 w 390"/>
              <a:gd name="T49" fmla="*/ 359 h 460"/>
              <a:gd name="T50" fmla="*/ 114 w 390"/>
              <a:gd name="T51" fmla="*/ 408 h 460"/>
              <a:gd name="T52" fmla="*/ 149 w 390"/>
              <a:gd name="T53" fmla="*/ 433 h 460"/>
              <a:gd name="T54" fmla="*/ 174 w 390"/>
              <a:gd name="T55" fmla="*/ 460 h 460"/>
              <a:gd name="T56" fmla="*/ 193 w 390"/>
              <a:gd name="T57" fmla="*/ 109 h 460"/>
              <a:gd name="T58" fmla="*/ 264 w 390"/>
              <a:gd name="T59" fmla="*/ 98 h 460"/>
              <a:gd name="T60" fmla="*/ 249 w 390"/>
              <a:gd name="T61" fmla="*/ 108 h 460"/>
              <a:gd name="T62" fmla="*/ 235 w 390"/>
              <a:gd name="T63" fmla="*/ 100 h 460"/>
              <a:gd name="T64" fmla="*/ 235 w 390"/>
              <a:gd name="T65" fmla="*/ 150 h 460"/>
              <a:gd name="T66" fmla="*/ 215 w 390"/>
              <a:gd name="T67" fmla="*/ 118 h 460"/>
              <a:gd name="T68" fmla="*/ 208 w 390"/>
              <a:gd name="T69" fmla="*/ 284 h 460"/>
              <a:gd name="T70" fmla="*/ 199 w 390"/>
              <a:gd name="T71" fmla="*/ 367 h 460"/>
              <a:gd name="T72" fmla="*/ 239 w 390"/>
              <a:gd name="T73" fmla="*/ 447 h 460"/>
              <a:gd name="T74" fmla="*/ 246 w 390"/>
              <a:gd name="T75" fmla="*/ 432 h 460"/>
              <a:gd name="T76" fmla="*/ 289 w 390"/>
              <a:gd name="T77" fmla="*/ 187 h 460"/>
              <a:gd name="T78" fmla="*/ 314 w 390"/>
              <a:gd name="T79" fmla="*/ 286 h 460"/>
              <a:gd name="T80" fmla="*/ 107 w 390"/>
              <a:gd name="T81" fmla="*/ 434 h 460"/>
              <a:gd name="T82" fmla="*/ 98 w 390"/>
              <a:gd name="T83" fmla="*/ 284 h 460"/>
              <a:gd name="T84" fmla="*/ 83 w 390"/>
              <a:gd name="T85" fmla="*/ 430 h 460"/>
              <a:gd name="T86" fmla="*/ 54 w 390"/>
              <a:gd name="T87" fmla="*/ 82 h 460"/>
              <a:gd name="T88" fmla="*/ 80 w 390"/>
              <a:gd name="T89" fmla="*/ 109 h 460"/>
              <a:gd name="T90" fmla="*/ 106 w 390"/>
              <a:gd name="T91" fmla="*/ 82 h 460"/>
              <a:gd name="T92" fmla="*/ 81 w 390"/>
              <a:gd name="T93" fmla="*/ 31 h 460"/>
              <a:gd name="T94" fmla="*/ 79 w 390"/>
              <a:gd name="T95" fmla="*/ 31 h 460"/>
              <a:gd name="T96" fmla="*/ 77 w 390"/>
              <a:gd name="T97" fmla="*/ 278 h 460"/>
              <a:gd name="T98" fmla="*/ 84 w 390"/>
              <a:gd name="T99" fmla="*/ 122 h 460"/>
              <a:gd name="T100" fmla="*/ 79 w 390"/>
              <a:gd name="T101" fmla="*/ 113 h 460"/>
              <a:gd name="T102" fmla="*/ 77 w 390"/>
              <a:gd name="T103" fmla="*/ 122 h 460"/>
              <a:gd name="T104" fmla="*/ 11 w 390"/>
              <a:gd name="T105" fmla="*/ 145 h 460"/>
              <a:gd name="T106" fmla="*/ 28 w 390"/>
              <a:gd name="T107" fmla="*/ 269 h 460"/>
              <a:gd name="T108" fmla="*/ 37 w 390"/>
              <a:gd name="T109" fmla="*/ 417 h 460"/>
              <a:gd name="T110" fmla="*/ 77 w 390"/>
              <a:gd name="T111" fmla="*/ 278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0" h="460">
                <a:moveTo>
                  <a:pt x="288" y="100"/>
                </a:moveTo>
                <a:cubicBezTo>
                  <a:pt x="286" y="87"/>
                  <a:pt x="283" y="61"/>
                  <a:pt x="290" y="49"/>
                </a:cubicBezTo>
                <a:cubicBezTo>
                  <a:pt x="290" y="49"/>
                  <a:pt x="304" y="25"/>
                  <a:pt x="335" y="35"/>
                </a:cubicBezTo>
                <a:cubicBezTo>
                  <a:pt x="335" y="35"/>
                  <a:pt x="354" y="41"/>
                  <a:pt x="354" y="67"/>
                </a:cubicBezTo>
                <a:cubicBezTo>
                  <a:pt x="353" y="89"/>
                  <a:pt x="351" y="114"/>
                  <a:pt x="357" y="124"/>
                </a:cubicBezTo>
                <a:cubicBezTo>
                  <a:pt x="349" y="121"/>
                  <a:pt x="341" y="119"/>
                  <a:pt x="335" y="118"/>
                </a:cubicBezTo>
                <a:cubicBezTo>
                  <a:pt x="334" y="116"/>
                  <a:pt x="334" y="115"/>
                  <a:pt x="334" y="111"/>
                </a:cubicBezTo>
                <a:cubicBezTo>
                  <a:pt x="334" y="111"/>
                  <a:pt x="343" y="100"/>
                  <a:pt x="343" y="88"/>
                </a:cubicBezTo>
                <a:cubicBezTo>
                  <a:pt x="343" y="88"/>
                  <a:pt x="348" y="91"/>
                  <a:pt x="348" y="76"/>
                </a:cubicBezTo>
                <a:cubicBezTo>
                  <a:pt x="348" y="76"/>
                  <a:pt x="348" y="73"/>
                  <a:pt x="346" y="72"/>
                </a:cubicBezTo>
                <a:cubicBezTo>
                  <a:pt x="346" y="72"/>
                  <a:pt x="344" y="72"/>
                  <a:pt x="343" y="76"/>
                </a:cubicBezTo>
                <a:cubicBezTo>
                  <a:pt x="343" y="76"/>
                  <a:pt x="346" y="57"/>
                  <a:pt x="335" y="55"/>
                </a:cubicBezTo>
                <a:cubicBezTo>
                  <a:pt x="335" y="55"/>
                  <a:pt x="326" y="73"/>
                  <a:pt x="314" y="77"/>
                </a:cubicBezTo>
                <a:cubicBezTo>
                  <a:pt x="303" y="80"/>
                  <a:pt x="304" y="93"/>
                  <a:pt x="308" y="100"/>
                </a:cubicBezTo>
                <a:cubicBezTo>
                  <a:pt x="309" y="101"/>
                  <a:pt x="310" y="106"/>
                  <a:pt x="310" y="110"/>
                </a:cubicBezTo>
                <a:cubicBezTo>
                  <a:pt x="309" y="110"/>
                  <a:pt x="309" y="109"/>
                  <a:pt x="308" y="109"/>
                </a:cubicBezTo>
                <a:cubicBezTo>
                  <a:pt x="302" y="105"/>
                  <a:pt x="295" y="102"/>
                  <a:pt x="288" y="100"/>
                </a:cubicBezTo>
                <a:close/>
                <a:moveTo>
                  <a:pt x="371" y="136"/>
                </a:moveTo>
                <a:cubicBezTo>
                  <a:pt x="370" y="132"/>
                  <a:pt x="361" y="128"/>
                  <a:pt x="361" y="128"/>
                </a:cubicBezTo>
                <a:cubicBezTo>
                  <a:pt x="354" y="125"/>
                  <a:pt x="342" y="122"/>
                  <a:pt x="335" y="121"/>
                </a:cubicBezTo>
                <a:cubicBezTo>
                  <a:pt x="334" y="127"/>
                  <a:pt x="331" y="139"/>
                  <a:pt x="328" y="149"/>
                </a:cubicBezTo>
                <a:cubicBezTo>
                  <a:pt x="328" y="149"/>
                  <a:pt x="328" y="149"/>
                  <a:pt x="328" y="149"/>
                </a:cubicBezTo>
                <a:cubicBezTo>
                  <a:pt x="333" y="175"/>
                  <a:pt x="337" y="200"/>
                  <a:pt x="335" y="227"/>
                </a:cubicBezTo>
                <a:cubicBezTo>
                  <a:pt x="335" y="236"/>
                  <a:pt x="335" y="245"/>
                  <a:pt x="335" y="254"/>
                </a:cubicBezTo>
                <a:cubicBezTo>
                  <a:pt x="335" y="259"/>
                  <a:pt x="335" y="264"/>
                  <a:pt x="335" y="270"/>
                </a:cubicBezTo>
                <a:cubicBezTo>
                  <a:pt x="335" y="282"/>
                  <a:pt x="333" y="293"/>
                  <a:pt x="314" y="294"/>
                </a:cubicBezTo>
                <a:cubicBezTo>
                  <a:pt x="314" y="294"/>
                  <a:pt x="313" y="294"/>
                  <a:pt x="313" y="294"/>
                </a:cubicBezTo>
                <a:cubicBezTo>
                  <a:pt x="308" y="294"/>
                  <a:pt x="301" y="293"/>
                  <a:pt x="297" y="288"/>
                </a:cubicBezTo>
                <a:cubicBezTo>
                  <a:pt x="297" y="433"/>
                  <a:pt x="297" y="433"/>
                  <a:pt x="297" y="433"/>
                </a:cubicBezTo>
                <a:cubicBezTo>
                  <a:pt x="297" y="434"/>
                  <a:pt x="297" y="436"/>
                  <a:pt x="297" y="437"/>
                </a:cubicBezTo>
                <a:cubicBezTo>
                  <a:pt x="297" y="439"/>
                  <a:pt x="297" y="440"/>
                  <a:pt x="297" y="442"/>
                </a:cubicBezTo>
                <a:cubicBezTo>
                  <a:pt x="298" y="442"/>
                  <a:pt x="299" y="442"/>
                  <a:pt x="301" y="442"/>
                </a:cubicBezTo>
                <a:cubicBezTo>
                  <a:pt x="315" y="442"/>
                  <a:pt x="316" y="440"/>
                  <a:pt x="317" y="430"/>
                </a:cubicBezTo>
                <a:cubicBezTo>
                  <a:pt x="317" y="426"/>
                  <a:pt x="317" y="422"/>
                  <a:pt x="317" y="418"/>
                </a:cubicBezTo>
                <a:cubicBezTo>
                  <a:pt x="317" y="351"/>
                  <a:pt x="317" y="351"/>
                  <a:pt x="317" y="351"/>
                </a:cubicBezTo>
                <a:cubicBezTo>
                  <a:pt x="324" y="351"/>
                  <a:pt x="324" y="351"/>
                  <a:pt x="324" y="351"/>
                </a:cubicBezTo>
                <a:cubicBezTo>
                  <a:pt x="324" y="425"/>
                  <a:pt x="324" y="425"/>
                  <a:pt x="324" y="425"/>
                </a:cubicBezTo>
                <a:cubicBezTo>
                  <a:pt x="324" y="427"/>
                  <a:pt x="324" y="429"/>
                  <a:pt x="324" y="430"/>
                </a:cubicBezTo>
                <a:cubicBezTo>
                  <a:pt x="325" y="440"/>
                  <a:pt x="326" y="442"/>
                  <a:pt x="340" y="442"/>
                </a:cubicBezTo>
                <a:cubicBezTo>
                  <a:pt x="353" y="442"/>
                  <a:pt x="355" y="440"/>
                  <a:pt x="356" y="432"/>
                </a:cubicBezTo>
                <a:cubicBezTo>
                  <a:pt x="356" y="351"/>
                  <a:pt x="356" y="351"/>
                  <a:pt x="356" y="351"/>
                </a:cubicBezTo>
                <a:cubicBezTo>
                  <a:pt x="368" y="351"/>
                  <a:pt x="368" y="351"/>
                  <a:pt x="368" y="351"/>
                </a:cubicBezTo>
                <a:cubicBezTo>
                  <a:pt x="369" y="351"/>
                  <a:pt x="370" y="351"/>
                  <a:pt x="370" y="351"/>
                </a:cubicBezTo>
                <a:cubicBezTo>
                  <a:pt x="370" y="338"/>
                  <a:pt x="360" y="247"/>
                  <a:pt x="354" y="224"/>
                </a:cubicBezTo>
                <a:cubicBezTo>
                  <a:pt x="353" y="222"/>
                  <a:pt x="358" y="205"/>
                  <a:pt x="361" y="190"/>
                </a:cubicBezTo>
                <a:cubicBezTo>
                  <a:pt x="361" y="191"/>
                  <a:pt x="361" y="192"/>
                  <a:pt x="362" y="193"/>
                </a:cubicBezTo>
                <a:cubicBezTo>
                  <a:pt x="363" y="204"/>
                  <a:pt x="365" y="215"/>
                  <a:pt x="365" y="221"/>
                </a:cubicBezTo>
                <a:cubicBezTo>
                  <a:pt x="366" y="239"/>
                  <a:pt x="365" y="245"/>
                  <a:pt x="365" y="262"/>
                </a:cubicBezTo>
                <a:cubicBezTo>
                  <a:pt x="365" y="273"/>
                  <a:pt x="367" y="275"/>
                  <a:pt x="375" y="276"/>
                </a:cubicBezTo>
                <a:cubicBezTo>
                  <a:pt x="383" y="277"/>
                  <a:pt x="387" y="272"/>
                  <a:pt x="387" y="261"/>
                </a:cubicBezTo>
                <a:cubicBezTo>
                  <a:pt x="387" y="248"/>
                  <a:pt x="390" y="162"/>
                  <a:pt x="371" y="136"/>
                </a:cubicBezTo>
                <a:close/>
                <a:moveTo>
                  <a:pt x="214" y="66"/>
                </a:moveTo>
                <a:cubicBezTo>
                  <a:pt x="214" y="66"/>
                  <a:pt x="214" y="66"/>
                  <a:pt x="215" y="66"/>
                </a:cubicBezTo>
                <a:cubicBezTo>
                  <a:pt x="215" y="68"/>
                  <a:pt x="215" y="71"/>
                  <a:pt x="216" y="72"/>
                </a:cubicBezTo>
                <a:cubicBezTo>
                  <a:pt x="225" y="88"/>
                  <a:pt x="229" y="95"/>
                  <a:pt x="241" y="96"/>
                </a:cubicBezTo>
                <a:cubicBezTo>
                  <a:pt x="241" y="96"/>
                  <a:pt x="241" y="96"/>
                  <a:pt x="241" y="96"/>
                </a:cubicBezTo>
                <a:cubicBezTo>
                  <a:pt x="241" y="96"/>
                  <a:pt x="242" y="96"/>
                  <a:pt x="242" y="96"/>
                </a:cubicBezTo>
                <a:cubicBezTo>
                  <a:pt x="242" y="96"/>
                  <a:pt x="242" y="96"/>
                  <a:pt x="243" y="96"/>
                </a:cubicBezTo>
                <a:cubicBezTo>
                  <a:pt x="243" y="96"/>
                  <a:pt x="243" y="96"/>
                  <a:pt x="243" y="96"/>
                </a:cubicBezTo>
                <a:cubicBezTo>
                  <a:pt x="243" y="96"/>
                  <a:pt x="244" y="96"/>
                  <a:pt x="244" y="96"/>
                </a:cubicBezTo>
                <a:cubicBezTo>
                  <a:pt x="244" y="96"/>
                  <a:pt x="244" y="96"/>
                  <a:pt x="244" y="96"/>
                </a:cubicBezTo>
                <a:cubicBezTo>
                  <a:pt x="256" y="95"/>
                  <a:pt x="260" y="88"/>
                  <a:pt x="269" y="72"/>
                </a:cubicBezTo>
                <a:cubicBezTo>
                  <a:pt x="270" y="71"/>
                  <a:pt x="270" y="68"/>
                  <a:pt x="270" y="66"/>
                </a:cubicBezTo>
                <a:cubicBezTo>
                  <a:pt x="271" y="66"/>
                  <a:pt x="271" y="66"/>
                  <a:pt x="271" y="66"/>
                </a:cubicBezTo>
                <a:cubicBezTo>
                  <a:pt x="273" y="66"/>
                  <a:pt x="275" y="61"/>
                  <a:pt x="276" y="55"/>
                </a:cubicBezTo>
                <a:cubicBezTo>
                  <a:pt x="276" y="52"/>
                  <a:pt x="276" y="46"/>
                  <a:pt x="275" y="44"/>
                </a:cubicBezTo>
                <a:cubicBezTo>
                  <a:pt x="274" y="43"/>
                  <a:pt x="274" y="43"/>
                  <a:pt x="273" y="43"/>
                </a:cubicBezTo>
                <a:cubicBezTo>
                  <a:pt x="270" y="20"/>
                  <a:pt x="259" y="11"/>
                  <a:pt x="244" y="10"/>
                </a:cubicBezTo>
                <a:cubicBezTo>
                  <a:pt x="244" y="10"/>
                  <a:pt x="244" y="10"/>
                  <a:pt x="244" y="10"/>
                </a:cubicBezTo>
                <a:cubicBezTo>
                  <a:pt x="244" y="10"/>
                  <a:pt x="243" y="10"/>
                  <a:pt x="243" y="10"/>
                </a:cubicBezTo>
                <a:cubicBezTo>
                  <a:pt x="243" y="10"/>
                  <a:pt x="243" y="10"/>
                  <a:pt x="243" y="10"/>
                </a:cubicBezTo>
                <a:cubicBezTo>
                  <a:pt x="242" y="10"/>
                  <a:pt x="242" y="10"/>
                  <a:pt x="242" y="10"/>
                </a:cubicBezTo>
                <a:cubicBezTo>
                  <a:pt x="242" y="10"/>
                  <a:pt x="241" y="10"/>
                  <a:pt x="241" y="10"/>
                </a:cubicBezTo>
                <a:cubicBezTo>
                  <a:pt x="241" y="10"/>
                  <a:pt x="241" y="10"/>
                  <a:pt x="241" y="10"/>
                </a:cubicBezTo>
                <a:cubicBezTo>
                  <a:pt x="227" y="11"/>
                  <a:pt x="215" y="20"/>
                  <a:pt x="212" y="43"/>
                </a:cubicBezTo>
                <a:cubicBezTo>
                  <a:pt x="211" y="43"/>
                  <a:pt x="211" y="43"/>
                  <a:pt x="210" y="44"/>
                </a:cubicBezTo>
                <a:cubicBezTo>
                  <a:pt x="209" y="46"/>
                  <a:pt x="209" y="52"/>
                  <a:pt x="209" y="55"/>
                </a:cubicBezTo>
                <a:cubicBezTo>
                  <a:pt x="210" y="61"/>
                  <a:pt x="212" y="66"/>
                  <a:pt x="214" y="66"/>
                </a:cubicBezTo>
                <a:close/>
                <a:moveTo>
                  <a:pt x="108" y="114"/>
                </a:moveTo>
                <a:cubicBezTo>
                  <a:pt x="107" y="114"/>
                  <a:pt x="106" y="113"/>
                  <a:pt x="104" y="113"/>
                </a:cubicBezTo>
                <a:cubicBezTo>
                  <a:pt x="111" y="107"/>
                  <a:pt x="120" y="97"/>
                  <a:pt x="119" y="90"/>
                </a:cubicBezTo>
                <a:cubicBezTo>
                  <a:pt x="119" y="90"/>
                  <a:pt x="108" y="44"/>
                  <a:pt x="119" y="26"/>
                </a:cubicBezTo>
                <a:cubicBezTo>
                  <a:pt x="119" y="26"/>
                  <a:pt x="135" y="0"/>
                  <a:pt x="169" y="11"/>
                </a:cubicBezTo>
                <a:cubicBezTo>
                  <a:pt x="169" y="11"/>
                  <a:pt x="190" y="18"/>
                  <a:pt x="190" y="46"/>
                </a:cubicBezTo>
                <a:cubicBezTo>
                  <a:pt x="189" y="70"/>
                  <a:pt x="187" y="98"/>
                  <a:pt x="194" y="109"/>
                </a:cubicBezTo>
                <a:cubicBezTo>
                  <a:pt x="184" y="105"/>
                  <a:pt x="176" y="103"/>
                  <a:pt x="169" y="103"/>
                </a:cubicBezTo>
                <a:cubicBezTo>
                  <a:pt x="168" y="101"/>
                  <a:pt x="168" y="99"/>
                  <a:pt x="168" y="95"/>
                </a:cubicBezTo>
                <a:cubicBezTo>
                  <a:pt x="168" y="95"/>
                  <a:pt x="178" y="83"/>
                  <a:pt x="178" y="69"/>
                </a:cubicBezTo>
                <a:cubicBezTo>
                  <a:pt x="178" y="69"/>
                  <a:pt x="183" y="73"/>
                  <a:pt x="183" y="57"/>
                </a:cubicBezTo>
                <a:cubicBezTo>
                  <a:pt x="183" y="57"/>
                  <a:pt x="184" y="53"/>
                  <a:pt x="182" y="52"/>
                </a:cubicBezTo>
                <a:cubicBezTo>
                  <a:pt x="181" y="52"/>
                  <a:pt x="179" y="52"/>
                  <a:pt x="178" y="56"/>
                </a:cubicBezTo>
                <a:cubicBezTo>
                  <a:pt x="178" y="56"/>
                  <a:pt x="181" y="35"/>
                  <a:pt x="169" y="33"/>
                </a:cubicBezTo>
                <a:cubicBezTo>
                  <a:pt x="169" y="33"/>
                  <a:pt x="159" y="53"/>
                  <a:pt x="145" y="57"/>
                </a:cubicBezTo>
                <a:cubicBezTo>
                  <a:pt x="134" y="60"/>
                  <a:pt x="135" y="75"/>
                  <a:pt x="139" y="82"/>
                </a:cubicBezTo>
                <a:cubicBezTo>
                  <a:pt x="141" y="85"/>
                  <a:pt x="142" y="92"/>
                  <a:pt x="141" y="98"/>
                </a:cubicBezTo>
                <a:cubicBezTo>
                  <a:pt x="132" y="120"/>
                  <a:pt x="120" y="117"/>
                  <a:pt x="108" y="114"/>
                </a:cubicBezTo>
                <a:close/>
                <a:moveTo>
                  <a:pt x="192" y="360"/>
                </a:moveTo>
                <a:cubicBezTo>
                  <a:pt x="206" y="360"/>
                  <a:pt x="206" y="360"/>
                  <a:pt x="206" y="360"/>
                </a:cubicBezTo>
                <a:cubicBezTo>
                  <a:pt x="206" y="360"/>
                  <a:pt x="207" y="360"/>
                  <a:pt x="208" y="359"/>
                </a:cubicBezTo>
                <a:cubicBezTo>
                  <a:pt x="208" y="346"/>
                  <a:pt x="197" y="245"/>
                  <a:pt x="190" y="220"/>
                </a:cubicBezTo>
                <a:cubicBezTo>
                  <a:pt x="189" y="217"/>
                  <a:pt x="194" y="198"/>
                  <a:pt x="198" y="182"/>
                </a:cubicBezTo>
                <a:cubicBezTo>
                  <a:pt x="198" y="183"/>
                  <a:pt x="198" y="184"/>
                  <a:pt x="198" y="185"/>
                </a:cubicBezTo>
                <a:cubicBezTo>
                  <a:pt x="200" y="197"/>
                  <a:pt x="202" y="210"/>
                  <a:pt x="202" y="216"/>
                </a:cubicBezTo>
                <a:cubicBezTo>
                  <a:pt x="204" y="236"/>
                  <a:pt x="202" y="242"/>
                  <a:pt x="202" y="262"/>
                </a:cubicBezTo>
                <a:cubicBezTo>
                  <a:pt x="202" y="274"/>
                  <a:pt x="204" y="276"/>
                  <a:pt x="213" y="277"/>
                </a:cubicBezTo>
                <a:cubicBezTo>
                  <a:pt x="222" y="278"/>
                  <a:pt x="226" y="273"/>
                  <a:pt x="226" y="260"/>
                </a:cubicBezTo>
                <a:cubicBezTo>
                  <a:pt x="226" y="246"/>
                  <a:pt x="229" y="151"/>
                  <a:pt x="209" y="122"/>
                </a:cubicBezTo>
                <a:cubicBezTo>
                  <a:pt x="207" y="118"/>
                  <a:pt x="197" y="114"/>
                  <a:pt x="197" y="114"/>
                </a:cubicBezTo>
                <a:cubicBezTo>
                  <a:pt x="190" y="111"/>
                  <a:pt x="177" y="107"/>
                  <a:pt x="169" y="106"/>
                </a:cubicBezTo>
                <a:cubicBezTo>
                  <a:pt x="167" y="121"/>
                  <a:pt x="153" y="159"/>
                  <a:pt x="153" y="160"/>
                </a:cubicBezTo>
                <a:cubicBezTo>
                  <a:pt x="152" y="159"/>
                  <a:pt x="144" y="136"/>
                  <a:pt x="139" y="117"/>
                </a:cubicBezTo>
                <a:cubicBezTo>
                  <a:pt x="138" y="116"/>
                  <a:pt x="138" y="113"/>
                  <a:pt x="137" y="110"/>
                </a:cubicBezTo>
                <a:cubicBezTo>
                  <a:pt x="132" y="117"/>
                  <a:pt x="126" y="118"/>
                  <a:pt x="120" y="118"/>
                </a:cubicBezTo>
                <a:cubicBezTo>
                  <a:pt x="116" y="118"/>
                  <a:pt x="111" y="117"/>
                  <a:pt x="108" y="117"/>
                </a:cubicBezTo>
                <a:cubicBezTo>
                  <a:pt x="106" y="116"/>
                  <a:pt x="104" y="116"/>
                  <a:pt x="102" y="115"/>
                </a:cubicBezTo>
                <a:cubicBezTo>
                  <a:pt x="102" y="115"/>
                  <a:pt x="102" y="115"/>
                  <a:pt x="102" y="115"/>
                </a:cubicBezTo>
                <a:cubicBezTo>
                  <a:pt x="99" y="118"/>
                  <a:pt x="97" y="119"/>
                  <a:pt x="97" y="119"/>
                </a:cubicBezTo>
                <a:cubicBezTo>
                  <a:pt x="76" y="140"/>
                  <a:pt x="79" y="246"/>
                  <a:pt x="79" y="260"/>
                </a:cubicBezTo>
                <a:cubicBezTo>
                  <a:pt x="80" y="273"/>
                  <a:pt x="83" y="278"/>
                  <a:pt x="93" y="277"/>
                </a:cubicBezTo>
                <a:cubicBezTo>
                  <a:pt x="102" y="276"/>
                  <a:pt x="104" y="274"/>
                  <a:pt x="104" y="262"/>
                </a:cubicBezTo>
                <a:cubicBezTo>
                  <a:pt x="104" y="242"/>
                  <a:pt x="102" y="236"/>
                  <a:pt x="104" y="216"/>
                </a:cubicBezTo>
                <a:cubicBezTo>
                  <a:pt x="104" y="210"/>
                  <a:pt x="105" y="197"/>
                  <a:pt x="107" y="185"/>
                </a:cubicBezTo>
                <a:cubicBezTo>
                  <a:pt x="107" y="184"/>
                  <a:pt x="108" y="183"/>
                  <a:pt x="108" y="182"/>
                </a:cubicBezTo>
                <a:cubicBezTo>
                  <a:pt x="111" y="198"/>
                  <a:pt x="116" y="217"/>
                  <a:pt x="116" y="220"/>
                </a:cubicBezTo>
                <a:cubicBezTo>
                  <a:pt x="109" y="245"/>
                  <a:pt x="98" y="346"/>
                  <a:pt x="98" y="359"/>
                </a:cubicBezTo>
                <a:cubicBezTo>
                  <a:pt x="114" y="359"/>
                  <a:pt x="114" y="359"/>
                  <a:pt x="114" y="359"/>
                </a:cubicBezTo>
                <a:cubicBezTo>
                  <a:pt x="114" y="360"/>
                  <a:pt x="114" y="360"/>
                  <a:pt x="114" y="360"/>
                </a:cubicBezTo>
                <a:cubicBezTo>
                  <a:pt x="114" y="360"/>
                  <a:pt x="114" y="360"/>
                  <a:pt x="114" y="360"/>
                </a:cubicBezTo>
                <a:cubicBezTo>
                  <a:pt x="114" y="361"/>
                  <a:pt x="114" y="361"/>
                  <a:pt x="114" y="362"/>
                </a:cubicBezTo>
                <a:cubicBezTo>
                  <a:pt x="114" y="408"/>
                  <a:pt x="114" y="408"/>
                  <a:pt x="114" y="408"/>
                </a:cubicBezTo>
                <a:cubicBezTo>
                  <a:pt x="114" y="416"/>
                  <a:pt x="114" y="425"/>
                  <a:pt x="114" y="434"/>
                </a:cubicBezTo>
                <a:cubicBezTo>
                  <a:pt x="114" y="439"/>
                  <a:pt x="114" y="442"/>
                  <a:pt x="114" y="448"/>
                </a:cubicBezTo>
                <a:cubicBezTo>
                  <a:pt x="114" y="458"/>
                  <a:pt x="116" y="460"/>
                  <a:pt x="131" y="460"/>
                </a:cubicBezTo>
                <a:cubicBezTo>
                  <a:pt x="147" y="460"/>
                  <a:pt x="148" y="458"/>
                  <a:pt x="149" y="447"/>
                </a:cubicBezTo>
                <a:cubicBezTo>
                  <a:pt x="149" y="443"/>
                  <a:pt x="149" y="438"/>
                  <a:pt x="149" y="433"/>
                </a:cubicBezTo>
                <a:cubicBezTo>
                  <a:pt x="149" y="360"/>
                  <a:pt x="149" y="360"/>
                  <a:pt x="149" y="360"/>
                </a:cubicBezTo>
                <a:cubicBezTo>
                  <a:pt x="157" y="360"/>
                  <a:pt x="157" y="360"/>
                  <a:pt x="157" y="360"/>
                </a:cubicBezTo>
                <a:cubicBezTo>
                  <a:pt x="157" y="442"/>
                  <a:pt x="157" y="442"/>
                  <a:pt x="157" y="442"/>
                </a:cubicBezTo>
                <a:cubicBezTo>
                  <a:pt x="157" y="444"/>
                  <a:pt x="157" y="445"/>
                  <a:pt x="157" y="447"/>
                </a:cubicBezTo>
                <a:cubicBezTo>
                  <a:pt x="158" y="458"/>
                  <a:pt x="159" y="460"/>
                  <a:pt x="174" y="460"/>
                </a:cubicBezTo>
                <a:cubicBezTo>
                  <a:pt x="188" y="460"/>
                  <a:pt x="191" y="458"/>
                  <a:pt x="192" y="449"/>
                </a:cubicBezTo>
                <a:lnTo>
                  <a:pt x="192" y="360"/>
                </a:lnTo>
                <a:close/>
                <a:moveTo>
                  <a:pt x="194" y="109"/>
                </a:moveTo>
                <a:cubicBezTo>
                  <a:pt x="193" y="109"/>
                  <a:pt x="193" y="109"/>
                  <a:pt x="193" y="109"/>
                </a:cubicBezTo>
                <a:cubicBezTo>
                  <a:pt x="193" y="109"/>
                  <a:pt x="193" y="109"/>
                  <a:pt x="193" y="109"/>
                </a:cubicBezTo>
                <a:cubicBezTo>
                  <a:pt x="193" y="109"/>
                  <a:pt x="193" y="109"/>
                  <a:pt x="194" y="109"/>
                </a:cubicBezTo>
                <a:close/>
                <a:moveTo>
                  <a:pt x="320" y="150"/>
                </a:moveTo>
                <a:cubicBezTo>
                  <a:pt x="320" y="145"/>
                  <a:pt x="319" y="140"/>
                  <a:pt x="318" y="135"/>
                </a:cubicBezTo>
                <a:cubicBezTo>
                  <a:pt x="316" y="128"/>
                  <a:pt x="311" y="119"/>
                  <a:pt x="305" y="115"/>
                </a:cubicBezTo>
                <a:cubicBezTo>
                  <a:pt x="292" y="108"/>
                  <a:pt x="278" y="104"/>
                  <a:pt x="264" y="98"/>
                </a:cubicBezTo>
                <a:cubicBezTo>
                  <a:pt x="261" y="117"/>
                  <a:pt x="257" y="134"/>
                  <a:pt x="254" y="150"/>
                </a:cubicBezTo>
                <a:cubicBezTo>
                  <a:pt x="253" y="150"/>
                  <a:pt x="252" y="150"/>
                  <a:pt x="250" y="150"/>
                </a:cubicBezTo>
                <a:cubicBezTo>
                  <a:pt x="250" y="139"/>
                  <a:pt x="247" y="117"/>
                  <a:pt x="246" y="111"/>
                </a:cubicBezTo>
                <a:cubicBezTo>
                  <a:pt x="247" y="111"/>
                  <a:pt x="247" y="111"/>
                  <a:pt x="247" y="111"/>
                </a:cubicBezTo>
                <a:cubicBezTo>
                  <a:pt x="248" y="111"/>
                  <a:pt x="249" y="110"/>
                  <a:pt x="249" y="108"/>
                </a:cubicBezTo>
                <a:cubicBezTo>
                  <a:pt x="251" y="103"/>
                  <a:pt x="251" y="103"/>
                  <a:pt x="251" y="103"/>
                </a:cubicBezTo>
                <a:cubicBezTo>
                  <a:pt x="252" y="102"/>
                  <a:pt x="251" y="101"/>
                  <a:pt x="250" y="100"/>
                </a:cubicBezTo>
                <a:cubicBezTo>
                  <a:pt x="244" y="100"/>
                  <a:pt x="244" y="100"/>
                  <a:pt x="244" y="100"/>
                </a:cubicBezTo>
                <a:cubicBezTo>
                  <a:pt x="241" y="100"/>
                  <a:pt x="241" y="100"/>
                  <a:pt x="241" y="100"/>
                </a:cubicBezTo>
                <a:cubicBezTo>
                  <a:pt x="235" y="100"/>
                  <a:pt x="235" y="100"/>
                  <a:pt x="235" y="100"/>
                </a:cubicBezTo>
                <a:cubicBezTo>
                  <a:pt x="234" y="101"/>
                  <a:pt x="233" y="102"/>
                  <a:pt x="234" y="103"/>
                </a:cubicBezTo>
                <a:cubicBezTo>
                  <a:pt x="236" y="108"/>
                  <a:pt x="236" y="108"/>
                  <a:pt x="236" y="108"/>
                </a:cubicBezTo>
                <a:cubicBezTo>
                  <a:pt x="236" y="110"/>
                  <a:pt x="237" y="111"/>
                  <a:pt x="238" y="111"/>
                </a:cubicBezTo>
                <a:cubicBezTo>
                  <a:pt x="239" y="111"/>
                  <a:pt x="239" y="111"/>
                  <a:pt x="239" y="111"/>
                </a:cubicBezTo>
                <a:cubicBezTo>
                  <a:pt x="238" y="117"/>
                  <a:pt x="235" y="139"/>
                  <a:pt x="235" y="150"/>
                </a:cubicBezTo>
                <a:cubicBezTo>
                  <a:pt x="233" y="150"/>
                  <a:pt x="232" y="150"/>
                  <a:pt x="231" y="150"/>
                </a:cubicBezTo>
                <a:cubicBezTo>
                  <a:pt x="228" y="134"/>
                  <a:pt x="224" y="117"/>
                  <a:pt x="221" y="98"/>
                </a:cubicBezTo>
                <a:cubicBezTo>
                  <a:pt x="214" y="101"/>
                  <a:pt x="207" y="104"/>
                  <a:pt x="200" y="106"/>
                </a:cubicBezTo>
                <a:cubicBezTo>
                  <a:pt x="200" y="107"/>
                  <a:pt x="201" y="107"/>
                  <a:pt x="201" y="107"/>
                </a:cubicBezTo>
                <a:cubicBezTo>
                  <a:pt x="204" y="109"/>
                  <a:pt x="212" y="113"/>
                  <a:pt x="215" y="118"/>
                </a:cubicBezTo>
                <a:cubicBezTo>
                  <a:pt x="229" y="138"/>
                  <a:pt x="235" y="184"/>
                  <a:pt x="234" y="257"/>
                </a:cubicBezTo>
                <a:cubicBezTo>
                  <a:pt x="234" y="258"/>
                  <a:pt x="234" y="259"/>
                  <a:pt x="234" y="260"/>
                </a:cubicBezTo>
                <a:cubicBezTo>
                  <a:pt x="233" y="280"/>
                  <a:pt x="223" y="285"/>
                  <a:pt x="215" y="285"/>
                </a:cubicBezTo>
                <a:cubicBezTo>
                  <a:pt x="214" y="285"/>
                  <a:pt x="213" y="285"/>
                  <a:pt x="212" y="284"/>
                </a:cubicBezTo>
                <a:cubicBezTo>
                  <a:pt x="211" y="284"/>
                  <a:pt x="209" y="284"/>
                  <a:pt x="208" y="284"/>
                </a:cubicBezTo>
                <a:cubicBezTo>
                  <a:pt x="212" y="317"/>
                  <a:pt x="215" y="351"/>
                  <a:pt x="215" y="360"/>
                </a:cubicBezTo>
                <a:cubicBezTo>
                  <a:pt x="215" y="364"/>
                  <a:pt x="212" y="367"/>
                  <a:pt x="208" y="367"/>
                </a:cubicBezTo>
                <a:cubicBezTo>
                  <a:pt x="207" y="367"/>
                  <a:pt x="207" y="367"/>
                  <a:pt x="206" y="367"/>
                </a:cubicBezTo>
                <a:cubicBezTo>
                  <a:pt x="206" y="367"/>
                  <a:pt x="206" y="367"/>
                  <a:pt x="206" y="367"/>
                </a:cubicBezTo>
                <a:cubicBezTo>
                  <a:pt x="199" y="367"/>
                  <a:pt x="199" y="367"/>
                  <a:pt x="199" y="367"/>
                </a:cubicBezTo>
                <a:cubicBezTo>
                  <a:pt x="199" y="449"/>
                  <a:pt x="199" y="449"/>
                  <a:pt x="199" y="449"/>
                </a:cubicBezTo>
                <a:cubicBezTo>
                  <a:pt x="199" y="449"/>
                  <a:pt x="199" y="449"/>
                  <a:pt x="199" y="449"/>
                </a:cubicBezTo>
                <a:cubicBezTo>
                  <a:pt x="199" y="452"/>
                  <a:pt x="199" y="454"/>
                  <a:pt x="198" y="456"/>
                </a:cubicBezTo>
                <a:cubicBezTo>
                  <a:pt x="201" y="459"/>
                  <a:pt x="207" y="460"/>
                  <a:pt x="219" y="460"/>
                </a:cubicBezTo>
                <a:cubicBezTo>
                  <a:pt x="235" y="460"/>
                  <a:pt x="238" y="458"/>
                  <a:pt x="239" y="447"/>
                </a:cubicBezTo>
                <a:cubicBezTo>
                  <a:pt x="239" y="442"/>
                  <a:pt x="239" y="437"/>
                  <a:pt x="239" y="432"/>
                </a:cubicBezTo>
                <a:cubicBezTo>
                  <a:pt x="239" y="380"/>
                  <a:pt x="239" y="327"/>
                  <a:pt x="239" y="274"/>
                </a:cubicBezTo>
                <a:cubicBezTo>
                  <a:pt x="240" y="274"/>
                  <a:pt x="244" y="274"/>
                  <a:pt x="244" y="274"/>
                </a:cubicBezTo>
                <a:cubicBezTo>
                  <a:pt x="244" y="274"/>
                  <a:pt x="245" y="274"/>
                  <a:pt x="246" y="274"/>
                </a:cubicBezTo>
                <a:cubicBezTo>
                  <a:pt x="246" y="327"/>
                  <a:pt x="246" y="380"/>
                  <a:pt x="246" y="432"/>
                </a:cubicBezTo>
                <a:cubicBezTo>
                  <a:pt x="246" y="437"/>
                  <a:pt x="246" y="442"/>
                  <a:pt x="246" y="447"/>
                </a:cubicBezTo>
                <a:cubicBezTo>
                  <a:pt x="247" y="458"/>
                  <a:pt x="250" y="460"/>
                  <a:pt x="266" y="460"/>
                </a:cubicBezTo>
                <a:cubicBezTo>
                  <a:pt x="285" y="460"/>
                  <a:pt x="289" y="458"/>
                  <a:pt x="289" y="447"/>
                </a:cubicBezTo>
                <a:cubicBezTo>
                  <a:pt x="290" y="443"/>
                  <a:pt x="289" y="438"/>
                  <a:pt x="289" y="433"/>
                </a:cubicBezTo>
                <a:cubicBezTo>
                  <a:pt x="289" y="351"/>
                  <a:pt x="289" y="269"/>
                  <a:pt x="289" y="187"/>
                </a:cubicBezTo>
                <a:cubicBezTo>
                  <a:pt x="289" y="183"/>
                  <a:pt x="289" y="178"/>
                  <a:pt x="289" y="173"/>
                </a:cubicBezTo>
                <a:cubicBezTo>
                  <a:pt x="290" y="173"/>
                  <a:pt x="291" y="173"/>
                  <a:pt x="291" y="173"/>
                </a:cubicBezTo>
                <a:cubicBezTo>
                  <a:pt x="295" y="185"/>
                  <a:pt x="300" y="197"/>
                  <a:pt x="299" y="211"/>
                </a:cubicBezTo>
                <a:cubicBezTo>
                  <a:pt x="298" y="230"/>
                  <a:pt x="299" y="251"/>
                  <a:pt x="299" y="271"/>
                </a:cubicBezTo>
                <a:cubicBezTo>
                  <a:pt x="299" y="283"/>
                  <a:pt x="303" y="287"/>
                  <a:pt x="314" y="286"/>
                </a:cubicBezTo>
                <a:cubicBezTo>
                  <a:pt x="325" y="286"/>
                  <a:pt x="328" y="282"/>
                  <a:pt x="328" y="270"/>
                </a:cubicBezTo>
                <a:cubicBezTo>
                  <a:pt x="328" y="255"/>
                  <a:pt x="327" y="241"/>
                  <a:pt x="328" y="226"/>
                </a:cubicBezTo>
                <a:cubicBezTo>
                  <a:pt x="330" y="200"/>
                  <a:pt x="325" y="175"/>
                  <a:pt x="320" y="150"/>
                </a:cubicBezTo>
                <a:close/>
                <a:moveTo>
                  <a:pt x="107" y="437"/>
                </a:moveTo>
                <a:cubicBezTo>
                  <a:pt x="107" y="434"/>
                  <a:pt x="107" y="434"/>
                  <a:pt x="107" y="434"/>
                </a:cubicBezTo>
                <a:cubicBezTo>
                  <a:pt x="107" y="425"/>
                  <a:pt x="107" y="416"/>
                  <a:pt x="106" y="408"/>
                </a:cubicBezTo>
                <a:cubicBezTo>
                  <a:pt x="106" y="367"/>
                  <a:pt x="106" y="367"/>
                  <a:pt x="106" y="367"/>
                </a:cubicBezTo>
                <a:cubicBezTo>
                  <a:pt x="98" y="367"/>
                  <a:pt x="98" y="367"/>
                  <a:pt x="98" y="367"/>
                </a:cubicBezTo>
                <a:cubicBezTo>
                  <a:pt x="94" y="367"/>
                  <a:pt x="91" y="364"/>
                  <a:pt x="91" y="360"/>
                </a:cubicBezTo>
                <a:cubicBezTo>
                  <a:pt x="91" y="351"/>
                  <a:pt x="94" y="317"/>
                  <a:pt x="98" y="284"/>
                </a:cubicBezTo>
                <a:cubicBezTo>
                  <a:pt x="97" y="284"/>
                  <a:pt x="95" y="284"/>
                  <a:pt x="93" y="284"/>
                </a:cubicBezTo>
                <a:cubicBezTo>
                  <a:pt x="92" y="285"/>
                  <a:pt x="92" y="285"/>
                  <a:pt x="91" y="285"/>
                </a:cubicBezTo>
                <a:cubicBezTo>
                  <a:pt x="88" y="285"/>
                  <a:pt x="86" y="284"/>
                  <a:pt x="83" y="283"/>
                </a:cubicBezTo>
                <a:cubicBezTo>
                  <a:pt x="83" y="328"/>
                  <a:pt x="83" y="372"/>
                  <a:pt x="83" y="417"/>
                </a:cubicBezTo>
                <a:cubicBezTo>
                  <a:pt x="83" y="421"/>
                  <a:pt x="83" y="425"/>
                  <a:pt x="83" y="430"/>
                </a:cubicBezTo>
                <a:cubicBezTo>
                  <a:pt x="84" y="440"/>
                  <a:pt x="87" y="442"/>
                  <a:pt x="102" y="442"/>
                </a:cubicBezTo>
                <a:cubicBezTo>
                  <a:pt x="104" y="442"/>
                  <a:pt x="105" y="442"/>
                  <a:pt x="106" y="442"/>
                </a:cubicBezTo>
                <a:cubicBezTo>
                  <a:pt x="106" y="440"/>
                  <a:pt x="106" y="439"/>
                  <a:pt x="107" y="437"/>
                </a:cubicBezTo>
                <a:close/>
                <a:moveTo>
                  <a:pt x="54" y="82"/>
                </a:moveTo>
                <a:cubicBezTo>
                  <a:pt x="54" y="82"/>
                  <a:pt x="54" y="82"/>
                  <a:pt x="54" y="82"/>
                </a:cubicBezTo>
                <a:cubicBezTo>
                  <a:pt x="55" y="84"/>
                  <a:pt x="55" y="86"/>
                  <a:pt x="56" y="87"/>
                </a:cubicBezTo>
                <a:cubicBezTo>
                  <a:pt x="64" y="102"/>
                  <a:pt x="67" y="108"/>
                  <a:pt x="79" y="109"/>
                </a:cubicBezTo>
                <a:cubicBezTo>
                  <a:pt x="79" y="109"/>
                  <a:pt x="79" y="109"/>
                  <a:pt x="79" y="109"/>
                </a:cubicBezTo>
                <a:cubicBezTo>
                  <a:pt x="79" y="109"/>
                  <a:pt x="79" y="109"/>
                  <a:pt x="79" y="109"/>
                </a:cubicBezTo>
                <a:cubicBezTo>
                  <a:pt x="80" y="109"/>
                  <a:pt x="80" y="109"/>
                  <a:pt x="80" y="109"/>
                </a:cubicBezTo>
                <a:cubicBezTo>
                  <a:pt x="80" y="109"/>
                  <a:pt x="80" y="109"/>
                  <a:pt x="81" y="109"/>
                </a:cubicBezTo>
                <a:cubicBezTo>
                  <a:pt x="81" y="109"/>
                  <a:pt x="81" y="109"/>
                  <a:pt x="81" y="109"/>
                </a:cubicBezTo>
                <a:cubicBezTo>
                  <a:pt x="81" y="109"/>
                  <a:pt x="81" y="109"/>
                  <a:pt x="81" y="109"/>
                </a:cubicBezTo>
                <a:cubicBezTo>
                  <a:pt x="93" y="108"/>
                  <a:pt x="96" y="102"/>
                  <a:pt x="104" y="87"/>
                </a:cubicBezTo>
                <a:cubicBezTo>
                  <a:pt x="105" y="86"/>
                  <a:pt x="105" y="84"/>
                  <a:pt x="106" y="82"/>
                </a:cubicBezTo>
                <a:cubicBezTo>
                  <a:pt x="106" y="82"/>
                  <a:pt x="106" y="82"/>
                  <a:pt x="106" y="82"/>
                </a:cubicBezTo>
                <a:cubicBezTo>
                  <a:pt x="107" y="82"/>
                  <a:pt x="108" y="80"/>
                  <a:pt x="109" y="77"/>
                </a:cubicBezTo>
                <a:cubicBezTo>
                  <a:pt x="108" y="71"/>
                  <a:pt x="107" y="63"/>
                  <a:pt x="107" y="55"/>
                </a:cubicBezTo>
                <a:cubicBezTo>
                  <a:pt x="103" y="38"/>
                  <a:pt x="93" y="31"/>
                  <a:pt x="81" y="31"/>
                </a:cubicBezTo>
                <a:cubicBezTo>
                  <a:pt x="81" y="31"/>
                  <a:pt x="81" y="31"/>
                  <a:pt x="81" y="31"/>
                </a:cubicBezTo>
                <a:cubicBezTo>
                  <a:pt x="81" y="31"/>
                  <a:pt x="81" y="31"/>
                  <a:pt x="81" y="31"/>
                </a:cubicBezTo>
                <a:cubicBezTo>
                  <a:pt x="80" y="31"/>
                  <a:pt x="80" y="31"/>
                  <a:pt x="80" y="31"/>
                </a:cubicBezTo>
                <a:cubicBezTo>
                  <a:pt x="80" y="31"/>
                  <a:pt x="80" y="31"/>
                  <a:pt x="79" y="31"/>
                </a:cubicBezTo>
                <a:cubicBezTo>
                  <a:pt x="79" y="31"/>
                  <a:pt x="79" y="31"/>
                  <a:pt x="79" y="31"/>
                </a:cubicBezTo>
                <a:cubicBezTo>
                  <a:pt x="79" y="31"/>
                  <a:pt x="79" y="31"/>
                  <a:pt x="79" y="31"/>
                </a:cubicBezTo>
                <a:cubicBezTo>
                  <a:pt x="65" y="31"/>
                  <a:pt x="54" y="40"/>
                  <a:pt x="52" y="61"/>
                </a:cubicBezTo>
                <a:cubicBezTo>
                  <a:pt x="52" y="61"/>
                  <a:pt x="51" y="61"/>
                  <a:pt x="51" y="62"/>
                </a:cubicBezTo>
                <a:cubicBezTo>
                  <a:pt x="50" y="63"/>
                  <a:pt x="49" y="69"/>
                  <a:pt x="50" y="72"/>
                </a:cubicBezTo>
                <a:cubicBezTo>
                  <a:pt x="50" y="77"/>
                  <a:pt x="52" y="82"/>
                  <a:pt x="54" y="82"/>
                </a:cubicBezTo>
                <a:close/>
                <a:moveTo>
                  <a:pt x="77" y="278"/>
                </a:moveTo>
                <a:cubicBezTo>
                  <a:pt x="74" y="275"/>
                  <a:pt x="72" y="269"/>
                  <a:pt x="72" y="260"/>
                </a:cubicBezTo>
                <a:cubicBezTo>
                  <a:pt x="72" y="260"/>
                  <a:pt x="72" y="258"/>
                  <a:pt x="72" y="257"/>
                </a:cubicBezTo>
                <a:cubicBezTo>
                  <a:pt x="71" y="192"/>
                  <a:pt x="75" y="150"/>
                  <a:pt x="84" y="127"/>
                </a:cubicBezTo>
                <a:cubicBezTo>
                  <a:pt x="83" y="125"/>
                  <a:pt x="83" y="123"/>
                  <a:pt x="83" y="122"/>
                </a:cubicBezTo>
                <a:cubicBezTo>
                  <a:pt x="84" y="122"/>
                  <a:pt x="84" y="122"/>
                  <a:pt x="84" y="122"/>
                </a:cubicBezTo>
                <a:cubicBezTo>
                  <a:pt x="85" y="122"/>
                  <a:pt x="86" y="122"/>
                  <a:pt x="86" y="120"/>
                </a:cubicBezTo>
                <a:cubicBezTo>
                  <a:pt x="88" y="115"/>
                  <a:pt x="88" y="115"/>
                  <a:pt x="88" y="115"/>
                </a:cubicBezTo>
                <a:cubicBezTo>
                  <a:pt x="88" y="114"/>
                  <a:pt x="88" y="113"/>
                  <a:pt x="86" y="113"/>
                </a:cubicBezTo>
                <a:cubicBezTo>
                  <a:pt x="81" y="113"/>
                  <a:pt x="81" y="113"/>
                  <a:pt x="81" y="113"/>
                </a:cubicBezTo>
                <a:cubicBezTo>
                  <a:pt x="79" y="113"/>
                  <a:pt x="79" y="113"/>
                  <a:pt x="79" y="113"/>
                </a:cubicBezTo>
                <a:cubicBezTo>
                  <a:pt x="74" y="113"/>
                  <a:pt x="74" y="113"/>
                  <a:pt x="74" y="113"/>
                </a:cubicBezTo>
                <a:cubicBezTo>
                  <a:pt x="72" y="113"/>
                  <a:pt x="72" y="114"/>
                  <a:pt x="72" y="115"/>
                </a:cubicBezTo>
                <a:cubicBezTo>
                  <a:pt x="74" y="120"/>
                  <a:pt x="74" y="120"/>
                  <a:pt x="74" y="120"/>
                </a:cubicBezTo>
                <a:cubicBezTo>
                  <a:pt x="74" y="122"/>
                  <a:pt x="75" y="122"/>
                  <a:pt x="76" y="122"/>
                </a:cubicBezTo>
                <a:cubicBezTo>
                  <a:pt x="77" y="122"/>
                  <a:pt x="77" y="122"/>
                  <a:pt x="77" y="122"/>
                </a:cubicBezTo>
                <a:cubicBezTo>
                  <a:pt x="76" y="128"/>
                  <a:pt x="73" y="149"/>
                  <a:pt x="73" y="158"/>
                </a:cubicBezTo>
                <a:cubicBezTo>
                  <a:pt x="72" y="159"/>
                  <a:pt x="70" y="159"/>
                  <a:pt x="69" y="159"/>
                </a:cubicBezTo>
                <a:cubicBezTo>
                  <a:pt x="66" y="143"/>
                  <a:pt x="63" y="128"/>
                  <a:pt x="60" y="111"/>
                </a:cubicBezTo>
                <a:cubicBezTo>
                  <a:pt x="47" y="116"/>
                  <a:pt x="34" y="120"/>
                  <a:pt x="23" y="127"/>
                </a:cubicBezTo>
                <a:cubicBezTo>
                  <a:pt x="17" y="130"/>
                  <a:pt x="13" y="138"/>
                  <a:pt x="11" y="145"/>
                </a:cubicBezTo>
                <a:cubicBezTo>
                  <a:pt x="10" y="149"/>
                  <a:pt x="9" y="154"/>
                  <a:pt x="9" y="159"/>
                </a:cubicBezTo>
                <a:cubicBezTo>
                  <a:pt x="4" y="182"/>
                  <a:pt x="0" y="204"/>
                  <a:pt x="2" y="228"/>
                </a:cubicBezTo>
                <a:cubicBezTo>
                  <a:pt x="3" y="241"/>
                  <a:pt x="2" y="254"/>
                  <a:pt x="2" y="268"/>
                </a:cubicBezTo>
                <a:cubicBezTo>
                  <a:pt x="2" y="279"/>
                  <a:pt x="5" y="283"/>
                  <a:pt x="15" y="283"/>
                </a:cubicBezTo>
                <a:cubicBezTo>
                  <a:pt x="25" y="283"/>
                  <a:pt x="28" y="280"/>
                  <a:pt x="28" y="269"/>
                </a:cubicBezTo>
                <a:cubicBezTo>
                  <a:pt x="28" y="250"/>
                  <a:pt x="29" y="232"/>
                  <a:pt x="28" y="214"/>
                </a:cubicBezTo>
                <a:cubicBezTo>
                  <a:pt x="27" y="202"/>
                  <a:pt x="32" y="191"/>
                  <a:pt x="35" y="179"/>
                </a:cubicBezTo>
                <a:cubicBezTo>
                  <a:pt x="36" y="179"/>
                  <a:pt x="37" y="179"/>
                  <a:pt x="37" y="179"/>
                </a:cubicBezTo>
                <a:cubicBezTo>
                  <a:pt x="37" y="184"/>
                  <a:pt x="37" y="188"/>
                  <a:pt x="37" y="193"/>
                </a:cubicBezTo>
                <a:cubicBezTo>
                  <a:pt x="37" y="267"/>
                  <a:pt x="37" y="342"/>
                  <a:pt x="37" y="417"/>
                </a:cubicBezTo>
                <a:cubicBezTo>
                  <a:pt x="37" y="421"/>
                  <a:pt x="37" y="426"/>
                  <a:pt x="37" y="430"/>
                </a:cubicBezTo>
                <a:cubicBezTo>
                  <a:pt x="38" y="440"/>
                  <a:pt x="41" y="442"/>
                  <a:pt x="58" y="442"/>
                </a:cubicBezTo>
                <a:cubicBezTo>
                  <a:pt x="73" y="442"/>
                  <a:pt x="76" y="440"/>
                  <a:pt x="77" y="430"/>
                </a:cubicBezTo>
                <a:cubicBezTo>
                  <a:pt x="77" y="425"/>
                  <a:pt x="77" y="421"/>
                  <a:pt x="77" y="417"/>
                </a:cubicBezTo>
                <a:cubicBezTo>
                  <a:pt x="77" y="371"/>
                  <a:pt x="77" y="324"/>
                  <a:pt x="77" y="2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54" name="Freeform 43"/>
          <p:cNvSpPr>
            <a:spLocks noEditPoints="1"/>
          </p:cNvSpPr>
          <p:nvPr/>
        </p:nvSpPr>
        <p:spPr bwMode="auto">
          <a:xfrm>
            <a:off x="3700573" y="1457185"/>
            <a:ext cx="393410" cy="370005"/>
          </a:xfrm>
          <a:custGeom>
            <a:avLst/>
            <a:gdLst>
              <a:gd name="T0" fmla="*/ 83 w 442"/>
              <a:gd name="T1" fmla="*/ 0 h 415"/>
              <a:gd name="T2" fmla="*/ 359 w 442"/>
              <a:gd name="T3" fmla="*/ 0 h 415"/>
              <a:gd name="T4" fmla="*/ 401 w 442"/>
              <a:gd name="T5" fmla="*/ 41 h 415"/>
              <a:gd name="T6" fmla="*/ 401 w 442"/>
              <a:gd name="T7" fmla="*/ 221 h 415"/>
              <a:gd name="T8" fmla="*/ 359 w 442"/>
              <a:gd name="T9" fmla="*/ 262 h 415"/>
              <a:gd name="T10" fmla="*/ 83 w 442"/>
              <a:gd name="T11" fmla="*/ 262 h 415"/>
              <a:gd name="T12" fmla="*/ 41 w 442"/>
              <a:gd name="T13" fmla="*/ 221 h 415"/>
              <a:gd name="T14" fmla="*/ 41 w 442"/>
              <a:gd name="T15" fmla="*/ 41 h 415"/>
              <a:gd name="T16" fmla="*/ 83 w 442"/>
              <a:gd name="T17" fmla="*/ 0 h 415"/>
              <a:gd name="T18" fmla="*/ 83 w 442"/>
              <a:gd name="T19" fmla="*/ 290 h 415"/>
              <a:gd name="T20" fmla="*/ 359 w 442"/>
              <a:gd name="T21" fmla="*/ 290 h 415"/>
              <a:gd name="T22" fmla="*/ 379 w 442"/>
              <a:gd name="T23" fmla="*/ 298 h 415"/>
              <a:gd name="T24" fmla="*/ 434 w 442"/>
              <a:gd name="T25" fmla="*/ 354 h 415"/>
              <a:gd name="T26" fmla="*/ 442 w 442"/>
              <a:gd name="T27" fmla="*/ 373 h 415"/>
              <a:gd name="T28" fmla="*/ 442 w 442"/>
              <a:gd name="T29" fmla="*/ 387 h 415"/>
              <a:gd name="T30" fmla="*/ 415 w 442"/>
              <a:gd name="T31" fmla="*/ 415 h 415"/>
              <a:gd name="T32" fmla="*/ 28 w 442"/>
              <a:gd name="T33" fmla="*/ 415 h 415"/>
              <a:gd name="T34" fmla="*/ 0 w 442"/>
              <a:gd name="T35" fmla="*/ 387 h 415"/>
              <a:gd name="T36" fmla="*/ 0 w 442"/>
              <a:gd name="T37" fmla="*/ 373 h 415"/>
              <a:gd name="T38" fmla="*/ 8 w 442"/>
              <a:gd name="T39" fmla="*/ 353 h 415"/>
              <a:gd name="T40" fmla="*/ 63 w 442"/>
              <a:gd name="T41" fmla="*/ 298 h 415"/>
              <a:gd name="T42" fmla="*/ 83 w 442"/>
              <a:gd name="T43" fmla="*/ 290 h 415"/>
              <a:gd name="T44" fmla="*/ 180 w 442"/>
              <a:gd name="T45" fmla="*/ 359 h 415"/>
              <a:gd name="T46" fmla="*/ 166 w 442"/>
              <a:gd name="T47" fmla="*/ 373 h 415"/>
              <a:gd name="T48" fmla="*/ 180 w 442"/>
              <a:gd name="T49" fmla="*/ 387 h 415"/>
              <a:gd name="T50" fmla="*/ 263 w 442"/>
              <a:gd name="T51" fmla="*/ 387 h 415"/>
              <a:gd name="T52" fmla="*/ 276 w 442"/>
              <a:gd name="T53" fmla="*/ 373 h 415"/>
              <a:gd name="T54" fmla="*/ 263 w 442"/>
              <a:gd name="T55" fmla="*/ 359 h 415"/>
              <a:gd name="T56" fmla="*/ 180 w 442"/>
              <a:gd name="T57" fmla="*/ 359 h 415"/>
              <a:gd name="T58" fmla="*/ 83 w 442"/>
              <a:gd name="T59" fmla="*/ 41 h 415"/>
              <a:gd name="T60" fmla="*/ 83 w 442"/>
              <a:gd name="T61" fmla="*/ 221 h 415"/>
              <a:gd name="T62" fmla="*/ 359 w 442"/>
              <a:gd name="T63" fmla="*/ 221 h 415"/>
              <a:gd name="T64" fmla="*/ 359 w 442"/>
              <a:gd name="T65" fmla="*/ 41 h 415"/>
              <a:gd name="T66" fmla="*/ 83 w 442"/>
              <a:gd name="T67" fmla="*/ 41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2" h="415">
                <a:moveTo>
                  <a:pt x="83" y="0"/>
                </a:moveTo>
                <a:cubicBezTo>
                  <a:pt x="359" y="0"/>
                  <a:pt x="359" y="0"/>
                  <a:pt x="359" y="0"/>
                </a:cubicBezTo>
                <a:cubicBezTo>
                  <a:pt x="382" y="0"/>
                  <a:pt x="401" y="18"/>
                  <a:pt x="401" y="41"/>
                </a:cubicBezTo>
                <a:cubicBezTo>
                  <a:pt x="401" y="221"/>
                  <a:pt x="401" y="221"/>
                  <a:pt x="401" y="221"/>
                </a:cubicBezTo>
                <a:cubicBezTo>
                  <a:pt x="401" y="244"/>
                  <a:pt x="382" y="262"/>
                  <a:pt x="359" y="262"/>
                </a:cubicBezTo>
                <a:cubicBezTo>
                  <a:pt x="83" y="262"/>
                  <a:pt x="83" y="262"/>
                  <a:pt x="83" y="262"/>
                </a:cubicBezTo>
                <a:cubicBezTo>
                  <a:pt x="60" y="262"/>
                  <a:pt x="41" y="244"/>
                  <a:pt x="41" y="221"/>
                </a:cubicBezTo>
                <a:cubicBezTo>
                  <a:pt x="41" y="41"/>
                  <a:pt x="41" y="41"/>
                  <a:pt x="41" y="41"/>
                </a:cubicBezTo>
                <a:cubicBezTo>
                  <a:pt x="41" y="18"/>
                  <a:pt x="60" y="0"/>
                  <a:pt x="83" y="0"/>
                </a:cubicBezTo>
                <a:close/>
                <a:moveTo>
                  <a:pt x="83" y="290"/>
                </a:moveTo>
                <a:cubicBezTo>
                  <a:pt x="359" y="290"/>
                  <a:pt x="359" y="290"/>
                  <a:pt x="359" y="290"/>
                </a:cubicBezTo>
                <a:cubicBezTo>
                  <a:pt x="367" y="290"/>
                  <a:pt x="374" y="293"/>
                  <a:pt x="379" y="298"/>
                </a:cubicBezTo>
                <a:cubicBezTo>
                  <a:pt x="434" y="354"/>
                  <a:pt x="434" y="354"/>
                  <a:pt x="434" y="354"/>
                </a:cubicBezTo>
                <a:cubicBezTo>
                  <a:pt x="440" y="359"/>
                  <a:pt x="442" y="366"/>
                  <a:pt x="442" y="373"/>
                </a:cubicBezTo>
                <a:cubicBezTo>
                  <a:pt x="442" y="387"/>
                  <a:pt x="442" y="387"/>
                  <a:pt x="442" y="387"/>
                </a:cubicBezTo>
                <a:cubicBezTo>
                  <a:pt x="442" y="402"/>
                  <a:pt x="430" y="415"/>
                  <a:pt x="415" y="415"/>
                </a:cubicBezTo>
                <a:cubicBezTo>
                  <a:pt x="28" y="415"/>
                  <a:pt x="28" y="415"/>
                  <a:pt x="28" y="415"/>
                </a:cubicBezTo>
                <a:cubicBezTo>
                  <a:pt x="12" y="415"/>
                  <a:pt x="0" y="402"/>
                  <a:pt x="0" y="387"/>
                </a:cubicBezTo>
                <a:cubicBezTo>
                  <a:pt x="0" y="373"/>
                  <a:pt x="0" y="373"/>
                  <a:pt x="0" y="373"/>
                </a:cubicBezTo>
                <a:cubicBezTo>
                  <a:pt x="0" y="365"/>
                  <a:pt x="3" y="358"/>
                  <a:pt x="8" y="353"/>
                </a:cubicBezTo>
                <a:cubicBezTo>
                  <a:pt x="63" y="298"/>
                  <a:pt x="63" y="298"/>
                  <a:pt x="63" y="298"/>
                </a:cubicBezTo>
                <a:cubicBezTo>
                  <a:pt x="68" y="293"/>
                  <a:pt x="76" y="290"/>
                  <a:pt x="83" y="290"/>
                </a:cubicBezTo>
                <a:close/>
                <a:moveTo>
                  <a:pt x="180" y="359"/>
                </a:moveTo>
                <a:cubicBezTo>
                  <a:pt x="172" y="359"/>
                  <a:pt x="166" y="365"/>
                  <a:pt x="166" y="373"/>
                </a:cubicBezTo>
                <a:cubicBezTo>
                  <a:pt x="166" y="381"/>
                  <a:pt x="172" y="387"/>
                  <a:pt x="180" y="387"/>
                </a:cubicBezTo>
                <a:cubicBezTo>
                  <a:pt x="263" y="387"/>
                  <a:pt x="263" y="387"/>
                  <a:pt x="263" y="387"/>
                </a:cubicBezTo>
                <a:cubicBezTo>
                  <a:pt x="270" y="387"/>
                  <a:pt x="276" y="381"/>
                  <a:pt x="276" y="373"/>
                </a:cubicBezTo>
                <a:cubicBezTo>
                  <a:pt x="276" y="365"/>
                  <a:pt x="270" y="359"/>
                  <a:pt x="263" y="359"/>
                </a:cubicBezTo>
                <a:cubicBezTo>
                  <a:pt x="180" y="359"/>
                  <a:pt x="180" y="359"/>
                  <a:pt x="180" y="359"/>
                </a:cubicBezTo>
                <a:close/>
                <a:moveTo>
                  <a:pt x="83" y="41"/>
                </a:moveTo>
                <a:cubicBezTo>
                  <a:pt x="83" y="221"/>
                  <a:pt x="83" y="221"/>
                  <a:pt x="83" y="221"/>
                </a:cubicBezTo>
                <a:cubicBezTo>
                  <a:pt x="359" y="221"/>
                  <a:pt x="359" y="221"/>
                  <a:pt x="359" y="221"/>
                </a:cubicBezTo>
                <a:cubicBezTo>
                  <a:pt x="359" y="41"/>
                  <a:pt x="359" y="41"/>
                  <a:pt x="359" y="41"/>
                </a:cubicBezTo>
                <a:lnTo>
                  <a:pt x="83" y="4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55" name="Freeform 39"/>
          <p:cNvSpPr>
            <a:spLocks noEditPoints="1"/>
          </p:cNvSpPr>
          <p:nvPr/>
        </p:nvSpPr>
        <p:spPr bwMode="auto">
          <a:xfrm>
            <a:off x="3709046" y="2348552"/>
            <a:ext cx="376465" cy="258754"/>
          </a:xfrm>
          <a:custGeom>
            <a:avLst/>
            <a:gdLst>
              <a:gd name="T0" fmla="*/ 222 w 444"/>
              <a:gd name="T1" fmla="*/ 69 h 305"/>
              <a:gd name="T2" fmla="*/ 139 w 444"/>
              <a:gd name="T3" fmla="*/ 152 h 305"/>
              <a:gd name="T4" fmla="*/ 222 w 444"/>
              <a:gd name="T5" fmla="*/ 236 h 305"/>
              <a:gd name="T6" fmla="*/ 306 w 444"/>
              <a:gd name="T7" fmla="*/ 152 h 305"/>
              <a:gd name="T8" fmla="*/ 222 w 444"/>
              <a:gd name="T9" fmla="*/ 69 h 305"/>
              <a:gd name="T10" fmla="*/ 222 w 444"/>
              <a:gd name="T11" fmla="*/ 194 h 305"/>
              <a:gd name="T12" fmla="*/ 181 w 444"/>
              <a:gd name="T13" fmla="*/ 152 h 305"/>
              <a:gd name="T14" fmla="*/ 222 w 444"/>
              <a:gd name="T15" fmla="*/ 111 h 305"/>
              <a:gd name="T16" fmla="*/ 264 w 444"/>
              <a:gd name="T17" fmla="*/ 152 h 305"/>
              <a:gd name="T18" fmla="*/ 222 w 444"/>
              <a:gd name="T19" fmla="*/ 194 h 305"/>
              <a:gd name="T20" fmla="*/ 444 w 444"/>
              <a:gd name="T21" fmla="*/ 147 h 305"/>
              <a:gd name="T22" fmla="*/ 222 w 444"/>
              <a:gd name="T23" fmla="*/ 0 h 305"/>
              <a:gd name="T24" fmla="*/ 1 w 444"/>
              <a:gd name="T25" fmla="*/ 147 h 305"/>
              <a:gd name="T26" fmla="*/ 0 w 444"/>
              <a:gd name="T27" fmla="*/ 152 h 305"/>
              <a:gd name="T28" fmla="*/ 1 w 444"/>
              <a:gd name="T29" fmla="*/ 157 h 305"/>
              <a:gd name="T30" fmla="*/ 222 w 444"/>
              <a:gd name="T31" fmla="*/ 305 h 305"/>
              <a:gd name="T32" fmla="*/ 444 w 444"/>
              <a:gd name="T33" fmla="*/ 157 h 305"/>
              <a:gd name="T34" fmla="*/ 444 w 444"/>
              <a:gd name="T35" fmla="*/ 152 h 305"/>
              <a:gd name="T36" fmla="*/ 444 w 444"/>
              <a:gd name="T37" fmla="*/ 147 h 305"/>
              <a:gd name="T38" fmla="*/ 222 w 444"/>
              <a:gd name="T39" fmla="*/ 263 h 305"/>
              <a:gd name="T40" fmla="*/ 111 w 444"/>
              <a:gd name="T41" fmla="*/ 152 h 305"/>
              <a:gd name="T42" fmla="*/ 222 w 444"/>
              <a:gd name="T43" fmla="*/ 41 h 305"/>
              <a:gd name="T44" fmla="*/ 333 w 444"/>
              <a:gd name="T45" fmla="*/ 152 h 305"/>
              <a:gd name="T46" fmla="*/ 222 w 444"/>
              <a:gd name="T47" fmla="*/ 26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4" h="305">
                <a:moveTo>
                  <a:pt x="222" y="69"/>
                </a:moveTo>
                <a:cubicBezTo>
                  <a:pt x="176" y="69"/>
                  <a:pt x="139" y="106"/>
                  <a:pt x="139" y="152"/>
                </a:cubicBezTo>
                <a:cubicBezTo>
                  <a:pt x="139" y="198"/>
                  <a:pt x="176" y="236"/>
                  <a:pt x="222" y="236"/>
                </a:cubicBezTo>
                <a:cubicBezTo>
                  <a:pt x="268" y="236"/>
                  <a:pt x="306" y="198"/>
                  <a:pt x="306" y="152"/>
                </a:cubicBezTo>
                <a:cubicBezTo>
                  <a:pt x="306" y="106"/>
                  <a:pt x="268" y="69"/>
                  <a:pt x="222" y="69"/>
                </a:cubicBezTo>
                <a:close/>
                <a:moveTo>
                  <a:pt x="222" y="194"/>
                </a:moveTo>
                <a:cubicBezTo>
                  <a:pt x="199" y="194"/>
                  <a:pt x="181" y="175"/>
                  <a:pt x="181" y="152"/>
                </a:cubicBezTo>
                <a:cubicBezTo>
                  <a:pt x="181" y="129"/>
                  <a:pt x="199" y="111"/>
                  <a:pt x="222" y="111"/>
                </a:cubicBezTo>
                <a:cubicBezTo>
                  <a:pt x="245" y="111"/>
                  <a:pt x="264" y="129"/>
                  <a:pt x="264" y="152"/>
                </a:cubicBezTo>
                <a:cubicBezTo>
                  <a:pt x="264" y="175"/>
                  <a:pt x="245" y="194"/>
                  <a:pt x="222" y="194"/>
                </a:cubicBezTo>
                <a:close/>
                <a:moveTo>
                  <a:pt x="444" y="147"/>
                </a:moveTo>
                <a:cubicBezTo>
                  <a:pt x="410" y="59"/>
                  <a:pt x="320" y="0"/>
                  <a:pt x="222" y="0"/>
                </a:cubicBezTo>
                <a:cubicBezTo>
                  <a:pt x="125" y="0"/>
                  <a:pt x="35" y="59"/>
                  <a:pt x="1" y="147"/>
                </a:cubicBezTo>
                <a:cubicBezTo>
                  <a:pt x="1" y="149"/>
                  <a:pt x="0" y="151"/>
                  <a:pt x="0" y="152"/>
                </a:cubicBezTo>
                <a:cubicBezTo>
                  <a:pt x="0" y="154"/>
                  <a:pt x="1" y="156"/>
                  <a:pt x="1" y="157"/>
                </a:cubicBezTo>
                <a:cubicBezTo>
                  <a:pt x="35" y="245"/>
                  <a:pt x="125" y="305"/>
                  <a:pt x="222" y="305"/>
                </a:cubicBezTo>
                <a:cubicBezTo>
                  <a:pt x="320" y="305"/>
                  <a:pt x="410" y="245"/>
                  <a:pt x="444" y="157"/>
                </a:cubicBezTo>
                <a:cubicBezTo>
                  <a:pt x="444" y="156"/>
                  <a:pt x="444" y="154"/>
                  <a:pt x="444" y="152"/>
                </a:cubicBezTo>
                <a:cubicBezTo>
                  <a:pt x="444" y="151"/>
                  <a:pt x="444" y="149"/>
                  <a:pt x="444" y="147"/>
                </a:cubicBezTo>
                <a:close/>
                <a:moveTo>
                  <a:pt x="222" y="263"/>
                </a:moveTo>
                <a:cubicBezTo>
                  <a:pt x="161" y="263"/>
                  <a:pt x="111" y="214"/>
                  <a:pt x="111" y="152"/>
                </a:cubicBezTo>
                <a:cubicBezTo>
                  <a:pt x="111" y="91"/>
                  <a:pt x="161" y="41"/>
                  <a:pt x="222" y="41"/>
                </a:cubicBezTo>
                <a:cubicBezTo>
                  <a:pt x="284" y="41"/>
                  <a:pt x="333" y="91"/>
                  <a:pt x="333" y="152"/>
                </a:cubicBezTo>
                <a:cubicBezTo>
                  <a:pt x="333" y="214"/>
                  <a:pt x="284" y="263"/>
                  <a:pt x="222" y="26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nvGrpSpPr>
          <p:cNvPr id="56" name="Group 2059"/>
          <p:cNvGrpSpPr/>
          <p:nvPr/>
        </p:nvGrpSpPr>
        <p:grpSpPr>
          <a:xfrm>
            <a:off x="3718352" y="3140577"/>
            <a:ext cx="357853" cy="357352"/>
            <a:chOff x="7118350" y="3086100"/>
            <a:chExt cx="1135063" cy="1133475"/>
          </a:xfrm>
          <a:solidFill>
            <a:schemeClr val="accent3"/>
          </a:solidFill>
        </p:grpSpPr>
        <p:sp>
          <p:nvSpPr>
            <p:cNvPr id="57" name="Freeform 51"/>
            <p:cNvSpPr>
              <a:spLocks noEditPoints="1"/>
            </p:cNvSpPr>
            <p:nvPr/>
          </p:nvSpPr>
          <p:spPr bwMode="auto">
            <a:xfrm>
              <a:off x="7296150" y="3260725"/>
              <a:ext cx="779463" cy="781050"/>
            </a:xfrm>
            <a:custGeom>
              <a:avLst/>
              <a:gdLst>
                <a:gd name="T0" fmla="*/ 152 w 303"/>
                <a:gd name="T1" fmla="*/ 0 h 303"/>
                <a:gd name="T2" fmla="*/ 0 w 303"/>
                <a:gd name="T3" fmla="*/ 152 h 303"/>
                <a:gd name="T4" fmla="*/ 152 w 303"/>
                <a:gd name="T5" fmla="*/ 303 h 303"/>
                <a:gd name="T6" fmla="*/ 303 w 303"/>
                <a:gd name="T7" fmla="*/ 152 h 303"/>
                <a:gd name="T8" fmla="*/ 152 w 303"/>
                <a:gd name="T9" fmla="*/ 0 h 303"/>
                <a:gd name="T10" fmla="*/ 214 w 303"/>
                <a:gd name="T11" fmla="*/ 172 h 303"/>
                <a:gd name="T12" fmla="*/ 152 w 303"/>
                <a:gd name="T13" fmla="*/ 172 h 303"/>
                <a:gd name="T14" fmla="*/ 131 w 303"/>
                <a:gd name="T15" fmla="*/ 152 h 303"/>
                <a:gd name="T16" fmla="*/ 131 w 303"/>
                <a:gd name="T17" fmla="*/ 62 h 303"/>
                <a:gd name="T18" fmla="*/ 152 w 303"/>
                <a:gd name="T19" fmla="*/ 42 h 303"/>
                <a:gd name="T20" fmla="*/ 172 w 303"/>
                <a:gd name="T21" fmla="*/ 62 h 303"/>
                <a:gd name="T22" fmla="*/ 172 w 303"/>
                <a:gd name="T23" fmla="*/ 131 h 303"/>
                <a:gd name="T24" fmla="*/ 214 w 303"/>
                <a:gd name="T25" fmla="*/ 131 h 303"/>
                <a:gd name="T26" fmla="*/ 234 w 303"/>
                <a:gd name="T27" fmla="*/ 152 h 303"/>
                <a:gd name="T28" fmla="*/ 214 w 303"/>
                <a:gd name="T29" fmla="*/ 17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303">
                  <a:moveTo>
                    <a:pt x="152" y="0"/>
                  </a:moveTo>
                  <a:cubicBezTo>
                    <a:pt x="68" y="0"/>
                    <a:pt x="0" y="68"/>
                    <a:pt x="0" y="152"/>
                  </a:cubicBezTo>
                  <a:cubicBezTo>
                    <a:pt x="0" y="235"/>
                    <a:pt x="68" y="303"/>
                    <a:pt x="152" y="303"/>
                  </a:cubicBezTo>
                  <a:cubicBezTo>
                    <a:pt x="235" y="303"/>
                    <a:pt x="303" y="235"/>
                    <a:pt x="303" y="152"/>
                  </a:cubicBezTo>
                  <a:cubicBezTo>
                    <a:pt x="303" y="68"/>
                    <a:pt x="235" y="0"/>
                    <a:pt x="152" y="0"/>
                  </a:cubicBezTo>
                  <a:close/>
                  <a:moveTo>
                    <a:pt x="214" y="172"/>
                  </a:moveTo>
                  <a:cubicBezTo>
                    <a:pt x="152" y="172"/>
                    <a:pt x="152" y="172"/>
                    <a:pt x="152" y="172"/>
                  </a:cubicBezTo>
                  <a:cubicBezTo>
                    <a:pt x="140" y="172"/>
                    <a:pt x="131" y="163"/>
                    <a:pt x="131" y="152"/>
                  </a:cubicBezTo>
                  <a:cubicBezTo>
                    <a:pt x="131" y="62"/>
                    <a:pt x="131" y="62"/>
                    <a:pt x="131" y="62"/>
                  </a:cubicBezTo>
                  <a:cubicBezTo>
                    <a:pt x="131" y="51"/>
                    <a:pt x="140" y="42"/>
                    <a:pt x="152" y="42"/>
                  </a:cubicBezTo>
                  <a:cubicBezTo>
                    <a:pt x="163" y="42"/>
                    <a:pt x="172" y="51"/>
                    <a:pt x="172" y="62"/>
                  </a:cubicBezTo>
                  <a:cubicBezTo>
                    <a:pt x="172" y="131"/>
                    <a:pt x="172" y="131"/>
                    <a:pt x="172" y="131"/>
                  </a:cubicBezTo>
                  <a:cubicBezTo>
                    <a:pt x="214" y="131"/>
                    <a:pt x="214" y="131"/>
                    <a:pt x="214" y="131"/>
                  </a:cubicBezTo>
                  <a:cubicBezTo>
                    <a:pt x="225" y="131"/>
                    <a:pt x="234" y="140"/>
                    <a:pt x="234" y="152"/>
                  </a:cubicBezTo>
                  <a:cubicBezTo>
                    <a:pt x="234" y="163"/>
                    <a:pt x="225" y="172"/>
                    <a:pt x="214" y="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58" name="Freeform 52"/>
            <p:cNvSpPr>
              <a:spLocks noEditPoints="1"/>
            </p:cNvSpPr>
            <p:nvPr/>
          </p:nvSpPr>
          <p:spPr bwMode="auto">
            <a:xfrm>
              <a:off x="7118350" y="3086100"/>
              <a:ext cx="1135063" cy="1133475"/>
            </a:xfrm>
            <a:custGeom>
              <a:avLst/>
              <a:gdLst>
                <a:gd name="T0" fmla="*/ 221 w 441"/>
                <a:gd name="T1" fmla="*/ 0 h 440"/>
                <a:gd name="T2" fmla="*/ 0 w 441"/>
                <a:gd name="T3" fmla="*/ 220 h 440"/>
                <a:gd name="T4" fmla="*/ 221 w 441"/>
                <a:gd name="T5" fmla="*/ 440 h 440"/>
                <a:gd name="T6" fmla="*/ 441 w 441"/>
                <a:gd name="T7" fmla="*/ 220 h 440"/>
                <a:gd name="T8" fmla="*/ 221 w 441"/>
                <a:gd name="T9" fmla="*/ 0 h 440"/>
                <a:gd name="T10" fmla="*/ 221 w 441"/>
                <a:gd name="T11" fmla="*/ 399 h 440"/>
                <a:gd name="T12" fmla="*/ 42 w 441"/>
                <a:gd name="T13" fmla="*/ 220 h 440"/>
                <a:gd name="T14" fmla="*/ 221 w 441"/>
                <a:gd name="T15" fmla="*/ 41 h 440"/>
                <a:gd name="T16" fmla="*/ 400 w 441"/>
                <a:gd name="T17" fmla="*/ 220 h 440"/>
                <a:gd name="T18" fmla="*/ 221 w 441"/>
                <a:gd name="T19" fmla="*/ 39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440">
                  <a:moveTo>
                    <a:pt x="221" y="0"/>
                  </a:moveTo>
                  <a:cubicBezTo>
                    <a:pt x="99" y="0"/>
                    <a:pt x="0" y="98"/>
                    <a:pt x="0" y="220"/>
                  </a:cubicBezTo>
                  <a:cubicBezTo>
                    <a:pt x="0" y="341"/>
                    <a:pt x="99" y="440"/>
                    <a:pt x="221" y="440"/>
                  </a:cubicBezTo>
                  <a:cubicBezTo>
                    <a:pt x="342" y="440"/>
                    <a:pt x="441" y="341"/>
                    <a:pt x="441" y="220"/>
                  </a:cubicBezTo>
                  <a:cubicBezTo>
                    <a:pt x="441" y="98"/>
                    <a:pt x="342" y="0"/>
                    <a:pt x="221" y="0"/>
                  </a:cubicBezTo>
                  <a:close/>
                  <a:moveTo>
                    <a:pt x="221" y="399"/>
                  </a:moveTo>
                  <a:cubicBezTo>
                    <a:pt x="122" y="399"/>
                    <a:pt x="42" y="319"/>
                    <a:pt x="42" y="220"/>
                  </a:cubicBezTo>
                  <a:cubicBezTo>
                    <a:pt x="42" y="121"/>
                    <a:pt x="122" y="41"/>
                    <a:pt x="221" y="41"/>
                  </a:cubicBezTo>
                  <a:cubicBezTo>
                    <a:pt x="319" y="41"/>
                    <a:pt x="400" y="121"/>
                    <a:pt x="400" y="220"/>
                  </a:cubicBezTo>
                  <a:cubicBezTo>
                    <a:pt x="400" y="319"/>
                    <a:pt x="319" y="399"/>
                    <a:pt x="221"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sp>
        <p:nvSpPr>
          <p:cNvPr id="59" name="Freeform 27"/>
          <p:cNvSpPr>
            <a:spLocks noEditPoints="1"/>
          </p:cNvSpPr>
          <p:nvPr/>
        </p:nvSpPr>
        <p:spPr bwMode="auto">
          <a:xfrm>
            <a:off x="3737965" y="5899352"/>
            <a:ext cx="318627" cy="318627"/>
          </a:xfrm>
          <a:custGeom>
            <a:avLst/>
            <a:gdLst>
              <a:gd name="T0" fmla="*/ 286 w 435"/>
              <a:gd name="T1" fmla="*/ 0 h 435"/>
              <a:gd name="T2" fmla="*/ 136 w 435"/>
              <a:gd name="T3" fmla="*/ 149 h 435"/>
              <a:gd name="T4" fmla="*/ 150 w 435"/>
              <a:gd name="T5" fmla="*/ 212 h 435"/>
              <a:gd name="T6" fmla="*/ 4 w 435"/>
              <a:gd name="T7" fmla="*/ 357 h 435"/>
              <a:gd name="T8" fmla="*/ 0 w 435"/>
              <a:gd name="T9" fmla="*/ 367 h 435"/>
              <a:gd name="T10" fmla="*/ 0 w 435"/>
              <a:gd name="T11" fmla="*/ 421 h 435"/>
              <a:gd name="T12" fmla="*/ 14 w 435"/>
              <a:gd name="T13" fmla="*/ 435 h 435"/>
              <a:gd name="T14" fmla="*/ 68 w 435"/>
              <a:gd name="T15" fmla="*/ 435 h 435"/>
              <a:gd name="T16" fmla="*/ 78 w 435"/>
              <a:gd name="T17" fmla="*/ 431 h 435"/>
              <a:gd name="T18" fmla="*/ 223 w 435"/>
              <a:gd name="T19" fmla="*/ 285 h 435"/>
              <a:gd name="T20" fmla="*/ 286 w 435"/>
              <a:gd name="T21" fmla="*/ 299 h 435"/>
              <a:gd name="T22" fmla="*/ 435 w 435"/>
              <a:gd name="T23" fmla="*/ 149 h 435"/>
              <a:gd name="T24" fmla="*/ 286 w 435"/>
              <a:gd name="T25" fmla="*/ 0 h 435"/>
              <a:gd name="T26" fmla="*/ 326 w 435"/>
              <a:gd name="T27" fmla="*/ 68 h 435"/>
              <a:gd name="T28" fmla="*/ 367 w 435"/>
              <a:gd name="T29" fmla="*/ 108 h 435"/>
              <a:gd name="T30" fmla="*/ 326 w 435"/>
              <a:gd name="T31" fmla="*/ 149 h 435"/>
              <a:gd name="T32" fmla="*/ 286 w 435"/>
              <a:gd name="T33" fmla="*/ 108 h 435"/>
              <a:gd name="T34" fmla="*/ 326 w 435"/>
              <a:gd name="T35" fmla="*/ 6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5" h="435">
                <a:moveTo>
                  <a:pt x="286" y="0"/>
                </a:moveTo>
                <a:cubicBezTo>
                  <a:pt x="203" y="0"/>
                  <a:pt x="136" y="67"/>
                  <a:pt x="136" y="149"/>
                </a:cubicBezTo>
                <a:cubicBezTo>
                  <a:pt x="136" y="171"/>
                  <a:pt x="141" y="193"/>
                  <a:pt x="150" y="212"/>
                </a:cubicBezTo>
                <a:cubicBezTo>
                  <a:pt x="4" y="357"/>
                  <a:pt x="4" y="357"/>
                  <a:pt x="4" y="357"/>
                </a:cubicBezTo>
                <a:cubicBezTo>
                  <a:pt x="1" y="360"/>
                  <a:pt x="0" y="363"/>
                  <a:pt x="0" y="367"/>
                </a:cubicBezTo>
                <a:cubicBezTo>
                  <a:pt x="0" y="421"/>
                  <a:pt x="0" y="421"/>
                  <a:pt x="0" y="421"/>
                </a:cubicBezTo>
                <a:cubicBezTo>
                  <a:pt x="0" y="429"/>
                  <a:pt x="6" y="435"/>
                  <a:pt x="14" y="435"/>
                </a:cubicBezTo>
                <a:cubicBezTo>
                  <a:pt x="68" y="435"/>
                  <a:pt x="68" y="435"/>
                  <a:pt x="68" y="435"/>
                </a:cubicBezTo>
                <a:cubicBezTo>
                  <a:pt x="72" y="435"/>
                  <a:pt x="75" y="433"/>
                  <a:pt x="78" y="431"/>
                </a:cubicBezTo>
                <a:cubicBezTo>
                  <a:pt x="223" y="285"/>
                  <a:pt x="223" y="285"/>
                  <a:pt x="223" y="285"/>
                </a:cubicBezTo>
                <a:cubicBezTo>
                  <a:pt x="242" y="294"/>
                  <a:pt x="263" y="299"/>
                  <a:pt x="286" y="299"/>
                </a:cubicBezTo>
                <a:cubicBezTo>
                  <a:pt x="368" y="299"/>
                  <a:pt x="435" y="232"/>
                  <a:pt x="435" y="149"/>
                </a:cubicBezTo>
                <a:cubicBezTo>
                  <a:pt x="435" y="67"/>
                  <a:pt x="368" y="0"/>
                  <a:pt x="286" y="0"/>
                </a:cubicBezTo>
                <a:close/>
                <a:moveTo>
                  <a:pt x="326" y="68"/>
                </a:moveTo>
                <a:cubicBezTo>
                  <a:pt x="349" y="68"/>
                  <a:pt x="367" y="86"/>
                  <a:pt x="367" y="108"/>
                </a:cubicBezTo>
                <a:cubicBezTo>
                  <a:pt x="367" y="131"/>
                  <a:pt x="349" y="149"/>
                  <a:pt x="326" y="149"/>
                </a:cubicBezTo>
                <a:cubicBezTo>
                  <a:pt x="304" y="149"/>
                  <a:pt x="286" y="131"/>
                  <a:pt x="286" y="108"/>
                </a:cubicBezTo>
                <a:cubicBezTo>
                  <a:pt x="286" y="86"/>
                  <a:pt x="304" y="68"/>
                  <a:pt x="326" y="68"/>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60" name="Freeform 35"/>
          <p:cNvSpPr>
            <a:spLocks noEditPoints="1"/>
          </p:cNvSpPr>
          <p:nvPr/>
        </p:nvSpPr>
        <p:spPr bwMode="auto">
          <a:xfrm>
            <a:off x="3718352" y="3998184"/>
            <a:ext cx="357853" cy="358399"/>
          </a:xfrm>
          <a:custGeom>
            <a:avLst/>
            <a:gdLst>
              <a:gd name="T0" fmla="*/ 201 w 401"/>
              <a:gd name="T1" fmla="*/ 0 h 402"/>
              <a:gd name="T2" fmla="*/ 0 w 401"/>
              <a:gd name="T3" fmla="*/ 201 h 402"/>
              <a:gd name="T4" fmla="*/ 201 w 401"/>
              <a:gd name="T5" fmla="*/ 402 h 402"/>
              <a:gd name="T6" fmla="*/ 401 w 401"/>
              <a:gd name="T7" fmla="*/ 201 h 402"/>
              <a:gd name="T8" fmla="*/ 201 w 401"/>
              <a:gd name="T9" fmla="*/ 0 h 402"/>
              <a:gd name="T10" fmla="*/ 226 w 401"/>
              <a:gd name="T11" fmla="*/ 113 h 402"/>
              <a:gd name="T12" fmla="*/ 175 w 401"/>
              <a:gd name="T13" fmla="*/ 113 h 402"/>
              <a:gd name="T14" fmla="*/ 158 w 401"/>
              <a:gd name="T15" fmla="*/ 121 h 402"/>
              <a:gd name="T16" fmla="*/ 150 w 401"/>
              <a:gd name="T17" fmla="*/ 138 h 402"/>
              <a:gd name="T18" fmla="*/ 150 w 401"/>
              <a:gd name="T19" fmla="*/ 163 h 402"/>
              <a:gd name="T20" fmla="*/ 188 w 401"/>
              <a:gd name="T21" fmla="*/ 163 h 402"/>
              <a:gd name="T22" fmla="*/ 201 w 401"/>
              <a:gd name="T23" fmla="*/ 176 h 402"/>
              <a:gd name="T24" fmla="*/ 188 w 401"/>
              <a:gd name="T25" fmla="*/ 188 h 402"/>
              <a:gd name="T26" fmla="*/ 150 w 401"/>
              <a:gd name="T27" fmla="*/ 188 h 402"/>
              <a:gd name="T28" fmla="*/ 150 w 401"/>
              <a:gd name="T29" fmla="*/ 201 h 402"/>
              <a:gd name="T30" fmla="*/ 150 w 401"/>
              <a:gd name="T31" fmla="*/ 214 h 402"/>
              <a:gd name="T32" fmla="*/ 188 w 401"/>
              <a:gd name="T33" fmla="*/ 214 h 402"/>
              <a:gd name="T34" fmla="*/ 201 w 401"/>
              <a:gd name="T35" fmla="*/ 226 h 402"/>
              <a:gd name="T36" fmla="*/ 188 w 401"/>
              <a:gd name="T37" fmla="*/ 239 h 402"/>
              <a:gd name="T38" fmla="*/ 150 w 401"/>
              <a:gd name="T39" fmla="*/ 239 h 402"/>
              <a:gd name="T40" fmla="*/ 150 w 401"/>
              <a:gd name="T41" fmla="*/ 264 h 402"/>
              <a:gd name="T42" fmla="*/ 158 w 401"/>
              <a:gd name="T43" fmla="*/ 281 h 402"/>
              <a:gd name="T44" fmla="*/ 175 w 401"/>
              <a:gd name="T45" fmla="*/ 289 h 402"/>
              <a:gd name="T46" fmla="*/ 226 w 401"/>
              <a:gd name="T47" fmla="*/ 289 h 402"/>
              <a:gd name="T48" fmla="*/ 251 w 401"/>
              <a:gd name="T49" fmla="*/ 264 h 402"/>
              <a:gd name="T50" fmla="*/ 276 w 401"/>
              <a:gd name="T51" fmla="*/ 239 h 402"/>
              <a:gd name="T52" fmla="*/ 301 w 401"/>
              <a:gd name="T53" fmla="*/ 264 h 402"/>
              <a:gd name="T54" fmla="*/ 226 w 401"/>
              <a:gd name="T55" fmla="*/ 339 h 402"/>
              <a:gd name="T56" fmla="*/ 175 w 401"/>
              <a:gd name="T57" fmla="*/ 339 h 402"/>
              <a:gd name="T58" fmla="*/ 122 w 401"/>
              <a:gd name="T59" fmla="*/ 317 h 402"/>
              <a:gd name="T60" fmla="*/ 100 w 401"/>
              <a:gd name="T61" fmla="*/ 264 h 402"/>
              <a:gd name="T62" fmla="*/ 100 w 401"/>
              <a:gd name="T63" fmla="*/ 239 h 402"/>
              <a:gd name="T64" fmla="*/ 88 w 401"/>
              <a:gd name="T65" fmla="*/ 239 h 402"/>
              <a:gd name="T66" fmla="*/ 75 w 401"/>
              <a:gd name="T67" fmla="*/ 226 h 402"/>
              <a:gd name="T68" fmla="*/ 88 w 401"/>
              <a:gd name="T69" fmla="*/ 214 h 402"/>
              <a:gd name="T70" fmla="*/ 100 w 401"/>
              <a:gd name="T71" fmla="*/ 214 h 402"/>
              <a:gd name="T72" fmla="*/ 100 w 401"/>
              <a:gd name="T73" fmla="*/ 201 h 402"/>
              <a:gd name="T74" fmla="*/ 100 w 401"/>
              <a:gd name="T75" fmla="*/ 188 h 402"/>
              <a:gd name="T76" fmla="*/ 88 w 401"/>
              <a:gd name="T77" fmla="*/ 188 h 402"/>
              <a:gd name="T78" fmla="*/ 75 w 401"/>
              <a:gd name="T79" fmla="*/ 176 h 402"/>
              <a:gd name="T80" fmla="*/ 88 w 401"/>
              <a:gd name="T81" fmla="*/ 163 h 402"/>
              <a:gd name="T82" fmla="*/ 100 w 401"/>
              <a:gd name="T83" fmla="*/ 163 h 402"/>
              <a:gd name="T84" fmla="*/ 100 w 401"/>
              <a:gd name="T85" fmla="*/ 138 h 402"/>
              <a:gd name="T86" fmla="*/ 122 w 401"/>
              <a:gd name="T87" fmla="*/ 85 h 402"/>
              <a:gd name="T88" fmla="*/ 175 w 401"/>
              <a:gd name="T89" fmla="*/ 63 h 402"/>
              <a:gd name="T90" fmla="*/ 226 w 401"/>
              <a:gd name="T91" fmla="*/ 63 h 402"/>
              <a:gd name="T92" fmla="*/ 301 w 401"/>
              <a:gd name="T93" fmla="*/ 138 h 402"/>
              <a:gd name="T94" fmla="*/ 276 w 401"/>
              <a:gd name="T95" fmla="*/ 163 h 402"/>
              <a:gd name="T96" fmla="*/ 251 w 401"/>
              <a:gd name="T97" fmla="*/ 138 h 402"/>
              <a:gd name="T98" fmla="*/ 226 w 401"/>
              <a:gd name="T99" fmla="*/ 113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1" h="402">
                <a:moveTo>
                  <a:pt x="201" y="0"/>
                </a:moveTo>
                <a:cubicBezTo>
                  <a:pt x="90" y="0"/>
                  <a:pt x="0" y="90"/>
                  <a:pt x="0" y="201"/>
                </a:cubicBezTo>
                <a:cubicBezTo>
                  <a:pt x="0" y="312"/>
                  <a:pt x="90" y="402"/>
                  <a:pt x="201" y="402"/>
                </a:cubicBezTo>
                <a:cubicBezTo>
                  <a:pt x="311" y="402"/>
                  <a:pt x="401" y="312"/>
                  <a:pt x="401" y="201"/>
                </a:cubicBezTo>
                <a:cubicBezTo>
                  <a:pt x="401" y="90"/>
                  <a:pt x="311" y="0"/>
                  <a:pt x="201" y="0"/>
                </a:cubicBezTo>
                <a:close/>
                <a:moveTo>
                  <a:pt x="226" y="113"/>
                </a:moveTo>
                <a:cubicBezTo>
                  <a:pt x="175" y="113"/>
                  <a:pt x="175" y="113"/>
                  <a:pt x="175" y="113"/>
                </a:cubicBezTo>
                <a:cubicBezTo>
                  <a:pt x="169" y="113"/>
                  <a:pt x="162" y="116"/>
                  <a:pt x="158" y="121"/>
                </a:cubicBezTo>
                <a:cubicBezTo>
                  <a:pt x="153" y="125"/>
                  <a:pt x="150" y="131"/>
                  <a:pt x="150" y="138"/>
                </a:cubicBezTo>
                <a:cubicBezTo>
                  <a:pt x="150" y="163"/>
                  <a:pt x="150" y="163"/>
                  <a:pt x="150" y="163"/>
                </a:cubicBezTo>
                <a:cubicBezTo>
                  <a:pt x="188" y="163"/>
                  <a:pt x="188" y="163"/>
                  <a:pt x="188" y="163"/>
                </a:cubicBezTo>
                <a:cubicBezTo>
                  <a:pt x="195" y="163"/>
                  <a:pt x="201" y="169"/>
                  <a:pt x="201" y="176"/>
                </a:cubicBezTo>
                <a:cubicBezTo>
                  <a:pt x="201" y="183"/>
                  <a:pt x="195" y="188"/>
                  <a:pt x="188" y="188"/>
                </a:cubicBezTo>
                <a:cubicBezTo>
                  <a:pt x="150" y="188"/>
                  <a:pt x="150" y="188"/>
                  <a:pt x="150" y="188"/>
                </a:cubicBezTo>
                <a:cubicBezTo>
                  <a:pt x="150" y="201"/>
                  <a:pt x="150" y="201"/>
                  <a:pt x="150" y="201"/>
                </a:cubicBezTo>
                <a:cubicBezTo>
                  <a:pt x="150" y="214"/>
                  <a:pt x="150" y="214"/>
                  <a:pt x="150" y="214"/>
                </a:cubicBezTo>
                <a:cubicBezTo>
                  <a:pt x="188" y="214"/>
                  <a:pt x="188" y="214"/>
                  <a:pt x="188" y="214"/>
                </a:cubicBezTo>
                <a:cubicBezTo>
                  <a:pt x="195" y="214"/>
                  <a:pt x="201" y="219"/>
                  <a:pt x="201" y="226"/>
                </a:cubicBezTo>
                <a:cubicBezTo>
                  <a:pt x="201" y="233"/>
                  <a:pt x="195" y="239"/>
                  <a:pt x="188" y="239"/>
                </a:cubicBezTo>
                <a:cubicBezTo>
                  <a:pt x="150" y="239"/>
                  <a:pt x="150" y="239"/>
                  <a:pt x="150" y="239"/>
                </a:cubicBezTo>
                <a:cubicBezTo>
                  <a:pt x="150" y="264"/>
                  <a:pt x="150" y="264"/>
                  <a:pt x="150" y="264"/>
                </a:cubicBezTo>
                <a:cubicBezTo>
                  <a:pt x="150" y="271"/>
                  <a:pt x="153" y="277"/>
                  <a:pt x="158" y="281"/>
                </a:cubicBezTo>
                <a:cubicBezTo>
                  <a:pt x="162" y="286"/>
                  <a:pt x="169" y="289"/>
                  <a:pt x="175" y="289"/>
                </a:cubicBezTo>
                <a:cubicBezTo>
                  <a:pt x="226" y="289"/>
                  <a:pt x="226" y="289"/>
                  <a:pt x="226" y="289"/>
                </a:cubicBezTo>
                <a:cubicBezTo>
                  <a:pt x="239" y="289"/>
                  <a:pt x="251" y="278"/>
                  <a:pt x="251" y="264"/>
                </a:cubicBezTo>
                <a:cubicBezTo>
                  <a:pt x="251" y="250"/>
                  <a:pt x="262" y="239"/>
                  <a:pt x="276" y="239"/>
                </a:cubicBezTo>
                <a:cubicBezTo>
                  <a:pt x="290" y="239"/>
                  <a:pt x="301" y="250"/>
                  <a:pt x="301" y="264"/>
                </a:cubicBezTo>
                <a:cubicBezTo>
                  <a:pt x="301" y="305"/>
                  <a:pt x="267" y="339"/>
                  <a:pt x="226" y="339"/>
                </a:cubicBezTo>
                <a:cubicBezTo>
                  <a:pt x="175" y="339"/>
                  <a:pt x="175" y="339"/>
                  <a:pt x="175" y="339"/>
                </a:cubicBezTo>
                <a:cubicBezTo>
                  <a:pt x="155" y="339"/>
                  <a:pt x="136" y="331"/>
                  <a:pt x="122" y="317"/>
                </a:cubicBezTo>
                <a:cubicBezTo>
                  <a:pt x="109" y="303"/>
                  <a:pt x="100" y="284"/>
                  <a:pt x="100" y="264"/>
                </a:cubicBezTo>
                <a:cubicBezTo>
                  <a:pt x="100" y="239"/>
                  <a:pt x="100" y="239"/>
                  <a:pt x="100" y="239"/>
                </a:cubicBezTo>
                <a:cubicBezTo>
                  <a:pt x="88" y="239"/>
                  <a:pt x="88" y="239"/>
                  <a:pt x="88" y="239"/>
                </a:cubicBezTo>
                <a:cubicBezTo>
                  <a:pt x="81" y="239"/>
                  <a:pt x="75" y="233"/>
                  <a:pt x="75" y="226"/>
                </a:cubicBezTo>
                <a:cubicBezTo>
                  <a:pt x="75" y="219"/>
                  <a:pt x="81" y="214"/>
                  <a:pt x="88" y="214"/>
                </a:cubicBezTo>
                <a:cubicBezTo>
                  <a:pt x="100" y="214"/>
                  <a:pt x="100" y="214"/>
                  <a:pt x="100" y="214"/>
                </a:cubicBezTo>
                <a:cubicBezTo>
                  <a:pt x="100" y="201"/>
                  <a:pt x="100" y="201"/>
                  <a:pt x="100" y="201"/>
                </a:cubicBezTo>
                <a:cubicBezTo>
                  <a:pt x="100" y="188"/>
                  <a:pt x="100" y="188"/>
                  <a:pt x="100" y="188"/>
                </a:cubicBezTo>
                <a:cubicBezTo>
                  <a:pt x="88" y="188"/>
                  <a:pt x="88" y="188"/>
                  <a:pt x="88" y="188"/>
                </a:cubicBezTo>
                <a:cubicBezTo>
                  <a:pt x="81" y="188"/>
                  <a:pt x="75" y="183"/>
                  <a:pt x="75" y="176"/>
                </a:cubicBezTo>
                <a:cubicBezTo>
                  <a:pt x="75" y="169"/>
                  <a:pt x="81" y="163"/>
                  <a:pt x="88" y="163"/>
                </a:cubicBezTo>
                <a:cubicBezTo>
                  <a:pt x="100" y="163"/>
                  <a:pt x="100" y="163"/>
                  <a:pt x="100" y="163"/>
                </a:cubicBezTo>
                <a:cubicBezTo>
                  <a:pt x="100" y="138"/>
                  <a:pt x="100" y="138"/>
                  <a:pt x="100" y="138"/>
                </a:cubicBezTo>
                <a:cubicBezTo>
                  <a:pt x="100" y="117"/>
                  <a:pt x="109" y="99"/>
                  <a:pt x="122" y="85"/>
                </a:cubicBezTo>
                <a:cubicBezTo>
                  <a:pt x="136" y="71"/>
                  <a:pt x="155" y="63"/>
                  <a:pt x="175" y="63"/>
                </a:cubicBezTo>
                <a:cubicBezTo>
                  <a:pt x="226" y="63"/>
                  <a:pt x="226" y="63"/>
                  <a:pt x="226" y="63"/>
                </a:cubicBezTo>
                <a:cubicBezTo>
                  <a:pt x="267" y="63"/>
                  <a:pt x="301" y="97"/>
                  <a:pt x="301" y="138"/>
                </a:cubicBezTo>
                <a:cubicBezTo>
                  <a:pt x="301" y="152"/>
                  <a:pt x="290" y="163"/>
                  <a:pt x="276" y="163"/>
                </a:cubicBezTo>
                <a:cubicBezTo>
                  <a:pt x="262" y="163"/>
                  <a:pt x="251" y="152"/>
                  <a:pt x="251" y="138"/>
                </a:cubicBezTo>
                <a:cubicBezTo>
                  <a:pt x="251" y="124"/>
                  <a:pt x="239" y="113"/>
                  <a:pt x="226" y="11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61" name="Freeform 23"/>
          <p:cNvSpPr>
            <a:spLocks noEditPoints="1"/>
          </p:cNvSpPr>
          <p:nvPr/>
        </p:nvSpPr>
        <p:spPr bwMode="auto">
          <a:xfrm>
            <a:off x="4390614" y="4957312"/>
            <a:ext cx="382314" cy="334331"/>
          </a:xfrm>
          <a:custGeom>
            <a:avLst/>
            <a:gdLst>
              <a:gd name="T0" fmla="*/ 126 w 448"/>
              <a:gd name="T1" fmla="*/ 378 h 392"/>
              <a:gd name="T2" fmla="*/ 126 w 448"/>
              <a:gd name="T3" fmla="*/ 308 h 392"/>
              <a:gd name="T4" fmla="*/ 112 w 448"/>
              <a:gd name="T5" fmla="*/ 308 h 392"/>
              <a:gd name="T6" fmla="*/ 0 w 448"/>
              <a:gd name="T7" fmla="*/ 196 h 392"/>
              <a:gd name="T8" fmla="*/ 0 w 448"/>
              <a:gd name="T9" fmla="*/ 112 h 392"/>
              <a:gd name="T10" fmla="*/ 112 w 448"/>
              <a:gd name="T11" fmla="*/ 0 h 392"/>
              <a:gd name="T12" fmla="*/ 336 w 448"/>
              <a:gd name="T13" fmla="*/ 0 h 392"/>
              <a:gd name="T14" fmla="*/ 448 w 448"/>
              <a:gd name="T15" fmla="*/ 112 h 392"/>
              <a:gd name="T16" fmla="*/ 448 w 448"/>
              <a:gd name="T17" fmla="*/ 196 h 392"/>
              <a:gd name="T18" fmla="*/ 336 w 448"/>
              <a:gd name="T19" fmla="*/ 308 h 392"/>
              <a:gd name="T20" fmla="*/ 230 w 448"/>
              <a:gd name="T21" fmla="*/ 308 h 392"/>
              <a:gd name="T22" fmla="*/ 150 w 448"/>
              <a:gd name="T23" fmla="*/ 388 h 392"/>
              <a:gd name="T24" fmla="*/ 140 w 448"/>
              <a:gd name="T25" fmla="*/ 392 h 392"/>
              <a:gd name="T26" fmla="*/ 126 w 448"/>
              <a:gd name="T27" fmla="*/ 378 h 392"/>
              <a:gd name="T28" fmla="*/ 224 w 448"/>
              <a:gd name="T29" fmla="*/ 133 h 392"/>
              <a:gd name="T30" fmla="*/ 203 w 448"/>
              <a:gd name="T31" fmla="*/ 154 h 392"/>
              <a:gd name="T32" fmla="*/ 224 w 448"/>
              <a:gd name="T33" fmla="*/ 175 h 392"/>
              <a:gd name="T34" fmla="*/ 245 w 448"/>
              <a:gd name="T35" fmla="*/ 154 h 392"/>
              <a:gd name="T36" fmla="*/ 224 w 448"/>
              <a:gd name="T37" fmla="*/ 133 h 392"/>
              <a:gd name="T38" fmla="*/ 140 w 448"/>
              <a:gd name="T39" fmla="*/ 133 h 392"/>
              <a:gd name="T40" fmla="*/ 119 w 448"/>
              <a:gd name="T41" fmla="*/ 154 h 392"/>
              <a:gd name="T42" fmla="*/ 140 w 448"/>
              <a:gd name="T43" fmla="*/ 175 h 392"/>
              <a:gd name="T44" fmla="*/ 161 w 448"/>
              <a:gd name="T45" fmla="*/ 154 h 392"/>
              <a:gd name="T46" fmla="*/ 140 w 448"/>
              <a:gd name="T47" fmla="*/ 133 h 392"/>
              <a:gd name="T48" fmla="*/ 308 w 448"/>
              <a:gd name="T49" fmla="*/ 133 h 392"/>
              <a:gd name="T50" fmla="*/ 287 w 448"/>
              <a:gd name="T51" fmla="*/ 154 h 392"/>
              <a:gd name="T52" fmla="*/ 308 w 448"/>
              <a:gd name="T53" fmla="*/ 175 h 392"/>
              <a:gd name="T54" fmla="*/ 329 w 448"/>
              <a:gd name="T55" fmla="*/ 154 h 392"/>
              <a:gd name="T56" fmla="*/ 308 w 448"/>
              <a:gd name="T57" fmla="*/ 133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8" h="392">
                <a:moveTo>
                  <a:pt x="126" y="378"/>
                </a:moveTo>
                <a:cubicBezTo>
                  <a:pt x="126" y="308"/>
                  <a:pt x="126" y="308"/>
                  <a:pt x="126" y="308"/>
                </a:cubicBezTo>
                <a:cubicBezTo>
                  <a:pt x="112" y="308"/>
                  <a:pt x="112" y="308"/>
                  <a:pt x="112" y="308"/>
                </a:cubicBezTo>
                <a:cubicBezTo>
                  <a:pt x="51" y="308"/>
                  <a:pt x="0" y="258"/>
                  <a:pt x="0" y="196"/>
                </a:cubicBezTo>
                <a:cubicBezTo>
                  <a:pt x="0" y="112"/>
                  <a:pt x="0" y="112"/>
                  <a:pt x="0" y="112"/>
                </a:cubicBezTo>
                <a:cubicBezTo>
                  <a:pt x="0" y="51"/>
                  <a:pt x="51" y="0"/>
                  <a:pt x="112" y="0"/>
                </a:cubicBezTo>
                <a:cubicBezTo>
                  <a:pt x="336" y="0"/>
                  <a:pt x="336" y="0"/>
                  <a:pt x="336" y="0"/>
                </a:cubicBezTo>
                <a:cubicBezTo>
                  <a:pt x="397" y="0"/>
                  <a:pt x="448" y="51"/>
                  <a:pt x="448" y="112"/>
                </a:cubicBezTo>
                <a:cubicBezTo>
                  <a:pt x="448" y="196"/>
                  <a:pt x="448" y="196"/>
                  <a:pt x="448" y="196"/>
                </a:cubicBezTo>
                <a:cubicBezTo>
                  <a:pt x="448" y="258"/>
                  <a:pt x="397" y="308"/>
                  <a:pt x="336" y="308"/>
                </a:cubicBezTo>
                <a:cubicBezTo>
                  <a:pt x="230" y="308"/>
                  <a:pt x="230" y="308"/>
                  <a:pt x="230" y="308"/>
                </a:cubicBezTo>
                <a:cubicBezTo>
                  <a:pt x="150" y="388"/>
                  <a:pt x="150" y="388"/>
                  <a:pt x="150" y="388"/>
                </a:cubicBezTo>
                <a:cubicBezTo>
                  <a:pt x="148" y="390"/>
                  <a:pt x="144" y="392"/>
                  <a:pt x="140" y="392"/>
                </a:cubicBezTo>
                <a:cubicBezTo>
                  <a:pt x="132" y="392"/>
                  <a:pt x="126" y="386"/>
                  <a:pt x="126" y="378"/>
                </a:cubicBezTo>
                <a:close/>
                <a:moveTo>
                  <a:pt x="224" y="133"/>
                </a:moveTo>
                <a:cubicBezTo>
                  <a:pt x="212" y="133"/>
                  <a:pt x="203" y="143"/>
                  <a:pt x="203" y="154"/>
                </a:cubicBezTo>
                <a:cubicBezTo>
                  <a:pt x="203" y="166"/>
                  <a:pt x="212" y="175"/>
                  <a:pt x="224" y="175"/>
                </a:cubicBezTo>
                <a:cubicBezTo>
                  <a:pt x="236" y="175"/>
                  <a:pt x="245" y="166"/>
                  <a:pt x="245" y="154"/>
                </a:cubicBezTo>
                <a:cubicBezTo>
                  <a:pt x="245" y="143"/>
                  <a:pt x="236" y="133"/>
                  <a:pt x="224" y="133"/>
                </a:cubicBezTo>
                <a:close/>
                <a:moveTo>
                  <a:pt x="140" y="133"/>
                </a:moveTo>
                <a:cubicBezTo>
                  <a:pt x="129" y="133"/>
                  <a:pt x="119" y="143"/>
                  <a:pt x="119" y="154"/>
                </a:cubicBezTo>
                <a:cubicBezTo>
                  <a:pt x="119" y="166"/>
                  <a:pt x="129" y="175"/>
                  <a:pt x="140" y="175"/>
                </a:cubicBezTo>
                <a:cubicBezTo>
                  <a:pt x="152" y="175"/>
                  <a:pt x="161" y="166"/>
                  <a:pt x="161" y="154"/>
                </a:cubicBezTo>
                <a:cubicBezTo>
                  <a:pt x="161" y="143"/>
                  <a:pt x="152" y="133"/>
                  <a:pt x="140" y="133"/>
                </a:cubicBezTo>
                <a:close/>
                <a:moveTo>
                  <a:pt x="308" y="133"/>
                </a:moveTo>
                <a:cubicBezTo>
                  <a:pt x="296" y="133"/>
                  <a:pt x="287" y="143"/>
                  <a:pt x="287" y="154"/>
                </a:cubicBezTo>
                <a:cubicBezTo>
                  <a:pt x="287" y="166"/>
                  <a:pt x="296" y="175"/>
                  <a:pt x="308" y="175"/>
                </a:cubicBezTo>
                <a:cubicBezTo>
                  <a:pt x="319" y="175"/>
                  <a:pt x="329" y="166"/>
                  <a:pt x="329" y="154"/>
                </a:cubicBezTo>
                <a:cubicBezTo>
                  <a:pt x="329" y="143"/>
                  <a:pt x="319" y="133"/>
                  <a:pt x="308" y="1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62" name="Freeform 53"/>
          <p:cNvSpPr>
            <a:spLocks noEditPoints="1"/>
          </p:cNvSpPr>
          <p:nvPr/>
        </p:nvSpPr>
        <p:spPr bwMode="auto">
          <a:xfrm>
            <a:off x="4442870" y="1457185"/>
            <a:ext cx="277802" cy="370005"/>
          </a:xfrm>
          <a:custGeom>
            <a:avLst/>
            <a:gdLst>
              <a:gd name="T0" fmla="*/ 42 w 332"/>
              <a:gd name="T1" fmla="*/ 0 h 442"/>
              <a:gd name="T2" fmla="*/ 290 w 332"/>
              <a:gd name="T3" fmla="*/ 0 h 442"/>
              <a:gd name="T4" fmla="*/ 332 w 332"/>
              <a:gd name="T5" fmla="*/ 41 h 442"/>
              <a:gd name="T6" fmla="*/ 332 w 332"/>
              <a:gd name="T7" fmla="*/ 401 h 442"/>
              <a:gd name="T8" fmla="*/ 290 w 332"/>
              <a:gd name="T9" fmla="*/ 442 h 442"/>
              <a:gd name="T10" fmla="*/ 221 w 332"/>
              <a:gd name="T11" fmla="*/ 442 h 442"/>
              <a:gd name="T12" fmla="*/ 111 w 332"/>
              <a:gd name="T13" fmla="*/ 442 h 442"/>
              <a:gd name="T14" fmla="*/ 42 w 332"/>
              <a:gd name="T15" fmla="*/ 442 h 442"/>
              <a:gd name="T16" fmla="*/ 0 w 332"/>
              <a:gd name="T17" fmla="*/ 401 h 442"/>
              <a:gd name="T18" fmla="*/ 0 w 332"/>
              <a:gd name="T19" fmla="*/ 41 h 442"/>
              <a:gd name="T20" fmla="*/ 42 w 332"/>
              <a:gd name="T21" fmla="*/ 0 h 442"/>
              <a:gd name="T22" fmla="*/ 55 w 332"/>
              <a:gd name="T23" fmla="*/ 41 h 442"/>
              <a:gd name="T24" fmla="*/ 42 w 332"/>
              <a:gd name="T25" fmla="*/ 55 h 442"/>
              <a:gd name="T26" fmla="*/ 42 w 332"/>
              <a:gd name="T27" fmla="*/ 318 h 442"/>
              <a:gd name="T28" fmla="*/ 55 w 332"/>
              <a:gd name="T29" fmla="*/ 332 h 442"/>
              <a:gd name="T30" fmla="*/ 277 w 332"/>
              <a:gd name="T31" fmla="*/ 332 h 442"/>
              <a:gd name="T32" fmla="*/ 290 w 332"/>
              <a:gd name="T33" fmla="*/ 318 h 442"/>
              <a:gd name="T34" fmla="*/ 290 w 332"/>
              <a:gd name="T35" fmla="*/ 55 h 442"/>
              <a:gd name="T36" fmla="*/ 277 w 332"/>
              <a:gd name="T37" fmla="*/ 41 h 442"/>
              <a:gd name="T38" fmla="*/ 55 w 332"/>
              <a:gd name="T39" fmla="*/ 41 h 442"/>
              <a:gd name="T40" fmla="*/ 166 w 332"/>
              <a:gd name="T41" fmla="*/ 366 h 442"/>
              <a:gd name="T42" fmla="*/ 145 w 332"/>
              <a:gd name="T43" fmla="*/ 387 h 442"/>
              <a:gd name="T44" fmla="*/ 166 w 332"/>
              <a:gd name="T45" fmla="*/ 408 h 442"/>
              <a:gd name="T46" fmla="*/ 187 w 332"/>
              <a:gd name="T47" fmla="*/ 387 h 442"/>
              <a:gd name="T48" fmla="*/ 166 w 332"/>
              <a:gd name="T49" fmla="*/ 366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2" h="442">
                <a:moveTo>
                  <a:pt x="42" y="0"/>
                </a:moveTo>
                <a:cubicBezTo>
                  <a:pt x="290" y="0"/>
                  <a:pt x="290" y="0"/>
                  <a:pt x="290" y="0"/>
                </a:cubicBezTo>
                <a:cubicBezTo>
                  <a:pt x="313" y="0"/>
                  <a:pt x="332" y="19"/>
                  <a:pt x="332" y="41"/>
                </a:cubicBezTo>
                <a:cubicBezTo>
                  <a:pt x="332" y="401"/>
                  <a:pt x="332" y="401"/>
                  <a:pt x="332" y="401"/>
                </a:cubicBezTo>
                <a:cubicBezTo>
                  <a:pt x="332" y="424"/>
                  <a:pt x="313" y="442"/>
                  <a:pt x="290" y="442"/>
                </a:cubicBezTo>
                <a:cubicBezTo>
                  <a:pt x="221" y="442"/>
                  <a:pt x="221" y="442"/>
                  <a:pt x="221" y="442"/>
                </a:cubicBezTo>
                <a:cubicBezTo>
                  <a:pt x="111" y="442"/>
                  <a:pt x="111" y="442"/>
                  <a:pt x="111" y="442"/>
                </a:cubicBezTo>
                <a:cubicBezTo>
                  <a:pt x="42" y="442"/>
                  <a:pt x="42" y="442"/>
                  <a:pt x="42" y="442"/>
                </a:cubicBezTo>
                <a:cubicBezTo>
                  <a:pt x="19" y="442"/>
                  <a:pt x="0" y="424"/>
                  <a:pt x="0" y="401"/>
                </a:cubicBezTo>
                <a:cubicBezTo>
                  <a:pt x="0" y="41"/>
                  <a:pt x="0" y="41"/>
                  <a:pt x="0" y="41"/>
                </a:cubicBezTo>
                <a:cubicBezTo>
                  <a:pt x="0" y="19"/>
                  <a:pt x="19" y="0"/>
                  <a:pt x="42" y="0"/>
                </a:cubicBezTo>
                <a:close/>
                <a:moveTo>
                  <a:pt x="55" y="41"/>
                </a:moveTo>
                <a:cubicBezTo>
                  <a:pt x="48" y="41"/>
                  <a:pt x="42" y="48"/>
                  <a:pt x="42" y="55"/>
                </a:cubicBezTo>
                <a:cubicBezTo>
                  <a:pt x="42" y="318"/>
                  <a:pt x="42" y="318"/>
                  <a:pt x="42" y="318"/>
                </a:cubicBezTo>
                <a:cubicBezTo>
                  <a:pt x="42" y="326"/>
                  <a:pt x="48" y="332"/>
                  <a:pt x="55" y="332"/>
                </a:cubicBezTo>
                <a:cubicBezTo>
                  <a:pt x="277" y="332"/>
                  <a:pt x="277" y="332"/>
                  <a:pt x="277" y="332"/>
                </a:cubicBezTo>
                <a:cubicBezTo>
                  <a:pt x="284" y="332"/>
                  <a:pt x="290" y="326"/>
                  <a:pt x="290" y="318"/>
                </a:cubicBezTo>
                <a:cubicBezTo>
                  <a:pt x="290" y="55"/>
                  <a:pt x="290" y="55"/>
                  <a:pt x="290" y="55"/>
                </a:cubicBezTo>
                <a:cubicBezTo>
                  <a:pt x="290" y="48"/>
                  <a:pt x="284" y="41"/>
                  <a:pt x="277" y="41"/>
                </a:cubicBezTo>
                <a:cubicBezTo>
                  <a:pt x="55" y="41"/>
                  <a:pt x="55" y="41"/>
                  <a:pt x="55" y="41"/>
                </a:cubicBezTo>
                <a:close/>
                <a:moveTo>
                  <a:pt x="166" y="366"/>
                </a:moveTo>
                <a:cubicBezTo>
                  <a:pt x="154" y="366"/>
                  <a:pt x="145" y="376"/>
                  <a:pt x="145" y="387"/>
                </a:cubicBezTo>
                <a:cubicBezTo>
                  <a:pt x="145" y="398"/>
                  <a:pt x="154" y="408"/>
                  <a:pt x="166" y="408"/>
                </a:cubicBezTo>
                <a:cubicBezTo>
                  <a:pt x="177" y="408"/>
                  <a:pt x="187" y="398"/>
                  <a:pt x="187" y="387"/>
                </a:cubicBezTo>
                <a:cubicBezTo>
                  <a:pt x="187" y="376"/>
                  <a:pt x="177" y="366"/>
                  <a:pt x="166" y="36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63" name="Freeform 31"/>
          <p:cNvSpPr>
            <a:spLocks noEditPoints="1"/>
          </p:cNvSpPr>
          <p:nvPr/>
        </p:nvSpPr>
        <p:spPr bwMode="auto">
          <a:xfrm>
            <a:off x="4419668" y="2292757"/>
            <a:ext cx="324206" cy="370345"/>
          </a:xfrm>
          <a:custGeom>
            <a:avLst/>
            <a:gdLst>
              <a:gd name="T0" fmla="*/ 6 w 365"/>
              <a:gd name="T1" fmla="*/ 41 h 417"/>
              <a:gd name="T2" fmla="*/ 183 w 365"/>
              <a:gd name="T3" fmla="*/ 0 h 417"/>
              <a:gd name="T4" fmla="*/ 283 w 365"/>
              <a:gd name="T5" fmla="*/ 11 h 417"/>
              <a:gd name="T6" fmla="*/ 359 w 365"/>
              <a:gd name="T7" fmla="*/ 41 h 417"/>
              <a:gd name="T8" fmla="*/ 365 w 365"/>
              <a:gd name="T9" fmla="*/ 52 h 417"/>
              <a:gd name="T10" fmla="*/ 365 w 365"/>
              <a:gd name="T11" fmla="*/ 208 h 417"/>
              <a:gd name="T12" fmla="*/ 314 w 365"/>
              <a:gd name="T13" fmla="*/ 329 h 417"/>
              <a:gd name="T14" fmla="*/ 187 w 365"/>
              <a:gd name="T15" fmla="*/ 416 h 417"/>
              <a:gd name="T16" fmla="*/ 183 w 365"/>
              <a:gd name="T17" fmla="*/ 417 h 417"/>
              <a:gd name="T18" fmla="*/ 178 w 365"/>
              <a:gd name="T19" fmla="*/ 416 h 417"/>
              <a:gd name="T20" fmla="*/ 52 w 365"/>
              <a:gd name="T21" fmla="*/ 329 h 417"/>
              <a:gd name="T22" fmla="*/ 0 w 365"/>
              <a:gd name="T23" fmla="*/ 208 h 417"/>
              <a:gd name="T24" fmla="*/ 0 w 365"/>
              <a:gd name="T25" fmla="*/ 52 h 417"/>
              <a:gd name="T26" fmla="*/ 6 w 365"/>
              <a:gd name="T27" fmla="*/ 41 h 417"/>
              <a:gd name="T28" fmla="*/ 66 w 365"/>
              <a:gd name="T29" fmla="*/ 84 h 417"/>
              <a:gd name="T30" fmla="*/ 66 w 365"/>
              <a:gd name="T31" fmla="*/ 208 h 417"/>
              <a:gd name="T32" fmla="*/ 102 w 365"/>
              <a:gd name="T33" fmla="*/ 286 h 417"/>
              <a:gd name="T34" fmla="*/ 183 w 365"/>
              <a:gd name="T35" fmla="*/ 348 h 417"/>
              <a:gd name="T36" fmla="*/ 264 w 365"/>
              <a:gd name="T37" fmla="*/ 286 h 417"/>
              <a:gd name="T38" fmla="*/ 300 w 365"/>
              <a:gd name="T39" fmla="*/ 208 h 417"/>
              <a:gd name="T40" fmla="*/ 300 w 365"/>
              <a:gd name="T41" fmla="*/ 84 h 417"/>
              <a:gd name="T42" fmla="*/ 268 w 365"/>
              <a:gd name="T43" fmla="*/ 74 h 417"/>
              <a:gd name="T44" fmla="*/ 183 w 365"/>
              <a:gd name="T45" fmla="*/ 65 h 417"/>
              <a:gd name="T46" fmla="*/ 66 w 365"/>
              <a:gd name="T47" fmla="*/ 84 h 417"/>
              <a:gd name="T48" fmla="*/ 39 w 365"/>
              <a:gd name="T49" fmla="*/ 67 h 417"/>
              <a:gd name="T50" fmla="*/ 39 w 365"/>
              <a:gd name="T51" fmla="*/ 208 h 417"/>
              <a:gd name="T52" fmla="*/ 82 w 365"/>
              <a:gd name="T53" fmla="*/ 303 h 417"/>
              <a:gd name="T54" fmla="*/ 183 w 365"/>
              <a:gd name="T55" fmla="*/ 376 h 417"/>
              <a:gd name="T56" fmla="*/ 284 w 365"/>
              <a:gd name="T57" fmla="*/ 303 h 417"/>
              <a:gd name="T58" fmla="*/ 326 w 365"/>
              <a:gd name="T59" fmla="*/ 208 h 417"/>
              <a:gd name="T60" fmla="*/ 326 w 365"/>
              <a:gd name="T61" fmla="*/ 67 h 417"/>
              <a:gd name="T62" fmla="*/ 274 w 365"/>
              <a:gd name="T63" fmla="*/ 49 h 417"/>
              <a:gd name="T64" fmla="*/ 183 w 365"/>
              <a:gd name="T65" fmla="*/ 39 h 417"/>
              <a:gd name="T66" fmla="*/ 39 w 365"/>
              <a:gd name="T67" fmla="*/ 6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5" h="417">
                <a:moveTo>
                  <a:pt x="6" y="41"/>
                </a:moveTo>
                <a:cubicBezTo>
                  <a:pt x="48" y="13"/>
                  <a:pt x="122" y="0"/>
                  <a:pt x="183" y="0"/>
                </a:cubicBezTo>
                <a:cubicBezTo>
                  <a:pt x="215" y="0"/>
                  <a:pt x="250" y="3"/>
                  <a:pt x="283" y="11"/>
                </a:cubicBezTo>
                <a:cubicBezTo>
                  <a:pt x="313" y="18"/>
                  <a:pt x="340" y="28"/>
                  <a:pt x="359" y="41"/>
                </a:cubicBezTo>
                <a:cubicBezTo>
                  <a:pt x="363" y="43"/>
                  <a:pt x="365" y="47"/>
                  <a:pt x="365" y="52"/>
                </a:cubicBezTo>
                <a:cubicBezTo>
                  <a:pt x="365" y="208"/>
                  <a:pt x="365" y="208"/>
                  <a:pt x="365" y="208"/>
                </a:cubicBezTo>
                <a:cubicBezTo>
                  <a:pt x="365" y="252"/>
                  <a:pt x="344" y="294"/>
                  <a:pt x="314" y="329"/>
                </a:cubicBezTo>
                <a:cubicBezTo>
                  <a:pt x="276" y="372"/>
                  <a:pt x="226" y="404"/>
                  <a:pt x="187" y="416"/>
                </a:cubicBezTo>
                <a:cubicBezTo>
                  <a:pt x="186" y="417"/>
                  <a:pt x="184" y="417"/>
                  <a:pt x="183" y="417"/>
                </a:cubicBezTo>
                <a:cubicBezTo>
                  <a:pt x="181" y="417"/>
                  <a:pt x="180" y="417"/>
                  <a:pt x="178" y="416"/>
                </a:cubicBezTo>
                <a:cubicBezTo>
                  <a:pt x="140" y="404"/>
                  <a:pt x="89" y="372"/>
                  <a:pt x="52" y="329"/>
                </a:cubicBezTo>
                <a:cubicBezTo>
                  <a:pt x="22" y="294"/>
                  <a:pt x="0" y="252"/>
                  <a:pt x="0" y="208"/>
                </a:cubicBezTo>
                <a:cubicBezTo>
                  <a:pt x="0" y="52"/>
                  <a:pt x="0" y="52"/>
                  <a:pt x="0" y="52"/>
                </a:cubicBezTo>
                <a:cubicBezTo>
                  <a:pt x="0" y="47"/>
                  <a:pt x="3" y="43"/>
                  <a:pt x="6" y="41"/>
                </a:cubicBezTo>
                <a:close/>
                <a:moveTo>
                  <a:pt x="66" y="84"/>
                </a:moveTo>
                <a:cubicBezTo>
                  <a:pt x="66" y="208"/>
                  <a:pt x="66" y="208"/>
                  <a:pt x="66" y="208"/>
                </a:cubicBezTo>
                <a:cubicBezTo>
                  <a:pt x="66" y="237"/>
                  <a:pt x="84" y="265"/>
                  <a:pt x="102" y="286"/>
                </a:cubicBezTo>
                <a:cubicBezTo>
                  <a:pt x="122" y="310"/>
                  <a:pt x="153" y="335"/>
                  <a:pt x="183" y="348"/>
                </a:cubicBezTo>
                <a:cubicBezTo>
                  <a:pt x="213" y="335"/>
                  <a:pt x="244" y="310"/>
                  <a:pt x="264" y="286"/>
                </a:cubicBezTo>
                <a:cubicBezTo>
                  <a:pt x="282" y="265"/>
                  <a:pt x="300" y="237"/>
                  <a:pt x="300" y="208"/>
                </a:cubicBezTo>
                <a:cubicBezTo>
                  <a:pt x="300" y="84"/>
                  <a:pt x="300" y="84"/>
                  <a:pt x="300" y="84"/>
                </a:cubicBezTo>
                <a:cubicBezTo>
                  <a:pt x="290" y="80"/>
                  <a:pt x="279" y="77"/>
                  <a:pt x="268" y="74"/>
                </a:cubicBezTo>
                <a:cubicBezTo>
                  <a:pt x="241" y="68"/>
                  <a:pt x="211" y="65"/>
                  <a:pt x="183" y="65"/>
                </a:cubicBezTo>
                <a:cubicBezTo>
                  <a:pt x="149" y="65"/>
                  <a:pt x="100" y="71"/>
                  <a:pt x="66" y="84"/>
                </a:cubicBezTo>
                <a:close/>
                <a:moveTo>
                  <a:pt x="39" y="67"/>
                </a:moveTo>
                <a:cubicBezTo>
                  <a:pt x="39" y="208"/>
                  <a:pt x="39" y="208"/>
                  <a:pt x="39" y="208"/>
                </a:cubicBezTo>
                <a:cubicBezTo>
                  <a:pt x="39" y="244"/>
                  <a:pt x="59" y="277"/>
                  <a:pt x="82" y="303"/>
                </a:cubicBezTo>
                <a:cubicBezTo>
                  <a:pt x="106" y="332"/>
                  <a:pt x="146" y="363"/>
                  <a:pt x="183" y="376"/>
                </a:cubicBezTo>
                <a:cubicBezTo>
                  <a:pt x="220" y="363"/>
                  <a:pt x="259" y="332"/>
                  <a:pt x="284" y="303"/>
                </a:cubicBezTo>
                <a:cubicBezTo>
                  <a:pt x="306" y="277"/>
                  <a:pt x="326" y="244"/>
                  <a:pt x="326" y="208"/>
                </a:cubicBezTo>
                <a:cubicBezTo>
                  <a:pt x="326" y="67"/>
                  <a:pt x="326" y="67"/>
                  <a:pt x="326" y="67"/>
                </a:cubicBezTo>
                <a:cubicBezTo>
                  <a:pt x="310" y="59"/>
                  <a:pt x="291" y="53"/>
                  <a:pt x="274" y="49"/>
                </a:cubicBezTo>
                <a:cubicBezTo>
                  <a:pt x="245" y="42"/>
                  <a:pt x="213" y="39"/>
                  <a:pt x="183" y="39"/>
                </a:cubicBezTo>
                <a:cubicBezTo>
                  <a:pt x="142" y="39"/>
                  <a:pt x="79" y="47"/>
                  <a:pt x="39"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64" name="Freeform 49"/>
          <p:cNvSpPr>
            <a:spLocks noEditPoints="1"/>
          </p:cNvSpPr>
          <p:nvPr/>
        </p:nvSpPr>
        <p:spPr bwMode="auto">
          <a:xfrm>
            <a:off x="4441655" y="3146461"/>
            <a:ext cx="280233" cy="345584"/>
          </a:xfrm>
          <a:custGeom>
            <a:avLst/>
            <a:gdLst>
              <a:gd name="T0" fmla="*/ 132 w 362"/>
              <a:gd name="T1" fmla="*/ 0 h 446"/>
              <a:gd name="T2" fmla="*/ 229 w 362"/>
              <a:gd name="T3" fmla="*/ 0 h 446"/>
              <a:gd name="T4" fmla="*/ 250 w 362"/>
              <a:gd name="T5" fmla="*/ 21 h 446"/>
              <a:gd name="T6" fmla="*/ 229 w 362"/>
              <a:gd name="T7" fmla="*/ 42 h 446"/>
              <a:gd name="T8" fmla="*/ 222 w 362"/>
              <a:gd name="T9" fmla="*/ 42 h 446"/>
              <a:gd name="T10" fmla="*/ 222 w 362"/>
              <a:gd name="T11" fmla="*/ 88 h 446"/>
              <a:gd name="T12" fmla="*/ 362 w 362"/>
              <a:gd name="T13" fmla="*/ 265 h 446"/>
              <a:gd name="T14" fmla="*/ 181 w 362"/>
              <a:gd name="T15" fmla="*/ 446 h 446"/>
              <a:gd name="T16" fmla="*/ 0 w 362"/>
              <a:gd name="T17" fmla="*/ 265 h 446"/>
              <a:gd name="T18" fmla="*/ 139 w 362"/>
              <a:gd name="T19" fmla="*/ 88 h 446"/>
              <a:gd name="T20" fmla="*/ 139 w 362"/>
              <a:gd name="T21" fmla="*/ 42 h 446"/>
              <a:gd name="T22" fmla="*/ 132 w 362"/>
              <a:gd name="T23" fmla="*/ 42 h 446"/>
              <a:gd name="T24" fmla="*/ 111 w 362"/>
              <a:gd name="T25" fmla="*/ 21 h 446"/>
              <a:gd name="T26" fmla="*/ 132 w 362"/>
              <a:gd name="T27" fmla="*/ 0 h 446"/>
              <a:gd name="T28" fmla="*/ 163 w 362"/>
              <a:gd name="T29" fmla="*/ 235 h 446"/>
              <a:gd name="T30" fmla="*/ 156 w 362"/>
              <a:gd name="T31" fmla="*/ 240 h 446"/>
              <a:gd name="T32" fmla="*/ 146 w 362"/>
              <a:gd name="T33" fmla="*/ 265 h 446"/>
              <a:gd name="T34" fmla="*/ 156 w 362"/>
              <a:gd name="T35" fmla="*/ 289 h 446"/>
              <a:gd name="T36" fmla="*/ 181 w 362"/>
              <a:gd name="T37" fmla="*/ 299 h 446"/>
              <a:gd name="T38" fmla="*/ 205 w 362"/>
              <a:gd name="T39" fmla="*/ 289 h 446"/>
              <a:gd name="T40" fmla="*/ 210 w 362"/>
              <a:gd name="T41" fmla="*/ 283 h 446"/>
              <a:gd name="T42" fmla="*/ 213 w 362"/>
              <a:gd name="T43" fmla="*/ 277 h 446"/>
              <a:gd name="T44" fmla="*/ 252 w 362"/>
              <a:gd name="T45" fmla="*/ 213 h 446"/>
              <a:gd name="T46" fmla="*/ 247 w 362"/>
              <a:gd name="T47" fmla="*/ 194 h 446"/>
              <a:gd name="T48" fmla="*/ 232 w 362"/>
              <a:gd name="T49" fmla="*/ 194 h 446"/>
              <a:gd name="T50" fmla="*/ 169 w 362"/>
              <a:gd name="T51" fmla="*/ 232 h 446"/>
              <a:gd name="T52" fmla="*/ 163 w 362"/>
              <a:gd name="T53" fmla="*/ 235 h 446"/>
              <a:gd name="T54" fmla="*/ 181 w 362"/>
              <a:gd name="T55" fmla="*/ 125 h 446"/>
              <a:gd name="T56" fmla="*/ 41 w 362"/>
              <a:gd name="T57" fmla="*/ 265 h 446"/>
              <a:gd name="T58" fmla="*/ 181 w 362"/>
              <a:gd name="T59" fmla="*/ 404 h 446"/>
              <a:gd name="T60" fmla="*/ 320 w 362"/>
              <a:gd name="T61" fmla="*/ 265 h 446"/>
              <a:gd name="T62" fmla="*/ 181 w 362"/>
              <a:gd name="T63" fmla="*/ 12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2" h="446">
                <a:moveTo>
                  <a:pt x="132" y="0"/>
                </a:moveTo>
                <a:cubicBezTo>
                  <a:pt x="229" y="0"/>
                  <a:pt x="229" y="0"/>
                  <a:pt x="229" y="0"/>
                </a:cubicBezTo>
                <a:cubicBezTo>
                  <a:pt x="241" y="0"/>
                  <a:pt x="250" y="9"/>
                  <a:pt x="250" y="21"/>
                </a:cubicBezTo>
                <a:cubicBezTo>
                  <a:pt x="250" y="32"/>
                  <a:pt x="241" y="42"/>
                  <a:pt x="229" y="42"/>
                </a:cubicBezTo>
                <a:cubicBezTo>
                  <a:pt x="222" y="42"/>
                  <a:pt x="222" y="42"/>
                  <a:pt x="222" y="42"/>
                </a:cubicBezTo>
                <a:cubicBezTo>
                  <a:pt x="222" y="88"/>
                  <a:pt x="222" y="88"/>
                  <a:pt x="222" y="88"/>
                </a:cubicBezTo>
                <a:cubicBezTo>
                  <a:pt x="302" y="107"/>
                  <a:pt x="362" y="179"/>
                  <a:pt x="362" y="265"/>
                </a:cubicBezTo>
                <a:cubicBezTo>
                  <a:pt x="362" y="365"/>
                  <a:pt x="281" y="446"/>
                  <a:pt x="181" y="446"/>
                </a:cubicBezTo>
                <a:cubicBezTo>
                  <a:pt x="81" y="446"/>
                  <a:pt x="0" y="365"/>
                  <a:pt x="0" y="265"/>
                </a:cubicBezTo>
                <a:cubicBezTo>
                  <a:pt x="0" y="179"/>
                  <a:pt x="59" y="107"/>
                  <a:pt x="139" y="88"/>
                </a:cubicBezTo>
                <a:cubicBezTo>
                  <a:pt x="139" y="42"/>
                  <a:pt x="139" y="42"/>
                  <a:pt x="139" y="42"/>
                </a:cubicBezTo>
                <a:cubicBezTo>
                  <a:pt x="132" y="42"/>
                  <a:pt x="132" y="42"/>
                  <a:pt x="132" y="42"/>
                </a:cubicBezTo>
                <a:cubicBezTo>
                  <a:pt x="120" y="42"/>
                  <a:pt x="111" y="32"/>
                  <a:pt x="111" y="21"/>
                </a:cubicBezTo>
                <a:cubicBezTo>
                  <a:pt x="111" y="9"/>
                  <a:pt x="120" y="0"/>
                  <a:pt x="132" y="0"/>
                </a:cubicBezTo>
                <a:close/>
                <a:moveTo>
                  <a:pt x="163" y="235"/>
                </a:moveTo>
                <a:cubicBezTo>
                  <a:pt x="160" y="236"/>
                  <a:pt x="158" y="238"/>
                  <a:pt x="156" y="240"/>
                </a:cubicBezTo>
                <a:cubicBezTo>
                  <a:pt x="149" y="247"/>
                  <a:pt x="146" y="256"/>
                  <a:pt x="146" y="265"/>
                </a:cubicBezTo>
                <a:cubicBezTo>
                  <a:pt x="146" y="274"/>
                  <a:pt x="149" y="282"/>
                  <a:pt x="156" y="289"/>
                </a:cubicBezTo>
                <a:cubicBezTo>
                  <a:pt x="163" y="296"/>
                  <a:pt x="172" y="299"/>
                  <a:pt x="181" y="299"/>
                </a:cubicBezTo>
                <a:cubicBezTo>
                  <a:pt x="190" y="299"/>
                  <a:pt x="198" y="296"/>
                  <a:pt x="205" y="289"/>
                </a:cubicBezTo>
                <a:cubicBezTo>
                  <a:pt x="207" y="287"/>
                  <a:pt x="209" y="285"/>
                  <a:pt x="210" y="283"/>
                </a:cubicBezTo>
                <a:cubicBezTo>
                  <a:pt x="212" y="281"/>
                  <a:pt x="213" y="279"/>
                  <a:pt x="213" y="277"/>
                </a:cubicBezTo>
                <a:cubicBezTo>
                  <a:pt x="252" y="213"/>
                  <a:pt x="252" y="213"/>
                  <a:pt x="252" y="213"/>
                </a:cubicBezTo>
                <a:cubicBezTo>
                  <a:pt x="256" y="206"/>
                  <a:pt x="253" y="198"/>
                  <a:pt x="247" y="194"/>
                </a:cubicBezTo>
                <a:cubicBezTo>
                  <a:pt x="242" y="191"/>
                  <a:pt x="237" y="191"/>
                  <a:pt x="232" y="194"/>
                </a:cubicBezTo>
                <a:cubicBezTo>
                  <a:pt x="169" y="232"/>
                  <a:pt x="169" y="232"/>
                  <a:pt x="169" y="232"/>
                </a:cubicBezTo>
                <a:cubicBezTo>
                  <a:pt x="167" y="233"/>
                  <a:pt x="165" y="234"/>
                  <a:pt x="163" y="235"/>
                </a:cubicBezTo>
                <a:close/>
                <a:moveTo>
                  <a:pt x="181" y="125"/>
                </a:moveTo>
                <a:cubicBezTo>
                  <a:pt x="104" y="125"/>
                  <a:pt x="41" y="188"/>
                  <a:pt x="41" y="265"/>
                </a:cubicBezTo>
                <a:cubicBezTo>
                  <a:pt x="41" y="342"/>
                  <a:pt x="104" y="404"/>
                  <a:pt x="181" y="404"/>
                </a:cubicBezTo>
                <a:cubicBezTo>
                  <a:pt x="258" y="404"/>
                  <a:pt x="320" y="342"/>
                  <a:pt x="320" y="265"/>
                </a:cubicBezTo>
                <a:cubicBezTo>
                  <a:pt x="320" y="188"/>
                  <a:pt x="258" y="125"/>
                  <a:pt x="181" y="12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65" name="Freeform 39"/>
          <p:cNvSpPr>
            <a:spLocks noEditPoints="1"/>
          </p:cNvSpPr>
          <p:nvPr/>
        </p:nvSpPr>
        <p:spPr bwMode="auto">
          <a:xfrm>
            <a:off x="4473953" y="5901966"/>
            <a:ext cx="215636" cy="313398"/>
          </a:xfrm>
          <a:custGeom>
            <a:avLst/>
            <a:gdLst>
              <a:gd name="T0" fmla="*/ 144 w 288"/>
              <a:gd name="T1" fmla="*/ 0 h 419"/>
              <a:gd name="T2" fmla="*/ 0 w 288"/>
              <a:gd name="T3" fmla="*/ 144 h 419"/>
              <a:gd name="T4" fmla="*/ 67 w 288"/>
              <a:gd name="T5" fmla="*/ 267 h 419"/>
              <a:gd name="T6" fmla="*/ 92 w 288"/>
              <a:gd name="T7" fmla="*/ 316 h 419"/>
              <a:gd name="T8" fmla="*/ 92 w 288"/>
              <a:gd name="T9" fmla="*/ 334 h 419"/>
              <a:gd name="T10" fmla="*/ 197 w 288"/>
              <a:gd name="T11" fmla="*/ 334 h 419"/>
              <a:gd name="T12" fmla="*/ 197 w 288"/>
              <a:gd name="T13" fmla="*/ 316 h 419"/>
              <a:gd name="T14" fmla="*/ 222 w 288"/>
              <a:gd name="T15" fmla="*/ 267 h 419"/>
              <a:gd name="T16" fmla="*/ 288 w 288"/>
              <a:gd name="T17" fmla="*/ 144 h 419"/>
              <a:gd name="T18" fmla="*/ 144 w 288"/>
              <a:gd name="T19" fmla="*/ 0 h 419"/>
              <a:gd name="T20" fmla="*/ 197 w 288"/>
              <a:gd name="T21" fmla="*/ 354 h 419"/>
              <a:gd name="T22" fmla="*/ 197 w 288"/>
              <a:gd name="T23" fmla="*/ 386 h 419"/>
              <a:gd name="T24" fmla="*/ 164 w 288"/>
              <a:gd name="T25" fmla="*/ 419 h 419"/>
              <a:gd name="T26" fmla="*/ 125 w 288"/>
              <a:gd name="T27" fmla="*/ 419 h 419"/>
              <a:gd name="T28" fmla="*/ 92 w 288"/>
              <a:gd name="T29" fmla="*/ 386 h 419"/>
              <a:gd name="T30" fmla="*/ 92 w 288"/>
              <a:gd name="T31" fmla="*/ 354 h 419"/>
              <a:gd name="T32" fmla="*/ 197 w 288"/>
              <a:gd name="T33" fmla="*/ 354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419">
                <a:moveTo>
                  <a:pt x="144" y="0"/>
                </a:moveTo>
                <a:cubicBezTo>
                  <a:pt x="65" y="0"/>
                  <a:pt x="0" y="65"/>
                  <a:pt x="0" y="144"/>
                </a:cubicBezTo>
                <a:cubicBezTo>
                  <a:pt x="0" y="202"/>
                  <a:pt x="29" y="230"/>
                  <a:pt x="67" y="267"/>
                </a:cubicBezTo>
                <a:cubicBezTo>
                  <a:pt x="81" y="281"/>
                  <a:pt x="92" y="296"/>
                  <a:pt x="92" y="316"/>
                </a:cubicBezTo>
                <a:cubicBezTo>
                  <a:pt x="92" y="334"/>
                  <a:pt x="92" y="334"/>
                  <a:pt x="92" y="334"/>
                </a:cubicBezTo>
                <a:cubicBezTo>
                  <a:pt x="197" y="334"/>
                  <a:pt x="197" y="334"/>
                  <a:pt x="197" y="334"/>
                </a:cubicBezTo>
                <a:cubicBezTo>
                  <a:pt x="197" y="316"/>
                  <a:pt x="197" y="316"/>
                  <a:pt x="197" y="316"/>
                </a:cubicBezTo>
                <a:cubicBezTo>
                  <a:pt x="197" y="296"/>
                  <a:pt x="208" y="281"/>
                  <a:pt x="222" y="267"/>
                </a:cubicBezTo>
                <a:cubicBezTo>
                  <a:pt x="259" y="230"/>
                  <a:pt x="288" y="202"/>
                  <a:pt x="288" y="144"/>
                </a:cubicBezTo>
                <a:cubicBezTo>
                  <a:pt x="288" y="65"/>
                  <a:pt x="224" y="0"/>
                  <a:pt x="144" y="0"/>
                </a:cubicBezTo>
                <a:close/>
                <a:moveTo>
                  <a:pt x="197" y="354"/>
                </a:moveTo>
                <a:cubicBezTo>
                  <a:pt x="197" y="386"/>
                  <a:pt x="197" y="386"/>
                  <a:pt x="197" y="386"/>
                </a:cubicBezTo>
                <a:cubicBezTo>
                  <a:pt x="197" y="404"/>
                  <a:pt x="182" y="419"/>
                  <a:pt x="164" y="419"/>
                </a:cubicBezTo>
                <a:cubicBezTo>
                  <a:pt x="125" y="419"/>
                  <a:pt x="125" y="419"/>
                  <a:pt x="125" y="419"/>
                </a:cubicBezTo>
                <a:cubicBezTo>
                  <a:pt x="107" y="419"/>
                  <a:pt x="92" y="404"/>
                  <a:pt x="92" y="386"/>
                </a:cubicBezTo>
                <a:cubicBezTo>
                  <a:pt x="92" y="354"/>
                  <a:pt x="92" y="354"/>
                  <a:pt x="92" y="354"/>
                </a:cubicBezTo>
                <a:lnTo>
                  <a:pt x="197" y="35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66" name="Freeform 43"/>
          <p:cNvSpPr>
            <a:spLocks noEditPoints="1"/>
          </p:cNvSpPr>
          <p:nvPr/>
        </p:nvSpPr>
        <p:spPr bwMode="auto">
          <a:xfrm>
            <a:off x="4402571" y="3998183"/>
            <a:ext cx="358400" cy="358400"/>
          </a:xfrm>
          <a:custGeom>
            <a:avLst/>
            <a:gdLst>
              <a:gd name="T0" fmla="*/ 211 w 422"/>
              <a:gd name="T1" fmla="*/ 0 h 422"/>
              <a:gd name="T2" fmla="*/ 0 w 422"/>
              <a:gd name="T3" fmla="*/ 211 h 422"/>
              <a:gd name="T4" fmla="*/ 211 w 422"/>
              <a:gd name="T5" fmla="*/ 422 h 422"/>
              <a:gd name="T6" fmla="*/ 422 w 422"/>
              <a:gd name="T7" fmla="*/ 211 h 422"/>
              <a:gd name="T8" fmla="*/ 211 w 422"/>
              <a:gd name="T9" fmla="*/ 0 h 422"/>
              <a:gd name="T10" fmla="*/ 237 w 422"/>
              <a:gd name="T11" fmla="*/ 145 h 422"/>
              <a:gd name="T12" fmla="*/ 230 w 422"/>
              <a:gd name="T13" fmla="*/ 126 h 422"/>
              <a:gd name="T14" fmla="*/ 211 w 422"/>
              <a:gd name="T15" fmla="*/ 119 h 422"/>
              <a:gd name="T16" fmla="*/ 192 w 422"/>
              <a:gd name="T17" fmla="*/ 126 h 422"/>
              <a:gd name="T18" fmla="*/ 184 w 422"/>
              <a:gd name="T19" fmla="*/ 145 h 422"/>
              <a:gd name="T20" fmla="*/ 184 w 422"/>
              <a:gd name="T21" fmla="*/ 198 h 422"/>
              <a:gd name="T22" fmla="*/ 198 w 422"/>
              <a:gd name="T23" fmla="*/ 198 h 422"/>
              <a:gd name="T24" fmla="*/ 211 w 422"/>
              <a:gd name="T25" fmla="*/ 211 h 422"/>
              <a:gd name="T26" fmla="*/ 198 w 422"/>
              <a:gd name="T27" fmla="*/ 224 h 422"/>
              <a:gd name="T28" fmla="*/ 184 w 422"/>
              <a:gd name="T29" fmla="*/ 224 h 422"/>
              <a:gd name="T30" fmla="*/ 184 w 422"/>
              <a:gd name="T31" fmla="*/ 303 h 422"/>
              <a:gd name="T32" fmla="*/ 237 w 422"/>
              <a:gd name="T33" fmla="*/ 303 h 422"/>
              <a:gd name="T34" fmla="*/ 256 w 422"/>
              <a:gd name="T35" fmla="*/ 296 h 422"/>
              <a:gd name="T36" fmla="*/ 264 w 422"/>
              <a:gd name="T37" fmla="*/ 277 h 422"/>
              <a:gd name="T38" fmla="*/ 264 w 422"/>
              <a:gd name="T39" fmla="*/ 277 h 422"/>
              <a:gd name="T40" fmla="*/ 290 w 422"/>
              <a:gd name="T41" fmla="*/ 251 h 422"/>
              <a:gd name="T42" fmla="*/ 317 w 422"/>
              <a:gd name="T43" fmla="*/ 277 h 422"/>
              <a:gd name="T44" fmla="*/ 293 w 422"/>
              <a:gd name="T45" fmla="*/ 333 h 422"/>
              <a:gd name="T46" fmla="*/ 237 w 422"/>
              <a:gd name="T47" fmla="*/ 356 h 422"/>
              <a:gd name="T48" fmla="*/ 132 w 422"/>
              <a:gd name="T49" fmla="*/ 356 h 422"/>
              <a:gd name="T50" fmla="*/ 132 w 422"/>
              <a:gd name="T51" fmla="*/ 356 h 422"/>
              <a:gd name="T52" fmla="*/ 105 w 422"/>
              <a:gd name="T53" fmla="*/ 330 h 422"/>
              <a:gd name="T54" fmla="*/ 132 w 422"/>
              <a:gd name="T55" fmla="*/ 303 h 422"/>
              <a:gd name="T56" fmla="*/ 132 w 422"/>
              <a:gd name="T57" fmla="*/ 224 h 422"/>
              <a:gd name="T58" fmla="*/ 118 w 422"/>
              <a:gd name="T59" fmla="*/ 224 h 422"/>
              <a:gd name="T60" fmla="*/ 105 w 422"/>
              <a:gd name="T61" fmla="*/ 211 h 422"/>
              <a:gd name="T62" fmla="*/ 118 w 422"/>
              <a:gd name="T63" fmla="*/ 198 h 422"/>
              <a:gd name="T64" fmla="*/ 132 w 422"/>
              <a:gd name="T65" fmla="*/ 198 h 422"/>
              <a:gd name="T66" fmla="*/ 132 w 422"/>
              <a:gd name="T67" fmla="*/ 145 h 422"/>
              <a:gd name="T68" fmla="*/ 155 w 422"/>
              <a:gd name="T69" fmla="*/ 89 h 422"/>
              <a:gd name="T70" fmla="*/ 211 w 422"/>
              <a:gd name="T71" fmla="*/ 66 h 422"/>
              <a:gd name="T72" fmla="*/ 267 w 422"/>
              <a:gd name="T73" fmla="*/ 89 h 422"/>
              <a:gd name="T74" fmla="*/ 290 w 422"/>
              <a:gd name="T75" fmla="*/ 145 h 422"/>
              <a:gd name="T76" fmla="*/ 290 w 422"/>
              <a:gd name="T77" fmla="*/ 145 h 422"/>
              <a:gd name="T78" fmla="*/ 264 w 422"/>
              <a:gd name="T79" fmla="*/ 171 h 422"/>
              <a:gd name="T80" fmla="*/ 237 w 422"/>
              <a:gd name="T81" fmla="*/ 14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2" h="422">
                <a:moveTo>
                  <a:pt x="211" y="0"/>
                </a:moveTo>
                <a:cubicBezTo>
                  <a:pt x="94" y="0"/>
                  <a:pt x="0" y="94"/>
                  <a:pt x="0" y="211"/>
                </a:cubicBezTo>
                <a:cubicBezTo>
                  <a:pt x="0" y="328"/>
                  <a:pt x="94" y="422"/>
                  <a:pt x="211" y="422"/>
                </a:cubicBezTo>
                <a:cubicBezTo>
                  <a:pt x="328" y="422"/>
                  <a:pt x="422" y="328"/>
                  <a:pt x="422" y="211"/>
                </a:cubicBezTo>
                <a:cubicBezTo>
                  <a:pt x="422" y="94"/>
                  <a:pt x="328" y="0"/>
                  <a:pt x="211" y="0"/>
                </a:cubicBezTo>
                <a:close/>
                <a:moveTo>
                  <a:pt x="237" y="145"/>
                </a:moveTo>
                <a:cubicBezTo>
                  <a:pt x="237" y="138"/>
                  <a:pt x="234" y="131"/>
                  <a:pt x="230" y="126"/>
                </a:cubicBezTo>
                <a:cubicBezTo>
                  <a:pt x="225" y="122"/>
                  <a:pt x="218" y="119"/>
                  <a:pt x="211" y="119"/>
                </a:cubicBezTo>
                <a:cubicBezTo>
                  <a:pt x="204" y="119"/>
                  <a:pt x="197" y="122"/>
                  <a:pt x="192" y="126"/>
                </a:cubicBezTo>
                <a:cubicBezTo>
                  <a:pt x="187" y="131"/>
                  <a:pt x="184" y="138"/>
                  <a:pt x="184" y="145"/>
                </a:cubicBezTo>
                <a:cubicBezTo>
                  <a:pt x="184" y="198"/>
                  <a:pt x="184" y="198"/>
                  <a:pt x="184" y="198"/>
                </a:cubicBezTo>
                <a:cubicBezTo>
                  <a:pt x="198" y="198"/>
                  <a:pt x="198" y="198"/>
                  <a:pt x="198" y="198"/>
                </a:cubicBezTo>
                <a:cubicBezTo>
                  <a:pt x="205" y="198"/>
                  <a:pt x="211" y="204"/>
                  <a:pt x="211" y="211"/>
                </a:cubicBezTo>
                <a:cubicBezTo>
                  <a:pt x="211" y="218"/>
                  <a:pt x="205" y="224"/>
                  <a:pt x="198" y="224"/>
                </a:cubicBezTo>
                <a:cubicBezTo>
                  <a:pt x="184" y="224"/>
                  <a:pt x="184" y="224"/>
                  <a:pt x="184" y="224"/>
                </a:cubicBezTo>
                <a:cubicBezTo>
                  <a:pt x="184" y="303"/>
                  <a:pt x="184" y="303"/>
                  <a:pt x="184" y="303"/>
                </a:cubicBezTo>
                <a:cubicBezTo>
                  <a:pt x="237" y="303"/>
                  <a:pt x="237" y="303"/>
                  <a:pt x="237" y="303"/>
                </a:cubicBezTo>
                <a:cubicBezTo>
                  <a:pt x="245" y="303"/>
                  <a:pt x="251" y="300"/>
                  <a:pt x="256" y="296"/>
                </a:cubicBezTo>
                <a:cubicBezTo>
                  <a:pt x="261" y="291"/>
                  <a:pt x="264" y="284"/>
                  <a:pt x="264" y="277"/>
                </a:cubicBezTo>
                <a:cubicBezTo>
                  <a:pt x="264" y="277"/>
                  <a:pt x="264" y="277"/>
                  <a:pt x="264" y="277"/>
                </a:cubicBezTo>
                <a:cubicBezTo>
                  <a:pt x="264" y="262"/>
                  <a:pt x="276" y="251"/>
                  <a:pt x="290" y="251"/>
                </a:cubicBezTo>
                <a:cubicBezTo>
                  <a:pt x="305" y="251"/>
                  <a:pt x="317" y="262"/>
                  <a:pt x="317" y="277"/>
                </a:cubicBezTo>
                <a:cubicBezTo>
                  <a:pt x="317" y="299"/>
                  <a:pt x="308" y="319"/>
                  <a:pt x="293" y="333"/>
                </a:cubicBezTo>
                <a:cubicBezTo>
                  <a:pt x="279" y="347"/>
                  <a:pt x="259" y="356"/>
                  <a:pt x="237" y="356"/>
                </a:cubicBezTo>
                <a:cubicBezTo>
                  <a:pt x="132" y="356"/>
                  <a:pt x="132" y="356"/>
                  <a:pt x="132" y="356"/>
                </a:cubicBezTo>
                <a:cubicBezTo>
                  <a:pt x="132" y="356"/>
                  <a:pt x="132" y="356"/>
                  <a:pt x="132" y="356"/>
                </a:cubicBezTo>
                <a:cubicBezTo>
                  <a:pt x="117" y="356"/>
                  <a:pt x="105" y="344"/>
                  <a:pt x="105" y="330"/>
                </a:cubicBezTo>
                <a:cubicBezTo>
                  <a:pt x="105" y="315"/>
                  <a:pt x="117" y="303"/>
                  <a:pt x="132" y="303"/>
                </a:cubicBezTo>
                <a:cubicBezTo>
                  <a:pt x="132" y="224"/>
                  <a:pt x="132" y="224"/>
                  <a:pt x="132" y="224"/>
                </a:cubicBezTo>
                <a:cubicBezTo>
                  <a:pt x="118" y="224"/>
                  <a:pt x="118" y="224"/>
                  <a:pt x="118" y="224"/>
                </a:cubicBezTo>
                <a:cubicBezTo>
                  <a:pt x="111" y="224"/>
                  <a:pt x="105" y="218"/>
                  <a:pt x="105" y="211"/>
                </a:cubicBezTo>
                <a:cubicBezTo>
                  <a:pt x="105" y="204"/>
                  <a:pt x="111" y="198"/>
                  <a:pt x="118" y="198"/>
                </a:cubicBezTo>
                <a:cubicBezTo>
                  <a:pt x="132" y="198"/>
                  <a:pt x="132" y="198"/>
                  <a:pt x="132" y="198"/>
                </a:cubicBezTo>
                <a:cubicBezTo>
                  <a:pt x="132" y="145"/>
                  <a:pt x="132" y="145"/>
                  <a:pt x="132" y="145"/>
                </a:cubicBezTo>
                <a:cubicBezTo>
                  <a:pt x="132" y="123"/>
                  <a:pt x="141" y="103"/>
                  <a:pt x="155" y="89"/>
                </a:cubicBezTo>
                <a:cubicBezTo>
                  <a:pt x="169" y="75"/>
                  <a:pt x="189" y="66"/>
                  <a:pt x="211" y="66"/>
                </a:cubicBezTo>
                <a:cubicBezTo>
                  <a:pt x="233" y="66"/>
                  <a:pt x="253" y="75"/>
                  <a:pt x="267" y="89"/>
                </a:cubicBezTo>
                <a:cubicBezTo>
                  <a:pt x="281" y="103"/>
                  <a:pt x="290" y="123"/>
                  <a:pt x="290" y="145"/>
                </a:cubicBezTo>
                <a:cubicBezTo>
                  <a:pt x="290" y="145"/>
                  <a:pt x="290" y="145"/>
                  <a:pt x="290" y="145"/>
                </a:cubicBezTo>
                <a:cubicBezTo>
                  <a:pt x="290" y="160"/>
                  <a:pt x="278" y="171"/>
                  <a:pt x="264" y="171"/>
                </a:cubicBezTo>
                <a:cubicBezTo>
                  <a:pt x="249" y="171"/>
                  <a:pt x="237" y="160"/>
                  <a:pt x="237" y="14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67" name="Freeform 11"/>
          <p:cNvSpPr>
            <a:spLocks noEditPoints="1"/>
          </p:cNvSpPr>
          <p:nvPr/>
        </p:nvSpPr>
        <p:spPr bwMode="auto">
          <a:xfrm>
            <a:off x="5675764" y="4921912"/>
            <a:ext cx="405130" cy="405130"/>
          </a:xfrm>
          <a:custGeom>
            <a:avLst/>
            <a:gdLst>
              <a:gd name="T0" fmla="*/ 253 w 462"/>
              <a:gd name="T1" fmla="*/ 357 h 462"/>
              <a:gd name="T2" fmla="*/ 253 w 462"/>
              <a:gd name="T3" fmla="*/ 405 h 462"/>
              <a:gd name="T4" fmla="*/ 289 w 462"/>
              <a:gd name="T5" fmla="*/ 414 h 462"/>
              <a:gd name="T6" fmla="*/ 328 w 462"/>
              <a:gd name="T7" fmla="*/ 437 h 462"/>
              <a:gd name="T8" fmla="*/ 328 w 462"/>
              <a:gd name="T9" fmla="*/ 457 h 462"/>
              <a:gd name="T10" fmla="*/ 317 w 462"/>
              <a:gd name="T11" fmla="*/ 462 h 462"/>
              <a:gd name="T12" fmla="*/ 231 w 462"/>
              <a:gd name="T13" fmla="*/ 462 h 462"/>
              <a:gd name="T14" fmla="*/ 144 w 462"/>
              <a:gd name="T15" fmla="*/ 462 h 462"/>
              <a:gd name="T16" fmla="*/ 134 w 462"/>
              <a:gd name="T17" fmla="*/ 457 h 462"/>
              <a:gd name="T18" fmla="*/ 134 w 462"/>
              <a:gd name="T19" fmla="*/ 437 h 462"/>
              <a:gd name="T20" fmla="*/ 173 w 462"/>
              <a:gd name="T21" fmla="*/ 414 h 462"/>
              <a:gd name="T22" fmla="*/ 209 w 462"/>
              <a:gd name="T23" fmla="*/ 405 h 462"/>
              <a:gd name="T24" fmla="*/ 209 w 462"/>
              <a:gd name="T25" fmla="*/ 357 h 462"/>
              <a:gd name="T26" fmla="*/ 200 w 462"/>
              <a:gd name="T27" fmla="*/ 351 h 462"/>
              <a:gd name="T28" fmla="*/ 43 w 462"/>
              <a:gd name="T29" fmla="*/ 202 h 462"/>
              <a:gd name="T30" fmla="*/ 0 w 462"/>
              <a:gd name="T31" fmla="*/ 94 h 462"/>
              <a:gd name="T32" fmla="*/ 24 w 462"/>
              <a:gd name="T33" fmla="*/ 27 h 462"/>
              <a:gd name="T34" fmla="*/ 87 w 462"/>
              <a:gd name="T35" fmla="*/ 0 h 462"/>
              <a:gd name="T36" fmla="*/ 116 w 462"/>
              <a:gd name="T37" fmla="*/ 0 h 462"/>
              <a:gd name="T38" fmla="*/ 137 w 462"/>
              <a:gd name="T39" fmla="*/ 22 h 462"/>
              <a:gd name="T40" fmla="*/ 137 w 462"/>
              <a:gd name="T41" fmla="*/ 65 h 462"/>
              <a:gd name="T42" fmla="*/ 231 w 462"/>
              <a:gd name="T43" fmla="*/ 65 h 462"/>
              <a:gd name="T44" fmla="*/ 325 w 462"/>
              <a:gd name="T45" fmla="*/ 65 h 462"/>
              <a:gd name="T46" fmla="*/ 325 w 462"/>
              <a:gd name="T47" fmla="*/ 22 h 462"/>
              <a:gd name="T48" fmla="*/ 346 w 462"/>
              <a:gd name="T49" fmla="*/ 0 h 462"/>
              <a:gd name="T50" fmla="*/ 375 w 462"/>
              <a:gd name="T51" fmla="*/ 0 h 462"/>
              <a:gd name="T52" fmla="*/ 438 w 462"/>
              <a:gd name="T53" fmla="*/ 27 h 462"/>
              <a:gd name="T54" fmla="*/ 462 w 462"/>
              <a:gd name="T55" fmla="*/ 94 h 462"/>
              <a:gd name="T56" fmla="*/ 419 w 462"/>
              <a:gd name="T57" fmla="*/ 202 h 462"/>
              <a:gd name="T58" fmla="*/ 262 w 462"/>
              <a:gd name="T59" fmla="*/ 351 h 462"/>
              <a:gd name="T60" fmla="*/ 253 w 462"/>
              <a:gd name="T61" fmla="*/ 357 h 462"/>
              <a:gd name="T62" fmla="*/ 94 w 462"/>
              <a:gd name="T63" fmla="*/ 111 h 462"/>
              <a:gd name="T64" fmla="*/ 94 w 462"/>
              <a:gd name="T65" fmla="*/ 43 h 462"/>
              <a:gd name="T66" fmla="*/ 87 w 462"/>
              <a:gd name="T67" fmla="*/ 43 h 462"/>
              <a:gd name="T68" fmla="*/ 56 w 462"/>
              <a:gd name="T69" fmla="*/ 56 h 462"/>
              <a:gd name="T70" fmla="*/ 43 w 462"/>
              <a:gd name="T71" fmla="*/ 94 h 462"/>
              <a:gd name="T72" fmla="*/ 78 w 462"/>
              <a:gd name="T73" fmla="*/ 176 h 462"/>
              <a:gd name="T74" fmla="*/ 97 w 462"/>
              <a:gd name="T75" fmla="*/ 200 h 462"/>
              <a:gd name="T76" fmla="*/ 94 w 462"/>
              <a:gd name="T77" fmla="*/ 111 h 462"/>
              <a:gd name="T78" fmla="*/ 368 w 462"/>
              <a:gd name="T79" fmla="*/ 111 h 462"/>
              <a:gd name="T80" fmla="*/ 365 w 462"/>
              <a:gd name="T81" fmla="*/ 200 h 462"/>
              <a:gd name="T82" fmla="*/ 384 w 462"/>
              <a:gd name="T83" fmla="*/ 176 h 462"/>
              <a:gd name="T84" fmla="*/ 418 w 462"/>
              <a:gd name="T85" fmla="*/ 94 h 462"/>
              <a:gd name="T86" fmla="*/ 405 w 462"/>
              <a:gd name="T87" fmla="*/ 56 h 462"/>
              <a:gd name="T88" fmla="*/ 375 w 462"/>
              <a:gd name="T89" fmla="*/ 43 h 462"/>
              <a:gd name="T90" fmla="*/ 368 w 462"/>
              <a:gd name="T91" fmla="*/ 43 h 462"/>
              <a:gd name="T92" fmla="*/ 368 w 462"/>
              <a:gd name="T93" fmla="*/ 11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2" h="462">
                <a:moveTo>
                  <a:pt x="253" y="357"/>
                </a:moveTo>
                <a:cubicBezTo>
                  <a:pt x="253" y="405"/>
                  <a:pt x="253" y="405"/>
                  <a:pt x="253" y="405"/>
                </a:cubicBezTo>
                <a:cubicBezTo>
                  <a:pt x="263" y="406"/>
                  <a:pt x="276" y="409"/>
                  <a:pt x="289" y="414"/>
                </a:cubicBezTo>
                <a:cubicBezTo>
                  <a:pt x="303" y="419"/>
                  <a:pt x="317" y="426"/>
                  <a:pt x="328" y="437"/>
                </a:cubicBezTo>
                <a:cubicBezTo>
                  <a:pt x="333" y="443"/>
                  <a:pt x="333" y="452"/>
                  <a:pt x="328" y="457"/>
                </a:cubicBezTo>
                <a:cubicBezTo>
                  <a:pt x="325" y="460"/>
                  <a:pt x="321" y="462"/>
                  <a:pt x="317" y="462"/>
                </a:cubicBezTo>
                <a:cubicBezTo>
                  <a:pt x="231" y="462"/>
                  <a:pt x="231" y="462"/>
                  <a:pt x="231" y="462"/>
                </a:cubicBezTo>
                <a:cubicBezTo>
                  <a:pt x="144" y="462"/>
                  <a:pt x="144" y="462"/>
                  <a:pt x="144" y="462"/>
                </a:cubicBezTo>
                <a:cubicBezTo>
                  <a:pt x="140" y="462"/>
                  <a:pt x="137" y="460"/>
                  <a:pt x="134" y="457"/>
                </a:cubicBezTo>
                <a:cubicBezTo>
                  <a:pt x="128" y="452"/>
                  <a:pt x="128" y="443"/>
                  <a:pt x="134" y="437"/>
                </a:cubicBezTo>
                <a:cubicBezTo>
                  <a:pt x="145" y="426"/>
                  <a:pt x="159" y="419"/>
                  <a:pt x="173" y="414"/>
                </a:cubicBezTo>
                <a:cubicBezTo>
                  <a:pt x="186" y="409"/>
                  <a:pt x="199" y="406"/>
                  <a:pt x="209" y="405"/>
                </a:cubicBezTo>
                <a:cubicBezTo>
                  <a:pt x="209" y="357"/>
                  <a:pt x="209" y="357"/>
                  <a:pt x="209" y="357"/>
                </a:cubicBezTo>
                <a:cubicBezTo>
                  <a:pt x="206" y="355"/>
                  <a:pt x="203" y="353"/>
                  <a:pt x="200" y="351"/>
                </a:cubicBezTo>
                <a:cubicBezTo>
                  <a:pt x="140" y="313"/>
                  <a:pt x="85" y="259"/>
                  <a:pt x="43" y="202"/>
                </a:cubicBezTo>
                <a:cubicBezTo>
                  <a:pt x="18" y="168"/>
                  <a:pt x="0" y="131"/>
                  <a:pt x="0" y="94"/>
                </a:cubicBezTo>
                <a:cubicBezTo>
                  <a:pt x="0" y="69"/>
                  <a:pt x="8" y="45"/>
                  <a:pt x="24" y="27"/>
                </a:cubicBezTo>
                <a:cubicBezTo>
                  <a:pt x="39" y="11"/>
                  <a:pt x="60" y="0"/>
                  <a:pt x="87" y="0"/>
                </a:cubicBezTo>
                <a:cubicBezTo>
                  <a:pt x="116" y="0"/>
                  <a:pt x="116" y="0"/>
                  <a:pt x="116" y="0"/>
                </a:cubicBezTo>
                <a:cubicBezTo>
                  <a:pt x="127" y="0"/>
                  <a:pt x="137" y="10"/>
                  <a:pt x="137" y="22"/>
                </a:cubicBezTo>
                <a:cubicBezTo>
                  <a:pt x="137" y="65"/>
                  <a:pt x="137" y="65"/>
                  <a:pt x="137" y="65"/>
                </a:cubicBezTo>
                <a:cubicBezTo>
                  <a:pt x="231" y="65"/>
                  <a:pt x="231" y="65"/>
                  <a:pt x="231" y="65"/>
                </a:cubicBezTo>
                <a:cubicBezTo>
                  <a:pt x="325" y="65"/>
                  <a:pt x="325" y="65"/>
                  <a:pt x="325" y="65"/>
                </a:cubicBezTo>
                <a:cubicBezTo>
                  <a:pt x="325" y="22"/>
                  <a:pt x="325" y="22"/>
                  <a:pt x="325" y="22"/>
                </a:cubicBezTo>
                <a:cubicBezTo>
                  <a:pt x="325" y="10"/>
                  <a:pt x="334" y="0"/>
                  <a:pt x="346" y="0"/>
                </a:cubicBezTo>
                <a:cubicBezTo>
                  <a:pt x="375" y="0"/>
                  <a:pt x="375" y="0"/>
                  <a:pt x="375" y="0"/>
                </a:cubicBezTo>
                <a:cubicBezTo>
                  <a:pt x="402" y="0"/>
                  <a:pt x="423" y="11"/>
                  <a:pt x="438" y="27"/>
                </a:cubicBezTo>
                <a:cubicBezTo>
                  <a:pt x="454" y="45"/>
                  <a:pt x="462" y="69"/>
                  <a:pt x="462" y="94"/>
                </a:cubicBezTo>
                <a:cubicBezTo>
                  <a:pt x="462" y="131"/>
                  <a:pt x="444" y="168"/>
                  <a:pt x="419" y="202"/>
                </a:cubicBezTo>
                <a:cubicBezTo>
                  <a:pt x="377" y="259"/>
                  <a:pt x="322" y="313"/>
                  <a:pt x="262" y="351"/>
                </a:cubicBezTo>
                <a:cubicBezTo>
                  <a:pt x="259" y="353"/>
                  <a:pt x="256" y="355"/>
                  <a:pt x="253" y="357"/>
                </a:cubicBezTo>
                <a:close/>
                <a:moveTo>
                  <a:pt x="94" y="111"/>
                </a:moveTo>
                <a:cubicBezTo>
                  <a:pt x="94" y="43"/>
                  <a:pt x="94" y="43"/>
                  <a:pt x="94" y="43"/>
                </a:cubicBezTo>
                <a:cubicBezTo>
                  <a:pt x="87" y="43"/>
                  <a:pt x="87" y="43"/>
                  <a:pt x="87" y="43"/>
                </a:cubicBezTo>
                <a:cubicBezTo>
                  <a:pt x="73" y="43"/>
                  <a:pt x="63" y="48"/>
                  <a:pt x="56" y="56"/>
                </a:cubicBezTo>
                <a:cubicBezTo>
                  <a:pt x="48" y="65"/>
                  <a:pt x="43" y="79"/>
                  <a:pt x="43" y="94"/>
                </a:cubicBezTo>
                <a:cubicBezTo>
                  <a:pt x="43" y="120"/>
                  <a:pt x="58" y="149"/>
                  <a:pt x="78" y="176"/>
                </a:cubicBezTo>
                <a:cubicBezTo>
                  <a:pt x="84" y="184"/>
                  <a:pt x="90" y="192"/>
                  <a:pt x="97" y="200"/>
                </a:cubicBezTo>
                <a:cubicBezTo>
                  <a:pt x="95" y="176"/>
                  <a:pt x="94" y="147"/>
                  <a:pt x="94" y="111"/>
                </a:cubicBezTo>
                <a:close/>
                <a:moveTo>
                  <a:pt x="368" y="111"/>
                </a:moveTo>
                <a:cubicBezTo>
                  <a:pt x="368" y="147"/>
                  <a:pt x="367" y="176"/>
                  <a:pt x="365" y="200"/>
                </a:cubicBezTo>
                <a:cubicBezTo>
                  <a:pt x="372" y="192"/>
                  <a:pt x="378" y="184"/>
                  <a:pt x="384" y="176"/>
                </a:cubicBezTo>
                <a:cubicBezTo>
                  <a:pt x="404" y="149"/>
                  <a:pt x="418" y="120"/>
                  <a:pt x="418" y="94"/>
                </a:cubicBezTo>
                <a:cubicBezTo>
                  <a:pt x="418" y="79"/>
                  <a:pt x="414" y="65"/>
                  <a:pt x="405" y="56"/>
                </a:cubicBezTo>
                <a:cubicBezTo>
                  <a:pt x="399" y="48"/>
                  <a:pt x="389" y="43"/>
                  <a:pt x="375" y="43"/>
                </a:cubicBezTo>
                <a:cubicBezTo>
                  <a:pt x="368" y="43"/>
                  <a:pt x="368" y="43"/>
                  <a:pt x="368" y="43"/>
                </a:cubicBezTo>
                <a:lnTo>
                  <a:pt x="368" y="11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68" name="Freeform 51"/>
          <p:cNvSpPr>
            <a:spLocks/>
          </p:cNvSpPr>
          <p:nvPr/>
        </p:nvSpPr>
        <p:spPr bwMode="auto">
          <a:xfrm>
            <a:off x="5703247" y="1494699"/>
            <a:ext cx="350165" cy="294976"/>
          </a:xfrm>
          <a:custGeom>
            <a:avLst/>
            <a:gdLst>
              <a:gd name="T0" fmla="*/ 237 w 450"/>
              <a:gd name="T1" fmla="*/ 70 h 379"/>
              <a:gd name="T2" fmla="*/ 422 w 450"/>
              <a:gd name="T3" fmla="*/ 70 h 379"/>
              <a:gd name="T4" fmla="*/ 450 w 450"/>
              <a:gd name="T5" fmla="*/ 98 h 379"/>
              <a:gd name="T6" fmla="*/ 450 w 450"/>
              <a:gd name="T7" fmla="*/ 351 h 379"/>
              <a:gd name="T8" fmla="*/ 422 w 450"/>
              <a:gd name="T9" fmla="*/ 379 h 379"/>
              <a:gd name="T10" fmla="*/ 28 w 450"/>
              <a:gd name="T11" fmla="*/ 379 h 379"/>
              <a:gd name="T12" fmla="*/ 0 w 450"/>
              <a:gd name="T13" fmla="*/ 351 h 379"/>
              <a:gd name="T14" fmla="*/ 0 w 450"/>
              <a:gd name="T15" fmla="*/ 126 h 379"/>
              <a:gd name="T16" fmla="*/ 0 w 450"/>
              <a:gd name="T17" fmla="*/ 98 h 379"/>
              <a:gd name="T18" fmla="*/ 0 w 450"/>
              <a:gd name="T19" fmla="*/ 28 h 379"/>
              <a:gd name="T20" fmla="*/ 28 w 450"/>
              <a:gd name="T21" fmla="*/ 0 h 379"/>
              <a:gd name="T22" fmla="*/ 155 w 450"/>
              <a:gd name="T23" fmla="*/ 0 h 379"/>
              <a:gd name="T24" fmla="*/ 175 w 450"/>
              <a:gd name="T25" fmla="*/ 8 h 379"/>
              <a:gd name="T26" fmla="*/ 237 w 450"/>
              <a:gd name="T27" fmla="*/ 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0" h="379">
                <a:moveTo>
                  <a:pt x="237" y="70"/>
                </a:moveTo>
                <a:cubicBezTo>
                  <a:pt x="422" y="70"/>
                  <a:pt x="422" y="70"/>
                  <a:pt x="422" y="70"/>
                </a:cubicBezTo>
                <a:cubicBezTo>
                  <a:pt x="437" y="70"/>
                  <a:pt x="450" y="83"/>
                  <a:pt x="450" y="98"/>
                </a:cubicBezTo>
                <a:cubicBezTo>
                  <a:pt x="450" y="351"/>
                  <a:pt x="450" y="351"/>
                  <a:pt x="450" y="351"/>
                </a:cubicBezTo>
                <a:cubicBezTo>
                  <a:pt x="450" y="367"/>
                  <a:pt x="437" y="379"/>
                  <a:pt x="422" y="379"/>
                </a:cubicBezTo>
                <a:cubicBezTo>
                  <a:pt x="28" y="379"/>
                  <a:pt x="28" y="379"/>
                  <a:pt x="28" y="379"/>
                </a:cubicBezTo>
                <a:cubicBezTo>
                  <a:pt x="13" y="379"/>
                  <a:pt x="0" y="367"/>
                  <a:pt x="0" y="351"/>
                </a:cubicBezTo>
                <a:cubicBezTo>
                  <a:pt x="0" y="126"/>
                  <a:pt x="0" y="126"/>
                  <a:pt x="0" y="126"/>
                </a:cubicBezTo>
                <a:cubicBezTo>
                  <a:pt x="0" y="98"/>
                  <a:pt x="0" y="98"/>
                  <a:pt x="0" y="98"/>
                </a:cubicBezTo>
                <a:cubicBezTo>
                  <a:pt x="0" y="28"/>
                  <a:pt x="0" y="28"/>
                  <a:pt x="0" y="28"/>
                </a:cubicBezTo>
                <a:cubicBezTo>
                  <a:pt x="0" y="12"/>
                  <a:pt x="13" y="0"/>
                  <a:pt x="28" y="0"/>
                </a:cubicBezTo>
                <a:cubicBezTo>
                  <a:pt x="155" y="0"/>
                  <a:pt x="155" y="0"/>
                  <a:pt x="155" y="0"/>
                </a:cubicBezTo>
                <a:cubicBezTo>
                  <a:pt x="163" y="0"/>
                  <a:pt x="170" y="3"/>
                  <a:pt x="175" y="8"/>
                </a:cubicBezTo>
                <a:lnTo>
                  <a:pt x="237" y="7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69" name="Freeform 39"/>
          <p:cNvSpPr>
            <a:spLocks noEditPoints="1"/>
          </p:cNvSpPr>
          <p:nvPr/>
        </p:nvSpPr>
        <p:spPr bwMode="auto">
          <a:xfrm>
            <a:off x="5690210" y="2318902"/>
            <a:ext cx="376238" cy="318054"/>
          </a:xfrm>
          <a:custGeom>
            <a:avLst/>
            <a:gdLst>
              <a:gd name="T0" fmla="*/ 247 w 444"/>
              <a:gd name="T1" fmla="*/ 15 h 375"/>
              <a:gd name="T2" fmla="*/ 439 w 444"/>
              <a:gd name="T3" fmla="*/ 331 h 375"/>
              <a:gd name="T4" fmla="*/ 444 w 444"/>
              <a:gd name="T5" fmla="*/ 347 h 375"/>
              <a:gd name="T6" fmla="*/ 416 w 444"/>
              <a:gd name="T7" fmla="*/ 375 h 375"/>
              <a:gd name="T8" fmla="*/ 416 w 444"/>
              <a:gd name="T9" fmla="*/ 375 h 375"/>
              <a:gd name="T10" fmla="*/ 28 w 444"/>
              <a:gd name="T11" fmla="*/ 375 h 375"/>
              <a:gd name="T12" fmla="*/ 28 w 444"/>
              <a:gd name="T13" fmla="*/ 375 h 375"/>
              <a:gd name="T14" fmla="*/ 0 w 444"/>
              <a:gd name="T15" fmla="*/ 347 h 375"/>
              <a:gd name="T16" fmla="*/ 5 w 444"/>
              <a:gd name="T17" fmla="*/ 331 h 375"/>
              <a:gd name="T18" fmla="*/ 197 w 444"/>
              <a:gd name="T19" fmla="*/ 15 h 375"/>
              <a:gd name="T20" fmla="*/ 222 w 444"/>
              <a:gd name="T21" fmla="*/ 0 h 375"/>
              <a:gd name="T22" fmla="*/ 247 w 444"/>
              <a:gd name="T23" fmla="*/ 15 h 375"/>
              <a:gd name="T24" fmla="*/ 222 w 444"/>
              <a:gd name="T25" fmla="*/ 97 h 375"/>
              <a:gd name="T26" fmla="*/ 194 w 444"/>
              <a:gd name="T27" fmla="*/ 125 h 375"/>
              <a:gd name="T28" fmla="*/ 194 w 444"/>
              <a:gd name="T29" fmla="*/ 222 h 375"/>
              <a:gd name="T30" fmla="*/ 222 w 444"/>
              <a:gd name="T31" fmla="*/ 250 h 375"/>
              <a:gd name="T32" fmla="*/ 250 w 444"/>
              <a:gd name="T33" fmla="*/ 222 h 375"/>
              <a:gd name="T34" fmla="*/ 250 w 444"/>
              <a:gd name="T35" fmla="*/ 125 h 375"/>
              <a:gd name="T36" fmla="*/ 222 w 444"/>
              <a:gd name="T37" fmla="*/ 97 h 375"/>
              <a:gd name="T38" fmla="*/ 222 w 444"/>
              <a:gd name="T39" fmla="*/ 277 h 375"/>
              <a:gd name="T40" fmla="*/ 194 w 444"/>
              <a:gd name="T41" fmla="*/ 305 h 375"/>
              <a:gd name="T42" fmla="*/ 222 w 444"/>
              <a:gd name="T43" fmla="*/ 333 h 375"/>
              <a:gd name="T44" fmla="*/ 250 w 444"/>
              <a:gd name="T45" fmla="*/ 305 h 375"/>
              <a:gd name="T46" fmla="*/ 222 w 444"/>
              <a:gd name="T47" fmla="*/ 277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4" h="375">
                <a:moveTo>
                  <a:pt x="247" y="15"/>
                </a:moveTo>
                <a:cubicBezTo>
                  <a:pt x="439" y="331"/>
                  <a:pt x="439" y="331"/>
                  <a:pt x="439" y="331"/>
                </a:cubicBezTo>
                <a:cubicBezTo>
                  <a:pt x="442" y="335"/>
                  <a:pt x="444" y="341"/>
                  <a:pt x="444" y="347"/>
                </a:cubicBezTo>
                <a:cubicBezTo>
                  <a:pt x="444" y="362"/>
                  <a:pt x="432" y="375"/>
                  <a:pt x="416" y="375"/>
                </a:cubicBezTo>
                <a:cubicBezTo>
                  <a:pt x="416" y="375"/>
                  <a:pt x="416" y="375"/>
                  <a:pt x="416" y="375"/>
                </a:cubicBezTo>
                <a:cubicBezTo>
                  <a:pt x="28" y="375"/>
                  <a:pt x="28" y="375"/>
                  <a:pt x="28" y="375"/>
                </a:cubicBezTo>
                <a:cubicBezTo>
                  <a:pt x="28" y="375"/>
                  <a:pt x="28" y="375"/>
                  <a:pt x="28" y="375"/>
                </a:cubicBezTo>
                <a:cubicBezTo>
                  <a:pt x="12" y="375"/>
                  <a:pt x="0" y="362"/>
                  <a:pt x="0" y="347"/>
                </a:cubicBezTo>
                <a:cubicBezTo>
                  <a:pt x="0" y="341"/>
                  <a:pt x="2" y="335"/>
                  <a:pt x="5" y="331"/>
                </a:cubicBezTo>
                <a:cubicBezTo>
                  <a:pt x="197" y="15"/>
                  <a:pt x="197" y="15"/>
                  <a:pt x="197" y="15"/>
                </a:cubicBezTo>
                <a:cubicBezTo>
                  <a:pt x="202" y="6"/>
                  <a:pt x="211" y="0"/>
                  <a:pt x="222" y="0"/>
                </a:cubicBezTo>
                <a:cubicBezTo>
                  <a:pt x="233" y="0"/>
                  <a:pt x="242" y="6"/>
                  <a:pt x="247" y="15"/>
                </a:cubicBezTo>
                <a:close/>
                <a:moveTo>
                  <a:pt x="222" y="97"/>
                </a:moveTo>
                <a:cubicBezTo>
                  <a:pt x="207" y="97"/>
                  <a:pt x="194" y="109"/>
                  <a:pt x="194" y="125"/>
                </a:cubicBezTo>
                <a:cubicBezTo>
                  <a:pt x="194" y="222"/>
                  <a:pt x="194" y="222"/>
                  <a:pt x="194" y="222"/>
                </a:cubicBezTo>
                <a:cubicBezTo>
                  <a:pt x="194" y="237"/>
                  <a:pt x="207" y="250"/>
                  <a:pt x="222" y="250"/>
                </a:cubicBezTo>
                <a:cubicBezTo>
                  <a:pt x="237" y="250"/>
                  <a:pt x="250" y="237"/>
                  <a:pt x="250" y="222"/>
                </a:cubicBezTo>
                <a:cubicBezTo>
                  <a:pt x="250" y="125"/>
                  <a:pt x="250" y="125"/>
                  <a:pt x="250" y="125"/>
                </a:cubicBezTo>
                <a:cubicBezTo>
                  <a:pt x="250" y="110"/>
                  <a:pt x="237" y="97"/>
                  <a:pt x="222" y="97"/>
                </a:cubicBezTo>
                <a:close/>
                <a:moveTo>
                  <a:pt x="222" y="277"/>
                </a:moveTo>
                <a:cubicBezTo>
                  <a:pt x="207" y="277"/>
                  <a:pt x="194" y="290"/>
                  <a:pt x="194" y="305"/>
                </a:cubicBezTo>
                <a:cubicBezTo>
                  <a:pt x="194" y="321"/>
                  <a:pt x="207" y="333"/>
                  <a:pt x="222" y="333"/>
                </a:cubicBezTo>
                <a:cubicBezTo>
                  <a:pt x="237" y="333"/>
                  <a:pt x="250" y="321"/>
                  <a:pt x="250" y="305"/>
                </a:cubicBezTo>
                <a:cubicBezTo>
                  <a:pt x="250" y="290"/>
                  <a:pt x="237" y="277"/>
                  <a:pt x="222" y="2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70" name="Freeform 51"/>
          <p:cNvSpPr>
            <a:spLocks noEditPoints="1"/>
          </p:cNvSpPr>
          <p:nvPr/>
        </p:nvSpPr>
        <p:spPr bwMode="auto">
          <a:xfrm>
            <a:off x="5776668" y="3156458"/>
            <a:ext cx="203323" cy="325591"/>
          </a:xfrm>
          <a:custGeom>
            <a:avLst/>
            <a:gdLst>
              <a:gd name="T0" fmla="*/ 81 w 269"/>
              <a:gd name="T1" fmla="*/ 14 h 430"/>
              <a:gd name="T2" fmla="*/ 81 w 269"/>
              <a:gd name="T3" fmla="*/ 27 h 430"/>
              <a:gd name="T4" fmla="*/ 27 w 269"/>
              <a:gd name="T5" fmla="*/ 27 h 430"/>
              <a:gd name="T6" fmla="*/ 0 w 269"/>
              <a:gd name="T7" fmla="*/ 54 h 430"/>
              <a:gd name="T8" fmla="*/ 0 w 269"/>
              <a:gd name="T9" fmla="*/ 404 h 430"/>
              <a:gd name="T10" fmla="*/ 27 w 269"/>
              <a:gd name="T11" fmla="*/ 430 h 430"/>
              <a:gd name="T12" fmla="*/ 242 w 269"/>
              <a:gd name="T13" fmla="*/ 430 h 430"/>
              <a:gd name="T14" fmla="*/ 269 w 269"/>
              <a:gd name="T15" fmla="*/ 404 h 430"/>
              <a:gd name="T16" fmla="*/ 269 w 269"/>
              <a:gd name="T17" fmla="*/ 54 h 430"/>
              <a:gd name="T18" fmla="*/ 242 w 269"/>
              <a:gd name="T19" fmla="*/ 27 h 430"/>
              <a:gd name="T20" fmla="*/ 188 w 269"/>
              <a:gd name="T21" fmla="*/ 27 h 430"/>
              <a:gd name="T22" fmla="*/ 188 w 269"/>
              <a:gd name="T23" fmla="*/ 14 h 430"/>
              <a:gd name="T24" fmla="*/ 175 w 269"/>
              <a:gd name="T25" fmla="*/ 0 h 430"/>
              <a:gd name="T26" fmla="*/ 94 w 269"/>
              <a:gd name="T27" fmla="*/ 0 h 430"/>
              <a:gd name="T28" fmla="*/ 81 w 269"/>
              <a:gd name="T29" fmla="*/ 14 h 430"/>
              <a:gd name="T30" fmla="*/ 40 w 269"/>
              <a:gd name="T31" fmla="*/ 377 h 430"/>
              <a:gd name="T32" fmla="*/ 40 w 269"/>
              <a:gd name="T33" fmla="*/ 323 h 430"/>
              <a:gd name="T34" fmla="*/ 54 w 269"/>
              <a:gd name="T35" fmla="*/ 309 h 430"/>
              <a:gd name="T36" fmla="*/ 215 w 269"/>
              <a:gd name="T37" fmla="*/ 309 h 430"/>
              <a:gd name="T38" fmla="*/ 229 w 269"/>
              <a:gd name="T39" fmla="*/ 323 h 430"/>
              <a:gd name="T40" fmla="*/ 229 w 269"/>
              <a:gd name="T41" fmla="*/ 377 h 430"/>
              <a:gd name="T42" fmla="*/ 215 w 269"/>
              <a:gd name="T43" fmla="*/ 390 h 430"/>
              <a:gd name="T44" fmla="*/ 54 w 269"/>
              <a:gd name="T45" fmla="*/ 390 h 430"/>
              <a:gd name="T46" fmla="*/ 40 w 269"/>
              <a:gd name="T47" fmla="*/ 377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430">
                <a:moveTo>
                  <a:pt x="81" y="14"/>
                </a:moveTo>
                <a:cubicBezTo>
                  <a:pt x="81" y="27"/>
                  <a:pt x="81" y="27"/>
                  <a:pt x="81" y="27"/>
                </a:cubicBezTo>
                <a:cubicBezTo>
                  <a:pt x="27" y="27"/>
                  <a:pt x="27" y="27"/>
                  <a:pt x="27" y="27"/>
                </a:cubicBezTo>
                <a:cubicBezTo>
                  <a:pt x="12" y="27"/>
                  <a:pt x="0" y="39"/>
                  <a:pt x="0" y="54"/>
                </a:cubicBezTo>
                <a:cubicBezTo>
                  <a:pt x="0" y="404"/>
                  <a:pt x="0" y="404"/>
                  <a:pt x="0" y="404"/>
                </a:cubicBezTo>
                <a:cubicBezTo>
                  <a:pt x="0" y="418"/>
                  <a:pt x="12" y="430"/>
                  <a:pt x="27" y="430"/>
                </a:cubicBezTo>
                <a:cubicBezTo>
                  <a:pt x="242" y="430"/>
                  <a:pt x="242" y="430"/>
                  <a:pt x="242" y="430"/>
                </a:cubicBezTo>
                <a:cubicBezTo>
                  <a:pt x="257" y="430"/>
                  <a:pt x="269" y="418"/>
                  <a:pt x="269" y="404"/>
                </a:cubicBezTo>
                <a:cubicBezTo>
                  <a:pt x="269" y="54"/>
                  <a:pt x="269" y="54"/>
                  <a:pt x="269" y="54"/>
                </a:cubicBezTo>
                <a:cubicBezTo>
                  <a:pt x="269" y="39"/>
                  <a:pt x="257" y="27"/>
                  <a:pt x="242" y="27"/>
                </a:cubicBezTo>
                <a:cubicBezTo>
                  <a:pt x="188" y="27"/>
                  <a:pt x="188" y="27"/>
                  <a:pt x="188" y="27"/>
                </a:cubicBezTo>
                <a:cubicBezTo>
                  <a:pt x="188" y="14"/>
                  <a:pt x="188" y="14"/>
                  <a:pt x="188" y="14"/>
                </a:cubicBezTo>
                <a:cubicBezTo>
                  <a:pt x="188" y="6"/>
                  <a:pt x="182" y="0"/>
                  <a:pt x="175" y="0"/>
                </a:cubicBezTo>
                <a:cubicBezTo>
                  <a:pt x="94" y="0"/>
                  <a:pt x="94" y="0"/>
                  <a:pt x="94" y="0"/>
                </a:cubicBezTo>
                <a:cubicBezTo>
                  <a:pt x="87" y="0"/>
                  <a:pt x="81" y="6"/>
                  <a:pt x="81" y="14"/>
                </a:cubicBezTo>
                <a:close/>
                <a:moveTo>
                  <a:pt x="40" y="377"/>
                </a:moveTo>
                <a:cubicBezTo>
                  <a:pt x="40" y="323"/>
                  <a:pt x="40" y="323"/>
                  <a:pt x="40" y="323"/>
                </a:cubicBezTo>
                <a:cubicBezTo>
                  <a:pt x="40" y="316"/>
                  <a:pt x="46" y="309"/>
                  <a:pt x="54" y="309"/>
                </a:cubicBezTo>
                <a:cubicBezTo>
                  <a:pt x="215" y="309"/>
                  <a:pt x="215" y="309"/>
                  <a:pt x="215" y="309"/>
                </a:cubicBezTo>
                <a:cubicBezTo>
                  <a:pt x="223" y="309"/>
                  <a:pt x="229" y="316"/>
                  <a:pt x="229" y="323"/>
                </a:cubicBezTo>
                <a:cubicBezTo>
                  <a:pt x="229" y="377"/>
                  <a:pt x="229" y="377"/>
                  <a:pt x="229" y="377"/>
                </a:cubicBezTo>
                <a:cubicBezTo>
                  <a:pt x="229" y="384"/>
                  <a:pt x="223" y="390"/>
                  <a:pt x="215" y="390"/>
                </a:cubicBezTo>
                <a:cubicBezTo>
                  <a:pt x="54" y="390"/>
                  <a:pt x="54" y="390"/>
                  <a:pt x="54" y="390"/>
                </a:cubicBezTo>
                <a:cubicBezTo>
                  <a:pt x="46" y="390"/>
                  <a:pt x="40" y="384"/>
                  <a:pt x="40" y="37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71" name="Freeform 39"/>
          <p:cNvSpPr>
            <a:spLocks noEditPoints="1"/>
          </p:cNvSpPr>
          <p:nvPr/>
        </p:nvSpPr>
        <p:spPr bwMode="auto">
          <a:xfrm>
            <a:off x="5701926" y="5882262"/>
            <a:ext cx="352806" cy="352806"/>
          </a:xfrm>
          <a:custGeom>
            <a:avLst/>
            <a:gdLst>
              <a:gd name="T0" fmla="*/ 221 w 441"/>
              <a:gd name="T1" fmla="*/ 0 h 441"/>
              <a:gd name="T2" fmla="*/ 0 w 441"/>
              <a:gd name="T3" fmla="*/ 221 h 441"/>
              <a:gd name="T4" fmla="*/ 221 w 441"/>
              <a:gd name="T5" fmla="*/ 441 h 441"/>
              <a:gd name="T6" fmla="*/ 441 w 441"/>
              <a:gd name="T7" fmla="*/ 221 h 441"/>
              <a:gd name="T8" fmla="*/ 221 w 441"/>
              <a:gd name="T9" fmla="*/ 0 h 441"/>
              <a:gd name="T10" fmla="*/ 356 w 441"/>
              <a:gd name="T11" fmla="*/ 125 h 441"/>
              <a:gd name="T12" fmla="*/ 386 w 441"/>
              <a:gd name="T13" fmla="*/ 221 h 441"/>
              <a:gd name="T14" fmla="*/ 221 w 441"/>
              <a:gd name="T15" fmla="*/ 386 h 441"/>
              <a:gd name="T16" fmla="*/ 125 w 441"/>
              <a:gd name="T17" fmla="*/ 355 h 441"/>
              <a:gd name="T18" fmla="*/ 356 w 441"/>
              <a:gd name="T19" fmla="*/ 125 h 441"/>
              <a:gd name="T20" fmla="*/ 86 w 441"/>
              <a:gd name="T21" fmla="*/ 316 h 441"/>
              <a:gd name="T22" fmla="*/ 56 w 441"/>
              <a:gd name="T23" fmla="*/ 221 h 441"/>
              <a:gd name="T24" fmla="*/ 221 w 441"/>
              <a:gd name="T25" fmla="*/ 55 h 441"/>
              <a:gd name="T26" fmla="*/ 317 w 441"/>
              <a:gd name="T27" fmla="*/ 86 h 441"/>
              <a:gd name="T28" fmla="*/ 86 w 441"/>
              <a:gd name="T29" fmla="*/ 316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1" h="441">
                <a:moveTo>
                  <a:pt x="221" y="0"/>
                </a:moveTo>
                <a:cubicBezTo>
                  <a:pt x="99" y="0"/>
                  <a:pt x="0" y="99"/>
                  <a:pt x="0" y="221"/>
                </a:cubicBezTo>
                <a:cubicBezTo>
                  <a:pt x="0" y="342"/>
                  <a:pt x="99" y="441"/>
                  <a:pt x="221" y="441"/>
                </a:cubicBezTo>
                <a:cubicBezTo>
                  <a:pt x="343" y="441"/>
                  <a:pt x="441" y="342"/>
                  <a:pt x="441" y="221"/>
                </a:cubicBezTo>
                <a:cubicBezTo>
                  <a:pt x="441" y="99"/>
                  <a:pt x="343" y="0"/>
                  <a:pt x="221" y="0"/>
                </a:cubicBezTo>
                <a:close/>
                <a:moveTo>
                  <a:pt x="356" y="125"/>
                </a:moveTo>
                <a:cubicBezTo>
                  <a:pt x="375" y="152"/>
                  <a:pt x="386" y="185"/>
                  <a:pt x="386" y="221"/>
                </a:cubicBezTo>
                <a:cubicBezTo>
                  <a:pt x="386" y="312"/>
                  <a:pt x="312" y="386"/>
                  <a:pt x="221" y="386"/>
                </a:cubicBezTo>
                <a:cubicBezTo>
                  <a:pt x="185" y="386"/>
                  <a:pt x="152" y="375"/>
                  <a:pt x="125" y="355"/>
                </a:cubicBezTo>
                <a:cubicBezTo>
                  <a:pt x="356" y="125"/>
                  <a:pt x="356" y="125"/>
                  <a:pt x="356" y="125"/>
                </a:cubicBezTo>
                <a:close/>
                <a:moveTo>
                  <a:pt x="86" y="316"/>
                </a:moveTo>
                <a:cubicBezTo>
                  <a:pt x="67" y="289"/>
                  <a:pt x="56" y="256"/>
                  <a:pt x="56" y="221"/>
                </a:cubicBezTo>
                <a:cubicBezTo>
                  <a:pt x="56" y="129"/>
                  <a:pt x="130" y="55"/>
                  <a:pt x="221" y="55"/>
                </a:cubicBezTo>
                <a:cubicBezTo>
                  <a:pt x="257" y="55"/>
                  <a:pt x="290" y="67"/>
                  <a:pt x="317" y="86"/>
                </a:cubicBezTo>
                <a:lnTo>
                  <a:pt x="86" y="31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72" name="Freeform 6"/>
          <p:cNvSpPr>
            <a:spLocks noEditPoints="1"/>
          </p:cNvSpPr>
          <p:nvPr/>
        </p:nvSpPr>
        <p:spPr bwMode="auto">
          <a:xfrm>
            <a:off x="5668794" y="3967848"/>
            <a:ext cx="419070" cy="419070"/>
          </a:xfrm>
          <a:custGeom>
            <a:avLst/>
            <a:gdLst>
              <a:gd name="T0" fmla="*/ 56 w 446"/>
              <a:gd name="T1" fmla="*/ 377 h 446"/>
              <a:gd name="T2" fmla="*/ 153 w 446"/>
              <a:gd name="T3" fmla="*/ 377 h 446"/>
              <a:gd name="T4" fmla="*/ 251 w 446"/>
              <a:gd name="T5" fmla="*/ 377 h 446"/>
              <a:gd name="T6" fmla="*/ 348 w 446"/>
              <a:gd name="T7" fmla="*/ 377 h 446"/>
              <a:gd name="T8" fmla="*/ 397 w 446"/>
              <a:gd name="T9" fmla="*/ 377 h 446"/>
              <a:gd name="T10" fmla="*/ 397 w 446"/>
              <a:gd name="T11" fmla="*/ 335 h 446"/>
              <a:gd name="T12" fmla="*/ 390 w 446"/>
              <a:gd name="T13" fmla="*/ 223 h 446"/>
              <a:gd name="T14" fmla="*/ 418 w 446"/>
              <a:gd name="T15" fmla="*/ 203 h 446"/>
              <a:gd name="T16" fmla="*/ 369 w 446"/>
              <a:gd name="T17" fmla="*/ 182 h 446"/>
              <a:gd name="T18" fmla="*/ 174 w 446"/>
              <a:gd name="T19" fmla="*/ 182 h 446"/>
              <a:gd name="T20" fmla="*/ 49 w 446"/>
              <a:gd name="T21" fmla="*/ 182 h 446"/>
              <a:gd name="T22" fmla="*/ 49 w 446"/>
              <a:gd name="T23" fmla="*/ 223 h 446"/>
              <a:gd name="T24" fmla="*/ 56 w 446"/>
              <a:gd name="T25" fmla="*/ 335 h 446"/>
              <a:gd name="T26" fmla="*/ 28 w 446"/>
              <a:gd name="T27" fmla="*/ 356 h 446"/>
              <a:gd name="T28" fmla="*/ 432 w 446"/>
              <a:gd name="T29" fmla="*/ 154 h 446"/>
              <a:gd name="T30" fmla="*/ 0 w 446"/>
              <a:gd name="T31" fmla="*/ 140 h 446"/>
              <a:gd name="T32" fmla="*/ 215 w 446"/>
              <a:gd name="T33" fmla="*/ 3 h 446"/>
              <a:gd name="T34" fmla="*/ 231 w 446"/>
              <a:gd name="T35" fmla="*/ 3 h 446"/>
              <a:gd name="T36" fmla="*/ 446 w 446"/>
              <a:gd name="T37" fmla="*/ 140 h 446"/>
              <a:gd name="T38" fmla="*/ 223 w 446"/>
              <a:gd name="T39" fmla="*/ 56 h 446"/>
              <a:gd name="T40" fmla="*/ 223 w 446"/>
              <a:gd name="T41" fmla="*/ 112 h 446"/>
              <a:gd name="T42" fmla="*/ 223 w 446"/>
              <a:gd name="T43" fmla="*/ 56 h 446"/>
              <a:gd name="T44" fmla="*/ 348 w 446"/>
              <a:gd name="T45" fmla="*/ 335 h 446"/>
              <a:gd name="T46" fmla="*/ 293 w 446"/>
              <a:gd name="T47" fmla="*/ 223 h 446"/>
              <a:gd name="T48" fmla="*/ 251 w 446"/>
              <a:gd name="T49" fmla="*/ 223 h 446"/>
              <a:gd name="T50" fmla="*/ 195 w 446"/>
              <a:gd name="T51" fmla="*/ 335 h 446"/>
              <a:gd name="T52" fmla="*/ 251 w 446"/>
              <a:gd name="T53" fmla="*/ 223 h 446"/>
              <a:gd name="T54" fmla="*/ 153 w 446"/>
              <a:gd name="T55" fmla="*/ 335 h 446"/>
              <a:gd name="T56" fmla="*/ 97 w 446"/>
              <a:gd name="T57" fmla="*/ 223 h 446"/>
              <a:gd name="T58" fmla="*/ 21 w 446"/>
              <a:gd name="T59" fmla="*/ 446 h 446"/>
              <a:gd name="T60" fmla="*/ 446 w 446"/>
              <a:gd name="T61" fmla="*/ 426 h 446"/>
              <a:gd name="T62" fmla="*/ 21 w 446"/>
              <a:gd name="T63" fmla="*/ 405 h 446"/>
              <a:gd name="T64" fmla="*/ 21 w 446"/>
              <a:gd name="T65"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6" h="446">
                <a:moveTo>
                  <a:pt x="49" y="377"/>
                </a:moveTo>
                <a:cubicBezTo>
                  <a:pt x="56" y="377"/>
                  <a:pt x="56" y="377"/>
                  <a:pt x="56" y="377"/>
                </a:cubicBezTo>
                <a:cubicBezTo>
                  <a:pt x="97" y="377"/>
                  <a:pt x="97" y="377"/>
                  <a:pt x="97" y="377"/>
                </a:cubicBezTo>
                <a:cubicBezTo>
                  <a:pt x="153" y="377"/>
                  <a:pt x="153" y="377"/>
                  <a:pt x="153" y="377"/>
                </a:cubicBezTo>
                <a:cubicBezTo>
                  <a:pt x="195" y="377"/>
                  <a:pt x="195" y="377"/>
                  <a:pt x="195" y="377"/>
                </a:cubicBezTo>
                <a:cubicBezTo>
                  <a:pt x="251" y="377"/>
                  <a:pt x="251" y="377"/>
                  <a:pt x="251" y="377"/>
                </a:cubicBezTo>
                <a:cubicBezTo>
                  <a:pt x="293" y="377"/>
                  <a:pt x="293" y="377"/>
                  <a:pt x="293" y="377"/>
                </a:cubicBezTo>
                <a:cubicBezTo>
                  <a:pt x="348" y="377"/>
                  <a:pt x="348" y="377"/>
                  <a:pt x="348" y="377"/>
                </a:cubicBezTo>
                <a:cubicBezTo>
                  <a:pt x="390" y="377"/>
                  <a:pt x="390" y="377"/>
                  <a:pt x="390" y="377"/>
                </a:cubicBezTo>
                <a:cubicBezTo>
                  <a:pt x="397" y="377"/>
                  <a:pt x="397" y="377"/>
                  <a:pt x="397" y="377"/>
                </a:cubicBezTo>
                <a:cubicBezTo>
                  <a:pt x="409" y="377"/>
                  <a:pt x="418" y="367"/>
                  <a:pt x="418" y="356"/>
                </a:cubicBezTo>
                <a:cubicBezTo>
                  <a:pt x="418" y="344"/>
                  <a:pt x="409" y="335"/>
                  <a:pt x="397" y="335"/>
                </a:cubicBezTo>
                <a:cubicBezTo>
                  <a:pt x="390" y="335"/>
                  <a:pt x="390" y="335"/>
                  <a:pt x="390" y="335"/>
                </a:cubicBezTo>
                <a:cubicBezTo>
                  <a:pt x="390" y="223"/>
                  <a:pt x="390" y="223"/>
                  <a:pt x="390" y="223"/>
                </a:cubicBezTo>
                <a:cubicBezTo>
                  <a:pt x="397" y="223"/>
                  <a:pt x="397" y="223"/>
                  <a:pt x="397" y="223"/>
                </a:cubicBezTo>
                <a:cubicBezTo>
                  <a:pt x="409" y="223"/>
                  <a:pt x="418" y="214"/>
                  <a:pt x="418" y="203"/>
                </a:cubicBezTo>
                <a:cubicBezTo>
                  <a:pt x="418" y="191"/>
                  <a:pt x="409" y="182"/>
                  <a:pt x="397" y="182"/>
                </a:cubicBezTo>
                <a:cubicBezTo>
                  <a:pt x="369" y="182"/>
                  <a:pt x="369" y="182"/>
                  <a:pt x="369" y="182"/>
                </a:cubicBezTo>
                <a:cubicBezTo>
                  <a:pt x="272" y="182"/>
                  <a:pt x="272" y="182"/>
                  <a:pt x="272" y="182"/>
                </a:cubicBezTo>
                <a:cubicBezTo>
                  <a:pt x="174" y="182"/>
                  <a:pt x="174" y="182"/>
                  <a:pt x="174" y="182"/>
                </a:cubicBezTo>
                <a:cubicBezTo>
                  <a:pt x="77" y="182"/>
                  <a:pt x="77" y="182"/>
                  <a:pt x="77" y="182"/>
                </a:cubicBezTo>
                <a:cubicBezTo>
                  <a:pt x="49" y="182"/>
                  <a:pt x="49" y="182"/>
                  <a:pt x="49" y="182"/>
                </a:cubicBezTo>
                <a:cubicBezTo>
                  <a:pt x="37" y="182"/>
                  <a:pt x="28" y="191"/>
                  <a:pt x="28" y="203"/>
                </a:cubicBezTo>
                <a:cubicBezTo>
                  <a:pt x="28" y="214"/>
                  <a:pt x="37" y="223"/>
                  <a:pt x="49" y="223"/>
                </a:cubicBezTo>
                <a:cubicBezTo>
                  <a:pt x="56" y="223"/>
                  <a:pt x="56" y="223"/>
                  <a:pt x="56" y="223"/>
                </a:cubicBezTo>
                <a:cubicBezTo>
                  <a:pt x="56" y="335"/>
                  <a:pt x="56" y="335"/>
                  <a:pt x="56" y="335"/>
                </a:cubicBezTo>
                <a:cubicBezTo>
                  <a:pt x="49" y="335"/>
                  <a:pt x="49" y="335"/>
                  <a:pt x="49" y="335"/>
                </a:cubicBezTo>
                <a:cubicBezTo>
                  <a:pt x="37" y="335"/>
                  <a:pt x="28" y="344"/>
                  <a:pt x="28" y="356"/>
                </a:cubicBezTo>
                <a:cubicBezTo>
                  <a:pt x="28" y="367"/>
                  <a:pt x="37" y="377"/>
                  <a:pt x="49" y="377"/>
                </a:cubicBezTo>
                <a:close/>
                <a:moveTo>
                  <a:pt x="432" y="154"/>
                </a:moveTo>
                <a:cubicBezTo>
                  <a:pt x="14" y="154"/>
                  <a:pt x="14" y="154"/>
                  <a:pt x="14" y="154"/>
                </a:cubicBezTo>
                <a:cubicBezTo>
                  <a:pt x="6" y="154"/>
                  <a:pt x="0" y="148"/>
                  <a:pt x="0" y="140"/>
                </a:cubicBezTo>
                <a:cubicBezTo>
                  <a:pt x="0" y="134"/>
                  <a:pt x="3" y="130"/>
                  <a:pt x="8" y="127"/>
                </a:cubicBezTo>
                <a:cubicBezTo>
                  <a:pt x="215" y="3"/>
                  <a:pt x="215" y="3"/>
                  <a:pt x="215" y="3"/>
                </a:cubicBezTo>
                <a:cubicBezTo>
                  <a:pt x="217" y="1"/>
                  <a:pt x="220" y="0"/>
                  <a:pt x="223" y="0"/>
                </a:cubicBezTo>
                <a:cubicBezTo>
                  <a:pt x="226" y="0"/>
                  <a:pt x="229" y="1"/>
                  <a:pt x="231" y="3"/>
                </a:cubicBezTo>
                <a:cubicBezTo>
                  <a:pt x="438" y="127"/>
                  <a:pt x="438" y="127"/>
                  <a:pt x="438" y="127"/>
                </a:cubicBezTo>
                <a:cubicBezTo>
                  <a:pt x="443" y="130"/>
                  <a:pt x="446" y="134"/>
                  <a:pt x="446" y="140"/>
                </a:cubicBezTo>
                <a:cubicBezTo>
                  <a:pt x="446" y="148"/>
                  <a:pt x="440" y="154"/>
                  <a:pt x="432" y="154"/>
                </a:cubicBezTo>
                <a:close/>
                <a:moveTo>
                  <a:pt x="223" y="56"/>
                </a:moveTo>
                <a:cubicBezTo>
                  <a:pt x="208" y="56"/>
                  <a:pt x="195" y="69"/>
                  <a:pt x="195" y="84"/>
                </a:cubicBezTo>
                <a:cubicBezTo>
                  <a:pt x="195" y="99"/>
                  <a:pt x="208" y="112"/>
                  <a:pt x="223" y="112"/>
                </a:cubicBezTo>
                <a:cubicBezTo>
                  <a:pt x="238" y="112"/>
                  <a:pt x="251" y="99"/>
                  <a:pt x="251" y="84"/>
                </a:cubicBezTo>
                <a:cubicBezTo>
                  <a:pt x="251" y="69"/>
                  <a:pt x="238" y="56"/>
                  <a:pt x="223" y="56"/>
                </a:cubicBezTo>
                <a:close/>
                <a:moveTo>
                  <a:pt x="348" y="223"/>
                </a:moveTo>
                <a:cubicBezTo>
                  <a:pt x="348" y="335"/>
                  <a:pt x="348" y="335"/>
                  <a:pt x="348" y="335"/>
                </a:cubicBezTo>
                <a:cubicBezTo>
                  <a:pt x="293" y="335"/>
                  <a:pt x="293" y="335"/>
                  <a:pt x="293" y="335"/>
                </a:cubicBezTo>
                <a:cubicBezTo>
                  <a:pt x="293" y="223"/>
                  <a:pt x="293" y="223"/>
                  <a:pt x="293" y="223"/>
                </a:cubicBezTo>
                <a:cubicBezTo>
                  <a:pt x="348" y="223"/>
                  <a:pt x="348" y="223"/>
                  <a:pt x="348" y="223"/>
                </a:cubicBezTo>
                <a:close/>
                <a:moveTo>
                  <a:pt x="251" y="223"/>
                </a:moveTo>
                <a:cubicBezTo>
                  <a:pt x="251" y="335"/>
                  <a:pt x="251" y="335"/>
                  <a:pt x="251" y="335"/>
                </a:cubicBezTo>
                <a:cubicBezTo>
                  <a:pt x="195" y="335"/>
                  <a:pt x="195" y="335"/>
                  <a:pt x="195" y="335"/>
                </a:cubicBezTo>
                <a:cubicBezTo>
                  <a:pt x="195" y="223"/>
                  <a:pt x="195" y="223"/>
                  <a:pt x="195" y="223"/>
                </a:cubicBezTo>
                <a:cubicBezTo>
                  <a:pt x="251" y="223"/>
                  <a:pt x="251" y="223"/>
                  <a:pt x="251" y="223"/>
                </a:cubicBezTo>
                <a:close/>
                <a:moveTo>
                  <a:pt x="153" y="223"/>
                </a:moveTo>
                <a:cubicBezTo>
                  <a:pt x="153" y="335"/>
                  <a:pt x="153" y="335"/>
                  <a:pt x="153" y="335"/>
                </a:cubicBezTo>
                <a:cubicBezTo>
                  <a:pt x="97" y="335"/>
                  <a:pt x="97" y="335"/>
                  <a:pt x="97" y="335"/>
                </a:cubicBezTo>
                <a:cubicBezTo>
                  <a:pt x="97" y="223"/>
                  <a:pt x="97" y="223"/>
                  <a:pt x="97" y="223"/>
                </a:cubicBezTo>
                <a:cubicBezTo>
                  <a:pt x="153" y="223"/>
                  <a:pt x="153" y="223"/>
                  <a:pt x="153" y="223"/>
                </a:cubicBezTo>
                <a:close/>
                <a:moveTo>
                  <a:pt x="21" y="446"/>
                </a:moveTo>
                <a:cubicBezTo>
                  <a:pt x="425" y="446"/>
                  <a:pt x="425" y="446"/>
                  <a:pt x="425" y="446"/>
                </a:cubicBezTo>
                <a:cubicBezTo>
                  <a:pt x="437" y="446"/>
                  <a:pt x="446" y="437"/>
                  <a:pt x="446" y="426"/>
                </a:cubicBezTo>
                <a:cubicBezTo>
                  <a:pt x="446" y="414"/>
                  <a:pt x="436" y="405"/>
                  <a:pt x="425" y="405"/>
                </a:cubicBezTo>
                <a:cubicBezTo>
                  <a:pt x="21" y="405"/>
                  <a:pt x="21" y="405"/>
                  <a:pt x="21" y="405"/>
                </a:cubicBezTo>
                <a:cubicBezTo>
                  <a:pt x="9" y="405"/>
                  <a:pt x="0" y="414"/>
                  <a:pt x="0" y="426"/>
                </a:cubicBezTo>
                <a:cubicBezTo>
                  <a:pt x="0" y="437"/>
                  <a:pt x="9" y="446"/>
                  <a:pt x="21" y="44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73" name="Freeform 6"/>
          <p:cNvSpPr>
            <a:spLocks/>
          </p:cNvSpPr>
          <p:nvPr/>
        </p:nvSpPr>
        <p:spPr bwMode="auto">
          <a:xfrm>
            <a:off x="6376350" y="4937191"/>
            <a:ext cx="376239" cy="374572"/>
          </a:xfrm>
          <a:custGeom>
            <a:avLst/>
            <a:gdLst>
              <a:gd name="T0" fmla="*/ 84 w 446"/>
              <a:gd name="T1" fmla="*/ 444 h 444"/>
              <a:gd name="T2" fmla="*/ 76 w 446"/>
              <a:gd name="T3" fmla="*/ 442 h 444"/>
              <a:gd name="T4" fmla="*/ 71 w 446"/>
              <a:gd name="T5" fmla="*/ 426 h 444"/>
              <a:gd name="T6" fmla="*/ 121 w 446"/>
              <a:gd name="T7" fmla="*/ 274 h 444"/>
              <a:gd name="T8" fmla="*/ 7 w 446"/>
              <a:gd name="T9" fmla="*/ 192 h 444"/>
              <a:gd name="T10" fmla="*/ 1 w 446"/>
              <a:gd name="T11" fmla="*/ 176 h 444"/>
              <a:gd name="T12" fmla="*/ 15 w 446"/>
              <a:gd name="T13" fmla="*/ 167 h 444"/>
              <a:gd name="T14" fmla="*/ 157 w 446"/>
              <a:gd name="T15" fmla="*/ 167 h 444"/>
              <a:gd name="T16" fmla="*/ 210 w 446"/>
              <a:gd name="T17" fmla="*/ 9 h 444"/>
              <a:gd name="T18" fmla="*/ 223 w 446"/>
              <a:gd name="T19" fmla="*/ 0 h 444"/>
              <a:gd name="T20" fmla="*/ 236 w 446"/>
              <a:gd name="T21" fmla="*/ 9 h 444"/>
              <a:gd name="T22" fmla="*/ 289 w 446"/>
              <a:gd name="T23" fmla="*/ 167 h 444"/>
              <a:gd name="T24" fmla="*/ 431 w 446"/>
              <a:gd name="T25" fmla="*/ 167 h 444"/>
              <a:gd name="T26" fmla="*/ 445 w 446"/>
              <a:gd name="T27" fmla="*/ 176 h 444"/>
              <a:gd name="T28" fmla="*/ 439 w 446"/>
              <a:gd name="T29" fmla="*/ 192 h 444"/>
              <a:gd name="T30" fmla="*/ 325 w 446"/>
              <a:gd name="T31" fmla="*/ 274 h 444"/>
              <a:gd name="T32" fmla="*/ 375 w 446"/>
              <a:gd name="T33" fmla="*/ 426 h 444"/>
              <a:gd name="T34" fmla="*/ 370 w 446"/>
              <a:gd name="T35" fmla="*/ 442 h 444"/>
              <a:gd name="T36" fmla="*/ 362 w 446"/>
              <a:gd name="T37" fmla="*/ 444 h 444"/>
              <a:gd name="T38" fmla="*/ 354 w 446"/>
              <a:gd name="T39" fmla="*/ 442 h 444"/>
              <a:gd name="T40" fmla="*/ 223 w 446"/>
              <a:gd name="T41" fmla="*/ 348 h 444"/>
              <a:gd name="T42" fmla="*/ 92 w 446"/>
              <a:gd name="T43" fmla="*/ 442 h 444"/>
              <a:gd name="T44" fmla="*/ 84 w 446"/>
              <a:gd name="T45" fmla="*/ 44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444">
                <a:moveTo>
                  <a:pt x="84" y="444"/>
                </a:moveTo>
                <a:cubicBezTo>
                  <a:pt x="81" y="444"/>
                  <a:pt x="78" y="443"/>
                  <a:pt x="76" y="442"/>
                </a:cubicBezTo>
                <a:cubicBezTo>
                  <a:pt x="71" y="438"/>
                  <a:pt x="69" y="432"/>
                  <a:pt x="71" y="426"/>
                </a:cubicBezTo>
                <a:cubicBezTo>
                  <a:pt x="121" y="274"/>
                  <a:pt x="121" y="274"/>
                  <a:pt x="121" y="274"/>
                </a:cubicBezTo>
                <a:cubicBezTo>
                  <a:pt x="7" y="192"/>
                  <a:pt x="7" y="192"/>
                  <a:pt x="7" y="192"/>
                </a:cubicBezTo>
                <a:cubicBezTo>
                  <a:pt x="2" y="188"/>
                  <a:pt x="0" y="182"/>
                  <a:pt x="1" y="176"/>
                </a:cubicBezTo>
                <a:cubicBezTo>
                  <a:pt x="3" y="170"/>
                  <a:pt x="9" y="167"/>
                  <a:pt x="15" y="167"/>
                </a:cubicBezTo>
                <a:cubicBezTo>
                  <a:pt x="157" y="167"/>
                  <a:pt x="157" y="167"/>
                  <a:pt x="157" y="167"/>
                </a:cubicBezTo>
                <a:cubicBezTo>
                  <a:pt x="210" y="9"/>
                  <a:pt x="210" y="9"/>
                  <a:pt x="210" y="9"/>
                </a:cubicBezTo>
                <a:cubicBezTo>
                  <a:pt x="212" y="4"/>
                  <a:pt x="217" y="0"/>
                  <a:pt x="223" y="0"/>
                </a:cubicBezTo>
                <a:cubicBezTo>
                  <a:pt x="229" y="0"/>
                  <a:pt x="234" y="4"/>
                  <a:pt x="236" y="9"/>
                </a:cubicBezTo>
                <a:cubicBezTo>
                  <a:pt x="289" y="167"/>
                  <a:pt x="289" y="167"/>
                  <a:pt x="289" y="167"/>
                </a:cubicBezTo>
                <a:cubicBezTo>
                  <a:pt x="431" y="167"/>
                  <a:pt x="431" y="167"/>
                  <a:pt x="431" y="167"/>
                </a:cubicBezTo>
                <a:cubicBezTo>
                  <a:pt x="437" y="167"/>
                  <a:pt x="443" y="170"/>
                  <a:pt x="445" y="176"/>
                </a:cubicBezTo>
                <a:cubicBezTo>
                  <a:pt x="446" y="182"/>
                  <a:pt x="444" y="188"/>
                  <a:pt x="439" y="192"/>
                </a:cubicBezTo>
                <a:cubicBezTo>
                  <a:pt x="325" y="274"/>
                  <a:pt x="325" y="274"/>
                  <a:pt x="325" y="274"/>
                </a:cubicBezTo>
                <a:cubicBezTo>
                  <a:pt x="375" y="426"/>
                  <a:pt x="375" y="426"/>
                  <a:pt x="375" y="426"/>
                </a:cubicBezTo>
                <a:cubicBezTo>
                  <a:pt x="377" y="432"/>
                  <a:pt x="375" y="438"/>
                  <a:pt x="370" y="442"/>
                </a:cubicBezTo>
                <a:cubicBezTo>
                  <a:pt x="368" y="443"/>
                  <a:pt x="365" y="444"/>
                  <a:pt x="362" y="444"/>
                </a:cubicBezTo>
                <a:cubicBezTo>
                  <a:pt x="359" y="444"/>
                  <a:pt x="356" y="443"/>
                  <a:pt x="354" y="442"/>
                </a:cubicBezTo>
                <a:cubicBezTo>
                  <a:pt x="223" y="348"/>
                  <a:pt x="223" y="348"/>
                  <a:pt x="223" y="348"/>
                </a:cubicBezTo>
                <a:cubicBezTo>
                  <a:pt x="92" y="442"/>
                  <a:pt x="92" y="442"/>
                  <a:pt x="92" y="442"/>
                </a:cubicBezTo>
                <a:cubicBezTo>
                  <a:pt x="90" y="443"/>
                  <a:pt x="87" y="444"/>
                  <a:pt x="84" y="44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74" name="Freeform 15"/>
          <p:cNvSpPr>
            <a:spLocks noEditPoints="1"/>
          </p:cNvSpPr>
          <p:nvPr/>
        </p:nvSpPr>
        <p:spPr bwMode="auto">
          <a:xfrm>
            <a:off x="6413814" y="1491791"/>
            <a:ext cx="301310" cy="300793"/>
          </a:xfrm>
          <a:custGeom>
            <a:avLst/>
            <a:gdLst>
              <a:gd name="T0" fmla="*/ 359 w 410"/>
              <a:gd name="T1" fmla="*/ 197 h 409"/>
              <a:gd name="T2" fmla="*/ 359 w 410"/>
              <a:gd name="T3" fmla="*/ 38 h 409"/>
              <a:gd name="T4" fmla="*/ 321 w 410"/>
              <a:gd name="T5" fmla="*/ 0 h 409"/>
              <a:gd name="T6" fmla="*/ 90 w 410"/>
              <a:gd name="T7" fmla="*/ 0 h 409"/>
              <a:gd name="T8" fmla="*/ 52 w 410"/>
              <a:gd name="T9" fmla="*/ 38 h 409"/>
              <a:gd name="T10" fmla="*/ 52 w 410"/>
              <a:gd name="T11" fmla="*/ 197 h 409"/>
              <a:gd name="T12" fmla="*/ 193 w 410"/>
              <a:gd name="T13" fmla="*/ 278 h 409"/>
              <a:gd name="T14" fmla="*/ 205 w 410"/>
              <a:gd name="T15" fmla="*/ 281 h 409"/>
              <a:gd name="T16" fmla="*/ 218 w 410"/>
              <a:gd name="T17" fmla="*/ 278 h 409"/>
              <a:gd name="T18" fmla="*/ 359 w 410"/>
              <a:gd name="T19" fmla="*/ 197 h 409"/>
              <a:gd name="T20" fmla="*/ 410 w 410"/>
              <a:gd name="T21" fmla="*/ 198 h 409"/>
              <a:gd name="T22" fmla="*/ 410 w 410"/>
              <a:gd name="T23" fmla="*/ 384 h 409"/>
              <a:gd name="T24" fmla="*/ 385 w 410"/>
              <a:gd name="T25" fmla="*/ 409 h 409"/>
              <a:gd name="T26" fmla="*/ 26 w 410"/>
              <a:gd name="T27" fmla="*/ 409 h 409"/>
              <a:gd name="T28" fmla="*/ 0 w 410"/>
              <a:gd name="T29" fmla="*/ 384 h 409"/>
              <a:gd name="T30" fmla="*/ 0 w 410"/>
              <a:gd name="T31" fmla="*/ 198 h 409"/>
              <a:gd name="T32" fmla="*/ 2 w 410"/>
              <a:gd name="T33" fmla="*/ 199 h 409"/>
              <a:gd name="T34" fmla="*/ 180 w 410"/>
              <a:gd name="T35" fmla="*/ 300 h 409"/>
              <a:gd name="T36" fmla="*/ 205 w 410"/>
              <a:gd name="T37" fmla="*/ 307 h 409"/>
              <a:gd name="T38" fmla="*/ 231 w 410"/>
              <a:gd name="T39" fmla="*/ 300 h 409"/>
              <a:gd name="T40" fmla="*/ 409 w 410"/>
              <a:gd name="T41" fmla="*/ 199 h 409"/>
              <a:gd name="T42" fmla="*/ 410 w 410"/>
              <a:gd name="T43" fmla="*/ 198 h 409"/>
              <a:gd name="T44" fmla="*/ 162 w 410"/>
              <a:gd name="T45" fmla="*/ 141 h 409"/>
              <a:gd name="T46" fmla="*/ 183 w 410"/>
              <a:gd name="T47" fmla="*/ 136 h 409"/>
              <a:gd name="T48" fmla="*/ 205 w 410"/>
              <a:gd name="T49" fmla="*/ 134 h 409"/>
              <a:gd name="T50" fmla="*/ 228 w 410"/>
              <a:gd name="T51" fmla="*/ 136 h 409"/>
              <a:gd name="T52" fmla="*/ 249 w 410"/>
              <a:gd name="T53" fmla="*/ 141 h 409"/>
              <a:gd name="T54" fmla="*/ 261 w 410"/>
              <a:gd name="T55" fmla="*/ 146 h 409"/>
              <a:gd name="T56" fmla="*/ 271 w 410"/>
              <a:gd name="T57" fmla="*/ 153 h 409"/>
              <a:gd name="T58" fmla="*/ 276 w 410"/>
              <a:gd name="T59" fmla="*/ 163 h 409"/>
              <a:gd name="T60" fmla="*/ 276 w 410"/>
              <a:gd name="T61" fmla="*/ 179 h 409"/>
              <a:gd name="T62" fmla="*/ 263 w 410"/>
              <a:gd name="T63" fmla="*/ 192 h 409"/>
              <a:gd name="T64" fmla="*/ 148 w 410"/>
              <a:gd name="T65" fmla="*/ 192 h 409"/>
              <a:gd name="T66" fmla="*/ 135 w 410"/>
              <a:gd name="T67" fmla="*/ 179 h 409"/>
              <a:gd name="T68" fmla="*/ 135 w 410"/>
              <a:gd name="T69" fmla="*/ 163 h 409"/>
              <a:gd name="T70" fmla="*/ 140 w 410"/>
              <a:gd name="T71" fmla="*/ 152 h 409"/>
              <a:gd name="T72" fmla="*/ 150 w 410"/>
              <a:gd name="T73" fmla="*/ 146 h 409"/>
              <a:gd name="T74" fmla="*/ 162 w 410"/>
              <a:gd name="T75" fmla="*/ 141 h 409"/>
              <a:gd name="T76" fmla="*/ 205 w 410"/>
              <a:gd name="T77" fmla="*/ 38 h 409"/>
              <a:gd name="T78" fmla="*/ 237 w 410"/>
              <a:gd name="T79" fmla="*/ 75 h 409"/>
              <a:gd name="T80" fmla="*/ 205 w 410"/>
              <a:gd name="T81" fmla="*/ 121 h 409"/>
              <a:gd name="T82" fmla="*/ 173 w 410"/>
              <a:gd name="T83" fmla="*/ 75 h 409"/>
              <a:gd name="T84" fmla="*/ 205 w 410"/>
              <a:gd name="T85" fmla="*/ 38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0" h="409">
                <a:moveTo>
                  <a:pt x="359" y="197"/>
                </a:moveTo>
                <a:cubicBezTo>
                  <a:pt x="359" y="38"/>
                  <a:pt x="359" y="38"/>
                  <a:pt x="359" y="38"/>
                </a:cubicBezTo>
                <a:cubicBezTo>
                  <a:pt x="359" y="17"/>
                  <a:pt x="342" y="0"/>
                  <a:pt x="321" y="0"/>
                </a:cubicBezTo>
                <a:cubicBezTo>
                  <a:pt x="90" y="0"/>
                  <a:pt x="90" y="0"/>
                  <a:pt x="90" y="0"/>
                </a:cubicBezTo>
                <a:cubicBezTo>
                  <a:pt x="69" y="0"/>
                  <a:pt x="52" y="17"/>
                  <a:pt x="52" y="38"/>
                </a:cubicBezTo>
                <a:cubicBezTo>
                  <a:pt x="52" y="197"/>
                  <a:pt x="52" y="197"/>
                  <a:pt x="52" y="197"/>
                </a:cubicBezTo>
                <a:cubicBezTo>
                  <a:pt x="193" y="278"/>
                  <a:pt x="193" y="278"/>
                  <a:pt x="193" y="278"/>
                </a:cubicBezTo>
                <a:cubicBezTo>
                  <a:pt x="197" y="280"/>
                  <a:pt x="201" y="281"/>
                  <a:pt x="205" y="281"/>
                </a:cubicBezTo>
                <a:cubicBezTo>
                  <a:pt x="210" y="281"/>
                  <a:pt x="214" y="280"/>
                  <a:pt x="218" y="278"/>
                </a:cubicBezTo>
                <a:cubicBezTo>
                  <a:pt x="359" y="197"/>
                  <a:pt x="359" y="197"/>
                  <a:pt x="359" y="197"/>
                </a:cubicBezTo>
                <a:close/>
                <a:moveTo>
                  <a:pt x="410" y="198"/>
                </a:moveTo>
                <a:cubicBezTo>
                  <a:pt x="410" y="384"/>
                  <a:pt x="410" y="384"/>
                  <a:pt x="410" y="384"/>
                </a:cubicBezTo>
                <a:cubicBezTo>
                  <a:pt x="410" y="398"/>
                  <a:pt x="399" y="409"/>
                  <a:pt x="385" y="409"/>
                </a:cubicBezTo>
                <a:cubicBezTo>
                  <a:pt x="26" y="409"/>
                  <a:pt x="26" y="409"/>
                  <a:pt x="26" y="409"/>
                </a:cubicBezTo>
                <a:cubicBezTo>
                  <a:pt x="12" y="409"/>
                  <a:pt x="0" y="398"/>
                  <a:pt x="0" y="384"/>
                </a:cubicBezTo>
                <a:cubicBezTo>
                  <a:pt x="0" y="198"/>
                  <a:pt x="0" y="198"/>
                  <a:pt x="0" y="198"/>
                </a:cubicBezTo>
                <a:cubicBezTo>
                  <a:pt x="1" y="198"/>
                  <a:pt x="1" y="198"/>
                  <a:pt x="2" y="199"/>
                </a:cubicBezTo>
                <a:cubicBezTo>
                  <a:pt x="180" y="300"/>
                  <a:pt x="180" y="300"/>
                  <a:pt x="180" y="300"/>
                </a:cubicBezTo>
                <a:cubicBezTo>
                  <a:pt x="188" y="305"/>
                  <a:pt x="196" y="307"/>
                  <a:pt x="205" y="307"/>
                </a:cubicBezTo>
                <a:cubicBezTo>
                  <a:pt x="214" y="307"/>
                  <a:pt x="223" y="305"/>
                  <a:pt x="231" y="300"/>
                </a:cubicBezTo>
                <a:cubicBezTo>
                  <a:pt x="409" y="199"/>
                  <a:pt x="409" y="199"/>
                  <a:pt x="409" y="199"/>
                </a:cubicBezTo>
                <a:cubicBezTo>
                  <a:pt x="409" y="198"/>
                  <a:pt x="410" y="198"/>
                  <a:pt x="410" y="198"/>
                </a:cubicBezTo>
                <a:close/>
                <a:moveTo>
                  <a:pt x="162" y="141"/>
                </a:moveTo>
                <a:cubicBezTo>
                  <a:pt x="168" y="139"/>
                  <a:pt x="175" y="137"/>
                  <a:pt x="183" y="136"/>
                </a:cubicBezTo>
                <a:cubicBezTo>
                  <a:pt x="191" y="135"/>
                  <a:pt x="198" y="134"/>
                  <a:pt x="205" y="134"/>
                </a:cubicBezTo>
                <a:cubicBezTo>
                  <a:pt x="212" y="134"/>
                  <a:pt x="220" y="135"/>
                  <a:pt x="228" y="136"/>
                </a:cubicBezTo>
                <a:cubicBezTo>
                  <a:pt x="235" y="137"/>
                  <a:pt x="242" y="139"/>
                  <a:pt x="249" y="141"/>
                </a:cubicBezTo>
                <a:cubicBezTo>
                  <a:pt x="253" y="142"/>
                  <a:pt x="257" y="144"/>
                  <a:pt x="261" y="146"/>
                </a:cubicBezTo>
                <a:cubicBezTo>
                  <a:pt x="264" y="148"/>
                  <a:pt x="268" y="150"/>
                  <a:pt x="271" y="153"/>
                </a:cubicBezTo>
                <a:cubicBezTo>
                  <a:pt x="274" y="156"/>
                  <a:pt x="276" y="159"/>
                  <a:pt x="276" y="163"/>
                </a:cubicBezTo>
                <a:cubicBezTo>
                  <a:pt x="276" y="179"/>
                  <a:pt x="276" y="179"/>
                  <a:pt x="276" y="179"/>
                </a:cubicBezTo>
                <a:cubicBezTo>
                  <a:pt x="276" y="186"/>
                  <a:pt x="270" y="192"/>
                  <a:pt x="263" y="192"/>
                </a:cubicBezTo>
                <a:cubicBezTo>
                  <a:pt x="148" y="192"/>
                  <a:pt x="148" y="192"/>
                  <a:pt x="148" y="192"/>
                </a:cubicBezTo>
                <a:cubicBezTo>
                  <a:pt x="141" y="192"/>
                  <a:pt x="135" y="186"/>
                  <a:pt x="135" y="179"/>
                </a:cubicBezTo>
                <a:cubicBezTo>
                  <a:pt x="135" y="163"/>
                  <a:pt x="135" y="163"/>
                  <a:pt x="135" y="163"/>
                </a:cubicBezTo>
                <a:cubicBezTo>
                  <a:pt x="135" y="159"/>
                  <a:pt x="137" y="155"/>
                  <a:pt x="140" y="152"/>
                </a:cubicBezTo>
                <a:cubicBezTo>
                  <a:pt x="143" y="150"/>
                  <a:pt x="147" y="148"/>
                  <a:pt x="150" y="146"/>
                </a:cubicBezTo>
                <a:cubicBezTo>
                  <a:pt x="154" y="144"/>
                  <a:pt x="158" y="142"/>
                  <a:pt x="162" y="141"/>
                </a:cubicBezTo>
                <a:close/>
                <a:moveTo>
                  <a:pt x="205" y="38"/>
                </a:moveTo>
                <a:cubicBezTo>
                  <a:pt x="223" y="38"/>
                  <a:pt x="237" y="50"/>
                  <a:pt x="237" y="75"/>
                </a:cubicBezTo>
                <a:cubicBezTo>
                  <a:pt x="237" y="100"/>
                  <a:pt x="223" y="121"/>
                  <a:pt x="205" y="121"/>
                </a:cubicBezTo>
                <a:cubicBezTo>
                  <a:pt x="188" y="121"/>
                  <a:pt x="173" y="100"/>
                  <a:pt x="173" y="75"/>
                </a:cubicBezTo>
                <a:cubicBezTo>
                  <a:pt x="173" y="50"/>
                  <a:pt x="188" y="38"/>
                  <a:pt x="205"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75" name="Freeform 19"/>
          <p:cNvSpPr>
            <a:spLocks noEditPoints="1"/>
          </p:cNvSpPr>
          <p:nvPr/>
        </p:nvSpPr>
        <p:spPr bwMode="auto">
          <a:xfrm>
            <a:off x="6387999" y="2323540"/>
            <a:ext cx="352940" cy="308779"/>
          </a:xfrm>
          <a:custGeom>
            <a:avLst/>
            <a:gdLst>
              <a:gd name="T0" fmla="*/ 27 w 431"/>
              <a:gd name="T1" fmla="*/ 0 h 377"/>
              <a:gd name="T2" fmla="*/ 404 w 431"/>
              <a:gd name="T3" fmla="*/ 0 h 377"/>
              <a:gd name="T4" fmla="*/ 431 w 431"/>
              <a:gd name="T5" fmla="*/ 27 h 377"/>
              <a:gd name="T6" fmla="*/ 431 w 431"/>
              <a:gd name="T7" fmla="*/ 350 h 377"/>
              <a:gd name="T8" fmla="*/ 404 w 431"/>
              <a:gd name="T9" fmla="*/ 377 h 377"/>
              <a:gd name="T10" fmla="*/ 27 w 431"/>
              <a:gd name="T11" fmla="*/ 377 h 377"/>
              <a:gd name="T12" fmla="*/ 0 w 431"/>
              <a:gd name="T13" fmla="*/ 350 h 377"/>
              <a:gd name="T14" fmla="*/ 0 w 431"/>
              <a:gd name="T15" fmla="*/ 27 h 377"/>
              <a:gd name="T16" fmla="*/ 27 w 431"/>
              <a:gd name="T17" fmla="*/ 0 h 377"/>
              <a:gd name="T18" fmla="*/ 323 w 431"/>
              <a:gd name="T19" fmla="*/ 40 h 377"/>
              <a:gd name="T20" fmla="*/ 309 w 431"/>
              <a:gd name="T21" fmla="*/ 54 h 377"/>
              <a:gd name="T22" fmla="*/ 323 w 431"/>
              <a:gd name="T23" fmla="*/ 67 h 377"/>
              <a:gd name="T24" fmla="*/ 336 w 431"/>
              <a:gd name="T25" fmla="*/ 54 h 377"/>
              <a:gd name="T26" fmla="*/ 323 w 431"/>
              <a:gd name="T27" fmla="*/ 40 h 377"/>
              <a:gd name="T28" fmla="*/ 269 w 431"/>
              <a:gd name="T29" fmla="*/ 40 h 377"/>
              <a:gd name="T30" fmla="*/ 256 w 431"/>
              <a:gd name="T31" fmla="*/ 54 h 377"/>
              <a:gd name="T32" fmla="*/ 269 w 431"/>
              <a:gd name="T33" fmla="*/ 67 h 377"/>
              <a:gd name="T34" fmla="*/ 283 w 431"/>
              <a:gd name="T35" fmla="*/ 54 h 377"/>
              <a:gd name="T36" fmla="*/ 269 w 431"/>
              <a:gd name="T37" fmla="*/ 40 h 377"/>
              <a:gd name="T38" fmla="*/ 377 w 431"/>
              <a:gd name="T39" fmla="*/ 40 h 377"/>
              <a:gd name="T40" fmla="*/ 363 w 431"/>
              <a:gd name="T41" fmla="*/ 54 h 377"/>
              <a:gd name="T42" fmla="*/ 377 w 431"/>
              <a:gd name="T43" fmla="*/ 67 h 377"/>
              <a:gd name="T44" fmla="*/ 390 w 431"/>
              <a:gd name="T45" fmla="*/ 54 h 377"/>
              <a:gd name="T46" fmla="*/ 377 w 431"/>
              <a:gd name="T47" fmla="*/ 40 h 377"/>
              <a:gd name="T48" fmla="*/ 390 w 431"/>
              <a:gd name="T49" fmla="*/ 107 h 377"/>
              <a:gd name="T50" fmla="*/ 40 w 431"/>
              <a:gd name="T51" fmla="*/ 107 h 377"/>
              <a:gd name="T52" fmla="*/ 40 w 431"/>
              <a:gd name="T53" fmla="*/ 336 h 377"/>
              <a:gd name="T54" fmla="*/ 390 w 431"/>
              <a:gd name="T55" fmla="*/ 336 h 377"/>
              <a:gd name="T56" fmla="*/ 390 w 431"/>
              <a:gd name="T57" fmla="*/ 10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1" h="377">
                <a:moveTo>
                  <a:pt x="27" y="0"/>
                </a:moveTo>
                <a:cubicBezTo>
                  <a:pt x="404" y="0"/>
                  <a:pt x="404" y="0"/>
                  <a:pt x="404" y="0"/>
                </a:cubicBezTo>
                <a:cubicBezTo>
                  <a:pt x="418" y="0"/>
                  <a:pt x="431" y="12"/>
                  <a:pt x="431" y="27"/>
                </a:cubicBezTo>
                <a:cubicBezTo>
                  <a:pt x="431" y="350"/>
                  <a:pt x="431" y="350"/>
                  <a:pt x="431" y="350"/>
                </a:cubicBezTo>
                <a:cubicBezTo>
                  <a:pt x="431" y="365"/>
                  <a:pt x="418" y="377"/>
                  <a:pt x="404" y="377"/>
                </a:cubicBezTo>
                <a:cubicBezTo>
                  <a:pt x="27" y="377"/>
                  <a:pt x="27" y="377"/>
                  <a:pt x="27" y="377"/>
                </a:cubicBezTo>
                <a:cubicBezTo>
                  <a:pt x="12" y="377"/>
                  <a:pt x="0" y="365"/>
                  <a:pt x="0" y="350"/>
                </a:cubicBezTo>
                <a:cubicBezTo>
                  <a:pt x="0" y="27"/>
                  <a:pt x="0" y="27"/>
                  <a:pt x="0" y="27"/>
                </a:cubicBezTo>
                <a:cubicBezTo>
                  <a:pt x="0" y="12"/>
                  <a:pt x="12" y="0"/>
                  <a:pt x="27" y="0"/>
                </a:cubicBezTo>
                <a:close/>
                <a:moveTo>
                  <a:pt x="323" y="40"/>
                </a:moveTo>
                <a:cubicBezTo>
                  <a:pt x="315" y="40"/>
                  <a:pt x="309" y="46"/>
                  <a:pt x="309" y="54"/>
                </a:cubicBezTo>
                <a:cubicBezTo>
                  <a:pt x="309" y="61"/>
                  <a:pt x="315" y="67"/>
                  <a:pt x="323" y="67"/>
                </a:cubicBezTo>
                <a:cubicBezTo>
                  <a:pt x="330" y="67"/>
                  <a:pt x="336" y="61"/>
                  <a:pt x="336" y="54"/>
                </a:cubicBezTo>
                <a:cubicBezTo>
                  <a:pt x="336" y="46"/>
                  <a:pt x="330" y="40"/>
                  <a:pt x="323" y="40"/>
                </a:cubicBezTo>
                <a:close/>
                <a:moveTo>
                  <a:pt x="269" y="40"/>
                </a:moveTo>
                <a:cubicBezTo>
                  <a:pt x="262" y="40"/>
                  <a:pt x="256" y="46"/>
                  <a:pt x="256" y="54"/>
                </a:cubicBezTo>
                <a:cubicBezTo>
                  <a:pt x="256" y="61"/>
                  <a:pt x="262" y="67"/>
                  <a:pt x="269" y="67"/>
                </a:cubicBezTo>
                <a:cubicBezTo>
                  <a:pt x="277" y="67"/>
                  <a:pt x="283" y="61"/>
                  <a:pt x="283" y="54"/>
                </a:cubicBezTo>
                <a:cubicBezTo>
                  <a:pt x="283" y="46"/>
                  <a:pt x="277" y="40"/>
                  <a:pt x="269" y="40"/>
                </a:cubicBezTo>
                <a:close/>
                <a:moveTo>
                  <a:pt x="377" y="40"/>
                </a:moveTo>
                <a:cubicBezTo>
                  <a:pt x="369" y="40"/>
                  <a:pt x="363" y="46"/>
                  <a:pt x="363" y="54"/>
                </a:cubicBezTo>
                <a:cubicBezTo>
                  <a:pt x="363" y="61"/>
                  <a:pt x="369" y="67"/>
                  <a:pt x="377" y="67"/>
                </a:cubicBezTo>
                <a:cubicBezTo>
                  <a:pt x="384" y="67"/>
                  <a:pt x="390" y="61"/>
                  <a:pt x="390" y="54"/>
                </a:cubicBezTo>
                <a:cubicBezTo>
                  <a:pt x="390" y="46"/>
                  <a:pt x="384" y="40"/>
                  <a:pt x="377" y="40"/>
                </a:cubicBezTo>
                <a:close/>
                <a:moveTo>
                  <a:pt x="390" y="107"/>
                </a:moveTo>
                <a:cubicBezTo>
                  <a:pt x="40" y="107"/>
                  <a:pt x="40" y="107"/>
                  <a:pt x="40" y="107"/>
                </a:cubicBezTo>
                <a:cubicBezTo>
                  <a:pt x="40" y="336"/>
                  <a:pt x="40" y="336"/>
                  <a:pt x="40" y="336"/>
                </a:cubicBezTo>
                <a:cubicBezTo>
                  <a:pt x="390" y="336"/>
                  <a:pt x="390" y="336"/>
                  <a:pt x="390" y="336"/>
                </a:cubicBezTo>
                <a:lnTo>
                  <a:pt x="390" y="10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76" name="Freeform 31"/>
          <p:cNvSpPr>
            <a:spLocks noEditPoints="1"/>
          </p:cNvSpPr>
          <p:nvPr/>
        </p:nvSpPr>
        <p:spPr bwMode="auto">
          <a:xfrm>
            <a:off x="6461205" y="3153939"/>
            <a:ext cx="206528" cy="330628"/>
          </a:xfrm>
          <a:custGeom>
            <a:avLst/>
            <a:gdLst>
              <a:gd name="T0" fmla="*/ 0 w 276"/>
              <a:gd name="T1" fmla="*/ 415 h 442"/>
              <a:gd name="T2" fmla="*/ 0 w 276"/>
              <a:gd name="T3" fmla="*/ 56 h 442"/>
              <a:gd name="T4" fmla="*/ 28 w 276"/>
              <a:gd name="T5" fmla="*/ 28 h 442"/>
              <a:gd name="T6" fmla="*/ 83 w 276"/>
              <a:gd name="T7" fmla="*/ 28 h 442"/>
              <a:gd name="T8" fmla="*/ 83 w 276"/>
              <a:gd name="T9" fmla="*/ 14 h 442"/>
              <a:gd name="T10" fmla="*/ 97 w 276"/>
              <a:gd name="T11" fmla="*/ 0 h 442"/>
              <a:gd name="T12" fmla="*/ 180 w 276"/>
              <a:gd name="T13" fmla="*/ 0 h 442"/>
              <a:gd name="T14" fmla="*/ 194 w 276"/>
              <a:gd name="T15" fmla="*/ 14 h 442"/>
              <a:gd name="T16" fmla="*/ 194 w 276"/>
              <a:gd name="T17" fmla="*/ 28 h 442"/>
              <a:gd name="T18" fmla="*/ 249 w 276"/>
              <a:gd name="T19" fmla="*/ 28 h 442"/>
              <a:gd name="T20" fmla="*/ 276 w 276"/>
              <a:gd name="T21" fmla="*/ 56 h 442"/>
              <a:gd name="T22" fmla="*/ 276 w 276"/>
              <a:gd name="T23" fmla="*/ 415 h 442"/>
              <a:gd name="T24" fmla="*/ 249 w 276"/>
              <a:gd name="T25" fmla="*/ 442 h 442"/>
              <a:gd name="T26" fmla="*/ 28 w 276"/>
              <a:gd name="T27" fmla="*/ 442 h 442"/>
              <a:gd name="T28" fmla="*/ 0 w 276"/>
              <a:gd name="T29" fmla="*/ 415 h 442"/>
              <a:gd name="T30" fmla="*/ 42 w 276"/>
              <a:gd name="T31" fmla="*/ 138 h 442"/>
              <a:gd name="T32" fmla="*/ 55 w 276"/>
              <a:gd name="T33" fmla="*/ 152 h 442"/>
              <a:gd name="T34" fmla="*/ 221 w 276"/>
              <a:gd name="T35" fmla="*/ 152 h 442"/>
              <a:gd name="T36" fmla="*/ 235 w 276"/>
              <a:gd name="T37" fmla="*/ 138 h 442"/>
              <a:gd name="T38" fmla="*/ 235 w 276"/>
              <a:gd name="T39" fmla="*/ 83 h 442"/>
              <a:gd name="T40" fmla="*/ 221 w 276"/>
              <a:gd name="T41" fmla="*/ 69 h 442"/>
              <a:gd name="T42" fmla="*/ 55 w 276"/>
              <a:gd name="T43" fmla="*/ 69 h 442"/>
              <a:gd name="T44" fmla="*/ 42 w 276"/>
              <a:gd name="T45" fmla="*/ 83 h 442"/>
              <a:gd name="T46" fmla="*/ 42 w 276"/>
              <a:gd name="T47" fmla="*/ 138 h 442"/>
              <a:gd name="T48" fmla="*/ 42 w 276"/>
              <a:gd name="T49" fmla="*/ 263 h 442"/>
              <a:gd name="T50" fmla="*/ 55 w 276"/>
              <a:gd name="T51" fmla="*/ 277 h 442"/>
              <a:gd name="T52" fmla="*/ 221 w 276"/>
              <a:gd name="T53" fmla="*/ 277 h 442"/>
              <a:gd name="T54" fmla="*/ 235 w 276"/>
              <a:gd name="T55" fmla="*/ 263 h 442"/>
              <a:gd name="T56" fmla="*/ 235 w 276"/>
              <a:gd name="T57" fmla="*/ 208 h 442"/>
              <a:gd name="T58" fmla="*/ 221 w 276"/>
              <a:gd name="T59" fmla="*/ 194 h 442"/>
              <a:gd name="T60" fmla="*/ 55 w 276"/>
              <a:gd name="T61" fmla="*/ 194 h 442"/>
              <a:gd name="T62" fmla="*/ 42 w 276"/>
              <a:gd name="T63" fmla="*/ 208 h 442"/>
              <a:gd name="T64" fmla="*/ 42 w 276"/>
              <a:gd name="T65" fmla="*/ 263 h 442"/>
              <a:gd name="T66" fmla="*/ 42 w 276"/>
              <a:gd name="T67" fmla="*/ 387 h 442"/>
              <a:gd name="T68" fmla="*/ 55 w 276"/>
              <a:gd name="T69" fmla="*/ 401 h 442"/>
              <a:gd name="T70" fmla="*/ 221 w 276"/>
              <a:gd name="T71" fmla="*/ 401 h 442"/>
              <a:gd name="T72" fmla="*/ 235 w 276"/>
              <a:gd name="T73" fmla="*/ 387 h 442"/>
              <a:gd name="T74" fmla="*/ 235 w 276"/>
              <a:gd name="T75" fmla="*/ 332 h 442"/>
              <a:gd name="T76" fmla="*/ 221 w 276"/>
              <a:gd name="T77" fmla="*/ 318 h 442"/>
              <a:gd name="T78" fmla="*/ 55 w 276"/>
              <a:gd name="T79" fmla="*/ 318 h 442"/>
              <a:gd name="T80" fmla="*/ 42 w 276"/>
              <a:gd name="T81" fmla="*/ 332 h 442"/>
              <a:gd name="T82" fmla="*/ 42 w 276"/>
              <a:gd name="T83" fmla="*/ 387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6" h="442">
                <a:moveTo>
                  <a:pt x="0" y="415"/>
                </a:moveTo>
                <a:cubicBezTo>
                  <a:pt x="0" y="56"/>
                  <a:pt x="0" y="56"/>
                  <a:pt x="0" y="56"/>
                </a:cubicBezTo>
                <a:cubicBezTo>
                  <a:pt x="0" y="40"/>
                  <a:pt x="13" y="28"/>
                  <a:pt x="28" y="28"/>
                </a:cubicBezTo>
                <a:cubicBezTo>
                  <a:pt x="83" y="28"/>
                  <a:pt x="83" y="28"/>
                  <a:pt x="83" y="28"/>
                </a:cubicBezTo>
                <a:cubicBezTo>
                  <a:pt x="83" y="14"/>
                  <a:pt x="83" y="14"/>
                  <a:pt x="83" y="14"/>
                </a:cubicBezTo>
                <a:cubicBezTo>
                  <a:pt x="83" y="7"/>
                  <a:pt x="89" y="0"/>
                  <a:pt x="97" y="0"/>
                </a:cubicBezTo>
                <a:cubicBezTo>
                  <a:pt x="180" y="0"/>
                  <a:pt x="180" y="0"/>
                  <a:pt x="180" y="0"/>
                </a:cubicBezTo>
                <a:cubicBezTo>
                  <a:pt x="187" y="0"/>
                  <a:pt x="194" y="7"/>
                  <a:pt x="194" y="14"/>
                </a:cubicBezTo>
                <a:cubicBezTo>
                  <a:pt x="194" y="28"/>
                  <a:pt x="194" y="28"/>
                  <a:pt x="194" y="28"/>
                </a:cubicBezTo>
                <a:cubicBezTo>
                  <a:pt x="249" y="28"/>
                  <a:pt x="249" y="28"/>
                  <a:pt x="249" y="28"/>
                </a:cubicBezTo>
                <a:cubicBezTo>
                  <a:pt x="264" y="28"/>
                  <a:pt x="276" y="40"/>
                  <a:pt x="276" y="56"/>
                </a:cubicBezTo>
                <a:cubicBezTo>
                  <a:pt x="276" y="415"/>
                  <a:pt x="276" y="415"/>
                  <a:pt x="276" y="415"/>
                </a:cubicBezTo>
                <a:cubicBezTo>
                  <a:pt x="276" y="430"/>
                  <a:pt x="264" y="442"/>
                  <a:pt x="249" y="442"/>
                </a:cubicBezTo>
                <a:cubicBezTo>
                  <a:pt x="28" y="442"/>
                  <a:pt x="28" y="442"/>
                  <a:pt x="28" y="442"/>
                </a:cubicBezTo>
                <a:cubicBezTo>
                  <a:pt x="13" y="442"/>
                  <a:pt x="0" y="430"/>
                  <a:pt x="0" y="415"/>
                </a:cubicBezTo>
                <a:close/>
                <a:moveTo>
                  <a:pt x="42" y="138"/>
                </a:moveTo>
                <a:cubicBezTo>
                  <a:pt x="42" y="146"/>
                  <a:pt x="48" y="152"/>
                  <a:pt x="55" y="152"/>
                </a:cubicBezTo>
                <a:cubicBezTo>
                  <a:pt x="221" y="152"/>
                  <a:pt x="221" y="152"/>
                  <a:pt x="221" y="152"/>
                </a:cubicBezTo>
                <a:cubicBezTo>
                  <a:pt x="229" y="152"/>
                  <a:pt x="235" y="146"/>
                  <a:pt x="235" y="138"/>
                </a:cubicBezTo>
                <a:cubicBezTo>
                  <a:pt x="235" y="83"/>
                  <a:pt x="235" y="83"/>
                  <a:pt x="235" y="83"/>
                </a:cubicBezTo>
                <a:cubicBezTo>
                  <a:pt x="235" y="76"/>
                  <a:pt x="229" y="69"/>
                  <a:pt x="221" y="69"/>
                </a:cubicBezTo>
                <a:cubicBezTo>
                  <a:pt x="55" y="69"/>
                  <a:pt x="55" y="69"/>
                  <a:pt x="55" y="69"/>
                </a:cubicBezTo>
                <a:cubicBezTo>
                  <a:pt x="48" y="69"/>
                  <a:pt x="42" y="76"/>
                  <a:pt x="42" y="83"/>
                </a:cubicBezTo>
                <a:cubicBezTo>
                  <a:pt x="42" y="138"/>
                  <a:pt x="42" y="138"/>
                  <a:pt x="42" y="138"/>
                </a:cubicBezTo>
                <a:close/>
                <a:moveTo>
                  <a:pt x="42" y="263"/>
                </a:moveTo>
                <a:cubicBezTo>
                  <a:pt x="42" y="270"/>
                  <a:pt x="48" y="277"/>
                  <a:pt x="55" y="277"/>
                </a:cubicBezTo>
                <a:cubicBezTo>
                  <a:pt x="221" y="277"/>
                  <a:pt x="221" y="277"/>
                  <a:pt x="221" y="277"/>
                </a:cubicBezTo>
                <a:cubicBezTo>
                  <a:pt x="229" y="277"/>
                  <a:pt x="235" y="270"/>
                  <a:pt x="235" y="263"/>
                </a:cubicBezTo>
                <a:cubicBezTo>
                  <a:pt x="235" y="208"/>
                  <a:pt x="235" y="208"/>
                  <a:pt x="235" y="208"/>
                </a:cubicBezTo>
                <a:cubicBezTo>
                  <a:pt x="235" y="200"/>
                  <a:pt x="229" y="194"/>
                  <a:pt x="221" y="194"/>
                </a:cubicBezTo>
                <a:cubicBezTo>
                  <a:pt x="55" y="194"/>
                  <a:pt x="55" y="194"/>
                  <a:pt x="55" y="194"/>
                </a:cubicBezTo>
                <a:cubicBezTo>
                  <a:pt x="48" y="194"/>
                  <a:pt x="42" y="200"/>
                  <a:pt x="42" y="208"/>
                </a:cubicBezTo>
                <a:cubicBezTo>
                  <a:pt x="42" y="263"/>
                  <a:pt x="42" y="263"/>
                  <a:pt x="42" y="263"/>
                </a:cubicBezTo>
                <a:close/>
                <a:moveTo>
                  <a:pt x="42" y="387"/>
                </a:moveTo>
                <a:cubicBezTo>
                  <a:pt x="42" y="395"/>
                  <a:pt x="48" y="401"/>
                  <a:pt x="55" y="401"/>
                </a:cubicBezTo>
                <a:cubicBezTo>
                  <a:pt x="221" y="401"/>
                  <a:pt x="221" y="401"/>
                  <a:pt x="221" y="401"/>
                </a:cubicBezTo>
                <a:cubicBezTo>
                  <a:pt x="229" y="401"/>
                  <a:pt x="235" y="395"/>
                  <a:pt x="235" y="387"/>
                </a:cubicBezTo>
                <a:cubicBezTo>
                  <a:pt x="235" y="332"/>
                  <a:pt x="235" y="332"/>
                  <a:pt x="235" y="332"/>
                </a:cubicBezTo>
                <a:cubicBezTo>
                  <a:pt x="235" y="324"/>
                  <a:pt x="229" y="318"/>
                  <a:pt x="221" y="318"/>
                </a:cubicBezTo>
                <a:cubicBezTo>
                  <a:pt x="55" y="318"/>
                  <a:pt x="55" y="318"/>
                  <a:pt x="55" y="318"/>
                </a:cubicBezTo>
                <a:cubicBezTo>
                  <a:pt x="48" y="318"/>
                  <a:pt x="42" y="324"/>
                  <a:pt x="42" y="332"/>
                </a:cubicBezTo>
                <a:lnTo>
                  <a:pt x="42" y="387"/>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77" name="Freeform 19"/>
          <p:cNvSpPr>
            <a:spLocks noEditPoints="1"/>
          </p:cNvSpPr>
          <p:nvPr/>
        </p:nvSpPr>
        <p:spPr bwMode="auto">
          <a:xfrm>
            <a:off x="6402866" y="5896605"/>
            <a:ext cx="323206" cy="324121"/>
          </a:xfrm>
          <a:custGeom>
            <a:avLst/>
            <a:gdLst>
              <a:gd name="T0" fmla="*/ 213 w 427"/>
              <a:gd name="T1" fmla="*/ 0 h 428"/>
              <a:gd name="T2" fmla="*/ 0 w 427"/>
              <a:gd name="T3" fmla="*/ 214 h 428"/>
              <a:gd name="T4" fmla="*/ 213 w 427"/>
              <a:gd name="T5" fmla="*/ 428 h 428"/>
              <a:gd name="T6" fmla="*/ 427 w 427"/>
              <a:gd name="T7" fmla="*/ 214 h 428"/>
              <a:gd name="T8" fmla="*/ 213 w 427"/>
              <a:gd name="T9" fmla="*/ 0 h 428"/>
              <a:gd name="T10" fmla="*/ 347 w 427"/>
              <a:gd name="T11" fmla="*/ 214 h 428"/>
              <a:gd name="T12" fmla="*/ 320 w 427"/>
              <a:gd name="T13" fmla="*/ 241 h 428"/>
              <a:gd name="T14" fmla="*/ 106 w 427"/>
              <a:gd name="T15" fmla="*/ 241 h 428"/>
              <a:gd name="T16" fmla="*/ 80 w 427"/>
              <a:gd name="T17" fmla="*/ 214 h 428"/>
              <a:gd name="T18" fmla="*/ 106 w 427"/>
              <a:gd name="T19" fmla="*/ 187 h 428"/>
              <a:gd name="T20" fmla="*/ 320 w 427"/>
              <a:gd name="T21" fmla="*/ 187 h 428"/>
              <a:gd name="T22" fmla="*/ 347 w 427"/>
              <a:gd name="T23"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8">
                <a:moveTo>
                  <a:pt x="213" y="0"/>
                </a:moveTo>
                <a:cubicBezTo>
                  <a:pt x="95" y="0"/>
                  <a:pt x="0" y="96"/>
                  <a:pt x="0" y="214"/>
                </a:cubicBezTo>
                <a:cubicBezTo>
                  <a:pt x="0" y="332"/>
                  <a:pt x="95" y="428"/>
                  <a:pt x="213" y="428"/>
                </a:cubicBezTo>
                <a:cubicBezTo>
                  <a:pt x="331" y="428"/>
                  <a:pt x="427" y="332"/>
                  <a:pt x="427" y="214"/>
                </a:cubicBezTo>
                <a:cubicBezTo>
                  <a:pt x="427" y="96"/>
                  <a:pt x="331" y="0"/>
                  <a:pt x="213" y="0"/>
                </a:cubicBezTo>
                <a:close/>
                <a:moveTo>
                  <a:pt x="347" y="214"/>
                </a:moveTo>
                <a:cubicBezTo>
                  <a:pt x="347" y="229"/>
                  <a:pt x="335" y="241"/>
                  <a:pt x="320" y="241"/>
                </a:cubicBezTo>
                <a:cubicBezTo>
                  <a:pt x="106" y="241"/>
                  <a:pt x="106" y="241"/>
                  <a:pt x="106" y="241"/>
                </a:cubicBezTo>
                <a:cubicBezTo>
                  <a:pt x="92" y="241"/>
                  <a:pt x="80" y="229"/>
                  <a:pt x="80" y="214"/>
                </a:cubicBezTo>
                <a:cubicBezTo>
                  <a:pt x="80" y="200"/>
                  <a:pt x="92" y="187"/>
                  <a:pt x="106" y="187"/>
                </a:cubicBezTo>
                <a:cubicBezTo>
                  <a:pt x="320" y="187"/>
                  <a:pt x="320" y="187"/>
                  <a:pt x="320" y="187"/>
                </a:cubicBezTo>
                <a:cubicBezTo>
                  <a:pt x="335" y="187"/>
                  <a:pt x="347" y="199"/>
                  <a:pt x="347" y="21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78" name="Freeform 31"/>
          <p:cNvSpPr>
            <a:spLocks noEditPoints="1"/>
          </p:cNvSpPr>
          <p:nvPr/>
        </p:nvSpPr>
        <p:spPr bwMode="auto">
          <a:xfrm>
            <a:off x="6358079" y="3983475"/>
            <a:ext cx="412780" cy="387817"/>
          </a:xfrm>
          <a:custGeom>
            <a:avLst/>
            <a:gdLst>
              <a:gd name="T0" fmla="*/ 212 w 424"/>
              <a:gd name="T1" fmla="*/ 73 h 398"/>
              <a:gd name="T2" fmla="*/ 46 w 424"/>
              <a:gd name="T3" fmla="*/ 239 h 398"/>
              <a:gd name="T4" fmla="*/ 46 w 424"/>
              <a:gd name="T5" fmla="*/ 371 h 398"/>
              <a:gd name="T6" fmla="*/ 73 w 424"/>
              <a:gd name="T7" fmla="*/ 398 h 398"/>
              <a:gd name="T8" fmla="*/ 172 w 424"/>
              <a:gd name="T9" fmla="*/ 398 h 398"/>
              <a:gd name="T10" fmla="*/ 172 w 424"/>
              <a:gd name="T11" fmla="*/ 285 h 398"/>
              <a:gd name="T12" fmla="*/ 186 w 424"/>
              <a:gd name="T13" fmla="*/ 272 h 398"/>
              <a:gd name="T14" fmla="*/ 239 w 424"/>
              <a:gd name="T15" fmla="*/ 272 h 398"/>
              <a:gd name="T16" fmla="*/ 252 w 424"/>
              <a:gd name="T17" fmla="*/ 285 h 398"/>
              <a:gd name="T18" fmla="*/ 252 w 424"/>
              <a:gd name="T19" fmla="*/ 398 h 398"/>
              <a:gd name="T20" fmla="*/ 351 w 424"/>
              <a:gd name="T21" fmla="*/ 398 h 398"/>
              <a:gd name="T22" fmla="*/ 378 w 424"/>
              <a:gd name="T23" fmla="*/ 371 h 398"/>
              <a:gd name="T24" fmla="*/ 378 w 424"/>
              <a:gd name="T25" fmla="*/ 239 h 398"/>
              <a:gd name="T26" fmla="*/ 212 w 424"/>
              <a:gd name="T27" fmla="*/ 73 h 398"/>
              <a:gd name="T28" fmla="*/ 226 w 424"/>
              <a:gd name="T29" fmla="*/ 6 h 398"/>
              <a:gd name="T30" fmla="*/ 418 w 424"/>
              <a:gd name="T31" fmla="*/ 198 h 398"/>
              <a:gd name="T32" fmla="*/ 424 w 424"/>
              <a:gd name="T33" fmla="*/ 212 h 398"/>
              <a:gd name="T34" fmla="*/ 404 w 424"/>
              <a:gd name="T35" fmla="*/ 232 h 398"/>
              <a:gd name="T36" fmla="*/ 390 w 424"/>
              <a:gd name="T37" fmla="*/ 226 h 398"/>
              <a:gd name="T38" fmla="*/ 212 w 424"/>
              <a:gd name="T39" fmla="*/ 48 h 398"/>
              <a:gd name="T40" fmla="*/ 34 w 424"/>
              <a:gd name="T41" fmla="*/ 226 h 398"/>
              <a:gd name="T42" fmla="*/ 20 w 424"/>
              <a:gd name="T43" fmla="*/ 232 h 398"/>
              <a:gd name="T44" fmla="*/ 0 w 424"/>
              <a:gd name="T45" fmla="*/ 212 h 398"/>
              <a:gd name="T46" fmla="*/ 6 w 424"/>
              <a:gd name="T47" fmla="*/ 198 h 398"/>
              <a:gd name="T48" fmla="*/ 198 w 424"/>
              <a:gd name="T49" fmla="*/ 6 h 398"/>
              <a:gd name="T50" fmla="*/ 212 w 424"/>
              <a:gd name="T51" fmla="*/ 0 h 398"/>
              <a:gd name="T52" fmla="*/ 226 w 424"/>
              <a:gd name="T53"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4" h="398">
                <a:moveTo>
                  <a:pt x="212" y="73"/>
                </a:moveTo>
                <a:cubicBezTo>
                  <a:pt x="46" y="239"/>
                  <a:pt x="46" y="239"/>
                  <a:pt x="46" y="239"/>
                </a:cubicBezTo>
                <a:cubicBezTo>
                  <a:pt x="46" y="371"/>
                  <a:pt x="46" y="371"/>
                  <a:pt x="46" y="371"/>
                </a:cubicBezTo>
                <a:cubicBezTo>
                  <a:pt x="46" y="386"/>
                  <a:pt x="58" y="398"/>
                  <a:pt x="73" y="398"/>
                </a:cubicBezTo>
                <a:cubicBezTo>
                  <a:pt x="172" y="398"/>
                  <a:pt x="172" y="398"/>
                  <a:pt x="172" y="398"/>
                </a:cubicBezTo>
                <a:cubicBezTo>
                  <a:pt x="172" y="285"/>
                  <a:pt x="172" y="285"/>
                  <a:pt x="172" y="285"/>
                </a:cubicBezTo>
                <a:cubicBezTo>
                  <a:pt x="172" y="278"/>
                  <a:pt x="178" y="272"/>
                  <a:pt x="186" y="272"/>
                </a:cubicBezTo>
                <a:cubicBezTo>
                  <a:pt x="239" y="272"/>
                  <a:pt x="239" y="272"/>
                  <a:pt x="239" y="272"/>
                </a:cubicBezTo>
                <a:cubicBezTo>
                  <a:pt x="246" y="272"/>
                  <a:pt x="252" y="278"/>
                  <a:pt x="252" y="285"/>
                </a:cubicBezTo>
                <a:cubicBezTo>
                  <a:pt x="252" y="398"/>
                  <a:pt x="252" y="398"/>
                  <a:pt x="252" y="398"/>
                </a:cubicBezTo>
                <a:cubicBezTo>
                  <a:pt x="351" y="398"/>
                  <a:pt x="351" y="398"/>
                  <a:pt x="351" y="398"/>
                </a:cubicBezTo>
                <a:cubicBezTo>
                  <a:pt x="366" y="398"/>
                  <a:pt x="378" y="386"/>
                  <a:pt x="378" y="371"/>
                </a:cubicBezTo>
                <a:cubicBezTo>
                  <a:pt x="378" y="239"/>
                  <a:pt x="378" y="239"/>
                  <a:pt x="378" y="239"/>
                </a:cubicBezTo>
                <a:cubicBezTo>
                  <a:pt x="212" y="73"/>
                  <a:pt x="212" y="73"/>
                  <a:pt x="212" y="73"/>
                </a:cubicBezTo>
                <a:close/>
                <a:moveTo>
                  <a:pt x="226" y="6"/>
                </a:moveTo>
                <a:cubicBezTo>
                  <a:pt x="418" y="198"/>
                  <a:pt x="418" y="198"/>
                  <a:pt x="418" y="198"/>
                </a:cubicBezTo>
                <a:cubicBezTo>
                  <a:pt x="422" y="202"/>
                  <a:pt x="424" y="207"/>
                  <a:pt x="424" y="212"/>
                </a:cubicBezTo>
                <a:cubicBezTo>
                  <a:pt x="424" y="223"/>
                  <a:pt x="415" y="232"/>
                  <a:pt x="404" y="232"/>
                </a:cubicBezTo>
                <a:cubicBezTo>
                  <a:pt x="399" y="232"/>
                  <a:pt x="394" y="230"/>
                  <a:pt x="390" y="226"/>
                </a:cubicBezTo>
                <a:cubicBezTo>
                  <a:pt x="212" y="48"/>
                  <a:pt x="212" y="48"/>
                  <a:pt x="212" y="48"/>
                </a:cubicBezTo>
                <a:cubicBezTo>
                  <a:pt x="34" y="226"/>
                  <a:pt x="34" y="226"/>
                  <a:pt x="34" y="226"/>
                </a:cubicBezTo>
                <a:cubicBezTo>
                  <a:pt x="30" y="230"/>
                  <a:pt x="25" y="232"/>
                  <a:pt x="20" y="232"/>
                </a:cubicBezTo>
                <a:cubicBezTo>
                  <a:pt x="9" y="232"/>
                  <a:pt x="0" y="223"/>
                  <a:pt x="0" y="212"/>
                </a:cubicBezTo>
                <a:cubicBezTo>
                  <a:pt x="0" y="207"/>
                  <a:pt x="2" y="202"/>
                  <a:pt x="6" y="198"/>
                </a:cubicBezTo>
                <a:cubicBezTo>
                  <a:pt x="198" y="6"/>
                  <a:pt x="198" y="6"/>
                  <a:pt x="198" y="6"/>
                </a:cubicBezTo>
                <a:cubicBezTo>
                  <a:pt x="202" y="3"/>
                  <a:pt x="207" y="0"/>
                  <a:pt x="212" y="0"/>
                </a:cubicBezTo>
                <a:cubicBezTo>
                  <a:pt x="218" y="0"/>
                  <a:pt x="223" y="3"/>
                  <a:pt x="226" y="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79" name="Freeform 28"/>
          <p:cNvSpPr>
            <a:spLocks noEditPoints="1"/>
          </p:cNvSpPr>
          <p:nvPr/>
        </p:nvSpPr>
        <p:spPr bwMode="auto">
          <a:xfrm>
            <a:off x="8371704" y="4954835"/>
            <a:ext cx="339284" cy="339284"/>
          </a:xfrm>
          <a:custGeom>
            <a:avLst/>
            <a:gdLst>
              <a:gd name="T0" fmla="*/ 109 w 429"/>
              <a:gd name="T1" fmla="*/ 405 h 429"/>
              <a:gd name="T2" fmla="*/ 282 w 429"/>
              <a:gd name="T3" fmla="*/ 207 h 429"/>
              <a:gd name="T4" fmla="*/ 322 w 429"/>
              <a:gd name="T5" fmla="*/ 214 h 429"/>
              <a:gd name="T6" fmla="*/ 397 w 429"/>
              <a:gd name="T7" fmla="*/ 183 h 429"/>
              <a:gd name="T8" fmla="*/ 429 w 429"/>
              <a:gd name="T9" fmla="*/ 107 h 429"/>
              <a:gd name="T10" fmla="*/ 426 w 429"/>
              <a:gd name="T11" fmla="*/ 85 h 429"/>
              <a:gd name="T12" fmla="*/ 411 w 429"/>
              <a:gd name="T13" fmla="*/ 75 h 429"/>
              <a:gd name="T14" fmla="*/ 404 w 429"/>
              <a:gd name="T15" fmla="*/ 79 h 429"/>
              <a:gd name="T16" fmla="*/ 362 w 429"/>
              <a:gd name="T17" fmla="*/ 121 h 429"/>
              <a:gd name="T18" fmla="*/ 308 w 429"/>
              <a:gd name="T19" fmla="*/ 67 h 429"/>
              <a:gd name="T20" fmla="*/ 350 w 429"/>
              <a:gd name="T21" fmla="*/ 25 h 429"/>
              <a:gd name="T22" fmla="*/ 350 w 429"/>
              <a:gd name="T23" fmla="*/ 6 h 429"/>
              <a:gd name="T24" fmla="*/ 322 w 429"/>
              <a:gd name="T25" fmla="*/ 0 h 429"/>
              <a:gd name="T26" fmla="*/ 302 w 429"/>
              <a:gd name="T27" fmla="*/ 2 h 429"/>
              <a:gd name="T28" fmla="*/ 246 w 429"/>
              <a:gd name="T29" fmla="*/ 32 h 429"/>
              <a:gd name="T30" fmla="*/ 215 w 429"/>
              <a:gd name="T31" fmla="*/ 107 h 429"/>
              <a:gd name="T32" fmla="*/ 222 w 429"/>
              <a:gd name="T33" fmla="*/ 147 h 429"/>
              <a:gd name="T34" fmla="*/ 24 w 429"/>
              <a:gd name="T35" fmla="*/ 321 h 429"/>
              <a:gd name="T36" fmla="*/ 18 w 429"/>
              <a:gd name="T37" fmla="*/ 326 h 429"/>
              <a:gd name="T38" fmla="*/ 0 w 429"/>
              <a:gd name="T39" fmla="*/ 368 h 429"/>
              <a:gd name="T40" fmla="*/ 18 w 429"/>
              <a:gd name="T41" fmla="*/ 411 h 429"/>
              <a:gd name="T42" fmla="*/ 61 w 429"/>
              <a:gd name="T43" fmla="*/ 429 h 429"/>
              <a:gd name="T44" fmla="*/ 103 w 429"/>
              <a:gd name="T45" fmla="*/ 411 h 429"/>
              <a:gd name="T46" fmla="*/ 109 w 429"/>
              <a:gd name="T47" fmla="*/ 405 h 429"/>
              <a:gd name="T48" fmla="*/ 61 w 429"/>
              <a:gd name="T49" fmla="*/ 348 h 429"/>
              <a:gd name="T50" fmla="*/ 75 w 429"/>
              <a:gd name="T51" fmla="*/ 354 h 429"/>
              <a:gd name="T52" fmla="*/ 81 w 429"/>
              <a:gd name="T53" fmla="*/ 368 h 429"/>
              <a:gd name="T54" fmla="*/ 75 w 429"/>
              <a:gd name="T55" fmla="*/ 383 h 429"/>
              <a:gd name="T56" fmla="*/ 61 w 429"/>
              <a:gd name="T57" fmla="*/ 388 h 429"/>
              <a:gd name="T58" fmla="*/ 46 w 429"/>
              <a:gd name="T59" fmla="*/ 383 h 429"/>
              <a:gd name="T60" fmla="*/ 41 w 429"/>
              <a:gd name="T61" fmla="*/ 368 h 429"/>
              <a:gd name="T62" fmla="*/ 46 w 429"/>
              <a:gd name="T63" fmla="*/ 354 h 429"/>
              <a:gd name="T64" fmla="*/ 61 w 429"/>
              <a:gd name="T65" fmla="*/ 348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9" h="429">
                <a:moveTo>
                  <a:pt x="109" y="405"/>
                </a:moveTo>
                <a:cubicBezTo>
                  <a:pt x="282" y="207"/>
                  <a:pt x="282" y="207"/>
                  <a:pt x="282" y="207"/>
                </a:cubicBezTo>
                <a:cubicBezTo>
                  <a:pt x="294" y="212"/>
                  <a:pt x="308" y="214"/>
                  <a:pt x="322" y="214"/>
                </a:cubicBezTo>
                <a:cubicBezTo>
                  <a:pt x="351" y="214"/>
                  <a:pt x="378" y="202"/>
                  <a:pt x="397" y="183"/>
                </a:cubicBezTo>
                <a:cubicBezTo>
                  <a:pt x="417" y="164"/>
                  <a:pt x="429" y="137"/>
                  <a:pt x="429" y="107"/>
                </a:cubicBezTo>
                <a:cubicBezTo>
                  <a:pt x="429" y="100"/>
                  <a:pt x="428" y="93"/>
                  <a:pt x="426" y="85"/>
                </a:cubicBezTo>
                <a:cubicBezTo>
                  <a:pt x="425" y="78"/>
                  <a:pt x="418" y="74"/>
                  <a:pt x="411" y="75"/>
                </a:cubicBezTo>
                <a:cubicBezTo>
                  <a:pt x="408" y="76"/>
                  <a:pt x="406" y="77"/>
                  <a:pt x="404" y="79"/>
                </a:cubicBezTo>
                <a:cubicBezTo>
                  <a:pt x="362" y="121"/>
                  <a:pt x="362" y="121"/>
                  <a:pt x="362" y="121"/>
                </a:cubicBezTo>
                <a:cubicBezTo>
                  <a:pt x="308" y="67"/>
                  <a:pt x="308" y="67"/>
                  <a:pt x="308" y="67"/>
                </a:cubicBezTo>
                <a:cubicBezTo>
                  <a:pt x="350" y="25"/>
                  <a:pt x="350" y="25"/>
                  <a:pt x="350" y="25"/>
                </a:cubicBezTo>
                <a:cubicBezTo>
                  <a:pt x="356" y="20"/>
                  <a:pt x="356" y="11"/>
                  <a:pt x="350" y="6"/>
                </a:cubicBezTo>
                <a:cubicBezTo>
                  <a:pt x="345" y="0"/>
                  <a:pt x="330" y="0"/>
                  <a:pt x="322" y="0"/>
                </a:cubicBezTo>
                <a:cubicBezTo>
                  <a:pt x="317" y="0"/>
                  <a:pt x="308" y="1"/>
                  <a:pt x="302" y="2"/>
                </a:cubicBezTo>
                <a:cubicBezTo>
                  <a:pt x="280" y="6"/>
                  <a:pt x="261" y="17"/>
                  <a:pt x="246" y="32"/>
                </a:cubicBezTo>
                <a:cubicBezTo>
                  <a:pt x="227" y="51"/>
                  <a:pt x="215" y="78"/>
                  <a:pt x="215" y="107"/>
                </a:cubicBezTo>
                <a:cubicBezTo>
                  <a:pt x="215" y="121"/>
                  <a:pt x="217" y="135"/>
                  <a:pt x="222" y="147"/>
                </a:cubicBezTo>
                <a:cubicBezTo>
                  <a:pt x="24" y="321"/>
                  <a:pt x="24" y="321"/>
                  <a:pt x="24" y="321"/>
                </a:cubicBezTo>
                <a:cubicBezTo>
                  <a:pt x="22" y="322"/>
                  <a:pt x="20" y="324"/>
                  <a:pt x="18" y="326"/>
                </a:cubicBezTo>
                <a:cubicBezTo>
                  <a:pt x="7" y="337"/>
                  <a:pt x="0" y="352"/>
                  <a:pt x="0" y="368"/>
                </a:cubicBezTo>
                <a:cubicBezTo>
                  <a:pt x="0" y="385"/>
                  <a:pt x="7" y="400"/>
                  <a:pt x="18" y="411"/>
                </a:cubicBezTo>
                <a:cubicBezTo>
                  <a:pt x="29" y="422"/>
                  <a:pt x="44" y="429"/>
                  <a:pt x="61" y="429"/>
                </a:cubicBezTo>
                <a:cubicBezTo>
                  <a:pt x="77" y="429"/>
                  <a:pt x="92" y="422"/>
                  <a:pt x="103" y="411"/>
                </a:cubicBezTo>
                <a:cubicBezTo>
                  <a:pt x="105" y="409"/>
                  <a:pt x="107" y="407"/>
                  <a:pt x="109" y="405"/>
                </a:cubicBezTo>
                <a:close/>
                <a:moveTo>
                  <a:pt x="61" y="348"/>
                </a:moveTo>
                <a:cubicBezTo>
                  <a:pt x="66" y="348"/>
                  <a:pt x="71" y="351"/>
                  <a:pt x="75" y="354"/>
                </a:cubicBezTo>
                <a:cubicBezTo>
                  <a:pt x="78" y="358"/>
                  <a:pt x="81" y="363"/>
                  <a:pt x="81" y="368"/>
                </a:cubicBezTo>
                <a:cubicBezTo>
                  <a:pt x="81" y="374"/>
                  <a:pt x="78" y="379"/>
                  <a:pt x="75" y="383"/>
                </a:cubicBezTo>
                <a:cubicBezTo>
                  <a:pt x="71" y="386"/>
                  <a:pt x="66" y="388"/>
                  <a:pt x="61" y="388"/>
                </a:cubicBezTo>
                <a:cubicBezTo>
                  <a:pt x="55" y="388"/>
                  <a:pt x="50" y="386"/>
                  <a:pt x="46" y="383"/>
                </a:cubicBezTo>
                <a:cubicBezTo>
                  <a:pt x="43" y="379"/>
                  <a:pt x="41" y="374"/>
                  <a:pt x="41" y="368"/>
                </a:cubicBezTo>
                <a:cubicBezTo>
                  <a:pt x="41" y="363"/>
                  <a:pt x="43" y="358"/>
                  <a:pt x="46" y="354"/>
                </a:cubicBezTo>
                <a:cubicBezTo>
                  <a:pt x="50" y="351"/>
                  <a:pt x="55" y="348"/>
                  <a:pt x="61" y="34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80" name="Freeform 27"/>
          <p:cNvSpPr>
            <a:spLocks noEditPoints="1"/>
          </p:cNvSpPr>
          <p:nvPr/>
        </p:nvSpPr>
        <p:spPr bwMode="auto">
          <a:xfrm>
            <a:off x="8370552" y="1471950"/>
            <a:ext cx="341589" cy="340474"/>
          </a:xfrm>
          <a:custGeom>
            <a:avLst/>
            <a:gdLst>
              <a:gd name="T0" fmla="*/ 121 w 430"/>
              <a:gd name="T1" fmla="*/ 0 h 429"/>
              <a:gd name="T2" fmla="*/ 295 w 430"/>
              <a:gd name="T3" fmla="*/ 0 h 429"/>
              <a:gd name="T4" fmla="*/ 322 w 430"/>
              <a:gd name="T5" fmla="*/ 27 h 429"/>
              <a:gd name="T6" fmla="*/ 322 w 430"/>
              <a:gd name="T7" fmla="*/ 41 h 429"/>
              <a:gd name="T8" fmla="*/ 322 w 430"/>
              <a:gd name="T9" fmla="*/ 215 h 429"/>
              <a:gd name="T10" fmla="*/ 295 w 430"/>
              <a:gd name="T11" fmla="*/ 242 h 429"/>
              <a:gd name="T12" fmla="*/ 121 w 430"/>
              <a:gd name="T13" fmla="*/ 242 h 429"/>
              <a:gd name="T14" fmla="*/ 94 w 430"/>
              <a:gd name="T15" fmla="*/ 215 h 429"/>
              <a:gd name="T16" fmla="*/ 94 w 430"/>
              <a:gd name="T17" fmla="*/ 27 h 429"/>
              <a:gd name="T18" fmla="*/ 121 w 430"/>
              <a:gd name="T19" fmla="*/ 0 h 429"/>
              <a:gd name="T20" fmla="*/ 121 w 430"/>
              <a:gd name="T21" fmla="*/ 362 h 429"/>
              <a:gd name="T22" fmla="*/ 295 w 430"/>
              <a:gd name="T23" fmla="*/ 362 h 429"/>
              <a:gd name="T24" fmla="*/ 322 w 430"/>
              <a:gd name="T25" fmla="*/ 389 h 429"/>
              <a:gd name="T26" fmla="*/ 322 w 430"/>
              <a:gd name="T27" fmla="*/ 403 h 429"/>
              <a:gd name="T28" fmla="*/ 295 w 430"/>
              <a:gd name="T29" fmla="*/ 429 h 429"/>
              <a:gd name="T30" fmla="*/ 121 w 430"/>
              <a:gd name="T31" fmla="*/ 429 h 429"/>
              <a:gd name="T32" fmla="*/ 94 w 430"/>
              <a:gd name="T33" fmla="*/ 403 h 429"/>
              <a:gd name="T34" fmla="*/ 94 w 430"/>
              <a:gd name="T35" fmla="*/ 389 h 429"/>
              <a:gd name="T36" fmla="*/ 121 w 430"/>
              <a:gd name="T37" fmla="*/ 362 h 429"/>
              <a:gd name="T38" fmla="*/ 349 w 430"/>
              <a:gd name="T39" fmla="*/ 148 h 429"/>
              <a:gd name="T40" fmla="*/ 349 w 430"/>
              <a:gd name="T41" fmla="*/ 215 h 429"/>
              <a:gd name="T42" fmla="*/ 295 w 430"/>
              <a:gd name="T43" fmla="*/ 268 h 429"/>
              <a:gd name="T44" fmla="*/ 121 w 430"/>
              <a:gd name="T45" fmla="*/ 268 h 429"/>
              <a:gd name="T46" fmla="*/ 67 w 430"/>
              <a:gd name="T47" fmla="*/ 215 h 429"/>
              <a:gd name="T48" fmla="*/ 67 w 430"/>
              <a:gd name="T49" fmla="*/ 148 h 429"/>
              <a:gd name="T50" fmla="*/ 41 w 430"/>
              <a:gd name="T51" fmla="*/ 148 h 429"/>
              <a:gd name="T52" fmla="*/ 0 w 430"/>
              <a:gd name="T53" fmla="*/ 188 h 429"/>
              <a:gd name="T54" fmla="*/ 0 w 430"/>
              <a:gd name="T55" fmla="*/ 362 h 429"/>
              <a:gd name="T56" fmla="*/ 41 w 430"/>
              <a:gd name="T57" fmla="*/ 403 h 429"/>
              <a:gd name="T58" fmla="*/ 67 w 430"/>
              <a:gd name="T59" fmla="*/ 403 h 429"/>
              <a:gd name="T60" fmla="*/ 67 w 430"/>
              <a:gd name="T61" fmla="*/ 389 h 429"/>
              <a:gd name="T62" fmla="*/ 121 w 430"/>
              <a:gd name="T63" fmla="*/ 336 h 429"/>
              <a:gd name="T64" fmla="*/ 295 w 430"/>
              <a:gd name="T65" fmla="*/ 336 h 429"/>
              <a:gd name="T66" fmla="*/ 349 w 430"/>
              <a:gd name="T67" fmla="*/ 389 h 429"/>
              <a:gd name="T68" fmla="*/ 349 w 430"/>
              <a:gd name="T69" fmla="*/ 403 h 429"/>
              <a:gd name="T70" fmla="*/ 389 w 430"/>
              <a:gd name="T71" fmla="*/ 403 h 429"/>
              <a:gd name="T72" fmla="*/ 430 w 430"/>
              <a:gd name="T73" fmla="*/ 362 h 429"/>
              <a:gd name="T74" fmla="*/ 430 w 430"/>
              <a:gd name="T75" fmla="*/ 188 h 429"/>
              <a:gd name="T76" fmla="*/ 389 w 430"/>
              <a:gd name="T77" fmla="*/ 148 h 429"/>
              <a:gd name="T78" fmla="*/ 349 w 430"/>
              <a:gd name="T79" fmla="*/ 148 h 429"/>
              <a:gd name="T80" fmla="*/ 148 w 430"/>
              <a:gd name="T81" fmla="*/ 41 h 429"/>
              <a:gd name="T82" fmla="*/ 135 w 430"/>
              <a:gd name="T83" fmla="*/ 54 h 429"/>
              <a:gd name="T84" fmla="*/ 148 w 430"/>
              <a:gd name="T85" fmla="*/ 67 h 429"/>
              <a:gd name="T86" fmla="*/ 269 w 430"/>
              <a:gd name="T87" fmla="*/ 67 h 429"/>
              <a:gd name="T88" fmla="*/ 282 w 430"/>
              <a:gd name="T89" fmla="*/ 54 h 429"/>
              <a:gd name="T90" fmla="*/ 269 w 430"/>
              <a:gd name="T91" fmla="*/ 41 h 429"/>
              <a:gd name="T92" fmla="*/ 148 w 430"/>
              <a:gd name="T93" fmla="*/ 41 h 429"/>
              <a:gd name="T94" fmla="*/ 148 w 430"/>
              <a:gd name="T95" fmla="*/ 108 h 429"/>
              <a:gd name="T96" fmla="*/ 135 w 430"/>
              <a:gd name="T97" fmla="*/ 121 h 429"/>
              <a:gd name="T98" fmla="*/ 148 w 430"/>
              <a:gd name="T99" fmla="*/ 134 h 429"/>
              <a:gd name="T100" fmla="*/ 269 w 430"/>
              <a:gd name="T101" fmla="*/ 134 h 429"/>
              <a:gd name="T102" fmla="*/ 282 w 430"/>
              <a:gd name="T103" fmla="*/ 121 h 429"/>
              <a:gd name="T104" fmla="*/ 269 w 430"/>
              <a:gd name="T105" fmla="*/ 108 h 429"/>
              <a:gd name="T106" fmla="*/ 148 w 430"/>
              <a:gd name="T107" fmla="*/ 108 h 429"/>
              <a:gd name="T108" fmla="*/ 148 w 430"/>
              <a:gd name="T109" fmla="*/ 175 h 429"/>
              <a:gd name="T110" fmla="*/ 135 w 430"/>
              <a:gd name="T111" fmla="*/ 188 h 429"/>
              <a:gd name="T112" fmla="*/ 148 w 430"/>
              <a:gd name="T113" fmla="*/ 201 h 429"/>
              <a:gd name="T114" fmla="*/ 269 w 430"/>
              <a:gd name="T115" fmla="*/ 201 h 429"/>
              <a:gd name="T116" fmla="*/ 282 w 430"/>
              <a:gd name="T117" fmla="*/ 188 h 429"/>
              <a:gd name="T118" fmla="*/ 269 w 430"/>
              <a:gd name="T119" fmla="*/ 175 h 429"/>
              <a:gd name="T120" fmla="*/ 148 w 430"/>
              <a:gd name="T121" fmla="*/ 17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0" h="429">
                <a:moveTo>
                  <a:pt x="121" y="0"/>
                </a:moveTo>
                <a:cubicBezTo>
                  <a:pt x="295" y="0"/>
                  <a:pt x="295" y="0"/>
                  <a:pt x="295" y="0"/>
                </a:cubicBezTo>
                <a:cubicBezTo>
                  <a:pt x="310" y="0"/>
                  <a:pt x="322" y="12"/>
                  <a:pt x="322" y="27"/>
                </a:cubicBezTo>
                <a:cubicBezTo>
                  <a:pt x="322" y="41"/>
                  <a:pt x="322" y="41"/>
                  <a:pt x="322" y="41"/>
                </a:cubicBezTo>
                <a:cubicBezTo>
                  <a:pt x="322" y="215"/>
                  <a:pt x="322" y="215"/>
                  <a:pt x="322" y="215"/>
                </a:cubicBezTo>
                <a:cubicBezTo>
                  <a:pt x="322" y="230"/>
                  <a:pt x="310" y="242"/>
                  <a:pt x="295" y="242"/>
                </a:cubicBezTo>
                <a:cubicBezTo>
                  <a:pt x="121" y="242"/>
                  <a:pt x="121" y="242"/>
                  <a:pt x="121" y="242"/>
                </a:cubicBezTo>
                <a:cubicBezTo>
                  <a:pt x="106" y="242"/>
                  <a:pt x="94" y="230"/>
                  <a:pt x="94" y="215"/>
                </a:cubicBezTo>
                <a:cubicBezTo>
                  <a:pt x="94" y="27"/>
                  <a:pt x="94" y="27"/>
                  <a:pt x="94" y="27"/>
                </a:cubicBezTo>
                <a:cubicBezTo>
                  <a:pt x="94" y="12"/>
                  <a:pt x="106" y="0"/>
                  <a:pt x="121" y="0"/>
                </a:cubicBezTo>
                <a:close/>
                <a:moveTo>
                  <a:pt x="121" y="362"/>
                </a:moveTo>
                <a:cubicBezTo>
                  <a:pt x="295" y="362"/>
                  <a:pt x="295" y="362"/>
                  <a:pt x="295" y="362"/>
                </a:cubicBezTo>
                <a:cubicBezTo>
                  <a:pt x="310" y="362"/>
                  <a:pt x="322" y="374"/>
                  <a:pt x="322" y="389"/>
                </a:cubicBezTo>
                <a:cubicBezTo>
                  <a:pt x="322" y="403"/>
                  <a:pt x="322" y="403"/>
                  <a:pt x="322" y="403"/>
                </a:cubicBezTo>
                <a:cubicBezTo>
                  <a:pt x="322" y="417"/>
                  <a:pt x="310" y="429"/>
                  <a:pt x="295" y="429"/>
                </a:cubicBezTo>
                <a:cubicBezTo>
                  <a:pt x="121" y="429"/>
                  <a:pt x="121" y="429"/>
                  <a:pt x="121" y="429"/>
                </a:cubicBezTo>
                <a:cubicBezTo>
                  <a:pt x="106" y="429"/>
                  <a:pt x="94" y="417"/>
                  <a:pt x="94" y="403"/>
                </a:cubicBezTo>
                <a:cubicBezTo>
                  <a:pt x="94" y="389"/>
                  <a:pt x="94" y="389"/>
                  <a:pt x="94" y="389"/>
                </a:cubicBezTo>
                <a:cubicBezTo>
                  <a:pt x="94" y="374"/>
                  <a:pt x="106" y="362"/>
                  <a:pt x="121" y="362"/>
                </a:cubicBezTo>
                <a:close/>
                <a:moveTo>
                  <a:pt x="349" y="148"/>
                </a:moveTo>
                <a:cubicBezTo>
                  <a:pt x="349" y="215"/>
                  <a:pt x="349" y="215"/>
                  <a:pt x="349" y="215"/>
                </a:cubicBezTo>
                <a:cubicBezTo>
                  <a:pt x="349" y="244"/>
                  <a:pt x="325" y="268"/>
                  <a:pt x="295" y="268"/>
                </a:cubicBezTo>
                <a:cubicBezTo>
                  <a:pt x="121" y="268"/>
                  <a:pt x="121" y="268"/>
                  <a:pt x="121" y="268"/>
                </a:cubicBezTo>
                <a:cubicBezTo>
                  <a:pt x="92" y="268"/>
                  <a:pt x="67" y="244"/>
                  <a:pt x="67" y="215"/>
                </a:cubicBezTo>
                <a:cubicBezTo>
                  <a:pt x="67" y="148"/>
                  <a:pt x="67" y="148"/>
                  <a:pt x="67" y="148"/>
                </a:cubicBezTo>
                <a:cubicBezTo>
                  <a:pt x="41" y="148"/>
                  <a:pt x="41" y="148"/>
                  <a:pt x="41" y="148"/>
                </a:cubicBezTo>
                <a:cubicBezTo>
                  <a:pt x="19" y="148"/>
                  <a:pt x="0" y="166"/>
                  <a:pt x="0" y="188"/>
                </a:cubicBezTo>
                <a:cubicBezTo>
                  <a:pt x="0" y="362"/>
                  <a:pt x="0" y="362"/>
                  <a:pt x="0" y="362"/>
                </a:cubicBezTo>
                <a:cubicBezTo>
                  <a:pt x="0" y="385"/>
                  <a:pt x="19" y="403"/>
                  <a:pt x="41" y="403"/>
                </a:cubicBezTo>
                <a:cubicBezTo>
                  <a:pt x="67" y="403"/>
                  <a:pt x="67" y="403"/>
                  <a:pt x="67" y="403"/>
                </a:cubicBezTo>
                <a:cubicBezTo>
                  <a:pt x="67" y="389"/>
                  <a:pt x="67" y="389"/>
                  <a:pt x="67" y="389"/>
                </a:cubicBezTo>
                <a:cubicBezTo>
                  <a:pt x="67" y="360"/>
                  <a:pt x="92" y="336"/>
                  <a:pt x="121" y="336"/>
                </a:cubicBezTo>
                <a:cubicBezTo>
                  <a:pt x="295" y="336"/>
                  <a:pt x="295" y="336"/>
                  <a:pt x="295" y="336"/>
                </a:cubicBezTo>
                <a:cubicBezTo>
                  <a:pt x="325" y="336"/>
                  <a:pt x="349" y="360"/>
                  <a:pt x="349" y="389"/>
                </a:cubicBezTo>
                <a:cubicBezTo>
                  <a:pt x="349" y="403"/>
                  <a:pt x="349" y="403"/>
                  <a:pt x="349" y="403"/>
                </a:cubicBezTo>
                <a:cubicBezTo>
                  <a:pt x="389" y="403"/>
                  <a:pt x="389" y="403"/>
                  <a:pt x="389" y="403"/>
                </a:cubicBezTo>
                <a:cubicBezTo>
                  <a:pt x="411" y="403"/>
                  <a:pt x="430" y="385"/>
                  <a:pt x="430" y="362"/>
                </a:cubicBezTo>
                <a:cubicBezTo>
                  <a:pt x="430" y="188"/>
                  <a:pt x="430" y="188"/>
                  <a:pt x="430" y="188"/>
                </a:cubicBezTo>
                <a:cubicBezTo>
                  <a:pt x="430" y="166"/>
                  <a:pt x="411" y="148"/>
                  <a:pt x="389" y="148"/>
                </a:cubicBezTo>
                <a:cubicBezTo>
                  <a:pt x="349" y="148"/>
                  <a:pt x="349" y="148"/>
                  <a:pt x="349" y="148"/>
                </a:cubicBezTo>
                <a:close/>
                <a:moveTo>
                  <a:pt x="148" y="41"/>
                </a:moveTo>
                <a:cubicBezTo>
                  <a:pt x="141" y="41"/>
                  <a:pt x="135" y="47"/>
                  <a:pt x="135" y="54"/>
                </a:cubicBezTo>
                <a:cubicBezTo>
                  <a:pt x="135" y="61"/>
                  <a:pt x="141" y="67"/>
                  <a:pt x="148" y="67"/>
                </a:cubicBezTo>
                <a:cubicBezTo>
                  <a:pt x="269" y="67"/>
                  <a:pt x="269" y="67"/>
                  <a:pt x="269" y="67"/>
                </a:cubicBezTo>
                <a:cubicBezTo>
                  <a:pt x="276" y="67"/>
                  <a:pt x="282" y="61"/>
                  <a:pt x="282" y="54"/>
                </a:cubicBezTo>
                <a:cubicBezTo>
                  <a:pt x="282" y="47"/>
                  <a:pt x="276" y="41"/>
                  <a:pt x="269" y="41"/>
                </a:cubicBezTo>
                <a:cubicBezTo>
                  <a:pt x="148" y="41"/>
                  <a:pt x="148" y="41"/>
                  <a:pt x="148" y="41"/>
                </a:cubicBezTo>
                <a:close/>
                <a:moveTo>
                  <a:pt x="148" y="108"/>
                </a:moveTo>
                <a:cubicBezTo>
                  <a:pt x="141" y="108"/>
                  <a:pt x="135" y="114"/>
                  <a:pt x="135" y="121"/>
                </a:cubicBezTo>
                <a:cubicBezTo>
                  <a:pt x="135" y="128"/>
                  <a:pt x="141" y="134"/>
                  <a:pt x="148" y="134"/>
                </a:cubicBezTo>
                <a:cubicBezTo>
                  <a:pt x="269" y="134"/>
                  <a:pt x="269" y="134"/>
                  <a:pt x="269" y="134"/>
                </a:cubicBezTo>
                <a:cubicBezTo>
                  <a:pt x="276" y="134"/>
                  <a:pt x="282" y="128"/>
                  <a:pt x="282" y="121"/>
                </a:cubicBezTo>
                <a:cubicBezTo>
                  <a:pt x="282" y="114"/>
                  <a:pt x="276" y="108"/>
                  <a:pt x="269" y="108"/>
                </a:cubicBezTo>
                <a:cubicBezTo>
                  <a:pt x="148" y="108"/>
                  <a:pt x="148" y="108"/>
                  <a:pt x="148" y="108"/>
                </a:cubicBezTo>
                <a:close/>
                <a:moveTo>
                  <a:pt x="148" y="175"/>
                </a:moveTo>
                <a:cubicBezTo>
                  <a:pt x="141" y="175"/>
                  <a:pt x="135" y="181"/>
                  <a:pt x="135" y="188"/>
                </a:cubicBezTo>
                <a:cubicBezTo>
                  <a:pt x="135" y="195"/>
                  <a:pt x="141" y="201"/>
                  <a:pt x="148" y="201"/>
                </a:cubicBezTo>
                <a:cubicBezTo>
                  <a:pt x="269" y="201"/>
                  <a:pt x="269" y="201"/>
                  <a:pt x="269" y="201"/>
                </a:cubicBezTo>
                <a:cubicBezTo>
                  <a:pt x="276" y="201"/>
                  <a:pt x="282" y="195"/>
                  <a:pt x="282" y="188"/>
                </a:cubicBezTo>
                <a:cubicBezTo>
                  <a:pt x="282" y="181"/>
                  <a:pt x="276" y="175"/>
                  <a:pt x="269" y="175"/>
                </a:cubicBezTo>
                <a:lnTo>
                  <a:pt x="148" y="17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81" name="Freeform 31"/>
          <p:cNvSpPr>
            <a:spLocks/>
          </p:cNvSpPr>
          <p:nvPr/>
        </p:nvSpPr>
        <p:spPr bwMode="auto">
          <a:xfrm>
            <a:off x="8368763" y="2305346"/>
            <a:ext cx="345166" cy="345166"/>
          </a:xfrm>
          <a:custGeom>
            <a:avLst/>
            <a:gdLst>
              <a:gd name="T0" fmla="*/ 13 w 405"/>
              <a:gd name="T1" fmla="*/ 393 h 405"/>
              <a:gd name="T2" fmla="*/ 0 w 405"/>
              <a:gd name="T3" fmla="*/ 306 h 405"/>
              <a:gd name="T4" fmla="*/ 0 w 405"/>
              <a:gd name="T5" fmla="*/ 303 h 405"/>
              <a:gd name="T6" fmla="*/ 2 w 405"/>
              <a:gd name="T7" fmla="*/ 297 h 405"/>
              <a:gd name="T8" fmla="*/ 8 w 405"/>
              <a:gd name="T9" fmla="*/ 292 h 405"/>
              <a:gd name="T10" fmla="*/ 96 w 405"/>
              <a:gd name="T11" fmla="*/ 248 h 405"/>
              <a:gd name="T12" fmla="*/ 108 w 405"/>
              <a:gd name="T13" fmla="*/ 248 h 405"/>
              <a:gd name="T14" fmla="*/ 152 w 405"/>
              <a:gd name="T15" fmla="*/ 276 h 405"/>
              <a:gd name="T16" fmla="*/ 222 w 405"/>
              <a:gd name="T17" fmla="*/ 222 h 405"/>
              <a:gd name="T18" fmla="*/ 277 w 405"/>
              <a:gd name="T19" fmla="*/ 152 h 405"/>
              <a:gd name="T20" fmla="*/ 249 w 405"/>
              <a:gd name="T21" fmla="*/ 108 h 405"/>
              <a:gd name="T22" fmla="*/ 248 w 405"/>
              <a:gd name="T23" fmla="*/ 95 h 405"/>
              <a:gd name="T24" fmla="*/ 292 w 405"/>
              <a:gd name="T25" fmla="*/ 8 h 405"/>
              <a:gd name="T26" fmla="*/ 298 w 405"/>
              <a:gd name="T27" fmla="*/ 1 h 405"/>
              <a:gd name="T28" fmla="*/ 304 w 405"/>
              <a:gd name="T29" fmla="*/ 0 h 405"/>
              <a:gd name="T30" fmla="*/ 306 w 405"/>
              <a:gd name="T31" fmla="*/ 0 h 405"/>
              <a:gd name="T32" fmla="*/ 393 w 405"/>
              <a:gd name="T33" fmla="*/ 12 h 405"/>
              <a:gd name="T34" fmla="*/ 405 w 405"/>
              <a:gd name="T35" fmla="*/ 25 h 405"/>
              <a:gd name="T36" fmla="*/ 296 w 405"/>
              <a:gd name="T37" fmla="*/ 272 h 405"/>
              <a:gd name="T38" fmla="*/ 269 w 405"/>
              <a:gd name="T39" fmla="*/ 299 h 405"/>
              <a:gd name="T40" fmla="*/ 25 w 405"/>
              <a:gd name="T41" fmla="*/ 405 h 405"/>
              <a:gd name="T42" fmla="*/ 13 w 405"/>
              <a:gd name="T43" fmla="*/ 39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5" h="405">
                <a:moveTo>
                  <a:pt x="13" y="393"/>
                </a:moveTo>
                <a:cubicBezTo>
                  <a:pt x="0" y="306"/>
                  <a:pt x="0" y="306"/>
                  <a:pt x="0" y="306"/>
                </a:cubicBezTo>
                <a:cubicBezTo>
                  <a:pt x="0" y="305"/>
                  <a:pt x="0" y="304"/>
                  <a:pt x="0" y="303"/>
                </a:cubicBezTo>
                <a:cubicBezTo>
                  <a:pt x="0" y="301"/>
                  <a:pt x="1" y="299"/>
                  <a:pt x="2" y="297"/>
                </a:cubicBezTo>
                <a:cubicBezTo>
                  <a:pt x="3" y="295"/>
                  <a:pt x="5" y="293"/>
                  <a:pt x="8" y="292"/>
                </a:cubicBezTo>
                <a:cubicBezTo>
                  <a:pt x="96" y="248"/>
                  <a:pt x="96" y="248"/>
                  <a:pt x="96" y="248"/>
                </a:cubicBezTo>
                <a:cubicBezTo>
                  <a:pt x="100" y="246"/>
                  <a:pt x="104" y="246"/>
                  <a:pt x="108" y="248"/>
                </a:cubicBezTo>
                <a:cubicBezTo>
                  <a:pt x="152" y="276"/>
                  <a:pt x="152" y="276"/>
                  <a:pt x="152" y="276"/>
                </a:cubicBezTo>
                <a:cubicBezTo>
                  <a:pt x="175" y="264"/>
                  <a:pt x="200" y="244"/>
                  <a:pt x="222" y="222"/>
                </a:cubicBezTo>
                <a:cubicBezTo>
                  <a:pt x="244" y="199"/>
                  <a:pt x="264" y="174"/>
                  <a:pt x="277" y="152"/>
                </a:cubicBezTo>
                <a:cubicBezTo>
                  <a:pt x="249" y="108"/>
                  <a:pt x="249" y="108"/>
                  <a:pt x="249" y="108"/>
                </a:cubicBezTo>
                <a:cubicBezTo>
                  <a:pt x="247" y="104"/>
                  <a:pt x="246" y="99"/>
                  <a:pt x="248" y="95"/>
                </a:cubicBezTo>
                <a:cubicBezTo>
                  <a:pt x="292" y="8"/>
                  <a:pt x="292" y="8"/>
                  <a:pt x="292" y="8"/>
                </a:cubicBezTo>
                <a:cubicBezTo>
                  <a:pt x="293" y="5"/>
                  <a:pt x="295" y="3"/>
                  <a:pt x="298" y="1"/>
                </a:cubicBezTo>
                <a:cubicBezTo>
                  <a:pt x="299" y="0"/>
                  <a:pt x="302" y="0"/>
                  <a:pt x="304" y="0"/>
                </a:cubicBezTo>
                <a:cubicBezTo>
                  <a:pt x="305" y="0"/>
                  <a:pt x="305" y="0"/>
                  <a:pt x="306" y="0"/>
                </a:cubicBezTo>
                <a:cubicBezTo>
                  <a:pt x="393" y="12"/>
                  <a:pt x="393" y="12"/>
                  <a:pt x="393" y="12"/>
                </a:cubicBezTo>
                <a:cubicBezTo>
                  <a:pt x="400" y="13"/>
                  <a:pt x="405" y="18"/>
                  <a:pt x="405" y="25"/>
                </a:cubicBezTo>
                <a:cubicBezTo>
                  <a:pt x="405" y="112"/>
                  <a:pt x="361" y="202"/>
                  <a:pt x="296" y="272"/>
                </a:cubicBezTo>
                <a:cubicBezTo>
                  <a:pt x="287" y="281"/>
                  <a:pt x="278" y="290"/>
                  <a:pt x="269" y="299"/>
                </a:cubicBezTo>
                <a:cubicBezTo>
                  <a:pt x="199" y="362"/>
                  <a:pt x="111" y="405"/>
                  <a:pt x="25" y="405"/>
                </a:cubicBezTo>
                <a:cubicBezTo>
                  <a:pt x="19" y="405"/>
                  <a:pt x="13" y="399"/>
                  <a:pt x="13" y="39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82" name="Freeform 35"/>
          <p:cNvSpPr>
            <a:spLocks noEditPoints="1"/>
          </p:cNvSpPr>
          <p:nvPr/>
        </p:nvSpPr>
        <p:spPr bwMode="auto">
          <a:xfrm>
            <a:off x="8361543" y="3139149"/>
            <a:ext cx="359606" cy="360209"/>
          </a:xfrm>
          <a:custGeom>
            <a:avLst/>
            <a:gdLst>
              <a:gd name="T0" fmla="*/ 209 w 418"/>
              <a:gd name="T1" fmla="*/ 105 h 419"/>
              <a:gd name="T2" fmla="*/ 104 w 418"/>
              <a:gd name="T3" fmla="*/ 210 h 419"/>
              <a:gd name="T4" fmla="*/ 209 w 418"/>
              <a:gd name="T5" fmla="*/ 314 h 419"/>
              <a:gd name="T6" fmla="*/ 313 w 418"/>
              <a:gd name="T7" fmla="*/ 210 h 419"/>
              <a:gd name="T8" fmla="*/ 209 w 418"/>
              <a:gd name="T9" fmla="*/ 105 h 419"/>
              <a:gd name="T10" fmla="*/ 356 w 418"/>
              <a:gd name="T11" fmla="*/ 61 h 419"/>
              <a:gd name="T12" fmla="*/ 356 w 418"/>
              <a:gd name="T13" fmla="*/ 90 h 419"/>
              <a:gd name="T14" fmla="*/ 329 w 418"/>
              <a:gd name="T15" fmla="*/ 117 h 419"/>
              <a:gd name="T16" fmla="*/ 300 w 418"/>
              <a:gd name="T17" fmla="*/ 117 h 419"/>
              <a:gd name="T18" fmla="*/ 300 w 418"/>
              <a:gd name="T19" fmla="*/ 88 h 419"/>
              <a:gd name="T20" fmla="*/ 327 w 418"/>
              <a:gd name="T21" fmla="*/ 61 h 419"/>
              <a:gd name="T22" fmla="*/ 356 w 418"/>
              <a:gd name="T23" fmla="*/ 61 h 419"/>
              <a:gd name="T24" fmla="*/ 418 w 418"/>
              <a:gd name="T25" fmla="*/ 209 h 419"/>
              <a:gd name="T26" fmla="*/ 397 w 418"/>
              <a:gd name="T27" fmla="*/ 229 h 419"/>
              <a:gd name="T28" fmla="*/ 360 w 418"/>
              <a:gd name="T29" fmla="*/ 229 h 419"/>
              <a:gd name="T30" fmla="*/ 339 w 418"/>
              <a:gd name="T31" fmla="*/ 209 h 419"/>
              <a:gd name="T32" fmla="*/ 360 w 418"/>
              <a:gd name="T33" fmla="*/ 188 h 419"/>
              <a:gd name="T34" fmla="*/ 397 w 418"/>
              <a:gd name="T35" fmla="*/ 188 h 419"/>
              <a:gd name="T36" fmla="*/ 418 w 418"/>
              <a:gd name="T37" fmla="*/ 209 h 419"/>
              <a:gd name="T38" fmla="*/ 357 w 418"/>
              <a:gd name="T39" fmla="*/ 357 h 419"/>
              <a:gd name="T40" fmla="*/ 328 w 418"/>
              <a:gd name="T41" fmla="*/ 357 h 419"/>
              <a:gd name="T42" fmla="*/ 302 w 418"/>
              <a:gd name="T43" fmla="*/ 330 h 419"/>
              <a:gd name="T44" fmla="*/ 302 w 418"/>
              <a:gd name="T45" fmla="*/ 301 h 419"/>
              <a:gd name="T46" fmla="*/ 331 w 418"/>
              <a:gd name="T47" fmla="*/ 301 h 419"/>
              <a:gd name="T48" fmla="*/ 357 w 418"/>
              <a:gd name="T49" fmla="*/ 328 h 419"/>
              <a:gd name="T50" fmla="*/ 357 w 418"/>
              <a:gd name="T51" fmla="*/ 357 h 419"/>
              <a:gd name="T52" fmla="*/ 210 w 418"/>
              <a:gd name="T53" fmla="*/ 419 h 419"/>
              <a:gd name="T54" fmla="*/ 189 w 418"/>
              <a:gd name="T55" fmla="*/ 398 h 419"/>
              <a:gd name="T56" fmla="*/ 189 w 418"/>
              <a:gd name="T57" fmla="*/ 361 h 419"/>
              <a:gd name="T58" fmla="*/ 210 w 418"/>
              <a:gd name="T59" fmla="*/ 340 h 419"/>
              <a:gd name="T60" fmla="*/ 230 w 418"/>
              <a:gd name="T61" fmla="*/ 361 h 419"/>
              <a:gd name="T62" fmla="*/ 230 w 418"/>
              <a:gd name="T63" fmla="*/ 398 h 419"/>
              <a:gd name="T64" fmla="*/ 210 w 418"/>
              <a:gd name="T65" fmla="*/ 419 h 419"/>
              <a:gd name="T66" fmla="*/ 61 w 418"/>
              <a:gd name="T67" fmla="*/ 358 h 419"/>
              <a:gd name="T68" fmla="*/ 61 w 418"/>
              <a:gd name="T69" fmla="*/ 329 h 419"/>
              <a:gd name="T70" fmla="*/ 88 w 418"/>
              <a:gd name="T71" fmla="*/ 303 h 419"/>
              <a:gd name="T72" fmla="*/ 117 w 418"/>
              <a:gd name="T73" fmla="*/ 303 h 419"/>
              <a:gd name="T74" fmla="*/ 117 w 418"/>
              <a:gd name="T75" fmla="*/ 332 h 419"/>
              <a:gd name="T76" fmla="*/ 90 w 418"/>
              <a:gd name="T77" fmla="*/ 358 h 419"/>
              <a:gd name="T78" fmla="*/ 61 w 418"/>
              <a:gd name="T79" fmla="*/ 358 h 419"/>
              <a:gd name="T80" fmla="*/ 0 w 418"/>
              <a:gd name="T81" fmla="*/ 210 h 419"/>
              <a:gd name="T82" fmla="*/ 20 w 418"/>
              <a:gd name="T83" fmla="*/ 190 h 419"/>
              <a:gd name="T84" fmla="*/ 58 w 418"/>
              <a:gd name="T85" fmla="*/ 190 h 419"/>
              <a:gd name="T86" fmla="*/ 78 w 418"/>
              <a:gd name="T87" fmla="*/ 210 h 419"/>
              <a:gd name="T88" fmla="*/ 58 w 418"/>
              <a:gd name="T89" fmla="*/ 231 h 419"/>
              <a:gd name="T90" fmla="*/ 20 w 418"/>
              <a:gd name="T91" fmla="*/ 231 h 419"/>
              <a:gd name="T92" fmla="*/ 0 w 418"/>
              <a:gd name="T93" fmla="*/ 210 h 419"/>
              <a:gd name="T94" fmla="*/ 60 w 418"/>
              <a:gd name="T95" fmla="*/ 62 h 419"/>
              <a:gd name="T96" fmla="*/ 89 w 418"/>
              <a:gd name="T97" fmla="*/ 62 h 419"/>
              <a:gd name="T98" fmla="*/ 116 w 418"/>
              <a:gd name="T99" fmla="*/ 89 h 419"/>
              <a:gd name="T100" fmla="*/ 116 w 418"/>
              <a:gd name="T101" fmla="*/ 118 h 419"/>
              <a:gd name="T102" fmla="*/ 87 w 418"/>
              <a:gd name="T103" fmla="*/ 118 h 419"/>
              <a:gd name="T104" fmla="*/ 60 w 418"/>
              <a:gd name="T105" fmla="*/ 91 h 419"/>
              <a:gd name="T106" fmla="*/ 60 w 418"/>
              <a:gd name="T107" fmla="*/ 62 h 419"/>
              <a:gd name="T108" fmla="*/ 208 w 418"/>
              <a:gd name="T109" fmla="*/ 0 h 419"/>
              <a:gd name="T110" fmla="*/ 228 w 418"/>
              <a:gd name="T111" fmla="*/ 21 h 419"/>
              <a:gd name="T112" fmla="*/ 228 w 418"/>
              <a:gd name="T113" fmla="*/ 58 h 419"/>
              <a:gd name="T114" fmla="*/ 208 w 418"/>
              <a:gd name="T115" fmla="*/ 79 h 419"/>
              <a:gd name="T116" fmla="*/ 187 w 418"/>
              <a:gd name="T117" fmla="*/ 58 h 419"/>
              <a:gd name="T118" fmla="*/ 187 w 418"/>
              <a:gd name="T119" fmla="*/ 21 h 419"/>
              <a:gd name="T120" fmla="*/ 208 w 418"/>
              <a:gd name="T121"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8" h="419">
                <a:moveTo>
                  <a:pt x="209" y="105"/>
                </a:moveTo>
                <a:cubicBezTo>
                  <a:pt x="151" y="105"/>
                  <a:pt x="104" y="152"/>
                  <a:pt x="104" y="210"/>
                </a:cubicBezTo>
                <a:cubicBezTo>
                  <a:pt x="104" y="267"/>
                  <a:pt x="151" y="314"/>
                  <a:pt x="209" y="314"/>
                </a:cubicBezTo>
                <a:cubicBezTo>
                  <a:pt x="266" y="314"/>
                  <a:pt x="313" y="267"/>
                  <a:pt x="313" y="210"/>
                </a:cubicBezTo>
                <a:cubicBezTo>
                  <a:pt x="313" y="152"/>
                  <a:pt x="266" y="105"/>
                  <a:pt x="209" y="105"/>
                </a:cubicBezTo>
                <a:close/>
                <a:moveTo>
                  <a:pt x="356" y="61"/>
                </a:moveTo>
                <a:cubicBezTo>
                  <a:pt x="364" y="69"/>
                  <a:pt x="364" y="82"/>
                  <a:pt x="356" y="90"/>
                </a:cubicBezTo>
                <a:cubicBezTo>
                  <a:pt x="329" y="117"/>
                  <a:pt x="329" y="117"/>
                  <a:pt x="329" y="117"/>
                </a:cubicBezTo>
                <a:cubicBezTo>
                  <a:pt x="321" y="124"/>
                  <a:pt x="308" y="124"/>
                  <a:pt x="300" y="117"/>
                </a:cubicBezTo>
                <a:cubicBezTo>
                  <a:pt x="293" y="109"/>
                  <a:pt x="293" y="96"/>
                  <a:pt x="300" y="88"/>
                </a:cubicBezTo>
                <a:cubicBezTo>
                  <a:pt x="327" y="61"/>
                  <a:pt x="327" y="61"/>
                  <a:pt x="327" y="61"/>
                </a:cubicBezTo>
                <a:cubicBezTo>
                  <a:pt x="335" y="53"/>
                  <a:pt x="348" y="53"/>
                  <a:pt x="356" y="61"/>
                </a:cubicBezTo>
                <a:close/>
                <a:moveTo>
                  <a:pt x="418" y="209"/>
                </a:moveTo>
                <a:cubicBezTo>
                  <a:pt x="418" y="220"/>
                  <a:pt x="409" y="229"/>
                  <a:pt x="397" y="229"/>
                </a:cubicBezTo>
                <a:cubicBezTo>
                  <a:pt x="360" y="229"/>
                  <a:pt x="360" y="229"/>
                  <a:pt x="360" y="229"/>
                </a:cubicBezTo>
                <a:cubicBezTo>
                  <a:pt x="349" y="229"/>
                  <a:pt x="339" y="220"/>
                  <a:pt x="339" y="209"/>
                </a:cubicBezTo>
                <a:cubicBezTo>
                  <a:pt x="339" y="198"/>
                  <a:pt x="349" y="188"/>
                  <a:pt x="360" y="188"/>
                </a:cubicBezTo>
                <a:cubicBezTo>
                  <a:pt x="397" y="188"/>
                  <a:pt x="397" y="188"/>
                  <a:pt x="397" y="188"/>
                </a:cubicBezTo>
                <a:cubicBezTo>
                  <a:pt x="409" y="188"/>
                  <a:pt x="418" y="197"/>
                  <a:pt x="418" y="209"/>
                </a:cubicBezTo>
                <a:close/>
                <a:moveTo>
                  <a:pt x="357" y="357"/>
                </a:moveTo>
                <a:cubicBezTo>
                  <a:pt x="349" y="365"/>
                  <a:pt x="336" y="365"/>
                  <a:pt x="328" y="357"/>
                </a:cubicBezTo>
                <a:cubicBezTo>
                  <a:pt x="302" y="330"/>
                  <a:pt x="302" y="330"/>
                  <a:pt x="302" y="330"/>
                </a:cubicBezTo>
                <a:cubicBezTo>
                  <a:pt x="294" y="322"/>
                  <a:pt x="294" y="309"/>
                  <a:pt x="302" y="301"/>
                </a:cubicBezTo>
                <a:cubicBezTo>
                  <a:pt x="310" y="293"/>
                  <a:pt x="323" y="293"/>
                  <a:pt x="331" y="301"/>
                </a:cubicBezTo>
                <a:cubicBezTo>
                  <a:pt x="357" y="328"/>
                  <a:pt x="357" y="328"/>
                  <a:pt x="357" y="328"/>
                </a:cubicBezTo>
                <a:cubicBezTo>
                  <a:pt x="365" y="336"/>
                  <a:pt x="365" y="349"/>
                  <a:pt x="357" y="357"/>
                </a:cubicBezTo>
                <a:close/>
                <a:moveTo>
                  <a:pt x="210" y="419"/>
                </a:moveTo>
                <a:cubicBezTo>
                  <a:pt x="198" y="419"/>
                  <a:pt x="189" y="409"/>
                  <a:pt x="189" y="398"/>
                </a:cubicBezTo>
                <a:cubicBezTo>
                  <a:pt x="189" y="361"/>
                  <a:pt x="189" y="361"/>
                  <a:pt x="189" y="361"/>
                </a:cubicBezTo>
                <a:cubicBezTo>
                  <a:pt x="189" y="350"/>
                  <a:pt x="198" y="340"/>
                  <a:pt x="210" y="340"/>
                </a:cubicBezTo>
                <a:cubicBezTo>
                  <a:pt x="221" y="340"/>
                  <a:pt x="230" y="350"/>
                  <a:pt x="230" y="361"/>
                </a:cubicBezTo>
                <a:cubicBezTo>
                  <a:pt x="230" y="398"/>
                  <a:pt x="230" y="398"/>
                  <a:pt x="230" y="398"/>
                </a:cubicBezTo>
                <a:cubicBezTo>
                  <a:pt x="230" y="410"/>
                  <a:pt x="221" y="419"/>
                  <a:pt x="210" y="419"/>
                </a:cubicBezTo>
                <a:close/>
                <a:moveTo>
                  <a:pt x="61" y="358"/>
                </a:moveTo>
                <a:cubicBezTo>
                  <a:pt x="53" y="350"/>
                  <a:pt x="53" y="337"/>
                  <a:pt x="61" y="329"/>
                </a:cubicBezTo>
                <a:cubicBezTo>
                  <a:pt x="88" y="303"/>
                  <a:pt x="88" y="303"/>
                  <a:pt x="88" y="303"/>
                </a:cubicBezTo>
                <a:cubicBezTo>
                  <a:pt x="96" y="295"/>
                  <a:pt x="109" y="295"/>
                  <a:pt x="117" y="303"/>
                </a:cubicBezTo>
                <a:cubicBezTo>
                  <a:pt x="125" y="311"/>
                  <a:pt x="125" y="324"/>
                  <a:pt x="117" y="332"/>
                </a:cubicBezTo>
                <a:cubicBezTo>
                  <a:pt x="90" y="358"/>
                  <a:pt x="90" y="358"/>
                  <a:pt x="90" y="358"/>
                </a:cubicBezTo>
                <a:cubicBezTo>
                  <a:pt x="82" y="366"/>
                  <a:pt x="69" y="366"/>
                  <a:pt x="61" y="358"/>
                </a:cubicBezTo>
                <a:close/>
                <a:moveTo>
                  <a:pt x="0" y="210"/>
                </a:moveTo>
                <a:cubicBezTo>
                  <a:pt x="0" y="199"/>
                  <a:pt x="9" y="190"/>
                  <a:pt x="20" y="190"/>
                </a:cubicBezTo>
                <a:cubicBezTo>
                  <a:pt x="58" y="190"/>
                  <a:pt x="58" y="190"/>
                  <a:pt x="58" y="190"/>
                </a:cubicBezTo>
                <a:cubicBezTo>
                  <a:pt x="69" y="190"/>
                  <a:pt x="78" y="199"/>
                  <a:pt x="78" y="210"/>
                </a:cubicBezTo>
                <a:cubicBezTo>
                  <a:pt x="78" y="222"/>
                  <a:pt x="69" y="231"/>
                  <a:pt x="58" y="231"/>
                </a:cubicBezTo>
                <a:cubicBezTo>
                  <a:pt x="20" y="231"/>
                  <a:pt x="20" y="231"/>
                  <a:pt x="20" y="231"/>
                </a:cubicBezTo>
                <a:cubicBezTo>
                  <a:pt x="9" y="231"/>
                  <a:pt x="0" y="222"/>
                  <a:pt x="0" y="210"/>
                </a:cubicBezTo>
                <a:close/>
                <a:moveTo>
                  <a:pt x="60" y="62"/>
                </a:moveTo>
                <a:cubicBezTo>
                  <a:pt x="68" y="54"/>
                  <a:pt x="81" y="54"/>
                  <a:pt x="89" y="62"/>
                </a:cubicBezTo>
                <a:cubicBezTo>
                  <a:pt x="116" y="89"/>
                  <a:pt x="116" y="89"/>
                  <a:pt x="116" y="89"/>
                </a:cubicBezTo>
                <a:cubicBezTo>
                  <a:pt x="124" y="97"/>
                  <a:pt x="124" y="110"/>
                  <a:pt x="116" y="118"/>
                </a:cubicBezTo>
                <a:cubicBezTo>
                  <a:pt x="108" y="126"/>
                  <a:pt x="95" y="126"/>
                  <a:pt x="87" y="118"/>
                </a:cubicBezTo>
                <a:cubicBezTo>
                  <a:pt x="60" y="91"/>
                  <a:pt x="60" y="91"/>
                  <a:pt x="60" y="91"/>
                </a:cubicBezTo>
                <a:cubicBezTo>
                  <a:pt x="52" y="83"/>
                  <a:pt x="52" y="70"/>
                  <a:pt x="60" y="62"/>
                </a:cubicBezTo>
                <a:close/>
                <a:moveTo>
                  <a:pt x="208" y="0"/>
                </a:moveTo>
                <a:cubicBezTo>
                  <a:pt x="219" y="0"/>
                  <a:pt x="228" y="10"/>
                  <a:pt x="228" y="21"/>
                </a:cubicBezTo>
                <a:cubicBezTo>
                  <a:pt x="228" y="58"/>
                  <a:pt x="228" y="58"/>
                  <a:pt x="228" y="58"/>
                </a:cubicBezTo>
                <a:cubicBezTo>
                  <a:pt x="228" y="70"/>
                  <a:pt x="219" y="79"/>
                  <a:pt x="208" y="79"/>
                </a:cubicBezTo>
                <a:cubicBezTo>
                  <a:pt x="197" y="79"/>
                  <a:pt x="187" y="70"/>
                  <a:pt x="187" y="58"/>
                </a:cubicBezTo>
                <a:cubicBezTo>
                  <a:pt x="187" y="21"/>
                  <a:pt x="187" y="21"/>
                  <a:pt x="187" y="21"/>
                </a:cubicBezTo>
                <a:cubicBezTo>
                  <a:pt x="187" y="10"/>
                  <a:pt x="197" y="0"/>
                  <a:pt x="208"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83" name="Freeform 31"/>
          <p:cNvSpPr>
            <a:spLocks/>
          </p:cNvSpPr>
          <p:nvPr/>
        </p:nvSpPr>
        <p:spPr bwMode="auto">
          <a:xfrm>
            <a:off x="8343349" y="5910244"/>
            <a:ext cx="395994" cy="296843"/>
          </a:xfrm>
          <a:custGeom>
            <a:avLst/>
            <a:gdLst>
              <a:gd name="T0" fmla="*/ 7 w 401"/>
              <a:gd name="T1" fmla="*/ 156 h 301"/>
              <a:gd name="T2" fmla="*/ 0 w 401"/>
              <a:gd name="T3" fmla="*/ 138 h 301"/>
              <a:gd name="T4" fmla="*/ 7 w 401"/>
              <a:gd name="T5" fmla="*/ 120 h 301"/>
              <a:gd name="T6" fmla="*/ 45 w 401"/>
              <a:gd name="T7" fmla="*/ 83 h 301"/>
              <a:gd name="T8" fmla="*/ 62 w 401"/>
              <a:gd name="T9" fmla="*/ 75 h 301"/>
              <a:gd name="T10" fmla="*/ 80 w 401"/>
              <a:gd name="T11" fmla="*/ 83 h 301"/>
              <a:gd name="T12" fmla="*/ 163 w 401"/>
              <a:gd name="T13" fmla="*/ 165 h 301"/>
              <a:gd name="T14" fmla="*/ 321 w 401"/>
              <a:gd name="T15" fmla="*/ 7 h 301"/>
              <a:gd name="T16" fmla="*/ 338 w 401"/>
              <a:gd name="T17" fmla="*/ 0 h 301"/>
              <a:gd name="T18" fmla="*/ 356 w 401"/>
              <a:gd name="T19" fmla="*/ 7 h 301"/>
              <a:gd name="T20" fmla="*/ 394 w 401"/>
              <a:gd name="T21" fmla="*/ 45 h 301"/>
              <a:gd name="T22" fmla="*/ 401 w 401"/>
              <a:gd name="T23" fmla="*/ 63 h 301"/>
              <a:gd name="T24" fmla="*/ 394 w 401"/>
              <a:gd name="T25" fmla="*/ 81 h 301"/>
              <a:gd name="T26" fmla="*/ 181 w 401"/>
              <a:gd name="T27" fmla="*/ 294 h 301"/>
              <a:gd name="T28" fmla="*/ 163 w 401"/>
              <a:gd name="T29" fmla="*/ 301 h 301"/>
              <a:gd name="T30" fmla="*/ 145 w 401"/>
              <a:gd name="T31" fmla="*/ 294 h 301"/>
              <a:gd name="T32" fmla="*/ 7 w 401"/>
              <a:gd name="T33" fmla="*/ 15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1" h="301">
                <a:moveTo>
                  <a:pt x="7" y="156"/>
                </a:moveTo>
                <a:cubicBezTo>
                  <a:pt x="2" y="151"/>
                  <a:pt x="0" y="145"/>
                  <a:pt x="0" y="138"/>
                </a:cubicBezTo>
                <a:cubicBezTo>
                  <a:pt x="0" y="131"/>
                  <a:pt x="2" y="125"/>
                  <a:pt x="7" y="120"/>
                </a:cubicBezTo>
                <a:cubicBezTo>
                  <a:pt x="45" y="83"/>
                  <a:pt x="45" y="83"/>
                  <a:pt x="45" y="83"/>
                </a:cubicBezTo>
                <a:cubicBezTo>
                  <a:pt x="49" y="78"/>
                  <a:pt x="55" y="75"/>
                  <a:pt x="62" y="75"/>
                </a:cubicBezTo>
                <a:cubicBezTo>
                  <a:pt x="69" y="75"/>
                  <a:pt x="76" y="78"/>
                  <a:pt x="80" y="83"/>
                </a:cubicBezTo>
                <a:cubicBezTo>
                  <a:pt x="163" y="165"/>
                  <a:pt x="163" y="165"/>
                  <a:pt x="163" y="165"/>
                </a:cubicBezTo>
                <a:cubicBezTo>
                  <a:pt x="321" y="7"/>
                  <a:pt x="321" y="7"/>
                  <a:pt x="321" y="7"/>
                </a:cubicBezTo>
                <a:cubicBezTo>
                  <a:pt x="325" y="3"/>
                  <a:pt x="331" y="0"/>
                  <a:pt x="338" y="0"/>
                </a:cubicBezTo>
                <a:cubicBezTo>
                  <a:pt x="345" y="0"/>
                  <a:pt x="352" y="3"/>
                  <a:pt x="356" y="7"/>
                </a:cubicBezTo>
                <a:cubicBezTo>
                  <a:pt x="394" y="45"/>
                  <a:pt x="394" y="45"/>
                  <a:pt x="394" y="45"/>
                </a:cubicBezTo>
                <a:cubicBezTo>
                  <a:pt x="398" y="49"/>
                  <a:pt x="401" y="56"/>
                  <a:pt x="401" y="63"/>
                </a:cubicBezTo>
                <a:cubicBezTo>
                  <a:pt x="401" y="70"/>
                  <a:pt x="398" y="76"/>
                  <a:pt x="394" y="81"/>
                </a:cubicBezTo>
                <a:cubicBezTo>
                  <a:pt x="181" y="294"/>
                  <a:pt x="181" y="294"/>
                  <a:pt x="181" y="294"/>
                </a:cubicBezTo>
                <a:cubicBezTo>
                  <a:pt x="176" y="298"/>
                  <a:pt x="170" y="301"/>
                  <a:pt x="163" y="301"/>
                </a:cubicBezTo>
                <a:cubicBezTo>
                  <a:pt x="156" y="301"/>
                  <a:pt x="149" y="298"/>
                  <a:pt x="145" y="294"/>
                </a:cubicBezTo>
                <a:lnTo>
                  <a:pt x="7" y="15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84" name="Freeform 16"/>
          <p:cNvSpPr>
            <a:spLocks noEditPoints="1"/>
          </p:cNvSpPr>
          <p:nvPr/>
        </p:nvSpPr>
        <p:spPr bwMode="auto">
          <a:xfrm>
            <a:off x="8356933" y="3967772"/>
            <a:ext cx="368827" cy="419222"/>
          </a:xfrm>
          <a:custGeom>
            <a:avLst/>
            <a:gdLst>
              <a:gd name="T0" fmla="*/ 43 w 402"/>
              <a:gd name="T1" fmla="*/ 436 h 457"/>
              <a:gd name="T2" fmla="*/ 22 w 402"/>
              <a:gd name="T3" fmla="*/ 457 h 457"/>
              <a:gd name="T4" fmla="*/ 0 w 402"/>
              <a:gd name="T5" fmla="*/ 436 h 457"/>
              <a:gd name="T6" fmla="*/ 0 w 402"/>
              <a:gd name="T7" fmla="*/ 22 h 457"/>
              <a:gd name="T8" fmla="*/ 22 w 402"/>
              <a:gd name="T9" fmla="*/ 0 h 457"/>
              <a:gd name="T10" fmla="*/ 43 w 402"/>
              <a:gd name="T11" fmla="*/ 22 h 457"/>
              <a:gd name="T12" fmla="*/ 43 w 402"/>
              <a:gd name="T13" fmla="*/ 436 h 457"/>
              <a:gd name="T14" fmla="*/ 328 w 402"/>
              <a:gd name="T15" fmla="*/ 156 h 457"/>
              <a:gd name="T16" fmla="*/ 398 w 402"/>
              <a:gd name="T17" fmla="*/ 279 h 457"/>
              <a:gd name="T18" fmla="*/ 393 w 402"/>
              <a:gd name="T19" fmla="*/ 298 h 457"/>
              <a:gd name="T20" fmla="*/ 386 w 402"/>
              <a:gd name="T21" fmla="*/ 300 h 457"/>
              <a:gd name="T22" fmla="*/ 86 w 402"/>
              <a:gd name="T23" fmla="*/ 300 h 457"/>
              <a:gd name="T24" fmla="*/ 72 w 402"/>
              <a:gd name="T25" fmla="*/ 286 h 457"/>
              <a:gd name="T26" fmla="*/ 72 w 402"/>
              <a:gd name="T27" fmla="*/ 29 h 457"/>
              <a:gd name="T28" fmla="*/ 86 w 402"/>
              <a:gd name="T29" fmla="*/ 15 h 457"/>
              <a:gd name="T30" fmla="*/ 386 w 402"/>
              <a:gd name="T31" fmla="*/ 15 h 457"/>
              <a:gd name="T32" fmla="*/ 400 w 402"/>
              <a:gd name="T33" fmla="*/ 29 h 457"/>
              <a:gd name="T34" fmla="*/ 397 w 402"/>
              <a:gd name="T35" fmla="*/ 37 h 457"/>
              <a:gd name="T36" fmla="*/ 328 w 402"/>
              <a:gd name="T37" fmla="*/ 156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57">
                <a:moveTo>
                  <a:pt x="43" y="436"/>
                </a:moveTo>
                <a:cubicBezTo>
                  <a:pt x="43" y="447"/>
                  <a:pt x="34" y="457"/>
                  <a:pt x="22" y="457"/>
                </a:cubicBezTo>
                <a:cubicBezTo>
                  <a:pt x="10" y="457"/>
                  <a:pt x="0" y="447"/>
                  <a:pt x="0" y="436"/>
                </a:cubicBezTo>
                <a:cubicBezTo>
                  <a:pt x="0" y="22"/>
                  <a:pt x="0" y="22"/>
                  <a:pt x="0" y="22"/>
                </a:cubicBezTo>
                <a:cubicBezTo>
                  <a:pt x="0" y="10"/>
                  <a:pt x="10" y="0"/>
                  <a:pt x="22" y="0"/>
                </a:cubicBezTo>
                <a:cubicBezTo>
                  <a:pt x="34" y="0"/>
                  <a:pt x="43" y="10"/>
                  <a:pt x="43" y="22"/>
                </a:cubicBezTo>
                <a:cubicBezTo>
                  <a:pt x="43" y="436"/>
                  <a:pt x="43" y="436"/>
                  <a:pt x="43" y="436"/>
                </a:cubicBezTo>
                <a:close/>
                <a:moveTo>
                  <a:pt x="328" y="156"/>
                </a:moveTo>
                <a:cubicBezTo>
                  <a:pt x="398" y="279"/>
                  <a:pt x="398" y="279"/>
                  <a:pt x="398" y="279"/>
                </a:cubicBezTo>
                <a:cubicBezTo>
                  <a:pt x="402" y="286"/>
                  <a:pt x="399" y="294"/>
                  <a:pt x="393" y="298"/>
                </a:cubicBezTo>
                <a:cubicBezTo>
                  <a:pt x="390" y="300"/>
                  <a:pt x="388" y="300"/>
                  <a:pt x="386" y="300"/>
                </a:cubicBezTo>
                <a:cubicBezTo>
                  <a:pt x="86" y="300"/>
                  <a:pt x="86" y="300"/>
                  <a:pt x="86" y="300"/>
                </a:cubicBezTo>
                <a:cubicBezTo>
                  <a:pt x="78" y="300"/>
                  <a:pt x="72" y="294"/>
                  <a:pt x="72" y="286"/>
                </a:cubicBezTo>
                <a:cubicBezTo>
                  <a:pt x="72" y="29"/>
                  <a:pt x="72" y="29"/>
                  <a:pt x="72" y="29"/>
                </a:cubicBezTo>
                <a:cubicBezTo>
                  <a:pt x="72" y="21"/>
                  <a:pt x="78" y="15"/>
                  <a:pt x="86" y="15"/>
                </a:cubicBezTo>
                <a:cubicBezTo>
                  <a:pt x="386" y="15"/>
                  <a:pt x="386" y="15"/>
                  <a:pt x="386" y="15"/>
                </a:cubicBezTo>
                <a:cubicBezTo>
                  <a:pt x="393" y="15"/>
                  <a:pt x="400" y="21"/>
                  <a:pt x="400" y="29"/>
                </a:cubicBezTo>
                <a:cubicBezTo>
                  <a:pt x="400" y="32"/>
                  <a:pt x="399" y="35"/>
                  <a:pt x="397" y="37"/>
                </a:cubicBezTo>
                <a:lnTo>
                  <a:pt x="328" y="15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nvGrpSpPr>
          <p:cNvPr id="85" name="Group 47"/>
          <p:cNvGrpSpPr/>
          <p:nvPr/>
        </p:nvGrpSpPr>
        <p:grpSpPr>
          <a:xfrm>
            <a:off x="324767" y="4902725"/>
            <a:ext cx="444642" cy="443505"/>
            <a:chOff x="-1635125" y="6926263"/>
            <a:chExt cx="1239837" cy="1236662"/>
          </a:xfrm>
          <a:solidFill>
            <a:schemeClr val="accent5"/>
          </a:solidFill>
        </p:grpSpPr>
        <p:sp>
          <p:nvSpPr>
            <p:cNvPr id="86" name="Freeform 34"/>
            <p:cNvSpPr>
              <a:spLocks/>
            </p:cNvSpPr>
            <p:nvPr/>
          </p:nvSpPr>
          <p:spPr bwMode="auto">
            <a:xfrm>
              <a:off x="-1635125" y="7597775"/>
              <a:ext cx="1239837" cy="565150"/>
            </a:xfrm>
            <a:custGeom>
              <a:avLst/>
              <a:gdLst>
                <a:gd name="T0" fmla="*/ 424 w 434"/>
                <a:gd name="T1" fmla="*/ 98 h 198"/>
                <a:gd name="T2" fmla="*/ 388 w 434"/>
                <a:gd name="T3" fmla="*/ 44 h 198"/>
                <a:gd name="T4" fmla="*/ 280 w 434"/>
                <a:gd name="T5" fmla="*/ 0 h 198"/>
                <a:gd name="T6" fmla="*/ 254 w 434"/>
                <a:gd name="T7" fmla="*/ 138 h 198"/>
                <a:gd name="T8" fmla="*/ 244 w 434"/>
                <a:gd name="T9" fmla="*/ 137 h 198"/>
                <a:gd name="T10" fmla="*/ 231 w 434"/>
                <a:gd name="T11" fmla="*/ 32 h 198"/>
                <a:gd name="T12" fmla="*/ 235 w 434"/>
                <a:gd name="T13" fmla="*/ 32 h 198"/>
                <a:gd name="T14" fmla="*/ 241 w 434"/>
                <a:gd name="T15" fmla="*/ 26 h 198"/>
                <a:gd name="T16" fmla="*/ 246 w 434"/>
                <a:gd name="T17" fmla="*/ 11 h 198"/>
                <a:gd name="T18" fmla="*/ 241 w 434"/>
                <a:gd name="T19" fmla="*/ 5 h 198"/>
                <a:gd name="T20" fmla="*/ 206 w 434"/>
                <a:gd name="T21" fmla="*/ 5 h 198"/>
                <a:gd name="T22" fmla="*/ 201 w 434"/>
                <a:gd name="T23" fmla="*/ 11 h 198"/>
                <a:gd name="T24" fmla="*/ 205 w 434"/>
                <a:gd name="T25" fmla="*/ 26 h 198"/>
                <a:gd name="T26" fmla="*/ 211 w 434"/>
                <a:gd name="T27" fmla="*/ 32 h 198"/>
                <a:gd name="T28" fmla="*/ 214 w 434"/>
                <a:gd name="T29" fmla="*/ 32 h 198"/>
                <a:gd name="T30" fmla="*/ 199 w 434"/>
                <a:gd name="T31" fmla="*/ 138 h 198"/>
                <a:gd name="T32" fmla="*/ 189 w 434"/>
                <a:gd name="T33" fmla="*/ 138 h 198"/>
                <a:gd name="T34" fmla="*/ 164 w 434"/>
                <a:gd name="T35" fmla="*/ 3 h 198"/>
                <a:gd name="T36" fmla="*/ 15 w 434"/>
                <a:gd name="T37" fmla="*/ 198 h 198"/>
                <a:gd name="T38" fmla="*/ 434 w 434"/>
                <a:gd name="T39" fmla="*/ 198 h 198"/>
                <a:gd name="T40" fmla="*/ 424 w 434"/>
                <a:gd name="T41" fmla="*/ 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4" h="198">
                  <a:moveTo>
                    <a:pt x="424" y="98"/>
                  </a:moveTo>
                  <a:cubicBezTo>
                    <a:pt x="419" y="78"/>
                    <a:pt x="405" y="54"/>
                    <a:pt x="388" y="44"/>
                  </a:cubicBezTo>
                  <a:cubicBezTo>
                    <a:pt x="356" y="25"/>
                    <a:pt x="318" y="15"/>
                    <a:pt x="280" y="0"/>
                  </a:cubicBezTo>
                  <a:cubicBezTo>
                    <a:pt x="271" y="48"/>
                    <a:pt x="263" y="93"/>
                    <a:pt x="254" y="138"/>
                  </a:cubicBezTo>
                  <a:cubicBezTo>
                    <a:pt x="251" y="138"/>
                    <a:pt x="247" y="137"/>
                    <a:pt x="244" y="137"/>
                  </a:cubicBezTo>
                  <a:cubicBezTo>
                    <a:pt x="242" y="109"/>
                    <a:pt x="234" y="48"/>
                    <a:pt x="231" y="32"/>
                  </a:cubicBezTo>
                  <a:cubicBezTo>
                    <a:pt x="235" y="32"/>
                    <a:pt x="235" y="32"/>
                    <a:pt x="235" y="32"/>
                  </a:cubicBezTo>
                  <a:cubicBezTo>
                    <a:pt x="238" y="32"/>
                    <a:pt x="240" y="30"/>
                    <a:pt x="241" y="26"/>
                  </a:cubicBezTo>
                  <a:cubicBezTo>
                    <a:pt x="246" y="11"/>
                    <a:pt x="246" y="11"/>
                    <a:pt x="246" y="11"/>
                  </a:cubicBezTo>
                  <a:cubicBezTo>
                    <a:pt x="247" y="8"/>
                    <a:pt x="245" y="6"/>
                    <a:pt x="241" y="5"/>
                  </a:cubicBezTo>
                  <a:cubicBezTo>
                    <a:pt x="206" y="5"/>
                    <a:pt x="206" y="5"/>
                    <a:pt x="206" y="5"/>
                  </a:cubicBezTo>
                  <a:cubicBezTo>
                    <a:pt x="201" y="5"/>
                    <a:pt x="200" y="8"/>
                    <a:pt x="201" y="11"/>
                  </a:cubicBezTo>
                  <a:cubicBezTo>
                    <a:pt x="205" y="26"/>
                    <a:pt x="205" y="26"/>
                    <a:pt x="205" y="26"/>
                  </a:cubicBezTo>
                  <a:cubicBezTo>
                    <a:pt x="206" y="29"/>
                    <a:pt x="208" y="32"/>
                    <a:pt x="211" y="32"/>
                  </a:cubicBezTo>
                  <a:cubicBezTo>
                    <a:pt x="214" y="32"/>
                    <a:pt x="214" y="32"/>
                    <a:pt x="214" y="32"/>
                  </a:cubicBezTo>
                  <a:cubicBezTo>
                    <a:pt x="211" y="49"/>
                    <a:pt x="201" y="110"/>
                    <a:pt x="199" y="138"/>
                  </a:cubicBezTo>
                  <a:cubicBezTo>
                    <a:pt x="196" y="138"/>
                    <a:pt x="192" y="138"/>
                    <a:pt x="189" y="138"/>
                  </a:cubicBezTo>
                  <a:cubicBezTo>
                    <a:pt x="181" y="93"/>
                    <a:pt x="173" y="48"/>
                    <a:pt x="164" y="3"/>
                  </a:cubicBezTo>
                  <a:cubicBezTo>
                    <a:pt x="37" y="29"/>
                    <a:pt x="0" y="77"/>
                    <a:pt x="15" y="198"/>
                  </a:cubicBezTo>
                  <a:cubicBezTo>
                    <a:pt x="154" y="198"/>
                    <a:pt x="292" y="198"/>
                    <a:pt x="434" y="198"/>
                  </a:cubicBezTo>
                  <a:cubicBezTo>
                    <a:pt x="431" y="163"/>
                    <a:pt x="432" y="129"/>
                    <a:pt x="424"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87" name="Freeform 35"/>
            <p:cNvSpPr>
              <a:spLocks/>
            </p:cNvSpPr>
            <p:nvPr/>
          </p:nvSpPr>
          <p:spPr bwMode="auto">
            <a:xfrm>
              <a:off x="-1263650" y="6926263"/>
              <a:ext cx="520700" cy="650875"/>
            </a:xfrm>
            <a:custGeom>
              <a:avLst/>
              <a:gdLst>
                <a:gd name="T0" fmla="*/ 11 w 182"/>
                <a:gd name="T1" fmla="*/ 149 h 228"/>
                <a:gd name="T2" fmla="*/ 14 w 182"/>
                <a:gd name="T3" fmla="*/ 148 h 228"/>
                <a:gd name="T4" fmla="*/ 17 w 182"/>
                <a:gd name="T5" fmla="*/ 162 h 228"/>
                <a:gd name="T6" fmla="*/ 91 w 182"/>
                <a:gd name="T7" fmla="*/ 228 h 228"/>
                <a:gd name="T8" fmla="*/ 163 w 182"/>
                <a:gd name="T9" fmla="*/ 164 h 228"/>
                <a:gd name="T10" fmla="*/ 167 w 182"/>
                <a:gd name="T11" fmla="*/ 148 h 228"/>
                <a:gd name="T12" fmla="*/ 168 w 182"/>
                <a:gd name="T13" fmla="*/ 149 h 228"/>
                <a:gd name="T14" fmla="*/ 181 w 182"/>
                <a:gd name="T15" fmla="*/ 120 h 228"/>
                <a:gd name="T16" fmla="*/ 178 w 182"/>
                <a:gd name="T17" fmla="*/ 90 h 228"/>
                <a:gd name="T18" fmla="*/ 174 w 182"/>
                <a:gd name="T19" fmla="*/ 87 h 228"/>
                <a:gd name="T20" fmla="*/ 91 w 182"/>
                <a:gd name="T21" fmla="*/ 0 h 228"/>
                <a:gd name="T22" fmla="*/ 7 w 182"/>
                <a:gd name="T23" fmla="*/ 87 h 228"/>
                <a:gd name="T24" fmla="*/ 4 w 182"/>
                <a:gd name="T25" fmla="*/ 90 h 228"/>
                <a:gd name="T26" fmla="*/ 0 w 182"/>
                <a:gd name="T27" fmla="*/ 120 h 228"/>
                <a:gd name="T28" fmla="*/ 11 w 182"/>
                <a:gd name="T29"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228">
                  <a:moveTo>
                    <a:pt x="11" y="149"/>
                  </a:moveTo>
                  <a:cubicBezTo>
                    <a:pt x="12" y="149"/>
                    <a:pt x="13" y="148"/>
                    <a:pt x="14" y="148"/>
                  </a:cubicBezTo>
                  <a:cubicBezTo>
                    <a:pt x="15" y="154"/>
                    <a:pt x="15" y="159"/>
                    <a:pt x="17" y="162"/>
                  </a:cubicBezTo>
                  <a:cubicBezTo>
                    <a:pt x="42" y="216"/>
                    <a:pt x="52" y="228"/>
                    <a:pt x="91" y="228"/>
                  </a:cubicBezTo>
                  <a:cubicBezTo>
                    <a:pt x="128" y="228"/>
                    <a:pt x="138" y="209"/>
                    <a:pt x="163" y="164"/>
                  </a:cubicBezTo>
                  <a:cubicBezTo>
                    <a:pt x="165" y="161"/>
                    <a:pt x="166" y="155"/>
                    <a:pt x="167" y="148"/>
                  </a:cubicBezTo>
                  <a:cubicBezTo>
                    <a:pt x="167" y="148"/>
                    <a:pt x="168" y="149"/>
                    <a:pt x="168" y="149"/>
                  </a:cubicBezTo>
                  <a:cubicBezTo>
                    <a:pt x="173" y="149"/>
                    <a:pt x="179" y="136"/>
                    <a:pt x="181" y="120"/>
                  </a:cubicBezTo>
                  <a:cubicBezTo>
                    <a:pt x="182" y="112"/>
                    <a:pt x="181" y="95"/>
                    <a:pt x="178" y="90"/>
                  </a:cubicBezTo>
                  <a:cubicBezTo>
                    <a:pt x="177" y="88"/>
                    <a:pt x="176" y="87"/>
                    <a:pt x="174" y="87"/>
                  </a:cubicBezTo>
                  <a:cubicBezTo>
                    <a:pt x="167" y="23"/>
                    <a:pt x="132" y="0"/>
                    <a:pt x="91" y="0"/>
                  </a:cubicBezTo>
                  <a:cubicBezTo>
                    <a:pt x="49" y="0"/>
                    <a:pt x="14" y="23"/>
                    <a:pt x="7" y="87"/>
                  </a:cubicBezTo>
                  <a:cubicBezTo>
                    <a:pt x="6" y="87"/>
                    <a:pt x="5" y="88"/>
                    <a:pt x="4" y="90"/>
                  </a:cubicBezTo>
                  <a:cubicBezTo>
                    <a:pt x="1" y="95"/>
                    <a:pt x="0" y="111"/>
                    <a:pt x="0" y="120"/>
                  </a:cubicBezTo>
                  <a:cubicBezTo>
                    <a:pt x="1" y="136"/>
                    <a:pt x="6" y="149"/>
                    <a:pt x="11"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grpSp>
      <p:sp>
        <p:nvSpPr>
          <p:cNvPr id="88" name="Freeform 47"/>
          <p:cNvSpPr>
            <a:spLocks noEditPoints="1"/>
          </p:cNvSpPr>
          <p:nvPr/>
        </p:nvSpPr>
        <p:spPr bwMode="auto">
          <a:xfrm>
            <a:off x="388033" y="1454351"/>
            <a:ext cx="318110" cy="375673"/>
          </a:xfrm>
          <a:custGeom>
            <a:avLst/>
            <a:gdLst>
              <a:gd name="T0" fmla="*/ 184 w 368"/>
              <a:gd name="T1" fmla="*/ 136 h 435"/>
              <a:gd name="T2" fmla="*/ 137 w 368"/>
              <a:gd name="T3" fmla="*/ 183 h 435"/>
              <a:gd name="T4" fmla="*/ 156 w 368"/>
              <a:gd name="T5" fmla="*/ 222 h 435"/>
              <a:gd name="T6" fmla="*/ 109 w 368"/>
              <a:gd name="T7" fmla="*/ 395 h 435"/>
              <a:gd name="T8" fmla="*/ 96 w 368"/>
              <a:gd name="T9" fmla="*/ 395 h 435"/>
              <a:gd name="T10" fmla="*/ 75 w 368"/>
              <a:gd name="T11" fmla="*/ 415 h 435"/>
              <a:gd name="T12" fmla="*/ 96 w 368"/>
              <a:gd name="T13" fmla="*/ 435 h 435"/>
              <a:gd name="T14" fmla="*/ 273 w 368"/>
              <a:gd name="T15" fmla="*/ 435 h 435"/>
              <a:gd name="T16" fmla="*/ 293 w 368"/>
              <a:gd name="T17" fmla="*/ 415 h 435"/>
              <a:gd name="T18" fmla="*/ 273 w 368"/>
              <a:gd name="T19" fmla="*/ 395 h 435"/>
              <a:gd name="T20" fmla="*/ 259 w 368"/>
              <a:gd name="T21" fmla="*/ 395 h 435"/>
              <a:gd name="T22" fmla="*/ 213 w 368"/>
              <a:gd name="T23" fmla="*/ 222 h 435"/>
              <a:gd name="T24" fmla="*/ 232 w 368"/>
              <a:gd name="T25" fmla="*/ 183 h 435"/>
              <a:gd name="T26" fmla="*/ 184 w 368"/>
              <a:gd name="T27" fmla="*/ 136 h 435"/>
              <a:gd name="T28" fmla="*/ 121 w 368"/>
              <a:gd name="T29" fmla="*/ 223 h 435"/>
              <a:gd name="T30" fmla="*/ 114 w 368"/>
              <a:gd name="T31" fmla="*/ 251 h 435"/>
              <a:gd name="T32" fmla="*/ 86 w 368"/>
              <a:gd name="T33" fmla="*/ 244 h 435"/>
              <a:gd name="T34" fmla="*/ 73 w 368"/>
              <a:gd name="T35" fmla="*/ 215 h 435"/>
              <a:gd name="T36" fmla="*/ 69 w 368"/>
              <a:gd name="T37" fmla="*/ 183 h 435"/>
              <a:gd name="T38" fmla="*/ 102 w 368"/>
              <a:gd name="T39" fmla="*/ 102 h 435"/>
              <a:gd name="T40" fmla="*/ 184 w 368"/>
              <a:gd name="T41" fmla="*/ 68 h 435"/>
              <a:gd name="T42" fmla="*/ 266 w 368"/>
              <a:gd name="T43" fmla="*/ 102 h 435"/>
              <a:gd name="T44" fmla="*/ 300 w 368"/>
              <a:gd name="T45" fmla="*/ 183 h 435"/>
              <a:gd name="T46" fmla="*/ 296 w 368"/>
              <a:gd name="T47" fmla="*/ 215 h 435"/>
              <a:gd name="T48" fmla="*/ 283 w 368"/>
              <a:gd name="T49" fmla="*/ 244 h 435"/>
              <a:gd name="T50" fmla="*/ 255 w 368"/>
              <a:gd name="T51" fmla="*/ 251 h 435"/>
              <a:gd name="T52" fmla="*/ 248 w 368"/>
              <a:gd name="T53" fmla="*/ 223 h 435"/>
              <a:gd name="T54" fmla="*/ 256 w 368"/>
              <a:gd name="T55" fmla="*/ 204 h 435"/>
              <a:gd name="T56" fmla="*/ 259 w 368"/>
              <a:gd name="T57" fmla="*/ 183 h 435"/>
              <a:gd name="T58" fmla="*/ 237 w 368"/>
              <a:gd name="T59" fmla="*/ 130 h 435"/>
              <a:gd name="T60" fmla="*/ 184 w 368"/>
              <a:gd name="T61" fmla="*/ 109 h 435"/>
              <a:gd name="T62" fmla="*/ 131 w 368"/>
              <a:gd name="T63" fmla="*/ 130 h 435"/>
              <a:gd name="T64" fmla="*/ 109 w 368"/>
              <a:gd name="T65" fmla="*/ 183 h 435"/>
              <a:gd name="T66" fmla="*/ 112 w 368"/>
              <a:gd name="T67" fmla="*/ 204 h 435"/>
              <a:gd name="T68" fmla="*/ 121 w 368"/>
              <a:gd name="T69" fmla="*/ 223 h 435"/>
              <a:gd name="T70" fmla="*/ 299 w 368"/>
              <a:gd name="T71" fmla="*/ 327 h 435"/>
              <a:gd name="T72" fmla="*/ 270 w 368"/>
              <a:gd name="T73" fmla="*/ 324 h 435"/>
              <a:gd name="T74" fmla="*/ 274 w 368"/>
              <a:gd name="T75" fmla="*/ 295 h 435"/>
              <a:gd name="T76" fmla="*/ 313 w 368"/>
              <a:gd name="T77" fmla="*/ 245 h 435"/>
              <a:gd name="T78" fmla="*/ 327 w 368"/>
              <a:gd name="T79" fmla="*/ 183 h 435"/>
              <a:gd name="T80" fmla="*/ 285 w 368"/>
              <a:gd name="T81" fmla="*/ 82 h 435"/>
              <a:gd name="T82" fmla="*/ 184 w 368"/>
              <a:gd name="T83" fmla="*/ 41 h 435"/>
              <a:gd name="T84" fmla="*/ 83 w 368"/>
              <a:gd name="T85" fmla="*/ 82 h 435"/>
              <a:gd name="T86" fmla="*/ 41 w 368"/>
              <a:gd name="T87" fmla="*/ 183 h 435"/>
              <a:gd name="T88" fmla="*/ 55 w 368"/>
              <a:gd name="T89" fmla="*/ 245 h 435"/>
              <a:gd name="T90" fmla="*/ 95 w 368"/>
              <a:gd name="T91" fmla="*/ 295 h 435"/>
              <a:gd name="T92" fmla="*/ 98 w 368"/>
              <a:gd name="T93" fmla="*/ 324 h 435"/>
              <a:gd name="T94" fmla="*/ 70 w 368"/>
              <a:gd name="T95" fmla="*/ 327 h 435"/>
              <a:gd name="T96" fmla="*/ 19 w 368"/>
              <a:gd name="T97" fmla="*/ 263 h 435"/>
              <a:gd name="T98" fmla="*/ 0 w 368"/>
              <a:gd name="T99" fmla="*/ 183 h 435"/>
              <a:gd name="T100" fmla="*/ 54 w 368"/>
              <a:gd name="T101" fmla="*/ 53 h 435"/>
              <a:gd name="T102" fmla="*/ 184 w 368"/>
              <a:gd name="T103" fmla="*/ 0 h 435"/>
              <a:gd name="T104" fmla="*/ 314 w 368"/>
              <a:gd name="T105" fmla="*/ 53 h 435"/>
              <a:gd name="T106" fmla="*/ 368 w 368"/>
              <a:gd name="T107" fmla="*/ 183 h 435"/>
              <a:gd name="T108" fmla="*/ 350 w 368"/>
              <a:gd name="T109" fmla="*/ 263 h 435"/>
              <a:gd name="T110" fmla="*/ 299 w 368"/>
              <a:gd name="T111" fmla="*/ 327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8" h="435">
                <a:moveTo>
                  <a:pt x="184" y="136"/>
                </a:moveTo>
                <a:cubicBezTo>
                  <a:pt x="158" y="136"/>
                  <a:pt x="137" y="157"/>
                  <a:pt x="137" y="183"/>
                </a:cubicBezTo>
                <a:cubicBezTo>
                  <a:pt x="137" y="199"/>
                  <a:pt x="144" y="213"/>
                  <a:pt x="156" y="222"/>
                </a:cubicBezTo>
                <a:cubicBezTo>
                  <a:pt x="109" y="395"/>
                  <a:pt x="109" y="395"/>
                  <a:pt x="109" y="395"/>
                </a:cubicBezTo>
                <a:cubicBezTo>
                  <a:pt x="96" y="395"/>
                  <a:pt x="96" y="395"/>
                  <a:pt x="96" y="395"/>
                </a:cubicBezTo>
                <a:cubicBezTo>
                  <a:pt x="85" y="395"/>
                  <a:pt x="75" y="404"/>
                  <a:pt x="75" y="415"/>
                </a:cubicBezTo>
                <a:cubicBezTo>
                  <a:pt x="75" y="426"/>
                  <a:pt x="85" y="435"/>
                  <a:pt x="96" y="435"/>
                </a:cubicBezTo>
                <a:cubicBezTo>
                  <a:pt x="273" y="435"/>
                  <a:pt x="273" y="435"/>
                  <a:pt x="273" y="435"/>
                </a:cubicBezTo>
                <a:cubicBezTo>
                  <a:pt x="284" y="435"/>
                  <a:pt x="293" y="426"/>
                  <a:pt x="293" y="415"/>
                </a:cubicBezTo>
                <a:cubicBezTo>
                  <a:pt x="293" y="404"/>
                  <a:pt x="284" y="395"/>
                  <a:pt x="273" y="395"/>
                </a:cubicBezTo>
                <a:cubicBezTo>
                  <a:pt x="259" y="395"/>
                  <a:pt x="259" y="395"/>
                  <a:pt x="259" y="395"/>
                </a:cubicBezTo>
                <a:cubicBezTo>
                  <a:pt x="213" y="222"/>
                  <a:pt x="213" y="222"/>
                  <a:pt x="213" y="222"/>
                </a:cubicBezTo>
                <a:cubicBezTo>
                  <a:pt x="225" y="213"/>
                  <a:pt x="232" y="199"/>
                  <a:pt x="232" y="183"/>
                </a:cubicBezTo>
                <a:cubicBezTo>
                  <a:pt x="232" y="157"/>
                  <a:pt x="211" y="136"/>
                  <a:pt x="184" y="136"/>
                </a:cubicBezTo>
                <a:close/>
                <a:moveTo>
                  <a:pt x="121" y="223"/>
                </a:moveTo>
                <a:cubicBezTo>
                  <a:pt x="126" y="232"/>
                  <a:pt x="123" y="245"/>
                  <a:pt x="114" y="251"/>
                </a:cubicBezTo>
                <a:cubicBezTo>
                  <a:pt x="104" y="257"/>
                  <a:pt x="92" y="254"/>
                  <a:pt x="86" y="244"/>
                </a:cubicBezTo>
                <a:cubicBezTo>
                  <a:pt x="80" y="235"/>
                  <a:pt x="76" y="225"/>
                  <a:pt x="73" y="215"/>
                </a:cubicBezTo>
                <a:cubicBezTo>
                  <a:pt x="70" y="205"/>
                  <a:pt x="69" y="194"/>
                  <a:pt x="69" y="183"/>
                </a:cubicBezTo>
                <a:cubicBezTo>
                  <a:pt x="69" y="152"/>
                  <a:pt x="82" y="123"/>
                  <a:pt x="102" y="102"/>
                </a:cubicBezTo>
                <a:cubicBezTo>
                  <a:pt x="123" y="81"/>
                  <a:pt x="152" y="68"/>
                  <a:pt x="184" y="68"/>
                </a:cubicBezTo>
                <a:cubicBezTo>
                  <a:pt x="216" y="68"/>
                  <a:pt x="245" y="81"/>
                  <a:pt x="266" y="102"/>
                </a:cubicBezTo>
                <a:cubicBezTo>
                  <a:pt x="287" y="123"/>
                  <a:pt x="300" y="152"/>
                  <a:pt x="300" y="183"/>
                </a:cubicBezTo>
                <a:cubicBezTo>
                  <a:pt x="300" y="194"/>
                  <a:pt x="299" y="205"/>
                  <a:pt x="296" y="215"/>
                </a:cubicBezTo>
                <a:cubicBezTo>
                  <a:pt x="293" y="225"/>
                  <a:pt x="288" y="235"/>
                  <a:pt x="283" y="244"/>
                </a:cubicBezTo>
                <a:cubicBezTo>
                  <a:pt x="277" y="254"/>
                  <a:pt x="264" y="257"/>
                  <a:pt x="255" y="251"/>
                </a:cubicBezTo>
                <a:cubicBezTo>
                  <a:pt x="245" y="245"/>
                  <a:pt x="242" y="232"/>
                  <a:pt x="248" y="223"/>
                </a:cubicBezTo>
                <a:cubicBezTo>
                  <a:pt x="252" y="217"/>
                  <a:pt x="255" y="210"/>
                  <a:pt x="256" y="204"/>
                </a:cubicBezTo>
                <a:cubicBezTo>
                  <a:pt x="258" y="197"/>
                  <a:pt x="259" y="191"/>
                  <a:pt x="259" y="183"/>
                </a:cubicBezTo>
                <a:cubicBezTo>
                  <a:pt x="259" y="163"/>
                  <a:pt x="251" y="144"/>
                  <a:pt x="237" y="130"/>
                </a:cubicBezTo>
                <a:cubicBezTo>
                  <a:pt x="224" y="117"/>
                  <a:pt x="205" y="109"/>
                  <a:pt x="184" y="109"/>
                </a:cubicBezTo>
                <a:cubicBezTo>
                  <a:pt x="164" y="109"/>
                  <a:pt x="145" y="117"/>
                  <a:pt x="131" y="130"/>
                </a:cubicBezTo>
                <a:cubicBezTo>
                  <a:pt x="118" y="144"/>
                  <a:pt x="109" y="163"/>
                  <a:pt x="109" y="183"/>
                </a:cubicBezTo>
                <a:cubicBezTo>
                  <a:pt x="109" y="191"/>
                  <a:pt x="110" y="197"/>
                  <a:pt x="112" y="204"/>
                </a:cubicBezTo>
                <a:cubicBezTo>
                  <a:pt x="114" y="210"/>
                  <a:pt x="117" y="217"/>
                  <a:pt x="121" y="223"/>
                </a:cubicBezTo>
                <a:close/>
                <a:moveTo>
                  <a:pt x="299" y="327"/>
                </a:moveTo>
                <a:cubicBezTo>
                  <a:pt x="290" y="334"/>
                  <a:pt x="277" y="333"/>
                  <a:pt x="270" y="324"/>
                </a:cubicBezTo>
                <a:cubicBezTo>
                  <a:pt x="263" y="315"/>
                  <a:pt x="265" y="302"/>
                  <a:pt x="274" y="295"/>
                </a:cubicBezTo>
                <a:cubicBezTo>
                  <a:pt x="290" y="282"/>
                  <a:pt x="304" y="265"/>
                  <a:pt x="313" y="245"/>
                </a:cubicBezTo>
                <a:cubicBezTo>
                  <a:pt x="322" y="227"/>
                  <a:pt x="327" y="206"/>
                  <a:pt x="327" y="183"/>
                </a:cubicBezTo>
                <a:cubicBezTo>
                  <a:pt x="327" y="144"/>
                  <a:pt x="311" y="108"/>
                  <a:pt x="285" y="82"/>
                </a:cubicBezTo>
                <a:cubicBezTo>
                  <a:pt x="260" y="56"/>
                  <a:pt x="224" y="41"/>
                  <a:pt x="184" y="41"/>
                </a:cubicBezTo>
                <a:cubicBezTo>
                  <a:pt x="145" y="41"/>
                  <a:pt x="109" y="56"/>
                  <a:pt x="83" y="82"/>
                </a:cubicBezTo>
                <a:cubicBezTo>
                  <a:pt x="57" y="108"/>
                  <a:pt x="41" y="144"/>
                  <a:pt x="41" y="183"/>
                </a:cubicBezTo>
                <a:cubicBezTo>
                  <a:pt x="41" y="206"/>
                  <a:pt x="46" y="227"/>
                  <a:pt x="55" y="245"/>
                </a:cubicBezTo>
                <a:cubicBezTo>
                  <a:pt x="65" y="265"/>
                  <a:pt x="78" y="282"/>
                  <a:pt x="95" y="295"/>
                </a:cubicBezTo>
                <a:cubicBezTo>
                  <a:pt x="104" y="302"/>
                  <a:pt x="105" y="315"/>
                  <a:pt x="98" y="324"/>
                </a:cubicBezTo>
                <a:cubicBezTo>
                  <a:pt x="91" y="333"/>
                  <a:pt x="78" y="334"/>
                  <a:pt x="70" y="327"/>
                </a:cubicBezTo>
                <a:cubicBezTo>
                  <a:pt x="48" y="310"/>
                  <a:pt x="31" y="288"/>
                  <a:pt x="19" y="263"/>
                </a:cubicBezTo>
                <a:cubicBezTo>
                  <a:pt x="7" y="239"/>
                  <a:pt x="0" y="212"/>
                  <a:pt x="0" y="183"/>
                </a:cubicBezTo>
                <a:cubicBezTo>
                  <a:pt x="0" y="133"/>
                  <a:pt x="21" y="87"/>
                  <a:pt x="54" y="53"/>
                </a:cubicBezTo>
                <a:cubicBezTo>
                  <a:pt x="88" y="20"/>
                  <a:pt x="134" y="0"/>
                  <a:pt x="184" y="0"/>
                </a:cubicBezTo>
                <a:cubicBezTo>
                  <a:pt x="235" y="0"/>
                  <a:pt x="281" y="20"/>
                  <a:pt x="314" y="53"/>
                </a:cubicBezTo>
                <a:cubicBezTo>
                  <a:pt x="348" y="87"/>
                  <a:pt x="368" y="133"/>
                  <a:pt x="368" y="183"/>
                </a:cubicBezTo>
                <a:cubicBezTo>
                  <a:pt x="368" y="212"/>
                  <a:pt x="362" y="239"/>
                  <a:pt x="350" y="263"/>
                </a:cubicBezTo>
                <a:cubicBezTo>
                  <a:pt x="338" y="288"/>
                  <a:pt x="320" y="310"/>
                  <a:pt x="299" y="3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89" name="Freeform 47"/>
          <p:cNvSpPr>
            <a:spLocks noEditPoints="1"/>
          </p:cNvSpPr>
          <p:nvPr/>
        </p:nvSpPr>
        <p:spPr bwMode="auto">
          <a:xfrm>
            <a:off x="362085" y="2292369"/>
            <a:ext cx="370007" cy="371120"/>
          </a:xfrm>
          <a:custGeom>
            <a:avLst/>
            <a:gdLst>
              <a:gd name="T0" fmla="*/ 149 w 406"/>
              <a:gd name="T1" fmla="*/ 339 h 407"/>
              <a:gd name="T2" fmla="*/ 85 w 406"/>
              <a:gd name="T3" fmla="*/ 403 h 407"/>
              <a:gd name="T4" fmla="*/ 76 w 406"/>
              <a:gd name="T5" fmla="*/ 407 h 407"/>
              <a:gd name="T6" fmla="*/ 67 w 406"/>
              <a:gd name="T7" fmla="*/ 403 h 407"/>
              <a:gd name="T8" fmla="*/ 4 w 406"/>
              <a:gd name="T9" fmla="*/ 339 h 407"/>
              <a:gd name="T10" fmla="*/ 0 w 406"/>
              <a:gd name="T11" fmla="*/ 330 h 407"/>
              <a:gd name="T12" fmla="*/ 4 w 406"/>
              <a:gd name="T13" fmla="*/ 321 h 407"/>
              <a:gd name="T14" fmla="*/ 67 w 406"/>
              <a:gd name="T15" fmla="*/ 258 h 407"/>
              <a:gd name="T16" fmla="*/ 76 w 406"/>
              <a:gd name="T17" fmla="*/ 254 h 407"/>
              <a:gd name="T18" fmla="*/ 85 w 406"/>
              <a:gd name="T19" fmla="*/ 258 h 407"/>
              <a:gd name="T20" fmla="*/ 149 w 406"/>
              <a:gd name="T21" fmla="*/ 321 h 407"/>
              <a:gd name="T22" fmla="*/ 152 w 406"/>
              <a:gd name="T23" fmla="*/ 330 h 407"/>
              <a:gd name="T24" fmla="*/ 149 w 406"/>
              <a:gd name="T25" fmla="*/ 339 h 407"/>
              <a:gd name="T26" fmla="*/ 274 w 406"/>
              <a:gd name="T27" fmla="*/ 7 h 407"/>
              <a:gd name="T28" fmla="*/ 243 w 406"/>
              <a:gd name="T29" fmla="*/ 28 h 407"/>
              <a:gd name="T30" fmla="*/ 243 w 406"/>
              <a:gd name="T31" fmla="*/ 28 h 407"/>
              <a:gd name="T32" fmla="*/ 72 w 406"/>
              <a:gd name="T33" fmla="*/ 199 h 407"/>
              <a:gd name="T34" fmla="*/ 68 w 406"/>
              <a:gd name="T35" fmla="*/ 209 h 407"/>
              <a:gd name="T36" fmla="*/ 72 w 406"/>
              <a:gd name="T37" fmla="*/ 218 h 407"/>
              <a:gd name="T38" fmla="*/ 189 w 406"/>
              <a:gd name="T39" fmla="*/ 334 h 407"/>
              <a:gd name="T40" fmla="*/ 198 w 406"/>
              <a:gd name="T41" fmla="*/ 338 h 407"/>
              <a:gd name="T42" fmla="*/ 207 w 406"/>
              <a:gd name="T43" fmla="*/ 334 h 407"/>
              <a:gd name="T44" fmla="*/ 378 w 406"/>
              <a:gd name="T45" fmla="*/ 163 h 407"/>
              <a:gd name="T46" fmla="*/ 378 w 406"/>
              <a:gd name="T47" fmla="*/ 163 h 407"/>
              <a:gd name="T48" fmla="*/ 399 w 406"/>
              <a:gd name="T49" fmla="*/ 132 h 407"/>
              <a:gd name="T50" fmla="*/ 406 w 406"/>
              <a:gd name="T51" fmla="*/ 95 h 407"/>
              <a:gd name="T52" fmla="*/ 378 w 406"/>
              <a:gd name="T53" fmla="*/ 28 h 407"/>
              <a:gd name="T54" fmla="*/ 311 w 406"/>
              <a:gd name="T55" fmla="*/ 0 h 407"/>
              <a:gd name="T56" fmla="*/ 274 w 406"/>
              <a:gd name="T57" fmla="*/ 7 h 407"/>
              <a:gd name="T58" fmla="*/ 41 w 406"/>
              <a:gd name="T59" fmla="*/ 313 h 407"/>
              <a:gd name="T60" fmla="*/ 59 w 406"/>
              <a:gd name="T61" fmla="*/ 331 h 407"/>
              <a:gd name="T62" fmla="*/ 77 w 406"/>
              <a:gd name="T63" fmla="*/ 313 h 407"/>
              <a:gd name="T64" fmla="*/ 59 w 406"/>
              <a:gd name="T65" fmla="*/ 295 h 407"/>
              <a:gd name="T66" fmla="*/ 41 w 406"/>
              <a:gd name="T67" fmla="*/ 313 h 407"/>
              <a:gd name="T68" fmla="*/ 75 w 406"/>
              <a:gd name="T69" fmla="*/ 348 h 407"/>
              <a:gd name="T70" fmla="*/ 93 w 406"/>
              <a:gd name="T71" fmla="*/ 366 h 407"/>
              <a:gd name="T72" fmla="*/ 111 w 406"/>
              <a:gd name="T73" fmla="*/ 348 h 407"/>
              <a:gd name="T74" fmla="*/ 93 w 406"/>
              <a:gd name="T75" fmla="*/ 330 h 407"/>
              <a:gd name="T76" fmla="*/ 75 w 406"/>
              <a:gd name="T77" fmla="*/ 34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6" h="407">
                <a:moveTo>
                  <a:pt x="149" y="339"/>
                </a:moveTo>
                <a:cubicBezTo>
                  <a:pt x="85" y="403"/>
                  <a:pt x="85" y="403"/>
                  <a:pt x="85" y="403"/>
                </a:cubicBezTo>
                <a:cubicBezTo>
                  <a:pt x="83" y="405"/>
                  <a:pt x="80" y="407"/>
                  <a:pt x="76" y="407"/>
                </a:cubicBezTo>
                <a:cubicBezTo>
                  <a:pt x="72" y="407"/>
                  <a:pt x="69" y="405"/>
                  <a:pt x="67" y="403"/>
                </a:cubicBezTo>
                <a:cubicBezTo>
                  <a:pt x="4" y="339"/>
                  <a:pt x="4" y="339"/>
                  <a:pt x="4" y="339"/>
                </a:cubicBezTo>
                <a:cubicBezTo>
                  <a:pt x="1" y="337"/>
                  <a:pt x="0" y="334"/>
                  <a:pt x="0" y="330"/>
                </a:cubicBezTo>
                <a:cubicBezTo>
                  <a:pt x="0" y="327"/>
                  <a:pt x="1" y="324"/>
                  <a:pt x="4" y="321"/>
                </a:cubicBezTo>
                <a:cubicBezTo>
                  <a:pt x="67" y="258"/>
                  <a:pt x="67" y="258"/>
                  <a:pt x="67" y="258"/>
                </a:cubicBezTo>
                <a:cubicBezTo>
                  <a:pt x="69" y="256"/>
                  <a:pt x="73" y="254"/>
                  <a:pt x="76" y="254"/>
                </a:cubicBezTo>
                <a:cubicBezTo>
                  <a:pt x="80" y="254"/>
                  <a:pt x="83" y="256"/>
                  <a:pt x="85" y="258"/>
                </a:cubicBezTo>
                <a:cubicBezTo>
                  <a:pt x="149" y="321"/>
                  <a:pt x="149" y="321"/>
                  <a:pt x="149" y="321"/>
                </a:cubicBezTo>
                <a:cubicBezTo>
                  <a:pt x="151" y="324"/>
                  <a:pt x="152" y="327"/>
                  <a:pt x="152" y="330"/>
                </a:cubicBezTo>
                <a:cubicBezTo>
                  <a:pt x="152" y="334"/>
                  <a:pt x="151" y="337"/>
                  <a:pt x="149" y="339"/>
                </a:cubicBezTo>
                <a:close/>
                <a:moveTo>
                  <a:pt x="274" y="7"/>
                </a:moveTo>
                <a:cubicBezTo>
                  <a:pt x="263" y="12"/>
                  <a:pt x="252" y="19"/>
                  <a:pt x="243" y="28"/>
                </a:cubicBezTo>
                <a:cubicBezTo>
                  <a:pt x="243" y="28"/>
                  <a:pt x="243" y="28"/>
                  <a:pt x="243" y="28"/>
                </a:cubicBezTo>
                <a:cubicBezTo>
                  <a:pt x="72" y="199"/>
                  <a:pt x="72" y="199"/>
                  <a:pt x="72" y="199"/>
                </a:cubicBezTo>
                <a:cubicBezTo>
                  <a:pt x="70" y="202"/>
                  <a:pt x="68" y="205"/>
                  <a:pt x="68" y="209"/>
                </a:cubicBezTo>
                <a:cubicBezTo>
                  <a:pt x="68" y="212"/>
                  <a:pt x="70" y="215"/>
                  <a:pt x="72" y="218"/>
                </a:cubicBezTo>
                <a:cubicBezTo>
                  <a:pt x="189" y="334"/>
                  <a:pt x="189" y="334"/>
                  <a:pt x="189" y="334"/>
                </a:cubicBezTo>
                <a:cubicBezTo>
                  <a:pt x="191" y="337"/>
                  <a:pt x="194" y="338"/>
                  <a:pt x="198" y="338"/>
                </a:cubicBezTo>
                <a:cubicBezTo>
                  <a:pt x="201" y="338"/>
                  <a:pt x="205" y="337"/>
                  <a:pt x="207" y="334"/>
                </a:cubicBezTo>
                <a:cubicBezTo>
                  <a:pt x="378" y="163"/>
                  <a:pt x="378" y="163"/>
                  <a:pt x="378" y="163"/>
                </a:cubicBezTo>
                <a:cubicBezTo>
                  <a:pt x="378" y="163"/>
                  <a:pt x="378" y="163"/>
                  <a:pt x="378" y="163"/>
                </a:cubicBezTo>
                <a:cubicBezTo>
                  <a:pt x="387" y="154"/>
                  <a:pt x="394" y="144"/>
                  <a:pt x="399" y="132"/>
                </a:cubicBezTo>
                <a:cubicBezTo>
                  <a:pt x="404" y="121"/>
                  <a:pt x="406" y="108"/>
                  <a:pt x="406" y="95"/>
                </a:cubicBezTo>
                <a:cubicBezTo>
                  <a:pt x="406" y="69"/>
                  <a:pt x="396" y="45"/>
                  <a:pt x="378" y="28"/>
                </a:cubicBezTo>
                <a:cubicBezTo>
                  <a:pt x="361" y="11"/>
                  <a:pt x="337" y="0"/>
                  <a:pt x="311" y="0"/>
                </a:cubicBezTo>
                <a:cubicBezTo>
                  <a:pt x="298" y="0"/>
                  <a:pt x="286" y="3"/>
                  <a:pt x="274" y="7"/>
                </a:cubicBezTo>
                <a:close/>
                <a:moveTo>
                  <a:pt x="41" y="313"/>
                </a:moveTo>
                <a:cubicBezTo>
                  <a:pt x="59" y="331"/>
                  <a:pt x="59" y="331"/>
                  <a:pt x="59" y="331"/>
                </a:cubicBezTo>
                <a:cubicBezTo>
                  <a:pt x="77" y="313"/>
                  <a:pt x="77" y="313"/>
                  <a:pt x="77" y="313"/>
                </a:cubicBezTo>
                <a:cubicBezTo>
                  <a:pt x="59" y="295"/>
                  <a:pt x="59" y="295"/>
                  <a:pt x="59" y="295"/>
                </a:cubicBezTo>
                <a:cubicBezTo>
                  <a:pt x="41" y="313"/>
                  <a:pt x="41" y="313"/>
                  <a:pt x="41" y="313"/>
                </a:cubicBezTo>
                <a:close/>
                <a:moveTo>
                  <a:pt x="75" y="348"/>
                </a:moveTo>
                <a:cubicBezTo>
                  <a:pt x="93" y="366"/>
                  <a:pt x="93" y="366"/>
                  <a:pt x="93" y="366"/>
                </a:cubicBezTo>
                <a:cubicBezTo>
                  <a:pt x="111" y="348"/>
                  <a:pt x="111" y="348"/>
                  <a:pt x="111" y="348"/>
                </a:cubicBezTo>
                <a:cubicBezTo>
                  <a:pt x="93" y="330"/>
                  <a:pt x="93" y="330"/>
                  <a:pt x="93" y="330"/>
                </a:cubicBezTo>
                <a:lnTo>
                  <a:pt x="75" y="34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90" name="Freeform 27"/>
          <p:cNvSpPr>
            <a:spLocks noEditPoints="1"/>
          </p:cNvSpPr>
          <p:nvPr/>
        </p:nvSpPr>
        <p:spPr bwMode="auto">
          <a:xfrm>
            <a:off x="375833" y="3148241"/>
            <a:ext cx="342510" cy="342024"/>
          </a:xfrm>
          <a:custGeom>
            <a:avLst/>
            <a:gdLst>
              <a:gd name="T0" fmla="*/ 372 w 427"/>
              <a:gd name="T1" fmla="*/ 55 h 426"/>
              <a:gd name="T2" fmla="*/ 427 w 427"/>
              <a:gd name="T3" fmla="*/ 186 h 426"/>
              <a:gd name="T4" fmla="*/ 413 w 427"/>
              <a:gd name="T5" fmla="*/ 200 h 426"/>
              <a:gd name="T6" fmla="*/ 240 w 427"/>
              <a:gd name="T7" fmla="*/ 200 h 426"/>
              <a:gd name="T8" fmla="*/ 227 w 427"/>
              <a:gd name="T9" fmla="*/ 187 h 426"/>
              <a:gd name="T10" fmla="*/ 227 w 427"/>
              <a:gd name="T11" fmla="*/ 14 h 426"/>
              <a:gd name="T12" fmla="*/ 240 w 427"/>
              <a:gd name="T13" fmla="*/ 0 h 426"/>
              <a:gd name="T14" fmla="*/ 372 w 427"/>
              <a:gd name="T15" fmla="*/ 55 h 426"/>
              <a:gd name="T16" fmla="*/ 55 w 427"/>
              <a:gd name="T17" fmla="*/ 108 h 426"/>
              <a:gd name="T18" fmla="*/ 0 w 427"/>
              <a:gd name="T19" fmla="*/ 239 h 426"/>
              <a:gd name="T20" fmla="*/ 55 w 427"/>
              <a:gd name="T21" fmla="*/ 371 h 426"/>
              <a:gd name="T22" fmla="*/ 187 w 427"/>
              <a:gd name="T23" fmla="*/ 426 h 426"/>
              <a:gd name="T24" fmla="*/ 319 w 427"/>
              <a:gd name="T25" fmla="*/ 371 h 426"/>
              <a:gd name="T26" fmla="*/ 373 w 427"/>
              <a:gd name="T27" fmla="*/ 239 h 426"/>
              <a:gd name="T28" fmla="*/ 360 w 427"/>
              <a:gd name="T29" fmla="*/ 226 h 426"/>
              <a:gd name="T30" fmla="*/ 200 w 427"/>
              <a:gd name="T31" fmla="*/ 226 h 426"/>
              <a:gd name="T32" fmla="*/ 200 w 427"/>
              <a:gd name="T33" fmla="*/ 66 h 426"/>
              <a:gd name="T34" fmla="*/ 187 w 427"/>
              <a:gd name="T35" fmla="*/ 53 h 426"/>
              <a:gd name="T36" fmla="*/ 55 w 427"/>
              <a:gd name="T37" fmla="*/ 10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7" h="426">
                <a:moveTo>
                  <a:pt x="372" y="55"/>
                </a:moveTo>
                <a:cubicBezTo>
                  <a:pt x="406" y="89"/>
                  <a:pt x="427" y="135"/>
                  <a:pt x="427" y="186"/>
                </a:cubicBezTo>
                <a:cubicBezTo>
                  <a:pt x="427" y="194"/>
                  <a:pt x="421" y="200"/>
                  <a:pt x="413" y="200"/>
                </a:cubicBezTo>
                <a:cubicBezTo>
                  <a:pt x="240" y="200"/>
                  <a:pt x="240" y="200"/>
                  <a:pt x="240" y="200"/>
                </a:cubicBezTo>
                <a:cubicBezTo>
                  <a:pt x="233" y="200"/>
                  <a:pt x="227" y="194"/>
                  <a:pt x="227" y="187"/>
                </a:cubicBezTo>
                <a:cubicBezTo>
                  <a:pt x="227" y="14"/>
                  <a:pt x="227" y="14"/>
                  <a:pt x="227" y="14"/>
                </a:cubicBezTo>
                <a:cubicBezTo>
                  <a:pt x="227" y="6"/>
                  <a:pt x="233" y="0"/>
                  <a:pt x="240" y="0"/>
                </a:cubicBezTo>
                <a:cubicBezTo>
                  <a:pt x="292" y="0"/>
                  <a:pt x="338" y="21"/>
                  <a:pt x="372" y="55"/>
                </a:cubicBezTo>
                <a:close/>
                <a:moveTo>
                  <a:pt x="55" y="108"/>
                </a:moveTo>
                <a:cubicBezTo>
                  <a:pt x="21" y="141"/>
                  <a:pt x="0" y="188"/>
                  <a:pt x="0" y="239"/>
                </a:cubicBezTo>
                <a:cubicBezTo>
                  <a:pt x="0" y="291"/>
                  <a:pt x="21" y="338"/>
                  <a:pt x="55" y="371"/>
                </a:cubicBezTo>
                <a:cubicBezTo>
                  <a:pt x="89" y="405"/>
                  <a:pt x="135" y="426"/>
                  <a:pt x="187" y="426"/>
                </a:cubicBezTo>
                <a:cubicBezTo>
                  <a:pt x="238" y="426"/>
                  <a:pt x="285" y="405"/>
                  <a:pt x="319" y="371"/>
                </a:cubicBezTo>
                <a:cubicBezTo>
                  <a:pt x="352" y="338"/>
                  <a:pt x="373" y="291"/>
                  <a:pt x="373" y="239"/>
                </a:cubicBezTo>
                <a:cubicBezTo>
                  <a:pt x="373" y="232"/>
                  <a:pt x="367" y="226"/>
                  <a:pt x="360" y="226"/>
                </a:cubicBezTo>
                <a:cubicBezTo>
                  <a:pt x="200" y="226"/>
                  <a:pt x="200" y="226"/>
                  <a:pt x="200" y="226"/>
                </a:cubicBezTo>
                <a:cubicBezTo>
                  <a:pt x="200" y="66"/>
                  <a:pt x="200" y="66"/>
                  <a:pt x="200" y="66"/>
                </a:cubicBezTo>
                <a:cubicBezTo>
                  <a:pt x="200" y="59"/>
                  <a:pt x="194" y="53"/>
                  <a:pt x="187" y="53"/>
                </a:cubicBezTo>
                <a:cubicBezTo>
                  <a:pt x="135" y="53"/>
                  <a:pt x="89" y="74"/>
                  <a:pt x="55" y="10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91" name="Freeform 23"/>
          <p:cNvSpPr>
            <a:spLocks noEditPoints="1"/>
          </p:cNvSpPr>
          <p:nvPr/>
        </p:nvSpPr>
        <p:spPr bwMode="auto">
          <a:xfrm>
            <a:off x="350383" y="5861960"/>
            <a:ext cx="393410" cy="393410"/>
          </a:xfrm>
          <a:custGeom>
            <a:avLst/>
            <a:gdLst>
              <a:gd name="T0" fmla="*/ 0 w 432"/>
              <a:gd name="T1" fmla="*/ 216 h 432"/>
              <a:gd name="T2" fmla="*/ 432 w 432"/>
              <a:gd name="T3" fmla="*/ 216 h 432"/>
              <a:gd name="T4" fmla="*/ 371 w 432"/>
              <a:gd name="T5" fmla="*/ 297 h 432"/>
              <a:gd name="T6" fmla="*/ 310 w 432"/>
              <a:gd name="T7" fmla="*/ 364 h 432"/>
              <a:gd name="T8" fmla="*/ 371 w 432"/>
              <a:gd name="T9" fmla="*/ 297 h 432"/>
              <a:gd name="T10" fmla="*/ 274 w 432"/>
              <a:gd name="T11" fmla="*/ 345 h 432"/>
              <a:gd name="T12" fmla="*/ 236 w 432"/>
              <a:gd name="T13" fmla="*/ 297 h 432"/>
              <a:gd name="T14" fmla="*/ 196 w 432"/>
              <a:gd name="T15" fmla="*/ 297 h 432"/>
              <a:gd name="T16" fmla="*/ 157 w 432"/>
              <a:gd name="T17" fmla="*/ 345 h 432"/>
              <a:gd name="T18" fmla="*/ 196 w 432"/>
              <a:gd name="T19" fmla="*/ 297 h 432"/>
              <a:gd name="T20" fmla="*/ 122 w 432"/>
              <a:gd name="T21" fmla="*/ 364 h 432"/>
              <a:gd name="T22" fmla="*/ 60 w 432"/>
              <a:gd name="T23" fmla="*/ 297 h 432"/>
              <a:gd name="T24" fmla="*/ 45 w 432"/>
              <a:gd name="T25" fmla="*/ 257 h 432"/>
              <a:gd name="T26" fmla="*/ 45 w 432"/>
              <a:gd name="T27" fmla="*/ 176 h 432"/>
              <a:gd name="T28" fmla="*/ 88 w 432"/>
              <a:gd name="T29" fmla="*/ 216 h 432"/>
              <a:gd name="T30" fmla="*/ 45 w 432"/>
              <a:gd name="T31" fmla="*/ 257 h 432"/>
              <a:gd name="T32" fmla="*/ 128 w 432"/>
              <a:gd name="T33" fmla="*/ 216 h 432"/>
              <a:gd name="T34" fmla="*/ 196 w 432"/>
              <a:gd name="T35" fmla="*/ 176 h 432"/>
              <a:gd name="T36" fmla="*/ 131 w 432"/>
              <a:gd name="T37" fmla="*/ 257 h 432"/>
              <a:gd name="T38" fmla="*/ 236 w 432"/>
              <a:gd name="T39" fmla="*/ 176 h 432"/>
              <a:gd name="T40" fmla="*/ 303 w 432"/>
              <a:gd name="T41" fmla="*/ 216 h 432"/>
              <a:gd name="T42" fmla="*/ 236 w 432"/>
              <a:gd name="T43" fmla="*/ 257 h 432"/>
              <a:gd name="T44" fmla="*/ 344 w 432"/>
              <a:gd name="T45" fmla="*/ 216 h 432"/>
              <a:gd name="T46" fmla="*/ 386 w 432"/>
              <a:gd name="T47" fmla="*/ 176 h 432"/>
              <a:gd name="T48" fmla="*/ 386 w 432"/>
              <a:gd name="T49" fmla="*/ 257 h 432"/>
              <a:gd name="T50" fmla="*/ 60 w 432"/>
              <a:gd name="T51" fmla="*/ 135 h 432"/>
              <a:gd name="T52" fmla="*/ 122 w 432"/>
              <a:gd name="T53" fmla="*/ 68 h 432"/>
              <a:gd name="T54" fmla="*/ 60 w 432"/>
              <a:gd name="T55" fmla="*/ 135 h 432"/>
              <a:gd name="T56" fmla="*/ 157 w 432"/>
              <a:gd name="T57" fmla="*/ 88 h 432"/>
              <a:gd name="T58" fmla="*/ 196 w 432"/>
              <a:gd name="T59" fmla="*/ 135 h 432"/>
              <a:gd name="T60" fmla="*/ 236 w 432"/>
              <a:gd name="T61" fmla="*/ 135 h 432"/>
              <a:gd name="T62" fmla="*/ 274 w 432"/>
              <a:gd name="T63" fmla="*/ 88 h 432"/>
              <a:gd name="T64" fmla="*/ 236 w 432"/>
              <a:gd name="T65" fmla="*/ 135 h 432"/>
              <a:gd name="T66" fmla="*/ 310 w 432"/>
              <a:gd name="T67" fmla="*/ 68 h 432"/>
              <a:gd name="T68" fmla="*/ 371 w 432"/>
              <a:gd name="T69" fmla="*/ 135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2" h="432">
                <a:moveTo>
                  <a:pt x="216" y="0"/>
                </a:moveTo>
                <a:cubicBezTo>
                  <a:pt x="97" y="0"/>
                  <a:pt x="0" y="97"/>
                  <a:pt x="0" y="216"/>
                </a:cubicBezTo>
                <a:cubicBezTo>
                  <a:pt x="0" y="335"/>
                  <a:pt x="97" y="432"/>
                  <a:pt x="216" y="432"/>
                </a:cubicBezTo>
                <a:cubicBezTo>
                  <a:pt x="335" y="432"/>
                  <a:pt x="432" y="335"/>
                  <a:pt x="432" y="216"/>
                </a:cubicBezTo>
                <a:cubicBezTo>
                  <a:pt x="432" y="97"/>
                  <a:pt x="335" y="0"/>
                  <a:pt x="216" y="0"/>
                </a:cubicBezTo>
                <a:close/>
                <a:moveTo>
                  <a:pt x="371" y="297"/>
                </a:moveTo>
                <a:cubicBezTo>
                  <a:pt x="357" y="324"/>
                  <a:pt x="336" y="348"/>
                  <a:pt x="310" y="364"/>
                </a:cubicBezTo>
                <a:cubicBezTo>
                  <a:pt x="310" y="364"/>
                  <a:pt x="310" y="364"/>
                  <a:pt x="310" y="364"/>
                </a:cubicBezTo>
                <a:cubicBezTo>
                  <a:pt x="320" y="345"/>
                  <a:pt x="329" y="322"/>
                  <a:pt x="335" y="297"/>
                </a:cubicBezTo>
                <a:cubicBezTo>
                  <a:pt x="371" y="297"/>
                  <a:pt x="371" y="297"/>
                  <a:pt x="371" y="297"/>
                </a:cubicBezTo>
                <a:close/>
                <a:moveTo>
                  <a:pt x="293" y="297"/>
                </a:moveTo>
                <a:cubicBezTo>
                  <a:pt x="288" y="315"/>
                  <a:pt x="282" y="331"/>
                  <a:pt x="274" y="345"/>
                </a:cubicBezTo>
                <a:cubicBezTo>
                  <a:pt x="263" y="364"/>
                  <a:pt x="250" y="379"/>
                  <a:pt x="236" y="386"/>
                </a:cubicBezTo>
                <a:cubicBezTo>
                  <a:pt x="236" y="297"/>
                  <a:pt x="236" y="297"/>
                  <a:pt x="236" y="297"/>
                </a:cubicBezTo>
                <a:cubicBezTo>
                  <a:pt x="293" y="297"/>
                  <a:pt x="293" y="297"/>
                  <a:pt x="293" y="297"/>
                </a:cubicBezTo>
                <a:close/>
                <a:moveTo>
                  <a:pt x="196" y="297"/>
                </a:moveTo>
                <a:cubicBezTo>
                  <a:pt x="196" y="386"/>
                  <a:pt x="196" y="386"/>
                  <a:pt x="196" y="386"/>
                </a:cubicBezTo>
                <a:cubicBezTo>
                  <a:pt x="181" y="379"/>
                  <a:pt x="168" y="364"/>
                  <a:pt x="157" y="345"/>
                </a:cubicBezTo>
                <a:cubicBezTo>
                  <a:pt x="150" y="331"/>
                  <a:pt x="143" y="315"/>
                  <a:pt x="138" y="297"/>
                </a:cubicBezTo>
                <a:cubicBezTo>
                  <a:pt x="196" y="297"/>
                  <a:pt x="196" y="297"/>
                  <a:pt x="196" y="297"/>
                </a:cubicBezTo>
                <a:close/>
                <a:moveTo>
                  <a:pt x="97" y="297"/>
                </a:moveTo>
                <a:cubicBezTo>
                  <a:pt x="103" y="322"/>
                  <a:pt x="111" y="345"/>
                  <a:pt x="122" y="364"/>
                </a:cubicBezTo>
                <a:cubicBezTo>
                  <a:pt x="122" y="364"/>
                  <a:pt x="122" y="364"/>
                  <a:pt x="122" y="364"/>
                </a:cubicBezTo>
                <a:cubicBezTo>
                  <a:pt x="96" y="348"/>
                  <a:pt x="75" y="324"/>
                  <a:pt x="60" y="297"/>
                </a:cubicBezTo>
                <a:cubicBezTo>
                  <a:pt x="97" y="297"/>
                  <a:pt x="97" y="297"/>
                  <a:pt x="97" y="297"/>
                </a:cubicBezTo>
                <a:close/>
                <a:moveTo>
                  <a:pt x="45" y="257"/>
                </a:moveTo>
                <a:cubicBezTo>
                  <a:pt x="42" y="244"/>
                  <a:pt x="41" y="230"/>
                  <a:pt x="41" y="216"/>
                </a:cubicBezTo>
                <a:cubicBezTo>
                  <a:pt x="41" y="202"/>
                  <a:pt x="42" y="189"/>
                  <a:pt x="45" y="176"/>
                </a:cubicBezTo>
                <a:cubicBezTo>
                  <a:pt x="90" y="176"/>
                  <a:pt x="90" y="176"/>
                  <a:pt x="90" y="176"/>
                </a:cubicBezTo>
                <a:cubicBezTo>
                  <a:pt x="88" y="189"/>
                  <a:pt x="88" y="202"/>
                  <a:pt x="88" y="216"/>
                </a:cubicBezTo>
                <a:cubicBezTo>
                  <a:pt x="88" y="230"/>
                  <a:pt x="88" y="243"/>
                  <a:pt x="90" y="257"/>
                </a:cubicBezTo>
                <a:cubicBezTo>
                  <a:pt x="45" y="257"/>
                  <a:pt x="45" y="257"/>
                  <a:pt x="45" y="257"/>
                </a:cubicBezTo>
                <a:close/>
                <a:moveTo>
                  <a:pt x="131" y="257"/>
                </a:moveTo>
                <a:cubicBezTo>
                  <a:pt x="129" y="244"/>
                  <a:pt x="128" y="230"/>
                  <a:pt x="128" y="216"/>
                </a:cubicBezTo>
                <a:cubicBezTo>
                  <a:pt x="128" y="202"/>
                  <a:pt x="129" y="189"/>
                  <a:pt x="131" y="176"/>
                </a:cubicBezTo>
                <a:cubicBezTo>
                  <a:pt x="196" y="176"/>
                  <a:pt x="196" y="176"/>
                  <a:pt x="196" y="176"/>
                </a:cubicBezTo>
                <a:cubicBezTo>
                  <a:pt x="196" y="257"/>
                  <a:pt x="196" y="257"/>
                  <a:pt x="196" y="257"/>
                </a:cubicBezTo>
                <a:cubicBezTo>
                  <a:pt x="131" y="257"/>
                  <a:pt x="131" y="257"/>
                  <a:pt x="131" y="257"/>
                </a:cubicBezTo>
                <a:close/>
                <a:moveTo>
                  <a:pt x="236" y="257"/>
                </a:moveTo>
                <a:cubicBezTo>
                  <a:pt x="236" y="176"/>
                  <a:pt x="236" y="176"/>
                  <a:pt x="236" y="176"/>
                </a:cubicBezTo>
                <a:cubicBezTo>
                  <a:pt x="301" y="176"/>
                  <a:pt x="301" y="176"/>
                  <a:pt x="301" y="176"/>
                </a:cubicBezTo>
                <a:cubicBezTo>
                  <a:pt x="303" y="189"/>
                  <a:pt x="303" y="202"/>
                  <a:pt x="303" y="216"/>
                </a:cubicBezTo>
                <a:cubicBezTo>
                  <a:pt x="303" y="230"/>
                  <a:pt x="303" y="244"/>
                  <a:pt x="301" y="257"/>
                </a:cubicBezTo>
                <a:cubicBezTo>
                  <a:pt x="236" y="257"/>
                  <a:pt x="236" y="257"/>
                  <a:pt x="236" y="257"/>
                </a:cubicBezTo>
                <a:close/>
                <a:moveTo>
                  <a:pt x="342" y="257"/>
                </a:moveTo>
                <a:cubicBezTo>
                  <a:pt x="343" y="243"/>
                  <a:pt x="344" y="230"/>
                  <a:pt x="344" y="216"/>
                </a:cubicBezTo>
                <a:cubicBezTo>
                  <a:pt x="344" y="202"/>
                  <a:pt x="343" y="189"/>
                  <a:pt x="342" y="176"/>
                </a:cubicBezTo>
                <a:cubicBezTo>
                  <a:pt x="386" y="176"/>
                  <a:pt x="386" y="176"/>
                  <a:pt x="386" y="176"/>
                </a:cubicBezTo>
                <a:cubicBezTo>
                  <a:pt x="390" y="189"/>
                  <a:pt x="391" y="202"/>
                  <a:pt x="391" y="216"/>
                </a:cubicBezTo>
                <a:cubicBezTo>
                  <a:pt x="391" y="230"/>
                  <a:pt x="390" y="244"/>
                  <a:pt x="386" y="257"/>
                </a:cubicBezTo>
                <a:cubicBezTo>
                  <a:pt x="342" y="257"/>
                  <a:pt x="342" y="257"/>
                  <a:pt x="342" y="257"/>
                </a:cubicBezTo>
                <a:close/>
                <a:moveTo>
                  <a:pt x="60" y="135"/>
                </a:moveTo>
                <a:cubicBezTo>
                  <a:pt x="75" y="108"/>
                  <a:pt x="96" y="85"/>
                  <a:pt x="122" y="68"/>
                </a:cubicBezTo>
                <a:cubicBezTo>
                  <a:pt x="122" y="68"/>
                  <a:pt x="122" y="68"/>
                  <a:pt x="122" y="68"/>
                </a:cubicBezTo>
                <a:cubicBezTo>
                  <a:pt x="111" y="87"/>
                  <a:pt x="103" y="110"/>
                  <a:pt x="97" y="135"/>
                </a:cubicBezTo>
                <a:cubicBezTo>
                  <a:pt x="60" y="135"/>
                  <a:pt x="60" y="135"/>
                  <a:pt x="60" y="135"/>
                </a:cubicBezTo>
                <a:close/>
                <a:moveTo>
                  <a:pt x="138" y="135"/>
                </a:moveTo>
                <a:cubicBezTo>
                  <a:pt x="143" y="117"/>
                  <a:pt x="150" y="101"/>
                  <a:pt x="157" y="88"/>
                </a:cubicBezTo>
                <a:cubicBezTo>
                  <a:pt x="168" y="68"/>
                  <a:pt x="181" y="53"/>
                  <a:pt x="196" y="46"/>
                </a:cubicBezTo>
                <a:cubicBezTo>
                  <a:pt x="196" y="135"/>
                  <a:pt x="196" y="135"/>
                  <a:pt x="196" y="135"/>
                </a:cubicBezTo>
                <a:cubicBezTo>
                  <a:pt x="138" y="135"/>
                  <a:pt x="138" y="135"/>
                  <a:pt x="138" y="135"/>
                </a:cubicBezTo>
                <a:close/>
                <a:moveTo>
                  <a:pt x="236" y="135"/>
                </a:moveTo>
                <a:cubicBezTo>
                  <a:pt x="236" y="46"/>
                  <a:pt x="236" y="46"/>
                  <a:pt x="236" y="46"/>
                </a:cubicBezTo>
                <a:cubicBezTo>
                  <a:pt x="250" y="53"/>
                  <a:pt x="263" y="68"/>
                  <a:pt x="274" y="88"/>
                </a:cubicBezTo>
                <a:cubicBezTo>
                  <a:pt x="282" y="101"/>
                  <a:pt x="288" y="117"/>
                  <a:pt x="293" y="135"/>
                </a:cubicBezTo>
                <a:cubicBezTo>
                  <a:pt x="236" y="135"/>
                  <a:pt x="236" y="135"/>
                  <a:pt x="236" y="135"/>
                </a:cubicBezTo>
                <a:close/>
                <a:moveTo>
                  <a:pt x="335" y="135"/>
                </a:moveTo>
                <a:cubicBezTo>
                  <a:pt x="329" y="110"/>
                  <a:pt x="320" y="87"/>
                  <a:pt x="310" y="68"/>
                </a:cubicBezTo>
                <a:cubicBezTo>
                  <a:pt x="310" y="68"/>
                  <a:pt x="310" y="68"/>
                  <a:pt x="310" y="68"/>
                </a:cubicBezTo>
                <a:cubicBezTo>
                  <a:pt x="336" y="85"/>
                  <a:pt x="357" y="108"/>
                  <a:pt x="371" y="135"/>
                </a:cubicBezTo>
                <a:lnTo>
                  <a:pt x="335" y="1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92" name="Freeform 6"/>
          <p:cNvSpPr>
            <a:spLocks noEditPoints="1"/>
          </p:cNvSpPr>
          <p:nvPr/>
        </p:nvSpPr>
        <p:spPr bwMode="auto">
          <a:xfrm>
            <a:off x="383695" y="4014394"/>
            <a:ext cx="326786" cy="325979"/>
          </a:xfrm>
          <a:custGeom>
            <a:avLst/>
            <a:gdLst>
              <a:gd name="T0" fmla="*/ 457 w 457"/>
              <a:gd name="T1" fmla="*/ 28 h 456"/>
              <a:gd name="T2" fmla="*/ 457 w 457"/>
              <a:gd name="T3" fmla="*/ 200 h 456"/>
              <a:gd name="T4" fmla="*/ 457 w 457"/>
              <a:gd name="T5" fmla="*/ 200 h 456"/>
              <a:gd name="T6" fmla="*/ 448 w 457"/>
              <a:gd name="T7" fmla="*/ 220 h 456"/>
              <a:gd name="T8" fmla="*/ 220 w 457"/>
              <a:gd name="T9" fmla="*/ 448 h 456"/>
              <a:gd name="T10" fmla="*/ 200 w 457"/>
              <a:gd name="T11" fmla="*/ 456 h 456"/>
              <a:gd name="T12" fmla="*/ 180 w 457"/>
              <a:gd name="T13" fmla="*/ 448 h 456"/>
              <a:gd name="T14" fmla="*/ 9 w 457"/>
              <a:gd name="T15" fmla="*/ 277 h 456"/>
              <a:gd name="T16" fmla="*/ 0 w 457"/>
              <a:gd name="T17" fmla="*/ 257 h 456"/>
              <a:gd name="T18" fmla="*/ 9 w 457"/>
              <a:gd name="T19" fmla="*/ 237 h 456"/>
              <a:gd name="T20" fmla="*/ 237 w 457"/>
              <a:gd name="T21" fmla="*/ 8 h 456"/>
              <a:gd name="T22" fmla="*/ 257 w 457"/>
              <a:gd name="T23" fmla="*/ 0 h 456"/>
              <a:gd name="T24" fmla="*/ 428 w 457"/>
              <a:gd name="T25" fmla="*/ 0 h 456"/>
              <a:gd name="T26" fmla="*/ 457 w 457"/>
              <a:gd name="T27" fmla="*/ 28 h 456"/>
              <a:gd name="T28" fmla="*/ 385 w 457"/>
              <a:gd name="T29" fmla="*/ 100 h 456"/>
              <a:gd name="T30" fmla="*/ 414 w 457"/>
              <a:gd name="T31" fmla="*/ 71 h 456"/>
              <a:gd name="T32" fmla="*/ 385 w 457"/>
              <a:gd name="T33" fmla="*/ 43 h 456"/>
              <a:gd name="T34" fmla="*/ 357 w 457"/>
              <a:gd name="T35" fmla="*/ 71 h 456"/>
              <a:gd name="T36" fmla="*/ 385 w 457"/>
              <a:gd name="T37" fmla="*/ 10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7" h="456">
                <a:moveTo>
                  <a:pt x="457" y="28"/>
                </a:moveTo>
                <a:cubicBezTo>
                  <a:pt x="457" y="200"/>
                  <a:pt x="457" y="200"/>
                  <a:pt x="457" y="200"/>
                </a:cubicBezTo>
                <a:cubicBezTo>
                  <a:pt x="457" y="200"/>
                  <a:pt x="457" y="200"/>
                  <a:pt x="457" y="200"/>
                </a:cubicBezTo>
                <a:cubicBezTo>
                  <a:pt x="457" y="207"/>
                  <a:pt x="454" y="214"/>
                  <a:pt x="448" y="220"/>
                </a:cubicBezTo>
                <a:cubicBezTo>
                  <a:pt x="220" y="448"/>
                  <a:pt x="220" y="448"/>
                  <a:pt x="220" y="448"/>
                </a:cubicBezTo>
                <a:cubicBezTo>
                  <a:pt x="215" y="454"/>
                  <a:pt x="207" y="456"/>
                  <a:pt x="200" y="456"/>
                </a:cubicBezTo>
                <a:cubicBezTo>
                  <a:pt x="193" y="456"/>
                  <a:pt x="185" y="454"/>
                  <a:pt x="180" y="448"/>
                </a:cubicBezTo>
                <a:cubicBezTo>
                  <a:pt x="9" y="277"/>
                  <a:pt x="9" y="277"/>
                  <a:pt x="9" y="277"/>
                </a:cubicBezTo>
                <a:cubicBezTo>
                  <a:pt x="3" y="271"/>
                  <a:pt x="0" y="264"/>
                  <a:pt x="0" y="257"/>
                </a:cubicBezTo>
                <a:cubicBezTo>
                  <a:pt x="0" y="249"/>
                  <a:pt x="3" y="242"/>
                  <a:pt x="9" y="237"/>
                </a:cubicBezTo>
                <a:cubicBezTo>
                  <a:pt x="237" y="8"/>
                  <a:pt x="237" y="8"/>
                  <a:pt x="237" y="8"/>
                </a:cubicBezTo>
                <a:cubicBezTo>
                  <a:pt x="242" y="3"/>
                  <a:pt x="249" y="0"/>
                  <a:pt x="257" y="0"/>
                </a:cubicBezTo>
                <a:cubicBezTo>
                  <a:pt x="428" y="0"/>
                  <a:pt x="428" y="0"/>
                  <a:pt x="428" y="0"/>
                </a:cubicBezTo>
                <a:cubicBezTo>
                  <a:pt x="444" y="0"/>
                  <a:pt x="457" y="13"/>
                  <a:pt x="457" y="28"/>
                </a:cubicBezTo>
                <a:close/>
                <a:moveTo>
                  <a:pt x="385" y="100"/>
                </a:moveTo>
                <a:cubicBezTo>
                  <a:pt x="401" y="100"/>
                  <a:pt x="414" y="87"/>
                  <a:pt x="414" y="71"/>
                </a:cubicBezTo>
                <a:cubicBezTo>
                  <a:pt x="414" y="55"/>
                  <a:pt x="401" y="43"/>
                  <a:pt x="385" y="43"/>
                </a:cubicBezTo>
                <a:cubicBezTo>
                  <a:pt x="370" y="43"/>
                  <a:pt x="357" y="55"/>
                  <a:pt x="357" y="71"/>
                </a:cubicBezTo>
                <a:cubicBezTo>
                  <a:pt x="357" y="87"/>
                  <a:pt x="370" y="100"/>
                  <a:pt x="385" y="10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3F4040"/>
              </a:solidFill>
            </a:endParaRPr>
          </a:p>
        </p:txBody>
      </p:sp>
      <p:sp>
        <p:nvSpPr>
          <p:cNvPr id="93" name="Title 92"/>
          <p:cNvSpPr>
            <a:spLocks noGrp="1"/>
          </p:cNvSpPr>
          <p:nvPr>
            <p:ph type="title"/>
          </p:nvPr>
        </p:nvSpPr>
        <p:spPr/>
        <p:txBody>
          <a:bodyPr/>
          <a:lstStyle/>
          <a:p>
            <a:r>
              <a:rPr lang="en-US" dirty="0"/>
              <a:t>Graphic Assets to Copy and Paste </a:t>
            </a:r>
            <a:br>
              <a:rPr lang="en-US" dirty="0"/>
            </a:br>
            <a:r>
              <a:rPr lang="en-US" dirty="0"/>
              <a:t>Icon Library, Fill Color Can be Changed As Needed</a:t>
            </a:r>
          </a:p>
        </p:txBody>
      </p:sp>
    </p:spTree>
    <p:extLst>
      <p:ext uri="{BB962C8B-B14F-4D97-AF65-F5344CB8AC3E}">
        <p14:creationId xmlns:p14="http://schemas.microsoft.com/office/powerpoint/2010/main" val="2701233765"/>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bwMode="auto">
          <a:xfrm>
            <a:off x="406015" y="3657600"/>
            <a:ext cx="8756267"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grpSp>
        <p:nvGrpSpPr>
          <p:cNvPr id="18" name="Group 17"/>
          <p:cNvGrpSpPr/>
          <p:nvPr/>
        </p:nvGrpSpPr>
        <p:grpSpPr>
          <a:xfrm flipH="1">
            <a:off x="406015" y="4589422"/>
            <a:ext cx="3455598" cy="458346"/>
            <a:chOff x="4789713" y="1156893"/>
            <a:chExt cx="3966554" cy="458346"/>
          </a:xfrm>
          <a:solidFill>
            <a:schemeClr val="accent1"/>
          </a:solidFill>
        </p:grpSpPr>
        <p:sp>
          <p:nvSpPr>
            <p:cNvPr id="19" name="Parallelogram 18"/>
            <p:cNvSpPr/>
            <p:nvPr/>
          </p:nvSpPr>
          <p:spPr bwMode="auto">
            <a:xfrm flipH="1">
              <a:off x="4789713"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20" name="Rectangle 19"/>
            <p:cNvSpPr/>
            <p:nvPr/>
          </p:nvSpPr>
          <p:spPr bwMode="auto">
            <a:xfrm>
              <a:off x="5822830" y="1156893"/>
              <a:ext cx="293343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21" name="TextBox 20"/>
          <p:cNvSpPr txBox="1"/>
          <p:nvPr/>
        </p:nvSpPr>
        <p:spPr bwMode="white">
          <a:xfrm>
            <a:off x="406015" y="4635104"/>
            <a:ext cx="3170651" cy="363048"/>
          </a:xfrm>
          <a:prstGeom prst="rect">
            <a:avLst/>
          </a:prstGeom>
          <a:noFill/>
          <a:ln w="9525">
            <a:noFill/>
            <a:miter lim="800000"/>
            <a:headEnd/>
            <a:tailEnd/>
          </a:ln>
        </p:spPr>
        <p:txBody>
          <a:bodyPr wrap="square" lIns="182880" rtlCol="0">
            <a:spAutoFit/>
          </a:bodyPr>
          <a:lstStyle/>
          <a:p>
            <a:pPr eaLnBrk="0" hangingPunct="0">
              <a:lnSpc>
                <a:spcPct val="105000"/>
              </a:lnSpc>
            </a:pPr>
            <a:r>
              <a:rPr lang="en-US" b="1" dirty="0" smtClean="0">
                <a:solidFill>
                  <a:srgbClr val="FFFFFF"/>
                </a:solidFill>
              </a:rPr>
              <a:t>Two Column Blue </a:t>
            </a:r>
            <a:r>
              <a:rPr lang="en-US" b="1" dirty="0">
                <a:solidFill>
                  <a:srgbClr val="FFFFFF"/>
                </a:solidFill>
              </a:rPr>
              <a:t>Angle</a:t>
            </a:r>
          </a:p>
        </p:txBody>
      </p:sp>
      <p:sp>
        <p:nvSpPr>
          <p:cNvPr id="2" name="Title 1"/>
          <p:cNvSpPr>
            <a:spLocks noGrp="1"/>
          </p:cNvSpPr>
          <p:nvPr>
            <p:ph type="title"/>
          </p:nvPr>
        </p:nvSpPr>
        <p:spPr/>
        <p:txBody>
          <a:bodyPr/>
          <a:lstStyle/>
          <a:p>
            <a:r>
              <a:rPr lang="en-US" dirty="0" smtClean="0"/>
              <a:t>Angle Heading or Call Out Graphic</a:t>
            </a:r>
            <a:endParaRPr lang="en-US" dirty="0"/>
          </a:p>
        </p:txBody>
      </p:sp>
      <p:grpSp>
        <p:nvGrpSpPr>
          <p:cNvPr id="4" name="Group 3"/>
          <p:cNvGrpSpPr/>
          <p:nvPr/>
        </p:nvGrpSpPr>
        <p:grpSpPr>
          <a:xfrm flipH="1">
            <a:off x="0" y="1424824"/>
            <a:ext cx="5555867" cy="458346"/>
            <a:chOff x="4789713" y="1156893"/>
            <a:chExt cx="3966554" cy="458346"/>
          </a:xfrm>
          <a:solidFill>
            <a:schemeClr val="accent2"/>
          </a:solidFill>
        </p:grpSpPr>
        <p:sp>
          <p:nvSpPr>
            <p:cNvPr id="5" name="Parallelogram 4"/>
            <p:cNvSpPr/>
            <p:nvPr/>
          </p:nvSpPr>
          <p:spPr bwMode="auto">
            <a:xfrm flipH="1">
              <a:off x="4789713"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6" name="Rectangle 5"/>
            <p:cNvSpPr/>
            <p:nvPr/>
          </p:nvSpPr>
          <p:spPr bwMode="auto">
            <a:xfrm>
              <a:off x="5822830" y="1156893"/>
              <a:ext cx="293343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8" name="TextBox 7"/>
          <p:cNvSpPr txBox="1"/>
          <p:nvPr/>
        </p:nvSpPr>
        <p:spPr bwMode="white">
          <a:xfrm>
            <a:off x="0" y="1470506"/>
            <a:ext cx="5273040" cy="383182"/>
          </a:xfrm>
          <a:prstGeom prst="rect">
            <a:avLst/>
          </a:prstGeom>
          <a:noFill/>
          <a:ln w="9525">
            <a:noFill/>
            <a:miter lim="800000"/>
            <a:headEnd/>
            <a:tailEnd/>
          </a:ln>
        </p:spPr>
        <p:txBody>
          <a:bodyPr wrap="square" lIns="457200" rtlCol="0">
            <a:spAutoFit/>
          </a:bodyPr>
          <a:lstStyle>
            <a:defPPr>
              <a:defRPr lang="en-US"/>
            </a:defPPr>
            <a:lvl1pPr eaLnBrk="0" hangingPunct="0">
              <a:lnSpc>
                <a:spcPct val="105000"/>
              </a:lnSpc>
              <a:defRPr b="1">
                <a:solidFill>
                  <a:srgbClr val="FFFFFF"/>
                </a:solidFill>
              </a:defRPr>
            </a:lvl1pPr>
          </a:lstStyle>
          <a:p>
            <a:r>
              <a:rPr lang="en-US" dirty="0"/>
              <a:t>One Column Left Side Green Angle </a:t>
            </a:r>
          </a:p>
        </p:txBody>
      </p:sp>
      <p:grpSp>
        <p:nvGrpSpPr>
          <p:cNvPr id="11" name="Group 10"/>
          <p:cNvGrpSpPr/>
          <p:nvPr/>
        </p:nvGrpSpPr>
        <p:grpSpPr>
          <a:xfrm flipH="1">
            <a:off x="0" y="2100283"/>
            <a:ext cx="5555867" cy="458346"/>
            <a:chOff x="4789713" y="1156893"/>
            <a:chExt cx="3966554" cy="458346"/>
          </a:xfrm>
          <a:solidFill>
            <a:schemeClr val="accent1"/>
          </a:solidFill>
        </p:grpSpPr>
        <p:sp>
          <p:nvSpPr>
            <p:cNvPr id="12" name="Parallelogram 11"/>
            <p:cNvSpPr/>
            <p:nvPr/>
          </p:nvSpPr>
          <p:spPr bwMode="auto">
            <a:xfrm flipH="1">
              <a:off x="4789713"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13" name="Rectangle 12"/>
            <p:cNvSpPr/>
            <p:nvPr/>
          </p:nvSpPr>
          <p:spPr bwMode="auto">
            <a:xfrm>
              <a:off x="5822830" y="1156893"/>
              <a:ext cx="293343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15" name="TextBox 14"/>
          <p:cNvSpPr txBox="1"/>
          <p:nvPr/>
        </p:nvSpPr>
        <p:spPr bwMode="white">
          <a:xfrm>
            <a:off x="0" y="2145965"/>
            <a:ext cx="5090160" cy="383182"/>
          </a:xfrm>
          <a:prstGeom prst="rect">
            <a:avLst/>
          </a:prstGeom>
          <a:noFill/>
          <a:ln w="9525">
            <a:noFill/>
            <a:miter lim="800000"/>
            <a:headEnd/>
            <a:tailEnd/>
          </a:ln>
        </p:spPr>
        <p:txBody>
          <a:bodyPr wrap="square" lIns="457200" rtlCol="0">
            <a:spAutoFit/>
          </a:bodyPr>
          <a:lstStyle/>
          <a:p>
            <a:pPr eaLnBrk="0" hangingPunct="0">
              <a:lnSpc>
                <a:spcPct val="105000"/>
              </a:lnSpc>
            </a:pPr>
            <a:r>
              <a:rPr lang="en-US" b="1" dirty="0">
                <a:solidFill>
                  <a:srgbClr val="FFFFFF"/>
                </a:solidFill>
              </a:rPr>
              <a:t>One Column Left Side Blue Angle </a:t>
            </a:r>
          </a:p>
        </p:txBody>
      </p:sp>
      <p:cxnSp>
        <p:nvCxnSpPr>
          <p:cNvPr id="17" name="Straight Connector 16"/>
          <p:cNvCxnSpPr/>
          <p:nvPr/>
        </p:nvCxnSpPr>
        <p:spPr bwMode="auto">
          <a:xfrm>
            <a:off x="406015" y="4604662"/>
            <a:ext cx="4023360"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grpSp>
        <p:nvGrpSpPr>
          <p:cNvPr id="28" name="Group 27"/>
          <p:cNvGrpSpPr/>
          <p:nvPr/>
        </p:nvGrpSpPr>
        <p:grpSpPr>
          <a:xfrm flipH="1">
            <a:off x="406015" y="5215648"/>
            <a:ext cx="3455598" cy="458346"/>
            <a:chOff x="4789713" y="1156893"/>
            <a:chExt cx="3966554" cy="458346"/>
          </a:xfrm>
          <a:solidFill>
            <a:schemeClr val="accent2"/>
          </a:solidFill>
        </p:grpSpPr>
        <p:sp>
          <p:nvSpPr>
            <p:cNvPr id="29" name="Parallelogram 28"/>
            <p:cNvSpPr/>
            <p:nvPr/>
          </p:nvSpPr>
          <p:spPr bwMode="auto">
            <a:xfrm flipH="1">
              <a:off x="4789713"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30" name="Rectangle 29"/>
            <p:cNvSpPr/>
            <p:nvPr/>
          </p:nvSpPr>
          <p:spPr bwMode="auto">
            <a:xfrm>
              <a:off x="5822830" y="1156893"/>
              <a:ext cx="293343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31" name="TextBox 30"/>
          <p:cNvSpPr txBox="1"/>
          <p:nvPr/>
        </p:nvSpPr>
        <p:spPr bwMode="white">
          <a:xfrm>
            <a:off x="406015" y="5261330"/>
            <a:ext cx="3170651" cy="363048"/>
          </a:xfrm>
          <a:prstGeom prst="rect">
            <a:avLst/>
          </a:prstGeom>
          <a:noFill/>
          <a:ln w="9525">
            <a:noFill/>
            <a:miter lim="800000"/>
            <a:headEnd/>
            <a:tailEnd/>
          </a:ln>
        </p:spPr>
        <p:txBody>
          <a:bodyPr wrap="square" lIns="182880" rtlCol="0">
            <a:spAutoFit/>
          </a:bodyPr>
          <a:lstStyle/>
          <a:p>
            <a:pPr eaLnBrk="0" hangingPunct="0">
              <a:lnSpc>
                <a:spcPct val="105000"/>
              </a:lnSpc>
            </a:pPr>
            <a:r>
              <a:rPr lang="en-US" b="1" dirty="0" smtClean="0">
                <a:solidFill>
                  <a:srgbClr val="FFFFFF"/>
                </a:solidFill>
              </a:rPr>
              <a:t>Two Column Green </a:t>
            </a:r>
            <a:r>
              <a:rPr lang="en-US" b="1" dirty="0">
                <a:solidFill>
                  <a:srgbClr val="FFFFFF"/>
                </a:solidFill>
              </a:rPr>
              <a:t>Angle</a:t>
            </a:r>
          </a:p>
        </p:txBody>
      </p:sp>
      <p:cxnSp>
        <p:nvCxnSpPr>
          <p:cNvPr id="32" name="Straight Connector 31"/>
          <p:cNvCxnSpPr/>
          <p:nvPr/>
        </p:nvCxnSpPr>
        <p:spPr bwMode="auto">
          <a:xfrm>
            <a:off x="406015" y="5215648"/>
            <a:ext cx="4023360"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grpSp>
        <p:nvGrpSpPr>
          <p:cNvPr id="54" name="Group 53"/>
          <p:cNvGrpSpPr/>
          <p:nvPr/>
        </p:nvGrpSpPr>
        <p:grpSpPr>
          <a:xfrm>
            <a:off x="3606415" y="2987915"/>
            <a:ext cx="5555867" cy="458346"/>
            <a:chOff x="4789713" y="1156893"/>
            <a:chExt cx="3966554" cy="458346"/>
          </a:xfrm>
          <a:solidFill>
            <a:schemeClr val="accent2"/>
          </a:solidFill>
        </p:grpSpPr>
        <p:sp>
          <p:nvSpPr>
            <p:cNvPr id="55" name="Parallelogram 54"/>
            <p:cNvSpPr/>
            <p:nvPr/>
          </p:nvSpPr>
          <p:spPr bwMode="auto">
            <a:xfrm flipH="1">
              <a:off x="4789713"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56" name="Rectangle 55"/>
            <p:cNvSpPr/>
            <p:nvPr/>
          </p:nvSpPr>
          <p:spPr bwMode="auto">
            <a:xfrm>
              <a:off x="5822830" y="1156893"/>
              <a:ext cx="293343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cxnSp>
        <p:nvCxnSpPr>
          <p:cNvPr id="57" name="Straight Connector 56"/>
          <p:cNvCxnSpPr/>
          <p:nvPr/>
        </p:nvCxnSpPr>
        <p:spPr bwMode="auto">
          <a:xfrm>
            <a:off x="406015" y="2971800"/>
            <a:ext cx="8756267"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sp>
        <p:nvSpPr>
          <p:cNvPr id="58" name="TextBox 57"/>
          <p:cNvSpPr txBox="1"/>
          <p:nvPr/>
        </p:nvSpPr>
        <p:spPr bwMode="white">
          <a:xfrm>
            <a:off x="3870575" y="3033597"/>
            <a:ext cx="5273040" cy="383182"/>
          </a:xfrm>
          <a:prstGeom prst="rect">
            <a:avLst/>
          </a:prstGeom>
          <a:noFill/>
          <a:ln w="9525">
            <a:noFill/>
            <a:miter lim="800000"/>
            <a:headEnd/>
            <a:tailEnd/>
          </a:ln>
        </p:spPr>
        <p:txBody>
          <a:bodyPr wrap="square" lIns="91440" rIns="457200" rtlCol="0">
            <a:spAutoFit/>
          </a:bodyPr>
          <a:lstStyle>
            <a:defPPr>
              <a:defRPr lang="en-US"/>
            </a:defPPr>
            <a:lvl1pPr eaLnBrk="0" hangingPunct="0">
              <a:lnSpc>
                <a:spcPct val="105000"/>
              </a:lnSpc>
              <a:defRPr b="1">
                <a:solidFill>
                  <a:srgbClr val="FFFFFF"/>
                </a:solidFill>
              </a:defRPr>
            </a:lvl1pPr>
          </a:lstStyle>
          <a:p>
            <a:pPr algn="r"/>
            <a:r>
              <a:rPr lang="en-US" dirty="0"/>
              <a:t>One Column </a:t>
            </a:r>
            <a:r>
              <a:rPr lang="en-US" dirty="0" smtClean="0"/>
              <a:t>Right </a:t>
            </a:r>
            <a:r>
              <a:rPr lang="en-US" dirty="0"/>
              <a:t>Side Green Angle </a:t>
            </a:r>
          </a:p>
        </p:txBody>
      </p:sp>
      <p:grpSp>
        <p:nvGrpSpPr>
          <p:cNvPr id="65" name="Group 64"/>
          <p:cNvGrpSpPr/>
          <p:nvPr/>
        </p:nvGrpSpPr>
        <p:grpSpPr>
          <a:xfrm>
            <a:off x="3606415" y="3688955"/>
            <a:ext cx="5555867" cy="458346"/>
            <a:chOff x="4789713" y="1156893"/>
            <a:chExt cx="3966554" cy="458346"/>
          </a:xfrm>
          <a:solidFill>
            <a:schemeClr val="accent1"/>
          </a:solidFill>
        </p:grpSpPr>
        <p:sp>
          <p:nvSpPr>
            <p:cNvPr id="66" name="Parallelogram 65"/>
            <p:cNvSpPr/>
            <p:nvPr/>
          </p:nvSpPr>
          <p:spPr bwMode="auto">
            <a:xfrm flipH="1">
              <a:off x="4789713" y="1156893"/>
              <a:ext cx="1464268" cy="458346"/>
            </a:xfrm>
            <a:prstGeom prst="parallelogram">
              <a:avLst>
                <a:gd name="adj" fmla="val 61054"/>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solidFill>
                  <a:srgbClr val="3F4040"/>
                </a:solidFill>
                <a:latin typeface="Times" charset="0"/>
              </a:endParaRPr>
            </a:p>
          </p:txBody>
        </p:sp>
        <p:sp>
          <p:nvSpPr>
            <p:cNvPr id="67" name="Rectangle 66"/>
            <p:cNvSpPr/>
            <p:nvPr/>
          </p:nvSpPr>
          <p:spPr bwMode="auto">
            <a:xfrm>
              <a:off x="5822830" y="1156893"/>
              <a:ext cx="2933437" cy="458346"/>
            </a:xfrm>
            <a:prstGeom prst="rect">
              <a:avLst/>
            </a:prstGeom>
            <a:grp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solidFill>
                  <a:srgbClr val="3F4040"/>
                </a:solidFill>
                <a:latin typeface="Times" charset="0"/>
              </a:endParaRPr>
            </a:p>
          </p:txBody>
        </p:sp>
      </p:grpSp>
      <p:sp>
        <p:nvSpPr>
          <p:cNvPr id="69" name="TextBox 68"/>
          <p:cNvSpPr txBox="1"/>
          <p:nvPr/>
        </p:nvSpPr>
        <p:spPr bwMode="white">
          <a:xfrm>
            <a:off x="3870575" y="3734637"/>
            <a:ext cx="5273040" cy="383182"/>
          </a:xfrm>
          <a:prstGeom prst="rect">
            <a:avLst/>
          </a:prstGeom>
          <a:noFill/>
          <a:ln w="9525">
            <a:noFill/>
            <a:miter lim="800000"/>
            <a:headEnd/>
            <a:tailEnd/>
          </a:ln>
        </p:spPr>
        <p:txBody>
          <a:bodyPr wrap="square" lIns="91440" rIns="457200" rtlCol="0">
            <a:spAutoFit/>
          </a:bodyPr>
          <a:lstStyle>
            <a:defPPr>
              <a:defRPr lang="en-US"/>
            </a:defPPr>
            <a:lvl1pPr eaLnBrk="0" hangingPunct="0">
              <a:lnSpc>
                <a:spcPct val="105000"/>
              </a:lnSpc>
              <a:defRPr b="1">
                <a:solidFill>
                  <a:srgbClr val="FFFFFF"/>
                </a:solidFill>
              </a:defRPr>
            </a:lvl1pPr>
          </a:lstStyle>
          <a:p>
            <a:pPr algn="r"/>
            <a:r>
              <a:rPr lang="en-US" dirty="0"/>
              <a:t>One Column </a:t>
            </a:r>
            <a:r>
              <a:rPr lang="en-US" dirty="0" smtClean="0"/>
              <a:t>Right </a:t>
            </a:r>
            <a:r>
              <a:rPr lang="en-US" dirty="0"/>
              <a:t>Side </a:t>
            </a:r>
            <a:r>
              <a:rPr lang="en-US" dirty="0" smtClean="0"/>
              <a:t>Blue </a:t>
            </a:r>
            <a:r>
              <a:rPr lang="en-US" dirty="0"/>
              <a:t>Angle </a:t>
            </a:r>
          </a:p>
        </p:txBody>
      </p:sp>
      <p:cxnSp>
        <p:nvCxnSpPr>
          <p:cNvPr id="14" name="Straight Connector 13"/>
          <p:cNvCxnSpPr/>
          <p:nvPr/>
        </p:nvCxnSpPr>
        <p:spPr bwMode="auto">
          <a:xfrm>
            <a:off x="0" y="2085553"/>
            <a:ext cx="8756267" cy="0"/>
          </a:xfrm>
          <a:prstGeom prst="line">
            <a:avLst/>
          </a:prstGeom>
          <a:solidFill>
            <a:schemeClr val="accent1"/>
          </a:solidFill>
          <a:ln w="57150" cap="flat" cmpd="sng" algn="ctr">
            <a:solidFill>
              <a:schemeClr val="accent3"/>
            </a:solidFill>
            <a:prstDash val="solid"/>
            <a:round/>
            <a:headEnd type="none" w="med" len="med"/>
            <a:tailEnd type="none" w="med" len="med"/>
          </a:ln>
          <a:effectLst/>
        </p:spPr>
      </p:cxnSp>
      <p:cxnSp>
        <p:nvCxnSpPr>
          <p:cNvPr id="7" name="Straight Connector 6"/>
          <p:cNvCxnSpPr/>
          <p:nvPr/>
        </p:nvCxnSpPr>
        <p:spPr bwMode="auto">
          <a:xfrm>
            <a:off x="0" y="1408709"/>
            <a:ext cx="8756267" cy="0"/>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413402579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One Column with One Line External Tombstone</a:t>
            </a:r>
            <a:endParaRPr lang="en-US" dirty="0"/>
          </a:p>
        </p:txBody>
      </p:sp>
      <p:sp>
        <p:nvSpPr>
          <p:cNvPr id="13" name="Text Placeholder 12"/>
          <p:cNvSpPr>
            <a:spLocks noGrp="1"/>
          </p:cNvSpPr>
          <p:nvPr>
            <p:ph sz="quarter" idx="19"/>
          </p:nvPr>
        </p:nvSpPr>
        <p:spPr/>
        <p:txBody>
          <a:bodyPr/>
          <a:lstStyle/>
          <a:p>
            <a:r>
              <a:rPr lang="en-US" dirty="0"/>
              <a:t>Body text is RGB: 63/64/64, the second color in the color theme order</a:t>
            </a:r>
          </a:p>
          <a:p>
            <a:r>
              <a:rPr lang="en-US" b="1" dirty="0"/>
              <a:t>ARIAL font size 14 or larger </a:t>
            </a:r>
            <a:r>
              <a:rPr lang="en-US" dirty="0"/>
              <a:t>is strongly recommended</a:t>
            </a:r>
          </a:p>
          <a:p>
            <a:r>
              <a:rPr lang="en-US" dirty="0"/>
              <a:t>Date formats: Please avoid “FY” before fiscal years. Any Emerson financial data is assumed to be FY when just the year is shown</a:t>
            </a:r>
          </a:p>
          <a:p>
            <a:r>
              <a:rPr lang="en-US" dirty="0"/>
              <a:t>Highlight </a:t>
            </a:r>
            <a:r>
              <a:rPr lang="en-US" b="1" dirty="0"/>
              <a:t>important points </a:t>
            </a:r>
            <a:r>
              <a:rPr lang="en-US" dirty="0"/>
              <a:t>by bolding text</a:t>
            </a:r>
          </a:p>
          <a:p>
            <a:pPr lvl="1"/>
            <a:r>
              <a:rPr lang="en-US" dirty="0"/>
              <a:t>Body text is RGB: 63/64/64, the second color in the theme</a:t>
            </a:r>
          </a:p>
          <a:p>
            <a:pPr lvl="1"/>
            <a:r>
              <a:rPr lang="en-US" b="1" dirty="0"/>
              <a:t>ARIAL font size 14 or larger </a:t>
            </a:r>
            <a:r>
              <a:rPr lang="en-US" dirty="0"/>
              <a:t>is strongly recommended</a:t>
            </a:r>
          </a:p>
          <a:p>
            <a:pPr lvl="2"/>
            <a:r>
              <a:rPr lang="en-US" dirty="0"/>
              <a:t>Date formats: Please avoid “FY” before fiscal years. Any Emerson financial data is assumed to be FY when just the year is shown</a:t>
            </a:r>
          </a:p>
          <a:p>
            <a:pPr lvl="2"/>
            <a:r>
              <a:rPr lang="en-US" dirty="0"/>
              <a:t>Highlight</a:t>
            </a:r>
            <a:r>
              <a:rPr lang="en-US" b="1" dirty="0"/>
              <a:t> important points </a:t>
            </a:r>
            <a:r>
              <a:rPr lang="en-US" dirty="0"/>
              <a:t>by bolding text</a:t>
            </a:r>
          </a:p>
        </p:txBody>
      </p:sp>
      <p:sp>
        <p:nvSpPr>
          <p:cNvPr id="14" name="Text Placeholder 13"/>
          <p:cNvSpPr>
            <a:spLocks noGrp="1"/>
          </p:cNvSpPr>
          <p:nvPr>
            <p:ph type="body" sz="quarter" idx="17"/>
          </p:nvPr>
        </p:nvSpPr>
        <p:spPr>
          <a:xfrm>
            <a:off x="112713" y="6248400"/>
            <a:ext cx="8934450" cy="354176"/>
          </a:xfrm>
        </p:spPr>
        <p:txBody>
          <a:bodyPr/>
          <a:lstStyle/>
          <a:p>
            <a:r>
              <a:rPr lang="en-US" dirty="0" smtClean="0"/>
              <a:t>One Line, EXTERNAL ONLY Blue Tombstone</a:t>
            </a:r>
            <a:endParaRPr lang="en-US" dirty="0"/>
          </a:p>
        </p:txBody>
      </p:sp>
      <p:sp>
        <p:nvSpPr>
          <p:cNvPr id="2" name="Footer Placeholder 1"/>
          <p:cNvSpPr>
            <a:spLocks noGrp="1"/>
          </p:cNvSpPr>
          <p:nvPr>
            <p:ph type="ftr" sz="quarter" idx="20"/>
          </p:nvPr>
        </p:nvSpPr>
        <p:spPr/>
        <p:txBody>
          <a:bodyPr/>
          <a:lstStyle/>
          <a:p>
            <a:pPr>
              <a:defRPr/>
            </a:pPr>
            <a:r>
              <a:rPr lang="en-US" dirty="0">
                <a:solidFill>
                  <a:srgbClr val="FFFFFF"/>
                </a:solidFill>
              </a:rPr>
              <a:t>Emerson Confidential and Proprietary/For internal use </a:t>
            </a:r>
            <a:r>
              <a:rPr lang="en-US" dirty="0" smtClean="0">
                <a:solidFill>
                  <a:srgbClr val="FFFFFF"/>
                </a:solidFill>
              </a:rPr>
              <a:t>only</a:t>
            </a:r>
            <a:endParaRPr lang="en-US" dirty="0">
              <a:solidFill>
                <a:srgbClr val="FFFFFF"/>
              </a:solidFill>
            </a:endParaRPr>
          </a:p>
        </p:txBody>
      </p:sp>
    </p:spTree>
    <p:extLst>
      <p:ext uri="{BB962C8B-B14F-4D97-AF65-F5344CB8AC3E}">
        <p14:creationId xmlns:p14="http://schemas.microsoft.com/office/powerpoint/2010/main" val="371702854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One Column with Two Line External Tombstone</a:t>
            </a:r>
            <a:endParaRPr lang="en-US" dirty="0"/>
          </a:p>
        </p:txBody>
      </p:sp>
      <p:sp>
        <p:nvSpPr>
          <p:cNvPr id="11" name="Content Placeholder 10"/>
          <p:cNvSpPr>
            <a:spLocks noGrp="1"/>
          </p:cNvSpPr>
          <p:nvPr>
            <p:ph sz="quarter" idx="16"/>
          </p:nvPr>
        </p:nvSpPr>
        <p:spPr/>
        <p:txBody>
          <a:bodyPr/>
          <a:lstStyle/>
          <a:p>
            <a:r>
              <a:rPr lang="en-US" dirty="0"/>
              <a:t>Body text is RGB: 63/64/64, the second color in the color theme order</a:t>
            </a:r>
          </a:p>
          <a:p>
            <a:r>
              <a:rPr lang="en-US" b="1" dirty="0"/>
              <a:t>ARIAL font size 14 or larger </a:t>
            </a:r>
            <a:r>
              <a:rPr lang="en-US" dirty="0"/>
              <a:t>is strongly recommended</a:t>
            </a:r>
          </a:p>
          <a:p>
            <a:r>
              <a:rPr lang="en-US" dirty="0"/>
              <a:t>Date formats: Please avoid “FY” before fiscal years. Any Emerson financial data is assumed to be FY when just the year is shown</a:t>
            </a:r>
          </a:p>
          <a:p>
            <a:r>
              <a:rPr lang="en-US" dirty="0"/>
              <a:t>Highlight </a:t>
            </a:r>
            <a:r>
              <a:rPr lang="en-US" b="1" dirty="0"/>
              <a:t>important points </a:t>
            </a:r>
            <a:r>
              <a:rPr lang="en-US" dirty="0"/>
              <a:t>by bolding text</a:t>
            </a:r>
          </a:p>
          <a:p>
            <a:pPr lvl="1"/>
            <a:r>
              <a:rPr lang="en-US" dirty="0"/>
              <a:t>Body text is RGB: 63/64/64, the second color in the theme</a:t>
            </a:r>
          </a:p>
          <a:p>
            <a:pPr lvl="1"/>
            <a:r>
              <a:rPr lang="en-US" b="1" dirty="0"/>
              <a:t>ARIAL font size 14 or larger </a:t>
            </a:r>
            <a:r>
              <a:rPr lang="en-US" dirty="0"/>
              <a:t>is strongly recommended</a:t>
            </a:r>
          </a:p>
          <a:p>
            <a:pPr lvl="2"/>
            <a:r>
              <a:rPr lang="en-US" dirty="0"/>
              <a:t>Date formats: Please avoid “FY” before fiscal years. Any Emerson financial data is assumed to be FY when just the year is shown</a:t>
            </a:r>
          </a:p>
          <a:p>
            <a:pPr lvl="2"/>
            <a:r>
              <a:rPr lang="en-US" dirty="0"/>
              <a:t>Highlight</a:t>
            </a:r>
            <a:r>
              <a:rPr lang="en-US" b="1" dirty="0"/>
              <a:t> important points </a:t>
            </a:r>
            <a:r>
              <a:rPr lang="en-US" dirty="0"/>
              <a:t>by bolding text</a:t>
            </a:r>
          </a:p>
        </p:txBody>
      </p:sp>
      <p:sp>
        <p:nvSpPr>
          <p:cNvPr id="12" name="Text Placeholder 11"/>
          <p:cNvSpPr>
            <a:spLocks noGrp="1"/>
          </p:cNvSpPr>
          <p:nvPr>
            <p:ph type="body" sz="quarter" idx="18"/>
          </p:nvPr>
        </p:nvSpPr>
        <p:spPr>
          <a:xfrm>
            <a:off x="112713" y="5989320"/>
            <a:ext cx="8934450" cy="624205"/>
          </a:xfrm>
        </p:spPr>
        <p:txBody>
          <a:bodyPr/>
          <a:lstStyle/>
          <a:p>
            <a:r>
              <a:rPr lang="en-US" dirty="0" smtClean="0"/>
              <a:t>Two Line, EXTERNAL Blue Tombstone</a:t>
            </a:r>
          </a:p>
          <a:p>
            <a:r>
              <a:rPr lang="en-US" dirty="0" smtClean="0"/>
              <a:t>Text is 20pt, Bold and Title Case</a:t>
            </a:r>
            <a:endParaRPr lang="en-US" dirty="0"/>
          </a:p>
        </p:txBody>
      </p:sp>
      <p:sp>
        <p:nvSpPr>
          <p:cNvPr id="2" name="Footer Placeholder 1"/>
          <p:cNvSpPr>
            <a:spLocks noGrp="1"/>
          </p:cNvSpPr>
          <p:nvPr>
            <p:ph type="ftr" sz="quarter" idx="19"/>
          </p:nvPr>
        </p:nvSpPr>
        <p:spPr/>
        <p:txBody>
          <a:bodyPr/>
          <a:lstStyle/>
          <a:p>
            <a:pPr>
              <a:defRPr/>
            </a:pPr>
            <a:r>
              <a:rPr lang="en-US" dirty="0">
                <a:solidFill>
                  <a:srgbClr val="FFFFFF"/>
                </a:solidFill>
              </a:rPr>
              <a:t>Emerson Confidential and Proprietary/For internal use </a:t>
            </a:r>
            <a:r>
              <a:rPr lang="en-US" dirty="0" smtClean="0">
                <a:solidFill>
                  <a:srgbClr val="FFFFFF"/>
                </a:solidFill>
              </a:rPr>
              <a:t>only</a:t>
            </a:r>
            <a:endParaRPr lang="en-US" dirty="0">
              <a:solidFill>
                <a:srgbClr val="FFFFFF"/>
              </a:solidFill>
            </a:endParaRPr>
          </a:p>
        </p:txBody>
      </p:sp>
    </p:spTree>
    <p:extLst>
      <p:ext uri="{BB962C8B-B14F-4D97-AF65-F5344CB8AC3E}">
        <p14:creationId xmlns:p14="http://schemas.microsoft.com/office/powerpoint/2010/main" val="13864385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One Column with Three Line External Tombstone</a:t>
            </a:r>
            <a:endParaRPr lang="en-US" dirty="0"/>
          </a:p>
        </p:txBody>
      </p:sp>
      <p:sp>
        <p:nvSpPr>
          <p:cNvPr id="11" name="Content Placeholder 10"/>
          <p:cNvSpPr>
            <a:spLocks noGrp="1"/>
          </p:cNvSpPr>
          <p:nvPr>
            <p:ph sz="quarter" idx="16"/>
          </p:nvPr>
        </p:nvSpPr>
        <p:spPr/>
        <p:txBody>
          <a:bodyPr/>
          <a:lstStyle/>
          <a:p>
            <a:r>
              <a:rPr lang="en-US" dirty="0"/>
              <a:t>Body text is RGB: 63/64/64, the second color in the color theme order</a:t>
            </a:r>
          </a:p>
          <a:p>
            <a:r>
              <a:rPr lang="en-US" b="1" dirty="0"/>
              <a:t>ARIAL font size 14 or larger </a:t>
            </a:r>
            <a:r>
              <a:rPr lang="en-US" dirty="0"/>
              <a:t>is strongly recommended</a:t>
            </a:r>
          </a:p>
          <a:p>
            <a:r>
              <a:rPr lang="en-US" dirty="0"/>
              <a:t>Date formats: Please avoid “FY” before fiscal years. Any Emerson financial data is assumed to be FY when just the year is shown</a:t>
            </a:r>
          </a:p>
          <a:p>
            <a:r>
              <a:rPr lang="en-US" dirty="0"/>
              <a:t>Highlight </a:t>
            </a:r>
            <a:r>
              <a:rPr lang="en-US" b="1" dirty="0"/>
              <a:t>important points </a:t>
            </a:r>
            <a:r>
              <a:rPr lang="en-US" dirty="0"/>
              <a:t>by bolding text</a:t>
            </a:r>
          </a:p>
          <a:p>
            <a:pPr lvl="1"/>
            <a:r>
              <a:rPr lang="en-US" dirty="0"/>
              <a:t>Body text is RGB: 63/64/64, the second color in the theme</a:t>
            </a:r>
          </a:p>
          <a:p>
            <a:pPr lvl="1"/>
            <a:r>
              <a:rPr lang="en-US" b="1" dirty="0"/>
              <a:t>ARIAL font size 14 or larger </a:t>
            </a:r>
            <a:r>
              <a:rPr lang="en-US" dirty="0"/>
              <a:t>is strongly recommended</a:t>
            </a:r>
          </a:p>
          <a:p>
            <a:pPr lvl="2"/>
            <a:r>
              <a:rPr lang="en-US" dirty="0"/>
              <a:t>Date formats: Please avoid “FY” before fiscal years. Any Emerson financial data is assumed to be FY when just the year is shown</a:t>
            </a:r>
          </a:p>
          <a:p>
            <a:pPr lvl="2"/>
            <a:r>
              <a:rPr lang="en-US" dirty="0"/>
              <a:t>Highlight</a:t>
            </a:r>
            <a:r>
              <a:rPr lang="en-US" b="1" dirty="0"/>
              <a:t> important points </a:t>
            </a:r>
            <a:r>
              <a:rPr lang="en-US" dirty="0"/>
              <a:t>by bolding text</a:t>
            </a:r>
          </a:p>
        </p:txBody>
      </p:sp>
      <p:sp>
        <p:nvSpPr>
          <p:cNvPr id="12" name="Text Placeholder 11"/>
          <p:cNvSpPr>
            <a:spLocks noGrp="1"/>
          </p:cNvSpPr>
          <p:nvPr>
            <p:ph type="body" sz="quarter" idx="18"/>
          </p:nvPr>
        </p:nvSpPr>
        <p:spPr>
          <a:xfrm>
            <a:off x="112713" y="5741826"/>
            <a:ext cx="8934450" cy="871700"/>
          </a:xfrm>
        </p:spPr>
        <p:txBody>
          <a:bodyPr/>
          <a:lstStyle/>
          <a:p>
            <a:r>
              <a:rPr lang="en-US" dirty="0" smtClean="0"/>
              <a:t>Three Line, EXTERNAL Blue Tombstone</a:t>
            </a:r>
          </a:p>
          <a:p>
            <a:r>
              <a:rPr lang="en-US" dirty="0" smtClean="0"/>
              <a:t>Text is 20pt, Bold and Title Case</a:t>
            </a:r>
          </a:p>
          <a:p>
            <a:r>
              <a:rPr lang="en-US" dirty="0" smtClean="0"/>
              <a:t>Three Line Key Takeaway</a:t>
            </a:r>
            <a:endParaRPr lang="en-US" dirty="0"/>
          </a:p>
        </p:txBody>
      </p:sp>
      <p:sp>
        <p:nvSpPr>
          <p:cNvPr id="2" name="Footer Placeholder 1"/>
          <p:cNvSpPr>
            <a:spLocks noGrp="1"/>
          </p:cNvSpPr>
          <p:nvPr>
            <p:ph type="ftr" sz="quarter" idx="19"/>
          </p:nvPr>
        </p:nvSpPr>
        <p:spPr/>
        <p:txBody>
          <a:bodyPr/>
          <a:lstStyle/>
          <a:p>
            <a:pPr>
              <a:defRPr/>
            </a:pPr>
            <a:r>
              <a:rPr lang="en-US" dirty="0">
                <a:solidFill>
                  <a:srgbClr val="FFFFFF"/>
                </a:solidFill>
              </a:rPr>
              <a:t>Emerson Confidential and Proprietary/For internal use </a:t>
            </a:r>
            <a:r>
              <a:rPr lang="en-US" dirty="0" smtClean="0">
                <a:solidFill>
                  <a:srgbClr val="FFFFFF"/>
                </a:solidFill>
              </a:rPr>
              <a:t>only</a:t>
            </a:r>
            <a:endParaRPr lang="en-US" dirty="0">
              <a:solidFill>
                <a:srgbClr val="FFFFFF"/>
              </a:solidFill>
            </a:endParaRPr>
          </a:p>
        </p:txBody>
      </p:sp>
    </p:spTree>
    <p:extLst>
      <p:ext uri="{BB962C8B-B14F-4D97-AF65-F5344CB8AC3E}">
        <p14:creationId xmlns:p14="http://schemas.microsoft.com/office/powerpoint/2010/main" val="60120963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son Master Design">
  <a:themeElements>
    <a:clrScheme name="Custom 21">
      <a:dk1>
        <a:srgbClr val="3F4040"/>
      </a:dk1>
      <a:lt1>
        <a:srgbClr val="FFFFFF"/>
      </a:lt1>
      <a:dk2>
        <a:srgbClr val="004B8D"/>
      </a:dk2>
      <a:lt2>
        <a:srgbClr val="959797"/>
      </a:lt2>
      <a:accent1>
        <a:srgbClr val="004B8D"/>
      </a:accent1>
      <a:accent2>
        <a:srgbClr val="62BB46"/>
      </a:accent2>
      <a:accent3>
        <a:srgbClr val="00A4D2"/>
      </a:accent3>
      <a:accent4>
        <a:srgbClr val="FFCF22"/>
      </a:accent4>
      <a:accent5>
        <a:srgbClr val="F79428"/>
      </a:accent5>
      <a:accent6>
        <a:srgbClr val="6E298D"/>
      </a:accent6>
      <a:hlink>
        <a:srgbClr val="00AA7E"/>
      </a:hlink>
      <a:folHlink>
        <a:srgbClr val="D31245"/>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round/>
          <a:headEnd/>
          <a:tailEnd/>
        </a:ln>
        <a:effectLst/>
      </a:spPr>
      <a:bodyPr wrap="square" rtlCol="0" anchor="ctr"/>
      <a:lstStyle>
        <a:defPPr algn="ctr" eaLnBrk="0" fontAlgn="base" hangingPunct="0">
          <a:spcBef>
            <a:spcPct val="0"/>
          </a:spcBef>
          <a:spcAft>
            <a:spcPct val="0"/>
          </a:spcAft>
          <a:defRPr dirty="0" smtClean="0">
            <a:solidFill>
              <a:schemeClr val="bg1"/>
            </a:solidFill>
          </a:defRPr>
        </a:defPPr>
      </a:lstStyle>
    </a:spDef>
    <a:lnDef>
      <a:spPr bwMode="auto">
        <a:solidFill>
          <a:schemeClr val="accent1"/>
        </a:solidFill>
        <a:ln w="19050" cap="flat" cmpd="sng" algn="ctr">
          <a:solidFill>
            <a:schemeClr val="accent1"/>
          </a:solidFill>
          <a:prstDash val="solid"/>
          <a:round/>
          <a:headEnd type="none" w="med" len="med"/>
          <a:tailEnd type="none" w="med" len="med"/>
        </a:ln>
        <a:effectLst/>
      </a:spPr>
      <a:bodyPr/>
      <a:lstStyle/>
    </a:lnDef>
    <a:txDef>
      <a:spPr bwMode="auto">
        <a:noFill/>
        <a:ln w="9525">
          <a:noFill/>
          <a:miter lim="800000"/>
          <a:headEnd/>
          <a:tailEnd/>
        </a:ln>
      </a:spPr>
      <a:bodyPr wrap="none" rtlCol="0">
        <a:spAutoFit/>
      </a:bodyPr>
      <a:lstStyle>
        <a:defPPr eaLnBrk="0" hangingPunct="0">
          <a:lnSpc>
            <a:spcPct val="105000"/>
          </a:lnSpc>
          <a:defRPr sz="2000" dirty="0" err="1" smtClean="0"/>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merson 2015 Template 09.15">
    <a:dk1>
      <a:srgbClr val="3F4040"/>
    </a:dk1>
    <a:lt1>
      <a:srgbClr val="FFFFFF"/>
    </a:lt1>
    <a:dk2>
      <a:srgbClr val="004B8D"/>
    </a:dk2>
    <a:lt2>
      <a:srgbClr val="959797"/>
    </a:lt2>
    <a:accent1>
      <a:srgbClr val="004B8D"/>
    </a:accent1>
    <a:accent2>
      <a:srgbClr val="62BB46"/>
    </a:accent2>
    <a:accent3>
      <a:srgbClr val="00A4D2"/>
    </a:accent3>
    <a:accent4>
      <a:srgbClr val="FFCF22"/>
    </a:accent4>
    <a:accent5>
      <a:srgbClr val="F79428"/>
    </a:accent5>
    <a:accent6>
      <a:srgbClr val="6E298D"/>
    </a:accent6>
    <a:hlink>
      <a:srgbClr val="00AA7E"/>
    </a:hlink>
    <a:folHlink>
      <a:srgbClr val="D31245"/>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1434</TotalTime>
  <Words>3419</Words>
  <Application>Microsoft Office PowerPoint</Application>
  <PresentationFormat>On-screen Show (4:3)</PresentationFormat>
  <Paragraphs>670</Paragraphs>
  <Slides>63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ＭＳ Ｐゴシック</vt:lpstr>
      <vt:lpstr>Arial</vt:lpstr>
      <vt:lpstr>Calibri</vt:lpstr>
      <vt:lpstr>Times</vt:lpstr>
      <vt:lpstr>Emerson Master Design</vt:lpstr>
      <vt:lpstr>PowerPoint Presentation</vt:lpstr>
      <vt:lpstr>PowerPoint Presentation</vt:lpstr>
      <vt:lpstr>PowerPoint Presentation</vt:lpstr>
      <vt:lpstr>Agenda Sample</vt:lpstr>
      <vt:lpstr>One Column with No Tombstone </vt:lpstr>
      <vt:lpstr>One Column with No Tombstone and No Logo</vt:lpstr>
      <vt:lpstr>One Column with One Line External Tombstone</vt:lpstr>
      <vt:lpstr>One Column with Two Line External Tombstone</vt:lpstr>
      <vt:lpstr>One Column with Three Line External Tombstone</vt:lpstr>
      <vt:lpstr>One Column with One Line Internal Tombstone</vt:lpstr>
      <vt:lpstr>One Column with Two Line Internal Tombstone</vt:lpstr>
      <vt:lpstr>One Column with Three Line Internal Tombstone</vt:lpstr>
      <vt:lpstr>Two Column Slide with No Tombstone</vt:lpstr>
      <vt:lpstr>Two Column Slide with No Tombstone  and No Logo</vt:lpstr>
      <vt:lpstr>Two Column Slide with Heading  and No Tombstone</vt:lpstr>
      <vt:lpstr>Two Column Slide with Heading  and No Tombstone and No Logo</vt:lpstr>
      <vt:lpstr>Two Column Slide with Heading  and One Line External Tombstone</vt:lpstr>
      <vt:lpstr>Two Column Slide with Heading  and Two Line External Tombstone</vt:lpstr>
      <vt:lpstr>Two Column Slide with Heading  and Three Line External Tombstone</vt:lpstr>
      <vt:lpstr>Two Column Slide with Heading  and One Line Internal Tombstone</vt:lpstr>
      <vt:lpstr>Two Column Slide with Heading  and Two Line Internal Tombstone</vt:lpstr>
      <vt:lpstr>Two Column Slide with Heading  and Three Line Internal Tombstone</vt:lpstr>
      <vt:lpstr>Three Column with Heading</vt:lpstr>
      <vt:lpstr>Three Column Image and Text Slide</vt:lpstr>
      <vt:lpstr>Four Column with Heading</vt:lpstr>
      <vt:lpstr>Four Column Image and Text Slide</vt:lpstr>
      <vt:lpstr>2x2 Column with Heading</vt:lpstr>
      <vt:lpstr>Left Side Callout</vt:lpstr>
      <vt:lpstr>Right Side Callout</vt:lpstr>
      <vt:lpstr>PowerPoint Presentation</vt:lpstr>
      <vt:lpstr>PowerPoint Presentation</vt:lpstr>
      <vt:lpstr>PowerPoint Presentation</vt:lpstr>
      <vt:lpstr>Additional Image Slides – Separate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Blue Angle Breaker Slide</vt:lpstr>
      <vt:lpstr>Green Angle Breaker Slide</vt:lpstr>
      <vt:lpstr>Orange Angle Breaker Slide</vt:lpstr>
      <vt:lpstr>PowerPoint Presentation</vt:lpstr>
      <vt:lpstr>Charts and Tables</vt:lpstr>
      <vt:lpstr>Full Slide Chart and Line Chart Sample</vt:lpstr>
      <vt:lpstr>One Chart Slide with Right Side Call Out and Pie Chart Sample</vt:lpstr>
      <vt:lpstr>Two Chart Slide with Bar Chart Samples</vt:lpstr>
      <vt:lpstr>Full Slide Chart with Area Chart Sample</vt:lpstr>
      <vt:lpstr>Three Chart Slide with Various Chart Samples</vt:lpstr>
      <vt:lpstr>Table Sample</vt:lpstr>
      <vt:lpstr>Table Sample</vt:lpstr>
      <vt:lpstr>Gantt Chart Sample</vt:lpstr>
      <vt:lpstr>Timeline Sample</vt:lpstr>
      <vt:lpstr>PowerPoint Presentation</vt:lpstr>
      <vt:lpstr>Template Theme Colors</vt:lpstr>
      <vt:lpstr>The Color Wheel</vt:lpstr>
      <vt:lpstr>Clear Space for Content</vt:lpstr>
      <vt:lpstr>All Titles and Tombstones Use Title Case</vt:lpstr>
      <vt:lpstr>Graphic Assets to Copy and Paste  Lines, Arrows and Call Outs</vt:lpstr>
      <vt:lpstr>Graphic Assets to Copy and Paste  Sample Map with Call Outs</vt:lpstr>
      <vt:lpstr>Graphic Assets to Copy and Paste  Icon Library, Fill Color Can be Changed As Needed</vt:lpstr>
      <vt:lpstr>Angle Heading or Call Out Graphic</vt:lpstr>
    </vt:vector>
  </TitlesOfParts>
  <Company>Fleishman Hillard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12.13.15 Outstanding Items for Template Finalization</dc:title>
  <dc:creator>FleishmanHillard</dc:creator>
  <cp:lastModifiedBy>Bertagnolio, Stephane [CLIMATE/EUR/AAC]</cp:lastModifiedBy>
  <cp:revision>152</cp:revision>
  <cp:lastPrinted>2016-01-06T22:56:37Z</cp:lastPrinted>
  <dcterms:created xsi:type="dcterms:W3CDTF">2015-12-14T07:11:36Z</dcterms:created>
  <dcterms:modified xsi:type="dcterms:W3CDTF">2016-03-02T07:18:26Z</dcterms:modified>
</cp:coreProperties>
</file>