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7"/>
  </p:notesMasterIdLst>
  <p:handoutMasterIdLst>
    <p:handoutMasterId r:id="rId8"/>
  </p:handoutMasterIdLst>
  <p:sldIdLst>
    <p:sldId id="309" r:id="rId4"/>
    <p:sldId id="370" r:id="rId5"/>
    <p:sldId id="333" r:id="rId6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 autoAdjust="0"/>
    <p:restoredTop sz="83977" autoAdjust="0"/>
  </p:normalViewPr>
  <p:slideViewPr>
    <p:cSldViewPr snapToGrid="0" showGuides="1">
      <p:cViewPr varScale="1">
        <p:scale>
          <a:sx n="97" d="100"/>
          <a:sy n="97" d="100"/>
        </p:scale>
        <p:origin x="2034" y="72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27.11.2017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27.11.2017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19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Dennis Körner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 smtClean="0">
                <a:solidFill>
                  <a:srgbClr val="9D9EA0"/>
                </a:solidFill>
              </a:rPr>
              <a:t>Titel </a:t>
            </a:r>
            <a:endParaRPr lang="de-DE" sz="900" baseline="0" dirty="0">
              <a:solidFill>
                <a:srgbClr val="9D9E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Autor |  </a:t>
            </a:r>
            <a:r>
              <a:rPr lang="de-DE" sz="900" dirty="0">
                <a:solidFill>
                  <a:srgbClr val="9D9EA0"/>
                </a:solidFill>
              </a:rPr>
              <a:t>EBC  | </a:t>
            </a:r>
            <a:r>
              <a:rPr lang="de-DE" sz="900" dirty="0" smtClean="0">
                <a:solidFill>
                  <a:srgbClr val="9D9EA0"/>
                </a:solidFill>
              </a:rPr>
              <a:t>Datum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 smtClean="0"/>
              <a:t>Max Mustermann</a:t>
            </a:r>
            <a:endParaRPr lang="de-DE" dirty="0"/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Untertitel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und Inhalt der Arbeit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Max Mustermann</a:t>
            </a:r>
            <a:endParaRPr lang="de-DE" dirty="0"/>
          </a:p>
          <a:p>
            <a:r>
              <a:rPr lang="de-DE" dirty="0"/>
              <a:t>E-Mail: 		</a:t>
            </a:r>
            <a:r>
              <a:rPr lang="de-DE" dirty="0" smtClean="0"/>
              <a:t>max.mustermann</a:t>
            </a:r>
            <a:r>
              <a:rPr lang="de-DE" dirty="0" smtClean="0"/>
              <a:t>@rwth-aachen.de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0</TotalTime>
  <Words>13</Words>
  <Application>Microsoft Office PowerPoint</Application>
  <PresentationFormat>Bildschirmpräsentation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Folienmaster-de</vt:lpstr>
      <vt:lpstr>Folienmaster EBC | E.ON ERC - Titel-/Abschlussfolien</vt:lpstr>
      <vt:lpstr>Titel</vt:lpstr>
      <vt:lpstr>Ziel und Inhalt der Arbeit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Vering, Christian</cp:lastModifiedBy>
  <cp:revision>475</cp:revision>
  <cp:lastPrinted>2015-12-03T17:36:18Z</cp:lastPrinted>
  <dcterms:created xsi:type="dcterms:W3CDTF">2016-06-13T06:44:12Z</dcterms:created>
  <dcterms:modified xsi:type="dcterms:W3CDTF">2017-11-27T17:13:15Z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