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016A-38FF-4F3C-BDDB-8DA4E05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2320-AF5A-4927-BCBC-4C842707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FC-7BF4-4772-B13A-44DF176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C2D6-C089-435D-8E07-A72F39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EC5-D209-4FDA-BC07-044D0C8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1FB-3C4E-4CB8-8984-E3CD150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069-B8E6-440E-B15B-E87BD28C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49A-1DA3-4A57-BBBB-7E1709E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9F0-F306-4087-A578-BF76449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A6EB-1FDA-440F-895C-52F52F2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1FF8-8C0C-4244-AFA8-1793E743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EDE5-F201-4C77-87AF-E1C5FF1F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A8BD-2E4C-440E-919C-E1BEE72B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A5F-C500-4D37-9B41-6AC8F36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52F-CEF1-4CF8-B6A2-279172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9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51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8"/>
          </p:nvPr>
        </p:nvSpPr>
        <p:spPr>
          <a:xfrm>
            <a:off x="546101" y="1704815"/>
            <a:ext cx="11137900" cy="44170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46101" y="6214902"/>
            <a:ext cx="11137900" cy="204152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4B8D"/>
                </a:solidFill>
              </a:rPr>
              <a:t>Emerson Confidential and Proprietary/For internal use only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46099" y="1217910"/>
            <a:ext cx="11137900" cy="440410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688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2E2-AD05-4D7C-ABCA-4D52F745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15B-EA84-4CC0-BA90-30B550DA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6E5-DDCD-4163-8837-39B2ADA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CFE7-E38C-4A02-8B59-77C9C02B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98D4-0EC8-4754-8148-AA478A3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447-8E15-43A5-8A9D-0D2367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C36-0F9E-43CF-9D64-222CFE7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CF2F-F3EE-4BFC-AAC3-6A13ECB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846-3F5B-4E2F-87E0-7FE7AA7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800-8037-4855-8DE2-3EE5FD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0C6-2D59-4F6B-973A-2BC1A54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B0E-458A-4C35-8EEF-C72E778A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156-AA3B-455E-B279-C83515BB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D0CD-BD8E-4201-9691-567C30F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3528-5447-4B73-A735-87FC916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2A8-8077-4CBE-81DF-CB09666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FAA-1CA2-4A34-B249-FE56E0C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E0F-C5E7-41C0-8574-67900B1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579-3CA7-4B68-B52D-E257DA45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FA560-4C56-4F37-99E0-45EF30B3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80F6-8547-4BCB-A7E5-B1B287DB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97DEB-EE77-482C-A656-73EB258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C2B95-31CA-45BA-A71E-24563DB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6505-5025-44A3-86ED-ADEDCFB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1C0-CCA9-4FFC-B84A-CAA29EF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2D52-7CD8-484C-B526-DBA722F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79D3-9895-41EC-9294-9066D95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F1B-BE1F-4985-8A57-346659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FEDB-248D-4001-BD3A-B4CD531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EF9C-2A1E-47C6-B238-01FE1C9D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1245-47EC-402A-8367-5D93E14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3F-B864-4CFC-AE1A-D97796D6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FA3-B8FB-4A0D-805A-0943E683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9070-040F-45D7-A64D-B1BDF83F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DC30-BE1B-4DE5-B3B5-D1FD921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13D-765D-4ADB-BADC-B7A6FD28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F603-FC2F-46AE-9AAC-502497A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5B6-7743-4492-A82F-A206A5F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B77D-64E4-4A49-91BE-F4FB439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5FD-8FC7-4F5A-BDEC-8DA1A119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100D-C17B-4894-AF7C-C6BCCB5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CAC1-4838-4D6D-9BDA-1F1F66B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BF7E-803D-411F-95E1-ED338E7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914C-8F3F-40B4-A6A0-29CBFAA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AFD9-3870-4CDC-8F5F-D2381F3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C72-40D5-451D-8EF1-77AE3865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B18-E7D5-4C1B-82A1-46825CA0B7F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B533-9955-4919-9ADD-F5C03A2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552-A0A4-4E03-B6A9-130317BE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Status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07.12.2017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1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92365"/>
            <a:ext cx="10515600" cy="1598324"/>
          </a:xfrm>
        </p:spPr>
        <p:txBody>
          <a:bodyPr/>
          <a:lstStyle/>
          <a:p>
            <a:r>
              <a:rPr lang="en-US" dirty="0"/>
              <a:t>Last week: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Testing according to the standards not possible</a:t>
            </a:r>
          </a:p>
          <a:p>
            <a:pPr lvl="1"/>
            <a:r>
              <a:rPr lang="en-US" dirty="0"/>
              <a:t>Air velocity gradient over the outlet</a:t>
            </a:r>
          </a:p>
          <a:p>
            <a:pPr lvl="1"/>
            <a:r>
              <a:rPr lang="en-US" dirty="0"/>
              <a:t>Chamber regulation bad with lower air velocity</a:t>
            </a:r>
          </a:p>
          <a:p>
            <a:pPr lvl="1"/>
            <a:r>
              <a:rPr lang="en-US" dirty="0"/>
              <a:t>No speed at all at the lowest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Decision: Further tests to be set with 30pct/2fans (like in previous tests)</a:t>
            </a:r>
          </a:p>
          <a:p>
            <a:pPr lvl="1"/>
            <a:r>
              <a:rPr lang="en-US" dirty="0"/>
              <a:t>Air velocity slightly higher but with a certain velocity at the bottom measuring point</a:t>
            </a:r>
            <a:endParaRPr lang="en-US" b="1" dirty="0"/>
          </a:p>
          <a:p>
            <a:r>
              <a:rPr lang="en-US" b="1" dirty="0"/>
              <a:t>Solder out one condenser and check for oil before flushing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u="sng" dirty="0"/>
              <a:t>Focus on programming and modeling with Python and EES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688762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IDC150 analysis with Python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Test Packages Temperatures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4F36C-6D15-4D02-9637-8E67DB20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60" y="1658320"/>
            <a:ext cx="4597180" cy="4597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F9EB6A-6795-4997-AD88-F0D5108D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320"/>
            <a:ext cx="640225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90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IDC150 analysis with Python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Test Packages Temperatures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E295-B855-49CA-A8F6-971A6DAE8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40" y="1658320"/>
            <a:ext cx="7266120" cy="48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2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IDC150 analysis with Python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/>
              <a:t>Log pH diagram plot in 2 phase region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D1A1FA-F007-4AB3-A746-8F92FE09F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077" y="1690688"/>
            <a:ext cx="6701274" cy="44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86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IDC150 analysis with Python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 err="1"/>
              <a:t>T_cond</a:t>
            </a:r>
            <a:r>
              <a:rPr lang="en-US" dirty="0"/>
              <a:t> and </a:t>
            </a:r>
            <a:r>
              <a:rPr lang="en-US" dirty="0" err="1"/>
              <a:t>T_evap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442B7-8766-4B2D-9D18-E395D459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65" y="1690688"/>
            <a:ext cx="6457869" cy="43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18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IDC150 analysis with Python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/>
              <a:t>COP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3205B-367A-4BD9-963F-EAD2204F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57" y="1658320"/>
            <a:ext cx="8316354" cy="43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74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To-Do: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21347" y="1299691"/>
            <a:ext cx="8331200" cy="5181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59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Last week:</vt:lpstr>
      <vt:lpstr>IDC150 analysis with Python</vt:lpstr>
      <vt:lpstr>IDC150 analysis with Python</vt:lpstr>
      <vt:lpstr>IDC150 analysis with Python</vt:lpstr>
      <vt:lpstr>IDC150 analysis with Python</vt:lpstr>
      <vt:lpstr>IDC150 analysis with Python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10</cp:revision>
  <dcterms:created xsi:type="dcterms:W3CDTF">2017-12-07T09:10:15Z</dcterms:created>
  <dcterms:modified xsi:type="dcterms:W3CDTF">2017-12-07T16:10:51Z</dcterms:modified>
</cp:coreProperties>
</file>