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7" r:id="rId8"/>
    <p:sldId id="260" r:id="rId9"/>
    <p:sldId id="262" r:id="rId10"/>
    <p:sldId id="264" r:id="rId11"/>
    <p:sldId id="265" r:id="rId12"/>
    <p:sldId id="263" r:id="rId13"/>
    <p:sldId id="266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results_30pct_OC!$C$2:$C$1201</c:f>
              <c:numCache>
                <c:formatCode>0.00</c:formatCode>
                <c:ptCount val="1200"/>
                <c:pt idx="0">
                  <c:v>0.38</c:v>
                </c:pt>
                <c:pt idx="1">
                  <c:v>0.39</c:v>
                </c:pt>
                <c:pt idx="2">
                  <c:v>0.37</c:v>
                </c:pt>
                <c:pt idx="3">
                  <c:v>0.41</c:v>
                </c:pt>
                <c:pt idx="4">
                  <c:v>0.33</c:v>
                </c:pt>
                <c:pt idx="5">
                  <c:v>0.31</c:v>
                </c:pt>
                <c:pt idx="6">
                  <c:v>0.27</c:v>
                </c:pt>
                <c:pt idx="7">
                  <c:v>0.35</c:v>
                </c:pt>
                <c:pt idx="8">
                  <c:v>0.34</c:v>
                </c:pt>
                <c:pt idx="9">
                  <c:v>0.32</c:v>
                </c:pt>
                <c:pt idx="10">
                  <c:v>0.32</c:v>
                </c:pt>
                <c:pt idx="11">
                  <c:v>0.26</c:v>
                </c:pt>
                <c:pt idx="12">
                  <c:v>0.36</c:v>
                </c:pt>
                <c:pt idx="13">
                  <c:v>0.37</c:v>
                </c:pt>
                <c:pt idx="14">
                  <c:v>0.33</c:v>
                </c:pt>
                <c:pt idx="15">
                  <c:v>0.33</c:v>
                </c:pt>
                <c:pt idx="16">
                  <c:v>0.35</c:v>
                </c:pt>
                <c:pt idx="17">
                  <c:v>0.34</c:v>
                </c:pt>
                <c:pt idx="18">
                  <c:v>0.32</c:v>
                </c:pt>
                <c:pt idx="19">
                  <c:v>0.3</c:v>
                </c:pt>
                <c:pt idx="20">
                  <c:v>0.34</c:v>
                </c:pt>
                <c:pt idx="21">
                  <c:v>0.31</c:v>
                </c:pt>
                <c:pt idx="22">
                  <c:v>0.34</c:v>
                </c:pt>
                <c:pt idx="23">
                  <c:v>0.38</c:v>
                </c:pt>
                <c:pt idx="24">
                  <c:v>0.28999999999999998</c:v>
                </c:pt>
                <c:pt idx="25">
                  <c:v>0.33</c:v>
                </c:pt>
                <c:pt idx="26">
                  <c:v>0.3</c:v>
                </c:pt>
                <c:pt idx="27">
                  <c:v>0.31</c:v>
                </c:pt>
                <c:pt idx="28">
                  <c:v>0.35</c:v>
                </c:pt>
                <c:pt idx="29">
                  <c:v>0.34</c:v>
                </c:pt>
                <c:pt idx="30">
                  <c:v>0.34</c:v>
                </c:pt>
                <c:pt idx="31">
                  <c:v>0.34</c:v>
                </c:pt>
                <c:pt idx="32">
                  <c:v>0.31</c:v>
                </c:pt>
                <c:pt idx="33">
                  <c:v>0.3</c:v>
                </c:pt>
                <c:pt idx="34">
                  <c:v>0.35</c:v>
                </c:pt>
                <c:pt idx="35">
                  <c:v>0.28999999999999998</c:v>
                </c:pt>
                <c:pt idx="36">
                  <c:v>0.32</c:v>
                </c:pt>
                <c:pt idx="37">
                  <c:v>0.28999999999999998</c:v>
                </c:pt>
                <c:pt idx="38">
                  <c:v>0.34</c:v>
                </c:pt>
                <c:pt idx="39">
                  <c:v>0.27</c:v>
                </c:pt>
                <c:pt idx="40">
                  <c:v>0.25</c:v>
                </c:pt>
                <c:pt idx="41">
                  <c:v>0.25</c:v>
                </c:pt>
                <c:pt idx="42">
                  <c:v>0.27</c:v>
                </c:pt>
                <c:pt idx="43">
                  <c:v>0.32</c:v>
                </c:pt>
                <c:pt idx="44">
                  <c:v>0.31</c:v>
                </c:pt>
                <c:pt idx="45">
                  <c:v>0.34</c:v>
                </c:pt>
                <c:pt idx="46">
                  <c:v>0.37</c:v>
                </c:pt>
                <c:pt idx="47">
                  <c:v>0.33</c:v>
                </c:pt>
                <c:pt idx="48">
                  <c:v>0.36</c:v>
                </c:pt>
                <c:pt idx="49">
                  <c:v>0.34</c:v>
                </c:pt>
                <c:pt idx="50">
                  <c:v>0.28999999999999998</c:v>
                </c:pt>
                <c:pt idx="51">
                  <c:v>0.35</c:v>
                </c:pt>
                <c:pt idx="52">
                  <c:v>0.28999999999999998</c:v>
                </c:pt>
                <c:pt idx="53">
                  <c:v>0.28999999999999998</c:v>
                </c:pt>
                <c:pt idx="54">
                  <c:v>0.38</c:v>
                </c:pt>
                <c:pt idx="55">
                  <c:v>0.35</c:v>
                </c:pt>
                <c:pt idx="56">
                  <c:v>0.36</c:v>
                </c:pt>
                <c:pt idx="57">
                  <c:v>0.32</c:v>
                </c:pt>
                <c:pt idx="58">
                  <c:v>0.33</c:v>
                </c:pt>
                <c:pt idx="59">
                  <c:v>0.3</c:v>
                </c:pt>
                <c:pt idx="60">
                  <c:v>0.36</c:v>
                </c:pt>
                <c:pt idx="61">
                  <c:v>0.31</c:v>
                </c:pt>
                <c:pt idx="62">
                  <c:v>0.34</c:v>
                </c:pt>
                <c:pt idx="63">
                  <c:v>0.33</c:v>
                </c:pt>
                <c:pt idx="64">
                  <c:v>0.31</c:v>
                </c:pt>
                <c:pt idx="65">
                  <c:v>0.33</c:v>
                </c:pt>
                <c:pt idx="66">
                  <c:v>0.35</c:v>
                </c:pt>
                <c:pt idx="67">
                  <c:v>0.33</c:v>
                </c:pt>
                <c:pt idx="68">
                  <c:v>0.32</c:v>
                </c:pt>
                <c:pt idx="69">
                  <c:v>0.32</c:v>
                </c:pt>
                <c:pt idx="70">
                  <c:v>0.32</c:v>
                </c:pt>
                <c:pt idx="71">
                  <c:v>0.33</c:v>
                </c:pt>
                <c:pt idx="72">
                  <c:v>0.35</c:v>
                </c:pt>
                <c:pt idx="73">
                  <c:v>0.37</c:v>
                </c:pt>
                <c:pt idx="74">
                  <c:v>0.33</c:v>
                </c:pt>
                <c:pt idx="75">
                  <c:v>0.33</c:v>
                </c:pt>
                <c:pt idx="76">
                  <c:v>0.31</c:v>
                </c:pt>
                <c:pt idx="77">
                  <c:v>0.31</c:v>
                </c:pt>
                <c:pt idx="78">
                  <c:v>0.32</c:v>
                </c:pt>
                <c:pt idx="79">
                  <c:v>0.35</c:v>
                </c:pt>
                <c:pt idx="80">
                  <c:v>0.34</c:v>
                </c:pt>
                <c:pt idx="81">
                  <c:v>0.32</c:v>
                </c:pt>
                <c:pt idx="82">
                  <c:v>0.32</c:v>
                </c:pt>
                <c:pt idx="83">
                  <c:v>0.31</c:v>
                </c:pt>
                <c:pt idx="84">
                  <c:v>0.3</c:v>
                </c:pt>
                <c:pt idx="85">
                  <c:v>0.28000000000000003</c:v>
                </c:pt>
                <c:pt idx="86">
                  <c:v>0.28999999999999998</c:v>
                </c:pt>
                <c:pt idx="87">
                  <c:v>0.31</c:v>
                </c:pt>
                <c:pt idx="88">
                  <c:v>0.3</c:v>
                </c:pt>
                <c:pt idx="89">
                  <c:v>0.32</c:v>
                </c:pt>
                <c:pt idx="90">
                  <c:v>0.33</c:v>
                </c:pt>
                <c:pt idx="91">
                  <c:v>0.3</c:v>
                </c:pt>
                <c:pt idx="92">
                  <c:v>0.24</c:v>
                </c:pt>
                <c:pt idx="93">
                  <c:v>0.26</c:v>
                </c:pt>
                <c:pt idx="94">
                  <c:v>0.28999999999999998</c:v>
                </c:pt>
                <c:pt idx="95">
                  <c:v>0.36</c:v>
                </c:pt>
                <c:pt idx="96">
                  <c:v>0.36</c:v>
                </c:pt>
                <c:pt idx="97">
                  <c:v>0.28999999999999998</c:v>
                </c:pt>
                <c:pt idx="98">
                  <c:v>0.28000000000000003</c:v>
                </c:pt>
                <c:pt idx="99">
                  <c:v>0.3</c:v>
                </c:pt>
                <c:pt idx="100">
                  <c:v>0.31</c:v>
                </c:pt>
                <c:pt idx="101">
                  <c:v>0.3</c:v>
                </c:pt>
                <c:pt idx="102">
                  <c:v>0.32</c:v>
                </c:pt>
                <c:pt idx="103">
                  <c:v>0.33</c:v>
                </c:pt>
                <c:pt idx="104">
                  <c:v>0.33</c:v>
                </c:pt>
                <c:pt idx="105">
                  <c:v>0.32</c:v>
                </c:pt>
                <c:pt idx="106">
                  <c:v>0.27</c:v>
                </c:pt>
                <c:pt idx="107">
                  <c:v>0.32</c:v>
                </c:pt>
                <c:pt idx="108">
                  <c:v>0.32</c:v>
                </c:pt>
                <c:pt idx="109">
                  <c:v>0.3</c:v>
                </c:pt>
                <c:pt idx="110">
                  <c:v>0.32</c:v>
                </c:pt>
                <c:pt idx="111">
                  <c:v>0.33</c:v>
                </c:pt>
                <c:pt idx="112">
                  <c:v>0.31</c:v>
                </c:pt>
                <c:pt idx="113">
                  <c:v>0.3</c:v>
                </c:pt>
                <c:pt idx="114">
                  <c:v>0.33</c:v>
                </c:pt>
                <c:pt idx="115">
                  <c:v>0.28999999999999998</c:v>
                </c:pt>
                <c:pt idx="116">
                  <c:v>0.3</c:v>
                </c:pt>
                <c:pt idx="117">
                  <c:v>0.32</c:v>
                </c:pt>
                <c:pt idx="118">
                  <c:v>0.31</c:v>
                </c:pt>
                <c:pt idx="119">
                  <c:v>0.35</c:v>
                </c:pt>
                <c:pt idx="120">
                  <c:v>0.24</c:v>
                </c:pt>
                <c:pt idx="121">
                  <c:v>0.31</c:v>
                </c:pt>
                <c:pt idx="122">
                  <c:v>0.3</c:v>
                </c:pt>
                <c:pt idx="123">
                  <c:v>0.3</c:v>
                </c:pt>
                <c:pt idx="124">
                  <c:v>0.33</c:v>
                </c:pt>
                <c:pt idx="125">
                  <c:v>0.32</c:v>
                </c:pt>
                <c:pt idx="126">
                  <c:v>0.28999999999999998</c:v>
                </c:pt>
                <c:pt idx="127">
                  <c:v>0.28999999999999998</c:v>
                </c:pt>
                <c:pt idx="128">
                  <c:v>0.27</c:v>
                </c:pt>
                <c:pt idx="129">
                  <c:v>0.28000000000000003</c:v>
                </c:pt>
                <c:pt idx="130">
                  <c:v>0.32</c:v>
                </c:pt>
                <c:pt idx="131">
                  <c:v>0.28999999999999998</c:v>
                </c:pt>
                <c:pt idx="132">
                  <c:v>0.28000000000000003</c:v>
                </c:pt>
                <c:pt idx="133">
                  <c:v>0.28999999999999998</c:v>
                </c:pt>
                <c:pt idx="134">
                  <c:v>0.3</c:v>
                </c:pt>
                <c:pt idx="135">
                  <c:v>0.32</c:v>
                </c:pt>
                <c:pt idx="136">
                  <c:v>0.28999999999999998</c:v>
                </c:pt>
                <c:pt idx="137">
                  <c:v>0.28000000000000003</c:v>
                </c:pt>
                <c:pt idx="138">
                  <c:v>0.28999999999999998</c:v>
                </c:pt>
                <c:pt idx="139">
                  <c:v>0.31</c:v>
                </c:pt>
                <c:pt idx="140">
                  <c:v>0.28000000000000003</c:v>
                </c:pt>
                <c:pt idx="141">
                  <c:v>0.31</c:v>
                </c:pt>
                <c:pt idx="142">
                  <c:v>0.32</c:v>
                </c:pt>
                <c:pt idx="143">
                  <c:v>0.33</c:v>
                </c:pt>
                <c:pt idx="144">
                  <c:v>0.33</c:v>
                </c:pt>
                <c:pt idx="145">
                  <c:v>0.32</c:v>
                </c:pt>
                <c:pt idx="146">
                  <c:v>0.31</c:v>
                </c:pt>
                <c:pt idx="147">
                  <c:v>0.34</c:v>
                </c:pt>
                <c:pt idx="148">
                  <c:v>0.28000000000000003</c:v>
                </c:pt>
                <c:pt idx="149">
                  <c:v>0.28000000000000003</c:v>
                </c:pt>
                <c:pt idx="150">
                  <c:v>0.28999999999999998</c:v>
                </c:pt>
                <c:pt idx="151">
                  <c:v>0.31</c:v>
                </c:pt>
                <c:pt idx="152">
                  <c:v>0.28999999999999998</c:v>
                </c:pt>
                <c:pt idx="153">
                  <c:v>0.28999999999999998</c:v>
                </c:pt>
                <c:pt idx="154">
                  <c:v>0.31</c:v>
                </c:pt>
                <c:pt idx="155">
                  <c:v>0.28999999999999998</c:v>
                </c:pt>
                <c:pt idx="156">
                  <c:v>0.28999999999999998</c:v>
                </c:pt>
                <c:pt idx="157">
                  <c:v>0.24</c:v>
                </c:pt>
                <c:pt idx="158">
                  <c:v>0.3</c:v>
                </c:pt>
                <c:pt idx="159">
                  <c:v>0.3</c:v>
                </c:pt>
                <c:pt idx="160">
                  <c:v>0.28000000000000003</c:v>
                </c:pt>
                <c:pt idx="161">
                  <c:v>0.28000000000000003</c:v>
                </c:pt>
                <c:pt idx="162">
                  <c:v>0.3</c:v>
                </c:pt>
                <c:pt idx="163">
                  <c:v>0.3</c:v>
                </c:pt>
                <c:pt idx="164">
                  <c:v>0.27</c:v>
                </c:pt>
                <c:pt idx="165">
                  <c:v>0.28000000000000003</c:v>
                </c:pt>
                <c:pt idx="166">
                  <c:v>0.28000000000000003</c:v>
                </c:pt>
                <c:pt idx="167">
                  <c:v>0.32</c:v>
                </c:pt>
                <c:pt idx="168">
                  <c:v>0.32</c:v>
                </c:pt>
                <c:pt idx="169">
                  <c:v>0.28999999999999998</c:v>
                </c:pt>
                <c:pt idx="170">
                  <c:v>0.28000000000000003</c:v>
                </c:pt>
                <c:pt idx="171">
                  <c:v>0.26</c:v>
                </c:pt>
                <c:pt idx="172">
                  <c:v>0.27</c:v>
                </c:pt>
                <c:pt idx="173">
                  <c:v>0.28999999999999998</c:v>
                </c:pt>
                <c:pt idx="174">
                  <c:v>0.31</c:v>
                </c:pt>
                <c:pt idx="175">
                  <c:v>0.28999999999999998</c:v>
                </c:pt>
                <c:pt idx="176">
                  <c:v>0.28999999999999998</c:v>
                </c:pt>
                <c:pt idx="177">
                  <c:v>0.3</c:v>
                </c:pt>
                <c:pt idx="178">
                  <c:v>0.3</c:v>
                </c:pt>
                <c:pt idx="179">
                  <c:v>0.28999999999999998</c:v>
                </c:pt>
                <c:pt idx="180">
                  <c:v>0.25</c:v>
                </c:pt>
                <c:pt idx="181">
                  <c:v>0.31</c:v>
                </c:pt>
                <c:pt idx="182">
                  <c:v>0.32</c:v>
                </c:pt>
                <c:pt idx="183">
                  <c:v>0.28999999999999998</c:v>
                </c:pt>
                <c:pt idx="184">
                  <c:v>0.28000000000000003</c:v>
                </c:pt>
                <c:pt idx="185">
                  <c:v>0.28000000000000003</c:v>
                </c:pt>
                <c:pt idx="186">
                  <c:v>0.23</c:v>
                </c:pt>
                <c:pt idx="187">
                  <c:v>0.28999999999999998</c:v>
                </c:pt>
                <c:pt idx="188">
                  <c:v>0.28000000000000003</c:v>
                </c:pt>
                <c:pt idx="189">
                  <c:v>0.28999999999999998</c:v>
                </c:pt>
                <c:pt idx="190">
                  <c:v>0.27</c:v>
                </c:pt>
                <c:pt idx="191">
                  <c:v>0.28000000000000003</c:v>
                </c:pt>
                <c:pt idx="192">
                  <c:v>0.28999999999999998</c:v>
                </c:pt>
                <c:pt idx="193">
                  <c:v>0.3</c:v>
                </c:pt>
                <c:pt idx="194">
                  <c:v>0.33</c:v>
                </c:pt>
                <c:pt idx="195">
                  <c:v>0.27</c:v>
                </c:pt>
                <c:pt idx="196">
                  <c:v>0.28999999999999998</c:v>
                </c:pt>
                <c:pt idx="197">
                  <c:v>0.3</c:v>
                </c:pt>
                <c:pt idx="198">
                  <c:v>0.33</c:v>
                </c:pt>
                <c:pt idx="199">
                  <c:v>0.3</c:v>
                </c:pt>
                <c:pt idx="200">
                  <c:v>0.28000000000000003</c:v>
                </c:pt>
                <c:pt idx="201">
                  <c:v>0.3</c:v>
                </c:pt>
                <c:pt idx="202">
                  <c:v>0.31</c:v>
                </c:pt>
                <c:pt idx="203">
                  <c:v>0.27</c:v>
                </c:pt>
                <c:pt idx="204">
                  <c:v>0.28000000000000003</c:v>
                </c:pt>
                <c:pt idx="205">
                  <c:v>0.28999999999999998</c:v>
                </c:pt>
                <c:pt idx="206">
                  <c:v>0.28999999999999998</c:v>
                </c:pt>
                <c:pt idx="207">
                  <c:v>0.28999999999999998</c:v>
                </c:pt>
                <c:pt idx="208">
                  <c:v>0.31</c:v>
                </c:pt>
                <c:pt idx="209">
                  <c:v>0.26</c:v>
                </c:pt>
                <c:pt idx="210">
                  <c:v>0.3</c:v>
                </c:pt>
                <c:pt idx="211">
                  <c:v>0.3</c:v>
                </c:pt>
                <c:pt idx="212">
                  <c:v>0.28999999999999998</c:v>
                </c:pt>
                <c:pt idx="213">
                  <c:v>0.28000000000000003</c:v>
                </c:pt>
                <c:pt idx="214">
                  <c:v>0.28000000000000003</c:v>
                </c:pt>
                <c:pt idx="215">
                  <c:v>0.3</c:v>
                </c:pt>
                <c:pt idx="216">
                  <c:v>0.28999999999999998</c:v>
                </c:pt>
                <c:pt idx="217">
                  <c:v>0.28999999999999998</c:v>
                </c:pt>
                <c:pt idx="218">
                  <c:v>0.31</c:v>
                </c:pt>
                <c:pt idx="219">
                  <c:v>0.26</c:v>
                </c:pt>
                <c:pt idx="220">
                  <c:v>0.31</c:v>
                </c:pt>
                <c:pt idx="221">
                  <c:v>0.28999999999999998</c:v>
                </c:pt>
                <c:pt idx="222">
                  <c:v>0.28000000000000003</c:v>
                </c:pt>
                <c:pt idx="223">
                  <c:v>0.31</c:v>
                </c:pt>
                <c:pt idx="224">
                  <c:v>0.3</c:v>
                </c:pt>
                <c:pt idx="225">
                  <c:v>0.32</c:v>
                </c:pt>
                <c:pt idx="226">
                  <c:v>0.26</c:v>
                </c:pt>
                <c:pt idx="227">
                  <c:v>0.27</c:v>
                </c:pt>
                <c:pt idx="228">
                  <c:v>0.3</c:v>
                </c:pt>
                <c:pt idx="229">
                  <c:v>0.28000000000000003</c:v>
                </c:pt>
                <c:pt idx="230">
                  <c:v>0.31</c:v>
                </c:pt>
                <c:pt idx="231">
                  <c:v>0.32</c:v>
                </c:pt>
                <c:pt idx="232">
                  <c:v>0.28999999999999998</c:v>
                </c:pt>
                <c:pt idx="233">
                  <c:v>0.28000000000000003</c:v>
                </c:pt>
                <c:pt idx="234">
                  <c:v>0.28000000000000003</c:v>
                </c:pt>
                <c:pt idx="235">
                  <c:v>0.28000000000000003</c:v>
                </c:pt>
                <c:pt idx="236">
                  <c:v>0.3</c:v>
                </c:pt>
                <c:pt idx="237">
                  <c:v>0.26</c:v>
                </c:pt>
                <c:pt idx="238">
                  <c:v>0.27</c:v>
                </c:pt>
                <c:pt idx="239">
                  <c:v>0.31</c:v>
                </c:pt>
                <c:pt idx="240">
                  <c:v>0.3</c:v>
                </c:pt>
                <c:pt idx="241">
                  <c:v>0.28999999999999998</c:v>
                </c:pt>
                <c:pt idx="242">
                  <c:v>0.25</c:v>
                </c:pt>
                <c:pt idx="243">
                  <c:v>0.32</c:v>
                </c:pt>
                <c:pt idx="244">
                  <c:v>0.3</c:v>
                </c:pt>
                <c:pt idx="245">
                  <c:v>0.26</c:v>
                </c:pt>
                <c:pt idx="246">
                  <c:v>0.28999999999999998</c:v>
                </c:pt>
                <c:pt idx="247">
                  <c:v>0.28000000000000003</c:v>
                </c:pt>
                <c:pt idx="248">
                  <c:v>0.28999999999999998</c:v>
                </c:pt>
                <c:pt idx="249">
                  <c:v>0.33</c:v>
                </c:pt>
                <c:pt idx="250">
                  <c:v>0.28999999999999998</c:v>
                </c:pt>
                <c:pt idx="251">
                  <c:v>0.27</c:v>
                </c:pt>
                <c:pt idx="252">
                  <c:v>0.28000000000000003</c:v>
                </c:pt>
                <c:pt idx="253">
                  <c:v>0.27</c:v>
                </c:pt>
                <c:pt idx="254">
                  <c:v>0.26</c:v>
                </c:pt>
                <c:pt idx="255">
                  <c:v>0.28000000000000003</c:v>
                </c:pt>
                <c:pt idx="256">
                  <c:v>0.28000000000000003</c:v>
                </c:pt>
                <c:pt idx="257">
                  <c:v>0.25</c:v>
                </c:pt>
                <c:pt idx="258">
                  <c:v>0.28000000000000003</c:v>
                </c:pt>
                <c:pt idx="259">
                  <c:v>0.31</c:v>
                </c:pt>
                <c:pt idx="260">
                  <c:v>0.27</c:v>
                </c:pt>
                <c:pt idx="261">
                  <c:v>0.28000000000000003</c:v>
                </c:pt>
                <c:pt idx="262">
                  <c:v>0.28000000000000003</c:v>
                </c:pt>
                <c:pt idx="263">
                  <c:v>0.25</c:v>
                </c:pt>
                <c:pt idx="264">
                  <c:v>0.28000000000000003</c:v>
                </c:pt>
                <c:pt idx="265">
                  <c:v>0.28000000000000003</c:v>
                </c:pt>
                <c:pt idx="266">
                  <c:v>0.3</c:v>
                </c:pt>
                <c:pt idx="267">
                  <c:v>0.28000000000000003</c:v>
                </c:pt>
                <c:pt idx="268">
                  <c:v>0.25</c:v>
                </c:pt>
                <c:pt idx="269">
                  <c:v>0.28999999999999998</c:v>
                </c:pt>
                <c:pt idx="270">
                  <c:v>0.27</c:v>
                </c:pt>
                <c:pt idx="271">
                  <c:v>0.28999999999999998</c:v>
                </c:pt>
                <c:pt idx="272">
                  <c:v>0.28000000000000003</c:v>
                </c:pt>
                <c:pt idx="273">
                  <c:v>0.26</c:v>
                </c:pt>
                <c:pt idx="274">
                  <c:v>0.26</c:v>
                </c:pt>
                <c:pt idx="275">
                  <c:v>0.28000000000000003</c:v>
                </c:pt>
                <c:pt idx="276">
                  <c:v>0.28000000000000003</c:v>
                </c:pt>
                <c:pt idx="277">
                  <c:v>0.28000000000000003</c:v>
                </c:pt>
                <c:pt idx="278">
                  <c:v>0.3</c:v>
                </c:pt>
                <c:pt idx="279">
                  <c:v>0.27</c:v>
                </c:pt>
                <c:pt idx="280">
                  <c:v>0.32</c:v>
                </c:pt>
                <c:pt idx="281">
                  <c:v>0.24</c:v>
                </c:pt>
                <c:pt idx="282">
                  <c:v>0.27</c:v>
                </c:pt>
                <c:pt idx="283">
                  <c:v>0.28999999999999998</c:v>
                </c:pt>
                <c:pt idx="284">
                  <c:v>0.28000000000000003</c:v>
                </c:pt>
                <c:pt idx="285">
                  <c:v>0.32</c:v>
                </c:pt>
                <c:pt idx="286">
                  <c:v>0.27</c:v>
                </c:pt>
                <c:pt idx="287">
                  <c:v>0.28000000000000003</c:v>
                </c:pt>
                <c:pt idx="288">
                  <c:v>0.25</c:v>
                </c:pt>
                <c:pt idx="289">
                  <c:v>0.26</c:v>
                </c:pt>
                <c:pt idx="290">
                  <c:v>0.28000000000000003</c:v>
                </c:pt>
                <c:pt idx="291">
                  <c:v>0.28000000000000003</c:v>
                </c:pt>
                <c:pt idx="292">
                  <c:v>0.28999999999999998</c:v>
                </c:pt>
                <c:pt idx="293">
                  <c:v>0.26</c:v>
                </c:pt>
                <c:pt idx="294">
                  <c:v>0.27</c:v>
                </c:pt>
                <c:pt idx="295">
                  <c:v>0.28999999999999998</c:v>
                </c:pt>
                <c:pt idx="296">
                  <c:v>0.3</c:v>
                </c:pt>
                <c:pt idx="297">
                  <c:v>0.31</c:v>
                </c:pt>
                <c:pt idx="298">
                  <c:v>0.3</c:v>
                </c:pt>
                <c:pt idx="299">
                  <c:v>0.28999999999999998</c:v>
                </c:pt>
                <c:pt idx="300">
                  <c:v>0.31</c:v>
                </c:pt>
                <c:pt idx="301">
                  <c:v>0.28999999999999998</c:v>
                </c:pt>
                <c:pt idx="302">
                  <c:v>0.28000000000000003</c:v>
                </c:pt>
                <c:pt idx="303">
                  <c:v>0.27</c:v>
                </c:pt>
                <c:pt idx="304">
                  <c:v>0.28999999999999998</c:v>
                </c:pt>
                <c:pt idx="305">
                  <c:v>0.28999999999999998</c:v>
                </c:pt>
                <c:pt idx="306">
                  <c:v>0.28999999999999998</c:v>
                </c:pt>
                <c:pt idx="307">
                  <c:v>0.27</c:v>
                </c:pt>
                <c:pt idx="308">
                  <c:v>0.28000000000000003</c:v>
                </c:pt>
                <c:pt idx="309">
                  <c:v>0.27</c:v>
                </c:pt>
                <c:pt idx="310">
                  <c:v>0.28000000000000003</c:v>
                </c:pt>
                <c:pt idx="311">
                  <c:v>0.28999999999999998</c:v>
                </c:pt>
                <c:pt idx="312">
                  <c:v>0.27</c:v>
                </c:pt>
                <c:pt idx="313">
                  <c:v>0.27</c:v>
                </c:pt>
                <c:pt idx="314">
                  <c:v>0.27</c:v>
                </c:pt>
                <c:pt idx="315">
                  <c:v>0.28000000000000003</c:v>
                </c:pt>
                <c:pt idx="316">
                  <c:v>0.28000000000000003</c:v>
                </c:pt>
                <c:pt idx="317">
                  <c:v>0.28000000000000003</c:v>
                </c:pt>
                <c:pt idx="318">
                  <c:v>0.28000000000000003</c:v>
                </c:pt>
                <c:pt idx="319">
                  <c:v>0.3</c:v>
                </c:pt>
                <c:pt idx="320">
                  <c:v>0.28999999999999998</c:v>
                </c:pt>
                <c:pt idx="321">
                  <c:v>0.28999999999999998</c:v>
                </c:pt>
                <c:pt idx="322">
                  <c:v>0.26</c:v>
                </c:pt>
                <c:pt idx="323">
                  <c:v>0.28999999999999998</c:v>
                </c:pt>
                <c:pt idx="324">
                  <c:v>0.28000000000000003</c:v>
                </c:pt>
                <c:pt idx="325">
                  <c:v>0.27</c:v>
                </c:pt>
                <c:pt idx="326">
                  <c:v>0.27</c:v>
                </c:pt>
                <c:pt idx="327">
                  <c:v>0.26</c:v>
                </c:pt>
                <c:pt idx="328">
                  <c:v>0.3</c:v>
                </c:pt>
                <c:pt idx="329">
                  <c:v>0.25</c:v>
                </c:pt>
                <c:pt idx="330">
                  <c:v>0.26</c:v>
                </c:pt>
                <c:pt idx="331">
                  <c:v>0.25</c:v>
                </c:pt>
                <c:pt idx="332">
                  <c:v>0.23</c:v>
                </c:pt>
                <c:pt idx="333">
                  <c:v>0.24</c:v>
                </c:pt>
                <c:pt idx="334">
                  <c:v>0.26</c:v>
                </c:pt>
                <c:pt idx="335">
                  <c:v>0.28000000000000003</c:v>
                </c:pt>
                <c:pt idx="336">
                  <c:v>0.27</c:v>
                </c:pt>
                <c:pt idx="337">
                  <c:v>0.27</c:v>
                </c:pt>
                <c:pt idx="338">
                  <c:v>0.28000000000000003</c:v>
                </c:pt>
                <c:pt idx="339">
                  <c:v>0.26</c:v>
                </c:pt>
                <c:pt idx="340">
                  <c:v>0.28999999999999998</c:v>
                </c:pt>
                <c:pt idx="341">
                  <c:v>0.28000000000000003</c:v>
                </c:pt>
                <c:pt idx="342">
                  <c:v>0.28999999999999998</c:v>
                </c:pt>
                <c:pt idx="343">
                  <c:v>0.28000000000000003</c:v>
                </c:pt>
                <c:pt idx="344">
                  <c:v>0.24</c:v>
                </c:pt>
                <c:pt idx="345">
                  <c:v>0.27</c:v>
                </c:pt>
                <c:pt idx="346">
                  <c:v>0.21</c:v>
                </c:pt>
                <c:pt idx="347">
                  <c:v>0.28000000000000003</c:v>
                </c:pt>
                <c:pt idx="348">
                  <c:v>0.27</c:v>
                </c:pt>
                <c:pt idx="349">
                  <c:v>0.3</c:v>
                </c:pt>
                <c:pt idx="350">
                  <c:v>0.27</c:v>
                </c:pt>
                <c:pt idx="351">
                  <c:v>0.28999999999999998</c:v>
                </c:pt>
                <c:pt idx="352">
                  <c:v>0.23</c:v>
                </c:pt>
                <c:pt idx="353">
                  <c:v>0.28000000000000003</c:v>
                </c:pt>
                <c:pt idx="354">
                  <c:v>0.27</c:v>
                </c:pt>
                <c:pt idx="355">
                  <c:v>0.28000000000000003</c:v>
                </c:pt>
                <c:pt idx="356">
                  <c:v>0.28000000000000003</c:v>
                </c:pt>
                <c:pt idx="357">
                  <c:v>0.27</c:v>
                </c:pt>
                <c:pt idx="358">
                  <c:v>0.28999999999999998</c:v>
                </c:pt>
                <c:pt idx="359">
                  <c:v>0.28000000000000003</c:v>
                </c:pt>
                <c:pt idx="360">
                  <c:v>0.27</c:v>
                </c:pt>
                <c:pt idx="361">
                  <c:v>0.28000000000000003</c:v>
                </c:pt>
                <c:pt idx="362">
                  <c:v>0.3</c:v>
                </c:pt>
                <c:pt idx="363">
                  <c:v>0.24</c:v>
                </c:pt>
                <c:pt idx="364">
                  <c:v>0.28999999999999998</c:v>
                </c:pt>
                <c:pt idx="365">
                  <c:v>0.28999999999999998</c:v>
                </c:pt>
                <c:pt idx="366">
                  <c:v>0.28000000000000003</c:v>
                </c:pt>
                <c:pt idx="367">
                  <c:v>0.28999999999999998</c:v>
                </c:pt>
                <c:pt idx="368">
                  <c:v>0.31</c:v>
                </c:pt>
                <c:pt idx="369">
                  <c:v>0.3</c:v>
                </c:pt>
                <c:pt idx="370">
                  <c:v>0.3</c:v>
                </c:pt>
                <c:pt idx="371">
                  <c:v>0.26</c:v>
                </c:pt>
                <c:pt idx="372">
                  <c:v>0.28999999999999998</c:v>
                </c:pt>
                <c:pt idx="373">
                  <c:v>0.28999999999999998</c:v>
                </c:pt>
                <c:pt idx="374">
                  <c:v>0.25</c:v>
                </c:pt>
                <c:pt idx="375">
                  <c:v>0.28000000000000003</c:v>
                </c:pt>
                <c:pt idx="376">
                  <c:v>0.28999999999999998</c:v>
                </c:pt>
                <c:pt idx="377">
                  <c:v>0.3</c:v>
                </c:pt>
                <c:pt idx="378">
                  <c:v>0.26</c:v>
                </c:pt>
                <c:pt idx="379">
                  <c:v>0.27</c:v>
                </c:pt>
                <c:pt idx="380">
                  <c:v>0.26</c:v>
                </c:pt>
                <c:pt idx="381">
                  <c:v>0.31</c:v>
                </c:pt>
                <c:pt idx="382">
                  <c:v>0.28000000000000003</c:v>
                </c:pt>
                <c:pt idx="383">
                  <c:v>0.26</c:v>
                </c:pt>
                <c:pt idx="384">
                  <c:v>0.31</c:v>
                </c:pt>
                <c:pt idx="385">
                  <c:v>0.26</c:v>
                </c:pt>
                <c:pt idx="386">
                  <c:v>0.25</c:v>
                </c:pt>
                <c:pt idx="387">
                  <c:v>0.3</c:v>
                </c:pt>
                <c:pt idx="388">
                  <c:v>0.28000000000000003</c:v>
                </c:pt>
                <c:pt idx="389">
                  <c:v>0.28999999999999998</c:v>
                </c:pt>
                <c:pt idx="390">
                  <c:v>0.28000000000000003</c:v>
                </c:pt>
                <c:pt idx="391">
                  <c:v>0.25</c:v>
                </c:pt>
                <c:pt idx="392">
                  <c:v>0.26</c:v>
                </c:pt>
                <c:pt idx="393">
                  <c:v>0.27</c:v>
                </c:pt>
                <c:pt idx="394">
                  <c:v>0.24</c:v>
                </c:pt>
                <c:pt idx="395">
                  <c:v>0.28999999999999998</c:v>
                </c:pt>
                <c:pt idx="396">
                  <c:v>0.26</c:v>
                </c:pt>
                <c:pt idx="397">
                  <c:v>0.28000000000000003</c:v>
                </c:pt>
                <c:pt idx="398">
                  <c:v>0.23</c:v>
                </c:pt>
                <c:pt idx="399">
                  <c:v>0.26</c:v>
                </c:pt>
                <c:pt idx="400">
                  <c:v>0.27</c:v>
                </c:pt>
                <c:pt idx="401">
                  <c:v>0.28999999999999998</c:v>
                </c:pt>
                <c:pt idx="402">
                  <c:v>0.3</c:v>
                </c:pt>
                <c:pt idx="403">
                  <c:v>0.28999999999999998</c:v>
                </c:pt>
                <c:pt idx="404">
                  <c:v>0.27</c:v>
                </c:pt>
                <c:pt idx="405">
                  <c:v>0.27</c:v>
                </c:pt>
                <c:pt idx="406">
                  <c:v>0.28999999999999998</c:v>
                </c:pt>
                <c:pt idx="407">
                  <c:v>0.28000000000000003</c:v>
                </c:pt>
                <c:pt idx="408">
                  <c:v>0.27</c:v>
                </c:pt>
                <c:pt idx="409">
                  <c:v>0.28000000000000003</c:v>
                </c:pt>
                <c:pt idx="410">
                  <c:v>0.25</c:v>
                </c:pt>
                <c:pt idx="411">
                  <c:v>0.25</c:v>
                </c:pt>
                <c:pt idx="412">
                  <c:v>0.28999999999999998</c:v>
                </c:pt>
                <c:pt idx="413">
                  <c:v>0.27</c:v>
                </c:pt>
                <c:pt idx="414">
                  <c:v>0.28000000000000003</c:v>
                </c:pt>
                <c:pt idx="415">
                  <c:v>0.27</c:v>
                </c:pt>
                <c:pt idx="416">
                  <c:v>0.3</c:v>
                </c:pt>
                <c:pt idx="417">
                  <c:v>0.27</c:v>
                </c:pt>
                <c:pt idx="418">
                  <c:v>0.31</c:v>
                </c:pt>
                <c:pt idx="419">
                  <c:v>0.28000000000000003</c:v>
                </c:pt>
                <c:pt idx="420">
                  <c:v>0.27</c:v>
                </c:pt>
                <c:pt idx="421">
                  <c:v>0.3</c:v>
                </c:pt>
                <c:pt idx="422">
                  <c:v>0.32</c:v>
                </c:pt>
                <c:pt idx="423">
                  <c:v>0.28999999999999998</c:v>
                </c:pt>
                <c:pt idx="424">
                  <c:v>0.32</c:v>
                </c:pt>
                <c:pt idx="425">
                  <c:v>0.28999999999999998</c:v>
                </c:pt>
                <c:pt idx="426">
                  <c:v>0.24</c:v>
                </c:pt>
                <c:pt idx="427">
                  <c:v>0.3</c:v>
                </c:pt>
                <c:pt idx="428">
                  <c:v>0.27</c:v>
                </c:pt>
                <c:pt idx="429">
                  <c:v>0.28000000000000003</c:v>
                </c:pt>
                <c:pt idx="430">
                  <c:v>0.33</c:v>
                </c:pt>
                <c:pt idx="431">
                  <c:v>0.25</c:v>
                </c:pt>
                <c:pt idx="432">
                  <c:v>0.25</c:v>
                </c:pt>
                <c:pt idx="433">
                  <c:v>0.28999999999999998</c:v>
                </c:pt>
                <c:pt idx="434">
                  <c:v>0.28999999999999998</c:v>
                </c:pt>
                <c:pt idx="435">
                  <c:v>0.28999999999999998</c:v>
                </c:pt>
                <c:pt idx="436">
                  <c:v>0.3</c:v>
                </c:pt>
                <c:pt idx="437">
                  <c:v>0.28999999999999998</c:v>
                </c:pt>
                <c:pt idx="438">
                  <c:v>0.3</c:v>
                </c:pt>
                <c:pt idx="439">
                  <c:v>0.28999999999999998</c:v>
                </c:pt>
                <c:pt idx="440">
                  <c:v>0.28999999999999998</c:v>
                </c:pt>
                <c:pt idx="441">
                  <c:v>0.28999999999999998</c:v>
                </c:pt>
                <c:pt idx="442">
                  <c:v>0.25</c:v>
                </c:pt>
                <c:pt idx="443">
                  <c:v>0.28000000000000003</c:v>
                </c:pt>
                <c:pt idx="444">
                  <c:v>0.28999999999999998</c:v>
                </c:pt>
                <c:pt idx="445">
                  <c:v>0.27</c:v>
                </c:pt>
                <c:pt idx="446">
                  <c:v>0.27</c:v>
                </c:pt>
                <c:pt idx="447">
                  <c:v>0.27</c:v>
                </c:pt>
                <c:pt idx="448">
                  <c:v>0.32</c:v>
                </c:pt>
                <c:pt idx="449">
                  <c:v>0.3</c:v>
                </c:pt>
                <c:pt idx="450">
                  <c:v>0.27</c:v>
                </c:pt>
                <c:pt idx="451">
                  <c:v>0.3</c:v>
                </c:pt>
                <c:pt idx="452">
                  <c:v>0.28999999999999998</c:v>
                </c:pt>
                <c:pt idx="453">
                  <c:v>0.32</c:v>
                </c:pt>
                <c:pt idx="454">
                  <c:v>0.24</c:v>
                </c:pt>
                <c:pt idx="455">
                  <c:v>0.24</c:v>
                </c:pt>
                <c:pt idx="456">
                  <c:v>0.26</c:v>
                </c:pt>
                <c:pt idx="457">
                  <c:v>0.28999999999999998</c:v>
                </c:pt>
                <c:pt idx="458">
                  <c:v>0.28999999999999998</c:v>
                </c:pt>
                <c:pt idx="459">
                  <c:v>0.27</c:v>
                </c:pt>
                <c:pt idx="460">
                  <c:v>0.28000000000000003</c:v>
                </c:pt>
                <c:pt idx="461">
                  <c:v>0.27</c:v>
                </c:pt>
                <c:pt idx="462">
                  <c:v>0.3</c:v>
                </c:pt>
                <c:pt idx="463">
                  <c:v>0.25</c:v>
                </c:pt>
                <c:pt idx="464">
                  <c:v>0.26</c:v>
                </c:pt>
                <c:pt idx="465">
                  <c:v>0.27</c:v>
                </c:pt>
                <c:pt idx="466">
                  <c:v>0.3</c:v>
                </c:pt>
                <c:pt idx="467">
                  <c:v>0.27</c:v>
                </c:pt>
                <c:pt idx="468">
                  <c:v>0.26</c:v>
                </c:pt>
                <c:pt idx="469">
                  <c:v>0.27</c:v>
                </c:pt>
                <c:pt idx="470">
                  <c:v>0.27</c:v>
                </c:pt>
                <c:pt idx="471">
                  <c:v>0.27</c:v>
                </c:pt>
                <c:pt idx="472">
                  <c:v>0.27</c:v>
                </c:pt>
                <c:pt idx="473">
                  <c:v>0.27</c:v>
                </c:pt>
                <c:pt idx="474">
                  <c:v>0.3</c:v>
                </c:pt>
                <c:pt idx="475">
                  <c:v>0.3</c:v>
                </c:pt>
                <c:pt idx="476">
                  <c:v>0.28999999999999998</c:v>
                </c:pt>
                <c:pt idx="477">
                  <c:v>0.31</c:v>
                </c:pt>
                <c:pt idx="478">
                  <c:v>0.26</c:v>
                </c:pt>
                <c:pt idx="479">
                  <c:v>0.3</c:v>
                </c:pt>
                <c:pt idx="480">
                  <c:v>0.28999999999999998</c:v>
                </c:pt>
                <c:pt idx="481">
                  <c:v>0.26</c:v>
                </c:pt>
                <c:pt idx="482">
                  <c:v>0.27</c:v>
                </c:pt>
                <c:pt idx="483">
                  <c:v>0.28000000000000003</c:v>
                </c:pt>
                <c:pt idx="484">
                  <c:v>0.28999999999999998</c:v>
                </c:pt>
                <c:pt idx="485">
                  <c:v>0.28999999999999998</c:v>
                </c:pt>
                <c:pt idx="486">
                  <c:v>0.27</c:v>
                </c:pt>
                <c:pt idx="487">
                  <c:v>0.3</c:v>
                </c:pt>
                <c:pt idx="488">
                  <c:v>0.28999999999999998</c:v>
                </c:pt>
                <c:pt idx="489">
                  <c:v>0.28000000000000003</c:v>
                </c:pt>
                <c:pt idx="490">
                  <c:v>0.3</c:v>
                </c:pt>
                <c:pt idx="491">
                  <c:v>0.28000000000000003</c:v>
                </c:pt>
                <c:pt idx="492">
                  <c:v>0.27</c:v>
                </c:pt>
                <c:pt idx="493">
                  <c:v>0.28000000000000003</c:v>
                </c:pt>
                <c:pt idx="494">
                  <c:v>0.3</c:v>
                </c:pt>
                <c:pt idx="495">
                  <c:v>0.28999999999999998</c:v>
                </c:pt>
                <c:pt idx="496">
                  <c:v>0.3</c:v>
                </c:pt>
                <c:pt idx="497">
                  <c:v>0.28000000000000003</c:v>
                </c:pt>
                <c:pt idx="498">
                  <c:v>0.28999999999999998</c:v>
                </c:pt>
                <c:pt idx="499">
                  <c:v>0.3</c:v>
                </c:pt>
                <c:pt idx="500">
                  <c:v>0.28000000000000003</c:v>
                </c:pt>
                <c:pt idx="501">
                  <c:v>0.27</c:v>
                </c:pt>
                <c:pt idx="502">
                  <c:v>0.27</c:v>
                </c:pt>
                <c:pt idx="503">
                  <c:v>0.28999999999999998</c:v>
                </c:pt>
                <c:pt idx="504">
                  <c:v>0.28999999999999998</c:v>
                </c:pt>
                <c:pt idx="505">
                  <c:v>0.3</c:v>
                </c:pt>
                <c:pt idx="506">
                  <c:v>0.28000000000000003</c:v>
                </c:pt>
                <c:pt idx="507">
                  <c:v>0.33</c:v>
                </c:pt>
                <c:pt idx="508">
                  <c:v>0.28999999999999998</c:v>
                </c:pt>
                <c:pt idx="509">
                  <c:v>0.27</c:v>
                </c:pt>
                <c:pt idx="510">
                  <c:v>0.3</c:v>
                </c:pt>
                <c:pt idx="511">
                  <c:v>0.28999999999999998</c:v>
                </c:pt>
                <c:pt idx="512">
                  <c:v>0.28000000000000003</c:v>
                </c:pt>
                <c:pt idx="513">
                  <c:v>0.27</c:v>
                </c:pt>
                <c:pt idx="514">
                  <c:v>0.31</c:v>
                </c:pt>
                <c:pt idx="515">
                  <c:v>0.25</c:v>
                </c:pt>
                <c:pt idx="516">
                  <c:v>0.28000000000000003</c:v>
                </c:pt>
                <c:pt idx="517">
                  <c:v>0.26</c:v>
                </c:pt>
                <c:pt idx="518">
                  <c:v>0.24</c:v>
                </c:pt>
                <c:pt idx="519">
                  <c:v>0.26</c:v>
                </c:pt>
                <c:pt idx="520">
                  <c:v>0.27</c:v>
                </c:pt>
                <c:pt idx="521">
                  <c:v>0.27</c:v>
                </c:pt>
                <c:pt idx="522">
                  <c:v>0.27</c:v>
                </c:pt>
                <c:pt idx="523">
                  <c:v>0.28000000000000003</c:v>
                </c:pt>
                <c:pt idx="524">
                  <c:v>0.28000000000000003</c:v>
                </c:pt>
                <c:pt idx="525">
                  <c:v>0.27</c:v>
                </c:pt>
                <c:pt idx="526">
                  <c:v>0.28000000000000003</c:v>
                </c:pt>
                <c:pt idx="527">
                  <c:v>0.28999999999999998</c:v>
                </c:pt>
                <c:pt idx="528">
                  <c:v>0.25</c:v>
                </c:pt>
                <c:pt idx="529">
                  <c:v>0.28000000000000003</c:v>
                </c:pt>
                <c:pt idx="530">
                  <c:v>0.28000000000000003</c:v>
                </c:pt>
                <c:pt idx="531">
                  <c:v>0.28000000000000003</c:v>
                </c:pt>
                <c:pt idx="532">
                  <c:v>0.27</c:v>
                </c:pt>
                <c:pt idx="533">
                  <c:v>0.28000000000000003</c:v>
                </c:pt>
                <c:pt idx="534">
                  <c:v>0.26</c:v>
                </c:pt>
                <c:pt idx="535">
                  <c:v>0.3</c:v>
                </c:pt>
                <c:pt idx="536">
                  <c:v>0.25</c:v>
                </c:pt>
                <c:pt idx="537">
                  <c:v>0.27</c:v>
                </c:pt>
                <c:pt idx="538">
                  <c:v>0.28999999999999998</c:v>
                </c:pt>
                <c:pt idx="539">
                  <c:v>0.32</c:v>
                </c:pt>
                <c:pt idx="540">
                  <c:v>0.32</c:v>
                </c:pt>
                <c:pt idx="541">
                  <c:v>0.3</c:v>
                </c:pt>
                <c:pt idx="542">
                  <c:v>0.28000000000000003</c:v>
                </c:pt>
                <c:pt idx="543">
                  <c:v>0.31</c:v>
                </c:pt>
                <c:pt idx="544">
                  <c:v>0.28999999999999998</c:v>
                </c:pt>
                <c:pt idx="545">
                  <c:v>0.26</c:v>
                </c:pt>
                <c:pt idx="546">
                  <c:v>0.26</c:v>
                </c:pt>
                <c:pt idx="547">
                  <c:v>0.26</c:v>
                </c:pt>
                <c:pt idx="548">
                  <c:v>0.27</c:v>
                </c:pt>
                <c:pt idx="549">
                  <c:v>0.27</c:v>
                </c:pt>
                <c:pt idx="550">
                  <c:v>0.28000000000000003</c:v>
                </c:pt>
                <c:pt idx="551">
                  <c:v>0.26</c:v>
                </c:pt>
                <c:pt idx="552">
                  <c:v>0.26</c:v>
                </c:pt>
                <c:pt idx="553">
                  <c:v>0.28999999999999998</c:v>
                </c:pt>
                <c:pt idx="554">
                  <c:v>0.27</c:v>
                </c:pt>
                <c:pt idx="555">
                  <c:v>0.3</c:v>
                </c:pt>
                <c:pt idx="556">
                  <c:v>0.3</c:v>
                </c:pt>
                <c:pt idx="557">
                  <c:v>0.27</c:v>
                </c:pt>
                <c:pt idx="558">
                  <c:v>0.27</c:v>
                </c:pt>
                <c:pt idx="559">
                  <c:v>0.28999999999999998</c:v>
                </c:pt>
                <c:pt idx="560">
                  <c:v>0.32</c:v>
                </c:pt>
                <c:pt idx="561">
                  <c:v>0.28999999999999998</c:v>
                </c:pt>
                <c:pt idx="562">
                  <c:v>0.28999999999999998</c:v>
                </c:pt>
                <c:pt idx="563">
                  <c:v>0.27</c:v>
                </c:pt>
                <c:pt idx="564">
                  <c:v>0.28000000000000003</c:v>
                </c:pt>
                <c:pt idx="565">
                  <c:v>0.28999999999999998</c:v>
                </c:pt>
                <c:pt idx="566">
                  <c:v>0.28000000000000003</c:v>
                </c:pt>
                <c:pt idx="567">
                  <c:v>0.3</c:v>
                </c:pt>
                <c:pt idx="568">
                  <c:v>0.25</c:v>
                </c:pt>
                <c:pt idx="569">
                  <c:v>0.26</c:v>
                </c:pt>
                <c:pt idx="570">
                  <c:v>0.27</c:v>
                </c:pt>
                <c:pt idx="571">
                  <c:v>0.25</c:v>
                </c:pt>
                <c:pt idx="572">
                  <c:v>0.3</c:v>
                </c:pt>
                <c:pt idx="573">
                  <c:v>0.28000000000000003</c:v>
                </c:pt>
                <c:pt idx="574">
                  <c:v>0.26</c:v>
                </c:pt>
                <c:pt idx="575">
                  <c:v>0.32</c:v>
                </c:pt>
                <c:pt idx="576">
                  <c:v>0.28000000000000003</c:v>
                </c:pt>
                <c:pt idx="577">
                  <c:v>0.3</c:v>
                </c:pt>
                <c:pt idx="578">
                  <c:v>0.28999999999999998</c:v>
                </c:pt>
                <c:pt idx="579">
                  <c:v>0.28000000000000003</c:v>
                </c:pt>
                <c:pt idx="580">
                  <c:v>0.32</c:v>
                </c:pt>
                <c:pt idx="581">
                  <c:v>0.28000000000000003</c:v>
                </c:pt>
                <c:pt idx="582">
                  <c:v>0.28000000000000003</c:v>
                </c:pt>
                <c:pt idx="583">
                  <c:v>0.28000000000000003</c:v>
                </c:pt>
                <c:pt idx="584">
                  <c:v>0.26</c:v>
                </c:pt>
                <c:pt idx="585">
                  <c:v>0.25</c:v>
                </c:pt>
                <c:pt idx="586">
                  <c:v>0.24</c:v>
                </c:pt>
                <c:pt idx="587">
                  <c:v>0.27</c:v>
                </c:pt>
                <c:pt idx="588">
                  <c:v>0.28000000000000003</c:v>
                </c:pt>
                <c:pt idx="589">
                  <c:v>0.27</c:v>
                </c:pt>
                <c:pt idx="590">
                  <c:v>0.26</c:v>
                </c:pt>
                <c:pt idx="591">
                  <c:v>0.26</c:v>
                </c:pt>
                <c:pt idx="592">
                  <c:v>0.28999999999999998</c:v>
                </c:pt>
                <c:pt idx="593">
                  <c:v>0.3</c:v>
                </c:pt>
                <c:pt idx="594">
                  <c:v>0.27</c:v>
                </c:pt>
                <c:pt idx="595">
                  <c:v>0.27</c:v>
                </c:pt>
                <c:pt idx="596">
                  <c:v>0.28000000000000003</c:v>
                </c:pt>
                <c:pt idx="597">
                  <c:v>0.26</c:v>
                </c:pt>
                <c:pt idx="598">
                  <c:v>0.28000000000000003</c:v>
                </c:pt>
                <c:pt idx="599">
                  <c:v>0.31</c:v>
                </c:pt>
                <c:pt idx="600">
                  <c:v>0.31</c:v>
                </c:pt>
                <c:pt idx="601">
                  <c:v>0.28999999999999998</c:v>
                </c:pt>
                <c:pt idx="602">
                  <c:v>0.31</c:v>
                </c:pt>
                <c:pt idx="603">
                  <c:v>0.23</c:v>
                </c:pt>
                <c:pt idx="604">
                  <c:v>0.24</c:v>
                </c:pt>
                <c:pt idx="605">
                  <c:v>0.26</c:v>
                </c:pt>
                <c:pt idx="606">
                  <c:v>0.27</c:v>
                </c:pt>
                <c:pt idx="607">
                  <c:v>0.27</c:v>
                </c:pt>
                <c:pt idx="608">
                  <c:v>0.28999999999999998</c:v>
                </c:pt>
                <c:pt idx="609">
                  <c:v>0.28000000000000003</c:v>
                </c:pt>
                <c:pt idx="610">
                  <c:v>0.3</c:v>
                </c:pt>
                <c:pt idx="611">
                  <c:v>0.26</c:v>
                </c:pt>
                <c:pt idx="612">
                  <c:v>0.26</c:v>
                </c:pt>
                <c:pt idx="613">
                  <c:v>0.23</c:v>
                </c:pt>
                <c:pt idx="614">
                  <c:v>0.3</c:v>
                </c:pt>
                <c:pt idx="615">
                  <c:v>0.27</c:v>
                </c:pt>
                <c:pt idx="616">
                  <c:v>0.26</c:v>
                </c:pt>
                <c:pt idx="617">
                  <c:v>0.28000000000000003</c:v>
                </c:pt>
                <c:pt idx="618">
                  <c:v>0.27</c:v>
                </c:pt>
                <c:pt idx="619">
                  <c:v>0.33</c:v>
                </c:pt>
                <c:pt idx="620">
                  <c:v>0.28000000000000003</c:v>
                </c:pt>
                <c:pt idx="621">
                  <c:v>0.28999999999999998</c:v>
                </c:pt>
                <c:pt idx="622">
                  <c:v>0.26</c:v>
                </c:pt>
                <c:pt idx="623">
                  <c:v>0.28000000000000003</c:v>
                </c:pt>
                <c:pt idx="624">
                  <c:v>0.27</c:v>
                </c:pt>
                <c:pt idx="625">
                  <c:v>0.27</c:v>
                </c:pt>
                <c:pt idx="626">
                  <c:v>0.25</c:v>
                </c:pt>
                <c:pt idx="627">
                  <c:v>0.3</c:v>
                </c:pt>
                <c:pt idx="628">
                  <c:v>0.33</c:v>
                </c:pt>
                <c:pt idx="629">
                  <c:v>0.28000000000000003</c:v>
                </c:pt>
                <c:pt idx="630">
                  <c:v>0.27</c:v>
                </c:pt>
                <c:pt idx="631">
                  <c:v>0.28000000000000003</c:v>
                </c:pt>
                <c:pt idx="632">
                  <c:v>0.25</c:v>
                </c:pt>
                <c:pt idx="633">
                  <c:v>0.26</c:v>
                </c:pt>
                <c:pt idx="634">
                  <c:v>0.28000000000000003</c:v>
                </c:pt>
                <c:pt idx="635">
                  <c:v>0.25</c:v>
                </c:pt>
                <c:pt idx="636">
                  <c:v>0.31</c:v>
                </c:pt>
                <c:pt idx="637">
                  <c:v>0.27</c:v>
                </c:pt>
                <c:pt idx="638">
                  <c:v>0.27</c:v>
                </c:pt>
                <c:pt idx="639">
                  <c:v>0.28999999999999998</c:v>
                </c:pt>
                <c:pt idx="640">
                  <c:v>0.28000000000000003</c:v>
                </c:pt>
                <c:pt idx="641">
                  <c:v>0.27</c:v>
                </c:pt>
                <c:pt idx="642">
                  <c:v>0.28000000000000003</c:v>
                </c:pt>
                <c:pt idx="643">
                  <c:v>0.27</c:v>
                </c:pt>
                <c:pt idx="644">
                  <c:v>0.3</c:v>
                </c:pt>
                <c:pt idx="645">
                  <c:v>0.3</c:v>
                </c:pt>
                <c:pt idx="646">
                  <c:v>0.27</c:v>
                </c:pt>
                <c:pt idx="647">
                  <c:v>0.27</c:v>
                </c:pt>
                <c:pt idx="648">
                  <c:v>0.27</c:v>
                </c:pt>
                <c:pt idx="649">
                  <c:v>0.3</c:v>
                </c:pt>
                <c:pt idx="650">
                  <c:v>0.3</c:v>
                </c:pt>
                <c:pt idx="651">
                  <c:v>0.27</c:v>
                </c:pt>
                <c:pt idx="652">
                  <c:v>0.27</c:v>
                </c:pt>
                <c:pt idx="653">
                  <c:v>0.28999999999999998</c:v>
                </c:pt>
                <c:pt idx="654">
                  <c:v>0.32</c:v>
                </c:pt>
                <c:pt idx="655">
                  <c:v>0.27</c:v>
                </c:pt>
                <c:pt idx="656">
                  <c:v>0.26</c:v>
                </c:pt>
                <c:pt idx="657">
                  <c:v>0.31</c:v>
                </c:pt>
                <c:pt idx="658">
                  <c:v>0.3</c:v>
                </c:pt>
                <c:pt idx="659">
                  <c:v>0.28000000000000003</c:v>
                </c:pt>
                <c:pt idx="660">
                  <c:v>0.32</c:v>
                </c:pt>
                <c:pt idx="661">
                  <c:v>0.26</c:v>
                </c:pt>
                <c:pt idx="662">
                  <c:v>0.28999999999999998</c:v>
                </c:pt>
                <c:pt idx="663">
                  <c:v>0.27</c:v>
                </c:pt>
                <c:pt idx="664">
                  <c:v>0.27</c:v>
                </c:pt>
                <c:pt idx="665">
                  <c:v>0.28999999999999998</c:v>
                </c:pt>
                <c:pt idx="666">
                  <c:v>0.28000000000000003</c:v>
                </c:pt>
                <c:pt idx="667">
                  <c:v>0.25</c:v>
                </c:pt>
                <c:pt idx="668">
                  <c:v>0.26</c:v>
                </c:pt>
                <c:pt idx="669">
                  <c:v>0.28000000000000003</c:v>
                </c:pt>
                <c:pt idx="670">
                  <c:v>0.28000000000000003</c:v>
                </c:pt>
                <c:pt idx="671">
                  <c:v>0.27</c:v>
                </c:pt>
                <c:pt idx="672">
                  <c:v>0.28000000000000003</c:v>
                </c:pt>
                <c:pt idx="673">
                  <c:v>0.27</c:v>
                </c:pt>
                <c:pt idx="674">
                  <c:v>0.28000000000000003</c:v>
                </c:pt>
                <c:pt idx="675">
                  <c:v>0.28999999999999998</c:v>
                </c:pt>
                <c:pt idx="676">
                  <c:v>0.33</c:v>
                </c:pt>
                <c:pt idx="677">
                  <c:v>0.28999999999999998</c:v>
                </c:pt>
                <c:pt idx="678">
                  <c:v>0.27</c:v>
                </c:pt>
                <c:pt idx="679">
                  <c:v>0.27</c:v>
                </c:pt>
                <c:pt idx="680">
                  <c:v>0.27</c:v>
                </c:pt>
                <c:pt idx="681">
                  <c:v>0.28000000000000003</c:v>
                </c:pt>
                <c:pt idx="682">
                  <c:v>0.28999999999999998</c:v>
                </c:pt>
                <c:pt idx="683">
                  <c:v>0.27</c:v>
                </c:pt>
                <c:pt idx="684">
                  <c:v>0.26</c:v>
                </c:pt>
                <c:pt idx="685">
                  <c:v>0.25</c:v>
                </c:pt>
                <c:pt idx="686">
                  <c:v>0.31</c:v>
                </c:pt>
                <c:pt idx="687">
                  <c:v>0.27</c:v>
                </c:pt>
                <c:pt idx="688">
                  <c:v>0.26</c:v>
                </c:pt>
                <c:pt idx="689">
                  <c:v>0.25</c:v>
                </c:pt>
                <c:pt idx="690">
                  <c:v>0.28999999999999998</c:v>
                </c:pt>
                <c:pt idx="691">
                  <c:v>0.28000000000000003</c:v>
                </c:pt>
                <c:pt idx="692">
                  <c:v>0.27</c:v>
                </c:pt>
                <c:pt idx="693">
                  <c:v>0.27</c:v>
                </c:pt>
                <c:pt idx="694">
                  <c:v>0.28000000000000003</c:v>
                </c:pt>
                <c:pt idx="695">
                  <c:v>0.28999999999999998</c:v>
                </c:pt>
                <c:pt idx="696">
                  <c:v>0.31</c:v>
                </c:pt>
                <c:pt idx="697">
                  <c:v>0.28999999999999998</c:v>
                </c:pt>
                <c:pt idx="698">
                  <c:v>0.28000000000000003</c:v>
                </c:pt>
                <c:pt idx="699">
                  <c:v>0.27</c:v>
                </c:pt>
                <c:pt idx="700">
                  <c:v>0.25</c:v>
                </c:pt>
                <c:pt idx="701">
                  <c:v>0.26</c:v>
                </c:pt>
                <c:pt idx="702">
                  <c:v>0.27</c:v>
                </c:pt>
                <c:pt idx="703">
                  <c:v>0.28999999999999998</c:v>
                </c:pt>
                <c:pt idx="704">
                  <c:v>0.26</c:v>
                </c:pt>
                <c:pt idx="705">
                  <c:v>0.27</c:v>
                </c:pt>
                <c:pt idx="706">
                  <c:v>0.28999999999999998</c:v>
                </c:pt>
                <c:pt idx="707">
                  <c:v>0.26</c:v>
                </c:pt>
                <c:pt idx="708">
                  <c:v>0.28999999999999998</c:v>
                </c:pt>
                <c:pt idx="709">
                  <c:v>0.26</c:v>
                </c:pt>
                <c:pt idx="710">
                  <c:v>0.28000000000000003</c:v>
                </c:pt>
                <c:pt idx="711">
                  <c:v>0.27</c:v>
                </c:pt>
                <c:pt idx="712">
                  <c:v>0.26</c:v>
                </c:pt>
                <c:pt idx="713">
                  <c:v>0.26</c:v>
                </c:pt>
                <c:pt idx="714">
                  <c:v>0.28000000000000003</c:v>
                </c:pt>
                <c:pt idx="715">
                  <c:v>0.24</c:v>
                </c:pt>
                <c:pt idx="716">
                  <c:v>0.28999999999999998</c:v>
                </c:pt>
                <c:pt idx="717">
                  <c:v>0.28000000000000003</c:v>
                </c:pt>
                <c:pt idx="718">
                  <c:v>0.26</c:v>
                </c:pt>
                <c:pt idx="719">
                  <c:v>0.28000000000000003</c:v>
                </c:pt>
                <c:pt idx="720">
                  <c:v>0.3</c:v>
                </c:pt>
                <c:pt idx="721">
                  <c:v>0.28000000000000003</c:v>
                </c:pt>
                <c:pt idx="722">
                  <c:v>0.26</c:v>
                </c:pt>
                <c:pt idx="723">
                  <c:v>0.27</c:v>
                </c:pt>
                <c:pt idx="724">
                  <c:v>0.24</c:v>
                </c:pt>
                <c:pt idx="725">
                  <c:v>0.24</c:v>
                </c:pt>
                <c:pt idx="726">
                  <c:v>0.27</c:v>
                </c:pt>
                <c:pt idx="727">
                  <c:v>0.26</c:v>
                </c:pt>
                <c:pt idx="728">
                  <c:v>0.25</c:v>
                </c:pt>
                <c:pt idx="729">
                  <c:v>0.31</c:v>
                </c:pt>
                <c:pt idx="730">
                  <c:v>0.27</c:v>
                </c:pt>
                <c:pt idx="731">
                  <c:v>0.3</c:v>
                </c:pt>
                <c:pt idx="732">
                  <c:v>0.28000000000000003</c:v>
                </c:pt>
                <c:pt idx="733">
                  <c:v>0.27</c:v>
                </c:pt>
                <c:pt idx="734">
                  <c:v>0.27</c:v>
                </c:pt>
                <c:pt idx="735">
                  <c:v>0.26</c:v>
                </c:pt>
                <c:pt idx="736">
                  <c:v>0.27</c:v>
                </c:pt>
                <c:pt idx="737">
                  <c:v>0.27</c:v>
                </c:pt>
                <c:pt idx="738">
                  <c:v>0.24</c:v>
                </c:pt>
                <c:pt idx="739">
                  <c:v>0.3</c:v>
                </c:pt>
                <c:pt idx="740">
                  <c:v>0.25</c:v>
                </c:pt>
                <c:pt idx="741">
                  <c:v>0.27</c:v>
                </c:pt>
                <c:pt idx="742">
                  <c:v>0.25</c:v>
                </c:pt>
                <c:pt idx="743">
                  <c:v>0.28999999999999998</c:v>
                </c:pt>
                <c:pt idx="744">
                  <c:v>0.26</c:v>
                </c:pt>
                <c:pt idx="745">
                  <c:v>0.27</c:v>
                </c:pt>
                <c:pt idx="746">
                  <c:v>0.28000000000000003</c:v>
                </c:pt>
                <c:pt idx="747">
                  <c:v>0.26</c:v>
                </c:pt>
                <c:pt idx="748">
                  <c:v>0.28999999999999998</c:v>
                </c:pt>
                <c:pt idx="749">
                  <c:v>0.28999999999999998</c:v>
                </c:pt>
                <c:pt idx="750">
                  <c:v>0.27</c:v>
                </c:pt>
                <c:pt idx="751">
                  <c:v>0.28999999999999998</c:v>
                </c:pt>
                <c:pt idx="752">
                  <c:v>0.28000000000000003</c:v>
                </c:pt>
                <c:pt idx="753">
                  <c:v>0.26</c:v>
                </c:pt>
                <c:pt idx="754">
                  <c:v>0.28999999999999998</c:v>
                </c:pt>
                <c:pt idx="755">
                  <c:v>0.28999999999999998</c:v>
                </c:pt>
                <c:pt idx="756">
                  <c:v>0.28000000000000003</c:v>
                </c:pt>
                <c:pt idx="757">
                  <c:v>0.28999999999999998</c:v>
                </c:pt>
                <c:pt idx="758">
                  <c:v>0.27</c:v>
                </c:pt>
                <c:pt idx="759">
                  <c:v>0.28999999999999998</c:v>
                </c:pt>
                <c:pt idx="760">
                  <c:v>0.28999999999999998</c:v>
                </c:pt>
                <c:pt idx="761">
                  <c:v>0.3</c:v>
                </c:pt>
                <c:pt idx="762">
                  <c:v>0.28000000000000003</c:v>
                </c:pt>
                <c:pt idx="763">
                  <c:v>0.26</c:v>
                </c:pt>
                <c:pt idx="764">
                  <c:v>0.25</c:v>
                </c:pt>
                <c:pt idx="765">
                  <c:v>0.28000000000000003</c:v>
                </c:pt>
                <c:pt idx="766">
                  <c:v>0.28999999999999998</c:v>
                </c:pt>
                <c:pt idx="767">
                  <c:v>0.28999999999999998</c:v>
                </c:pt>
                <c:pt idx="768">
                  <c:v>0.26</c:v>
                </c:pt>
                <c:pt idx="769">
                  <c:v>0.28000000000000003</c:v>
                </c:pt>
                <c:pt idx="770">
                  <c:v>0.27</c:v>
                </c:pt>
                <c:pt idx="771">
                  <c:v>0.25</c:v>
                </c:pt>
                <c:pt idx="772">
                  <c:v>0.26</c:v>
                </c:pt>
                <c:pt idx="773">
                  <c:v>0.26</c:v>
                </c:pt>
                <c:pt idx="774">
                  <c:v>0.23</c:v>
                </c:pt>
                <c:pt idx="775">
                  <c:v>0.28000000000000003</c:v>
                </c:pt>
                <c:pt idx="776">
                  <c:v>0.27</c:v>
                </c:pt>
                <c:pt idx="777">
                  <c:v>0.26</c:v>
                </c:pt>
                <c:pt idx="778">
                  <c:v>0.28000000000000003</c:v>
                </c:pt>
                <c:pt idx="779">
                  <c:v>0.28999999999999998</c:v>
                </c:pt>
                <c:pt idx="780">
                  <c:v>0.27</c:v>
                </c:pt>
                <c:pt idx="781">
                  <c:v>0.3</c:v>
                </c:pt>
                <c:pt idx="782">
                  <c:v>0.3</c:v>
                </c:pt>
                <c:pt idx="783">
                  <c:v>0.27</c:v>
                </c:pt>
                <c:pt idx="784">
                  <c:v>0.25</c:v>
                </c:pt>
                <c:pt idx="785">
                  <c:v>0.27</c:v>
                </c:pt>
                <c:pt idx="786">
                  <c:v>0.26</c:v>
                </c:pt>
                <c:pt idx="787">
                  <c:v>0.28999999999999998</c:v>
                </c:pt>
                <c:pt idx="788">
                  <c:v>0.28999999999999998</c:v>
                </c:pt>
                <c:pt idx="789">
                  <c:v>0.32</c:v>
                </c:pt>
                <c:pt idx="790">
                  <c:v>0.27</c:v>
                </c:pt>
                <c:pt idx="791">
                  <c:v>0.32</c:v>
                </c:pt>
                <c:pt idx="792">
                  <c:v>0.28000000000000003</c:v>
                </c:pt>
                <c:pt idx="793">
                  <c:v>0.3</c:v>
                </c:pt>
                <c:pt idx="794">
                  <c:v>0.31</c:v>
                </c:pt>
                <c:pt idx="795">
                  <c:v>0.28999999999999998</c:v>
                </c:pt>
                <c:pt idx="796">
                  <c:v>0.31</c:v>
                </c:pt>
                <c:pt idx="797">
                  <c:v>0.3</c:v>
                </c:pt>
                <c:pt idx="798">
                  <c:v>0.28999999999999998</c:v>
                </c:pt>
                <c:pt idx="799">
                  <c:v>0.26</c:v>
                </c:pt>
                <c:pt idx="800">
                  <c:v>0.3</c:v>
                </c:pt>
                <c:pt idx="801">
                  <c:v>0.27</c:v>
                </c:pt>
                <c:pt idx="802">
                  <c:v>0.28999999999999998</c:v>
                </c:pt>
                <c:pt idx="803">
                  <c:v>0.25</c:v>
                </c:pt>
                <c:pt idx="804">
                  <c:v>0.28000000000000003</c:v>
                </c:pt>
                <c:pt idx="805">
                  <c:v>0.28999999999999998</c:v>
                </c:pt>
                <c:pt idx="806">
                  <c:v>0.27</c:v>
                </c:pt>
                <c:pt idx="807">
                  <c:v>0.25</c:v>
                </c:pt>
                <c:pt idx="808">
                  <c:v>0.28000000000000003</c:v>
                </c:pt>
                <c:pt idx="809">
                  <c:v>0.27</c:v>
                </c:pt>
                <c:pt idx="810">
                  <c:v>0.25</c:v>
                </c:pt>
                <c:pt idx="811">
                  <c:v>0.31</c:v>
                </c:pt>
                <c:pt idx="812">
                  <c:v>0.28999999999999998</c:v>
                </c:pt>
                <c:pt idx="813">
                  <c:v>0.28999999999999998</c:v>
                </c:pt>
                <c:pt idx="814">
                  <c:v>0.27</c:v>
                </c:pt>
                <c:pt idx="815">
                  <c:v>0.23</c:v>
                </c:pt>
                <c:pt idx="816">
                  <c:v>0.25</c:v>
                </c:pt>
                <c:pt idx="817">
                  <c:v>0.3</c:v>
                </c:pt>
                <c:pt idx="818">
                  <c:v>0.27</c:v>
                </c:pt>
                <c:pt idx="819">
                  <c:v>0.28000000000000003</c:v>
                </c:pt>
                <c:pt idx="820">
                  <c:v>0.28999999999999998</c:v>
                </c:pt>
                <c:pt idx="821">
                  <c:v>0.27</c:v>
                </c:pt>
                <c:pt idx="822">
                  <c:v>0.3</c:v>
                </c:pt>
                <c:pt idx="823">
                  <c:v>0.23</c:v>
                </c:pt>
                <c:pt idx="824">
                  <c:v>0.27</c:v>
                </c:pt>
                <c:pt idx="825">
                  <c:v>0.25</c:v>
                </c:pt>
                <c:pt idx="826">
                  <c:v>0.25</c:v>
                </c:pt>
                <c:pt idx="827">
                  <c:v>0.26</c:v>
                </c:pt>
                <c:pt idx="828">
                  <c:v>0.27</c:v>
                </c:pt>
                <c:pt idx="829">
                  <c:v>0.26</c:v>
                </c:pt>
                <c:pt idx="830">
                  <c:v>0.24</c:v>
                </c:pt>
                <c:pt idx="831">
                  <c:v>0.25</c:v>
                </c:pt>
                <c:pt idx="832">
                  <c:v>0.32</c:v>
                </c:pt>
                <c:pt idx="833">
                  <c:v>0.27</c:v>
                </c:pt>
                <c:pt idx="834">
                  <c:v>0.28999999999999998</c:v>
                </c:pt>
                <c:pt idx="835">
                  <c:v>0.28999999999999998</c:v>
                </c:pt>
                <c:pt idx="836">
                  <c:v>0.27</c:v>
                </c:pt>
                <c:pt idx="837">
                  <c:v>0.24</c:v>
                </c:pt>
                <c:pt idx="838">
                  <c:v>0.28999999999999998</c:v>
                </c:pt>
                <c:pt idx="839">
                  <c:v>0.28999999999999998</c:v>
                </c:pt>
                <c:pt idx="840">
                  <c:v>0.24</c:v>
                </c:pt>
                <c:pt idx="841">
                  <c:v>0.27</c:v>
                </c:pt>
                <c:pt idx="842">
                  <c:v>0.3</c:v>
                </c:pt>
                <c:pt idx="843">
                  <c:v>0.26</c:v>
                </c:pt>
                <c:pt idx="844">
                  <c:v>0.25</c:v>
                </c:pt>
                <c:pt idx="845">
                  <c:v>0.28000000000000003</c:v>
                </c:pt>
                <c:pt idx="846">
                  <c:v>0.28999999999999998</c:v>
                </c:pt>
                <c:pt idx="847">
                  <c:v>0.28000000000000003</c:v>
                </c:pt>
                <c:pt idx="848">
                  <c:v>0.28999999999999998</c:v>
                </c:pt>
                <c:pt idx="849">
                  <c:v>0.27</c:v>
                </c:pt>
                <c:pt idx="850">
                  <c:v>0.27</c:v>
                </c:pt>
                <c:pt idx="851">
                  <c:v>0.26</c:v>
                </c:pt>
                <c:pt idx="852">
                  <c:v>0.25</c:v>
                </c:pt>
                <c:pt idx="853">
                  <c:v>0.27</c:v>
                </c:pt>
                <c:pt idx="854">
                  <c:v>0.3</c:v>
                </c:pt>
                <c:pt idx="855">
                  <c:v>0.28999999999999998</c:v>
                </c:pt>
                <c:pt idx="856">
                  <c:v>0.26</c:v>
                </c:pt>
                <c:pt idx="857">
                  <c:v>0.28000000000000003</c:v>
                </c:pt>
                <c:pt idx="858">
                  <c:v>0.28000000000000003</c:v>
                </c:pt>
                <c:pt idx="859">
                  <c:v>0.27</c:v>
                </c:pt>
                <c:pt idx="860">
                  <c:v>0.28999999999999998</c:v>
                </c:pt>
                <c:pt idx="861">
                  <c:v>0.28000000000000003</c:v>
                </c:pt>
                <c:pt idx="862">
                  <c:v>0.27</c:v>
                </c:pt>
                <c:pt idx="863">
                  <c:v>0.27</c:v>
                </c:pt>
                <c:pt idx="864">
                  <c:v>0.24</c:v>
                </c:pt>
                <c:pt idx="865">
                  <c:v>0.26</c:v>
                </c:pt>
                <c:pt idx="866">
                  <c:v>0.27</c:v>
                </c:pt>
                <c:pt idx="867">
                  <c:v>0.31</c:v>
                </c:pt>
                <c:pt idx="868">
                  <c:v>0.28999999999999998</c:v>
                </c:pt>
                <c:pt idx="869">
                  <c:v>0.28000000000000003</c:v>
                </c:pt>
                <c:pt idx="870">
                  <c:v>0.26</c:v>
                </c:pt>
                <c:pt idx="871">
                  <c:v>0.26</c:v>
                </c:pt>
                <c:pt idx="872">
                  <c:v>0.27</c:v>
                </c:pt>
                <c:pt idx="873">
                  <c:v>0.27</c:v>
                </c:pt>
                <c:pt idx="874">
                  <c:v>0.28999999999999998</c:v>
                </c:pt>
                <c:pt idx="875">
                  <c:v>0.28999999999999998</c:v>
                </c:pt>
                <c:pt idx="876">
                  <c:v>0.26</c:v>
                </c:pt>
                <c:pt idx="877">
                  <c:v>0.28999999999999998</c:v>
                </c:pt>
                <c:pt idx="878">
                  <c:v>0.25</c:v>
                </c:pt>
                <c:pt idx="879">
                  <c:v>0.28000000000000003</c:v>
                </c:pt>
                <c:pt idx="880">
                  <c:v>0.26</c:v>
                </c:pt>
                <c:pt idx="881">
                  <c:v>0.27</c:v>
                </c:pt>
                <c:pt idx="882">
                  <c:v>0.24</c:v>
                </c:pt>
                <c:pt idx="883">
                  <c:v>0.26</c:v>
                </c:pt>
                <c:pt idx="884">
                  <c:v>0.3</c:v>
                </c:pt>
                <c:pt idx="885">
                  <c:v>0.27</c:v>
                </c:pt>
                <c:pt idx="886">
                  <c:v>0.28000000000000003</c:v>
                </c:pt>
                <c:pt idx="887">
                  <c:v>0.28999999999999998</c:v>
                </c:pt>
                <c:pt idx="888">
                  <c:v>0.31</c:v>
                </c:pt>
                <c:pt idx="889">
                  <c:v>0.28000000000000003</c:v>
                </c:pt>
                <c:pt idx="890">
                  <c:v>0.27</c:v>
                </c:pt>
                <c:pt idx="891">
                  <c:v>0.28999999999999998</c:v>
                </c:pt>
                <c:pt idx="892">
                  <c:v>0.25</c:v>
                </c:pt>
                <c:pt idx="893">
                  <c:v>0.28000000000000003</c:v>
                </c:pt>
                <c:pt idx="894">
                  <c:v>0.28999999999999998</c:v>
                </c:pt>
                <c:pt idx="895">
                  <c:v>0.26</c:v>
                </c:pt>
                <c:pt idx="896">
                  <c:v>0.26</c:v>
                </c:pt>
                <c:pt idx="897">
                  <c:v>0.27</c:v>
                </c:pt>
                <c:pt idx="898">
                  <c:v>0.26</c:v>
                </c:pt>
                <c:pt idx="899">
                  <c:v>0.28999999999999998</c:v>
                </c:pt>
                <c:pt idx="900">
                  <c:v>0.27</c:v>
                </c:pt>
                <c:pt idx="901">
                  <c:v>0.3</c:v>
                </c:pt>
                <c:pt idx="902">
                  <c:v>0.3</c:v>
                </c:pt>
                <c:pt idx="903">
                  <c:v>0.28999999999999998</c:v>
                </c:pt>
                <c:pt idx="904">
                  <c:v>0.28000000000000003</c:v>
                </c:pt>
                <c:pt idx="905">
                  <c:v>0.28999999999999998</c:v>
                </c:pt>
                <c:pt idx="906">
                  <c:v>0.28999999999999998</c:v>
                </c:pt>
                <c:pt idx="907">
                  <c:v>0.28999999999999998</c:v>
                </c:pt>
                <c:pt idx="908">
                  <c:v>0.22</c:v>
                </c:pt>
                <c:pt idx="909">
                  <c:v>0.27</c:v>
                </c:pt>
                <c:pt idx="910">
                  <c:v>0.25</c:v>
                </c:pt>
                <c:pt idx="911">
                  <c:v>0.26</c:v>
                </c:pt>
                <c:pt idx="912">
                  <c:v>0.28999999999999998</c:v>
                </c:pt>
                <c:pt idx="913">
                  <c:v>0.27</c:v>
                </c:pt>
                <c:pt idx="914">
                  <c:v>0.26</c:v>
                </c:pt>
                <c:pt idx="915">
                  <c:v>0.28000000000000003</c:v>
                </c:pt>
                <c:pt idx="916">
                  <c:v>0.28000000000000003</c:v>
                </c:pt>
                <c:pt idx="917">
                  <c:v>0.27</c:v>
                </c:pt>
                <c:pt idx="918">
                  <c:v>0.26</c:v>
                </c:pt>
                <c:pt idx="919">
                  <c:v>0.27</c:v>
                </c:pt>
                <c:pt idx="920">
                  <c:v>0.3</c:v>
                </c:pt>
                <c:pt idx="921">
                  <c:v>0.25</c:v>
                </c:pt>
                <c:pt idx="922">
                  <c:v>0.27</c:v>
                </c:pt>
                <c:pt idx="923">
                  <c:v>0.26</c:v>
                </c:pt>
                <c:pt idx="924">
                  <c:v>0.25</c:v>
                </c:pt>
                <c:pt idx="925">
                  <c:v>0.25</c:v>
                </c:pt>
                <c:pt idx="926">
                  <c:v>0.31</c:v>
                </c:pt>
                <c:pt idx="927">
                  <c:v>0.3</c:v>
                </c:pt>
                <c:pt idx="928">
                  <c:v>0.28999999999999998</c:v>
                </c:pt>
                <c:pt idx="929">
                  <c:v>0.27</c:v>
                </c:pt>
                <c:pt idx="930">
                  <c:v>0.28999999999999998</c:v>
                </c:pt>
                <c:pt idx="931">
                  <c:v>0.31</c:v>
                </c:pt>
                <c:pt idx="932">
                  <c:v>0.25</c:v>
                </c:pt>
                <c:pt idx="933">
                  <c:v>0.3</c:v>
                </c:pt>
                <c:pt idx="934">
                  <c:v>0.28000000000000003</c:v>
                </c:pt>
                <c:pt idx="935">
                  <c:v>0.27</c:v>
                </c:pt>
                <c:pt idx="936">
                  <c:v>0.25</c:v>
                </c:pt>
                <c:pt idx="937">
                  <c:v>0.25</c:v>
                </c:pt>
                <c:pt idx="938">
                  <c:v>0.26</c:v>
                </c:pt>
                <c:pt idx="939">
                  <c:v>0.28999999999999998</c:v>
                </c:pt>
                <c:pt idx="940">
                  <c:v>0.28000000000000003</c:v>
                </c:pt>
                <c:pt idx="941">
                  <c:v>0.23</c:v>
                </c:pt>
                <c:pt idx="942">
                  <c:v>0.27</c:v>
                </c:pt>
                <c:pt idx="943">
                  <c:v>0.23</c:v>
                </c:pt>
                <c:pt idx="944">
                  <c:v>0.28000000000000003</c:v>
                </c:pt>
                <c:pt idx="945">
                  <c:v>0.27</c:v>
                </c:pt>
                <c:pt idx="946">
                  <c:v>0.28999999999999998</c:v>
                </c:pt>
                <c:pt idx="947">
                  <c:v>0.28999999999999998</c:v>
                </c:pt>
                <c:pt idx="948">
                  <c:v>0.28999999999999998</c:v>
                </c:pt>
                <c:pt idx="949">
                  <c:v>0.26</c:v>
                </c:pt>
                <c:pt idx="950">
                  <c:v>0.24</c:v>
                </c:pt>
                <c:pt idx="951">
                  <c:v>0.24</c:v>
                </c:pt>
                <c:pt idx="952">
                  <c:v>0.26</c:v>
                </c:pt>
                <c:pt idx="953">
                  <c:v>0.26</c:v>
                </c:pt>
                <c:pt idx="954">
                  <c:v>0.27</c:v>
                </c:pt>
                <c:pt idx="955">
                  <c:v>0.28000000000000003</c:v>
                </c:pt>
                <c:pt idx="956">
                  <c:v>0.27</c:v>
                </c:pt>
                <c:pt idx="957">
                  <c:v>0.27</c:v>
                </c:pt>
                <c:pt idx="958">
                  <c:v>0.3</c:v>
                </c:pt>
                <c:pt idx="959">
                  <c:v>0.23</c:v>
                </c:pt>
                <c:pt idx="960">
                  <c:v>0.26</c:v>
                </c:pt>
                <c:pt idx="961">
                  <c:v>0.28000000000000003</c:v>
                </c:pt>
                <c:pt idx="962">
                  <c:v>0.26</c:v>
                </c:pt>
                <c:pt idx="963">
                  <c:v>0.27</c:v>
                </c:pt>
                <c:pt idx="964">
                  <c:v>0.28999999999999998</c:v>
                </c:pt>
                <c:pt idx="965">
                  <c:v>0.28999999999999998</c:v>
                </c:pt>
                <c:pt idx="966">
                  <c:v>0.28999999999999998</c:v>
                </c:pt>
                <c:pt idx="967">
                  <c:v>0.3</c:v>
                </c:pt>
                <c:pt idx="968">
                  <c:v>0.28999999999999998</c:v>
                </c:pt>
                <c:pt idx="969">
                  <c:v>0.27</c:v>
                </c:pt>
                <c:pt idx="970">
                  <c:v>0.27</c:v>
                </c:pt>
                <c:pt idx="971">
                  <c:v>0.26</c:v>
                </c:pt>
                <c:pt idx="972">
                  <c:v>0.25</c:v>
                </c:pt>
                <c:pt idx="973">
                  <c:v>0.25</c:v>
                </c:pt>
                <c:pt idx="974">
                  <c:v>0.25</c:v>
                </c:pt>
                <c:pt idx="975">
                  <c:v>0.28000000000000003</c:v>
                </c:pt>
                <c:pt idx="976">
                  <c:v>0.28000000000000003</c:v>
                </c:pt>
                <c:pt idx="977">
                  <c:v>0.28000000000000003</c:v>
                </c:pt>
                <c:pt idx="978">
                  <c:v>0.27</c:v>
                </c:pt>
                <c:pt idx="979">
                  <c:v>0.28999999999999998</c:v>
                </c:pt>
                <c:pt idx="980">
                  <c:v>0.31</c:v>
                </c:pt>
                <c:pt idx="981">
                  <c:v>0.27</c:v>
                </c:pt>
                <c:pt idx="982">
                  <c:v>0.25</c:v>
                </c:pt>
                <c:pt idx="983">
                  <c:v>0.27</c:v>
                </c:pt>
                <c:pt idx="984">
                  <c:v>0.27</c:v>
                </c:pt>
                <c:pt idx="985">
                  <c:v>0.28000000000000003</c:v>
                </c:pt>
                <c:pt idx="986">
                  <c:v>0.25</c:v>
                </c:pt>
                <c:pt idx="987">
                  <c:v>0.27</c:v>
                </c:pt>
                <c:pt idx="988">
                  <c:v>0.25</c:v>
                </c:pt>
                <c:pt idx="989">
                  <c:v>0.26</c:v>
                </c:pt>
                <c:pt idx="990">
                  <c:v>0.26</c:v>
                </c:pt>
                <c:pt idx="991">
                  <c:v>0.3</c:v>
                </c:pt>
                <c:pt idx="992">
                  <c:v>0.27</c:v>
                </c:pt>
                <c:pt idx="993">
                  <c:v>0.26</c:v>
                </c:pt>
                <c:pt idx="994">
                  <c:v>0.27</c:v>
                </c:pt>
                <c:pt idx="995">
                  <c:v>0.27</c:v>
                </c:pt>
                <c:pt idx="996">
                  <c:v>0.27</c:v>
                </c:pt>
                <c:pt idx="997">
                  <c:v>0.3</c:v>
                </c:pt>
                <c:pt idx="998">
                  <c:v>0.27</c:v>
                </c:pt>
                <c:pt idx="999">
                  <c:v>0.28000000000000003</c:v>
                </c:pt>
                <c:pt idx="1000">
                  <c:v>0.26</c:v>
                </c:pt>
                <c:pt idx="1001">
                  <c:v>0.25</c:v>
                </c:pt>
                <c:pt idx="1002">
                  <c:v>0.28999999999999998</c:v>
                </c:pt>
                <c:pt idx="1003">
                  <c:v>0.3</c:v>
                </c:pt>
                <c:pt idx="1004">
                  <c:v>0.3</c:v>
                </c:pt>
                <c:pt idx="1005">
                  <c:v>0.25</c:v>
                </c:pt>
                <c:pt idx="1006">
                  <c:v>0.26</c:v>
                </c:pt>
                <c:pt idx="1007">
                  <c:v>0.27</c:v>
                </c:pt>
                <c:pt idx="1008">
                  <c:v>0.26</c:v>
                </c:pt>
                <c:pt idx="1009">
                  <c:v>0.26</c:v>
                </c:pt>
                <c:pt idx="1010">
                  <c:v>0.27</c:v>
                </c:pt>
                <c:pt idx="1011">
                  <c:v>0.28000000000000003</c:v>
                </c:pt>
                <c:pt idx="1012">
                  <c:v>0.28000000000000003</c:v>
                </c:pt>
                <c:pt idx="1013">
                  <c:v>0.26</c:v>
                </c:pt>
                <c:pt idx="1014">
                  <c:v>0.26</c:v>
                </c:pt>
                <c:pt idx="1015">
                  <c:v>0.27</c:v>
                </c:pt>
                <c:pt idx="1016">
                  <c:v>0.25</c:v>
                </c:pt>
                <c:pt idx="1017">
                  <c:v>0.26</c:v>
                </c:pt>
                <c:pt idx="1018">
                  <c:v>0.25</c:v>
                </c:pt>
                <c:pt idx="1019">
                  <c:v>0.28000000000000003</c:v>
                </c:pt>
                <c:pt idx="1020">
                  <c:v>0.28000000000000003</c:v>
                </c:pt>
                <c:pt idx="1021">
                  <c:v>0.27</c:v>
                </c:pt>
                <c:pt idx="1022">
                  <c:v>0.26</c:v>
                </c:pt>
                <c:pt idx="1023">
                  <c:v>0.26</c:v>
                </c:pt>
                <c:pt idx="1024">
                  <c:v>0.25</c:v>
                </c:pt>
                <c:pt idx="1025">
                  <c:v>0.27</c:v>
                </c:pt>
                <c:pt idx="1026">
                  <c:v>0.28000000000000003</c:v>
                </c:pt>
                <c:pt idx="1027">
                  <c:v>0.28999999999999998</c:v>
                </c:pt>
                <c:pt idx="1028">
                  <c:v>0.24</c:v>
                </c:pt>
                <c:pt idx="1029">
                  <c:v>0.28999999999999998</c:v>
                </c:pt>
                <c:pt idx="1030">
                  <c:v>0.34</c:v>
                </c:pt>
                <c:pt idx="1031">
                  <c:v>0.28000000000000003</c:v>
                </c:pt>
                <c:pt idx="1032">
                  <c:v>0.27</c:v>
                </c:pt>
                <c:pt idx="1033">
                  <c:v>0.26</c:v>
                </c:pt>
                <c:pt idx="1034">
                  <c:v>0.28000000000000003</c:v>
                </c:pt>
                <c:pt idx="1035">
                  <c:v>0.27</c:v>
                </c:pt>
                <c:pt idx="1036">
                  <c:v>0.28000000000000003</c:v>
                </c:pt>
                <c:pt idx="1037">
                  <c:v>0.28000000000000003</c:v>
                </c:pt>
                <c:pt idx="1038">
                  <c:v>0.26</c:v>
                </c:pt>
                <c:pt idx="1039">
                  <c:v>0.26</c:v>
                </c:pt>
                <c:pt idx="1040">
                  <c:v>0.28999999999999998</c:v>
                </c:pt>
                <c:pt idx="1041">
                  <c:v>0.28999999999999998</c:v>
                </c:pt>
                <c:pt idx="1042">
                  <c:v>0.27</c:v>
                </c:pt>
                <c:pt idx="1043">
                  <c:v>0.28000000000000003</c:v>
                </c:pt>
                <c:pt idx="1044">
                  <c:v>0.24</c:v>
                </c:pt>
                <c:pt idx="1045">
                  <c:v>0.28999999999999998</c:v>
                </c:pt>
                <c:pt idx="1046">
                  <c:v>0.26</c:v>
                </c:pt>
                <c:pt idx="1047">
                  <c:v>0.28000000000000003</c:v>
                </c:pt>
                <c:pt idx="1048">
                  <c:v>0.24</c:v>
                </c:pt>
                <c:pt idx="1049">
                  <c:v>0.25</c:v>
                </c:pt>
                <c:pt idx="1050">
                  <c:v>0.25</c:v>
                </c:pt>
                <c:pt idx="1051">
                  <c:v>0.28999999999999998</c:v>
                </c:pt>
                <c:pt idx="1052">
                  <c:v>0.28999999999999998</c:v>
                </c:pt>
                <c:pt idx="1053">
                  <c:v>0.3</c:v>
                </c:pt>
                <c:pt idx="1054">
                  <c:v>0.27</c:v>
                </c:pt>
                <c:pt idx="1055">
                  <c:v>0.28999999999999998</c:v>
                </c:pt>
                <c:pt idx="1056">
                  <c:v>0.28999999999999998</c:v>
                </c:pt>
                <c:pt idx="1057">
                  <c:v>0.28000000000000003</c:v>
                </c:pt>
                <c:pt idx="1058">
                  <c:v>0.27</c:v>
                </c:pt>
                <c:pt idx="1059">
                  <c:v>0.25</c:v>
                </c:pt>
                <c:pt idx="1060">
                  <c:v>0.25</c:v>
                </c:pt>
                <c:pt idx="1061">
                  <c:v>0.28999999999999998</c:v>
                </c:pt>
                <c:pt idx="1062">
                  <c:v>0.28000000000000003</c:v>
                </c:pt>
                <c:pt idx="1063">
                  <c:v>0.27</c:v>
                </c:pt>
                <c:pt idx="1064">
                  <c:v>0.3</c:v>
                </c:pt>
                <c:pt idx="1065">
                  <c:v>0.28999999999999998</c:v>
                </c:pt>
                <c:pt idx="1066">
                  <c:v>0.27</c:v>
                </c:pt>
                <c:pt idx="1067">
                  <c:v>0.28999999999999998</c:v>
                </c:pt>
                <c:pt idx="1068">
                  <c:v>0.26</c:v>
                </c:pt>
                <c:pt idx="1069">
                  <c:v>0.3</c:v>
                </c:pt>
                <c:pt idx="1070">
                  <c:v>0.27</c:v>
                </c:pt>
                <c:pt idx="1071">
                  <c:v>0.23</c:v>
                </c:pt>
                <c:pt idx="1072">
                  <c:v>0.25</c:v>
                </c:pt>
                <c:pt idx="1073">
                  <c:v>0.25</c:v>
                </c:pt>
                <c:pt idx="1074">
                  <c:v>0.26</c:v>
                </c:pt>
                <c:pt idx="1075">
                  <c:v>0.26</c:v>
                </c:pt>
                <c:pt idx="1076">
                  <c:v>0.28000000000000003</c:v>
                </c:pt>
                <c:pt idx="1077">
                  <c:v>0.28999999999999998</c:v>
                </c:pt>
                <c:pt idx="1078">
                  <c:v>0.26</c:v>
                </c:pt>
                <c:pt idx="1079">
                  <c:v>0.24</c:v>
                </c:pt>
                <c:pt idx="1080">
                  <c:v>0.24</c:v>
                </c:pt>
                <c:pt idx="1081">
                  <c:v>0.25</c:v>
                </c:pt>
                <c:pt idx="1082">
                  <c:v>0.24</c:v>
                </c:pt>
                <c:pt idx="1083">
                  <c:v>0.28000000000000003</c:v>
                </c:pt>
                <c:pt idx="1084">
                  <c:v>0.28000000000000003</c:v>
                </c:pt>
                <c:pt idx="1085">
                  <c:v>0.26</c:v>
                </c:pt>
                <c:pt idx="1086">
                  <c:v>0.27</c:v>
                </c:pt>
                <c:pt idx="1087">
                  <c:v>0.3</c:v>
                </c:pt>
                <c:pt idx="1088">
                  <c:v>0.3</c:v>
                </c:pt>
                <c:pt idx="1089">
                  <c:v>0.28000000000000003</c:v>
                </c:pt>
                <c:pt idx="1090">
                  <c:v>0.25</c:v>
                </c:pt>
                <c:pt idx="1091">
                  <c:v>0.28000000000000003</c:v>
                </c:pt>
                <c:pt idx="1092">
                  <c:v>0.28999999999999998</c:v>
                </c:pt>
                <c:pt idx="1093">
                  <c:v>0.26</c:v>
                </c:pt>
                <c:pt idx="1094">
                  <c:v>0.31</c:v>
                </c:pt>
                <c:pt idx="1095">
                  <c:v>0.28000000000000003</c:v>
                </c:pt>
                <c:pt idx="1096">
                  <c:v>0.25</c:v>
                </c:pt>
                <c:pt idx="1097">
                  <c:v>0.28000000000000003</c:v>
                </c:pt>
                <c:pt idx="1098">
                  <c:v>0.27</c:v>
                </c:pt>
                <c:pt idx="1099">
                  <c:v>0.28000000000000003</c:v>
                </c:pt>
                <c:pt idx="1100">
                  <c:v>0.28999999999999998</c:v>
                </c:pt>
                <c:pt idx="1101">
                  <c:v>0.27</c:v>
                </c:pt>
                <c:pt idx="1102">
                  <c:v>0.27</c:v>
                </c:pt>
                <c:pt idx="1103">
                  <c:v>0.27</c:v>
                </c:pt>
                <c:pt idx="1104">
                  <c:v>0.28000000000000003</c:v>
                </c:pt>
                <c:pt idx="1105">
                  <c:v>0.27</c:v>
                </c:pt>
                <c:pt idx="1106">
                  <c:v>0.26</c:v>
                </c:pt>
                <c:pt idx="1107">
                  <c:v>0.3</c:v>
                </c:pt>
                <c:pt idx="1108">
                  <c:v>0.31</c:v>
                </c:pt>
                <c:pt idx="1109">
                  <c:v>0.28999999999999998</c:v>
                </c:pt>
                <c:pt idx="1110">
                  <c:v>0.28000000000000003</c:v>
                </c:pt>
                <c:pt idx="1111">
                  <c:v>0.3</c:v>
                </c:pt>
                <c:pt idx="1112">
                  <c:v>0.28999999999999998</c:v>
                </c:pt>
                <c:pt idx="1113">
                  <c:v>0.26</c:v>
                </c:pt>
                <c:pt idx="1114">
                  <c:v>0.28999999999999998</c:v>
                </c:pt>
                <c:pt idx="1115">
                  <c:v>0.26</c:v>
                </c:pt>
                <c:pt idx="1116">
                  <c:v>0.26</c:v>
                </c:pt>
                <c:pt idx="1117">
                  <c:v>0.3</c:v>
                </c:pt>
                <c:pt idx="1118">
                  <c:v>0.25</c:v>
                </c:pt>
                <c:pt idx="1119">
                  <c:v>0.27</c:v>
                </c:pt>
                <c:pt idx="1120">
                  <c:v>0.28000000000000003</c:v>
                </c:pt>
                <c:pt idx="1121">
                  <c:v>0.28999999999999998</c:v>
                </c:pt>
                <c:pt idx="1122">
                  <c:v>0.25</c:v>
                </c:pt>
                <c:pt idx="1123">
                  <c:v>0.25</c:v>
                </c:pt>
                <c:pt idx="1124">
                  <c:v>0.25</c:v>
                </c:pt>
                <c:pt idx="1125">
                  <c:v>0.28000000000000003</c:v>
                </c:pt>
                <c:pt idx="1126">
                  <c:v>0.28000000000000003</c:v>
                </c:pt>
                <c:pt idx="1127">
                  <c:v>0.28000000000000003</c:v>
                </c:pt>
                <c:pt idx="1128">
                  <c:v>0.28999999999999998</c:v>
                </c:pt>
                <c:pt idx="1129">
                  <c:v>0.28000000000000003</c:v>
                </c:pt>
                <c:pt idx="1130">
                  <c:v>0.31</c:v>
                </c:pt>
                <c:pt idx="1131">
                  <c:v>0.26</c:v>
                </c:pt>
                <c:pt idx="1132">
                  <c:v>0.28000000000000003</c:v>
                </c:pt>
                <c:pt idx="1133">
                  <c:v>0.26</c:v>
                </c:pt>
                <c:pt idx="1134">
                  <c:v>0.26</c:v>
                </c:pt>
                <c:pt idx="1135">
                  <c:v>0.28000000000000003</c:v>
                </c:pt>
                <c:pt idx="1136">
                  <c:v>0.25</c:v>
                </c:pt>
                <c:pt idx="1137">
                  <c:v>0.24</c:v>
                </c:pt>
                <c:pt idx="1138">
                  <c:v>0.27</c:v>
                </c:pt>
                <c:pt idx="1139">
                  <c:v>0.26</c:v>
                </c:pt>
                <c:pt idx="1140">
                  <c:v>0.28000000000000003</c:v>
                </c:pt>
                <c:pt idx="1141">
                  <c:v>0.28999999999999998</c:v>
                </c:pt>
                <c:pt idx="1142">
                  <c:v>0.25</c:v>
                </c:pt>
                <c:pt idx="1143">
                  <c:v>0.26</c:v>
                </c:pt>
                <c:pt idx="1144">
                  <c:v>0.25</c:v>
                </c:pt>
                <c:pt idx="1145">
                  <c:v>0.28000000000000003</c:v>
                </c:pt>
                <c:pt idx="1146">
                  <c:v>0.28000000000000003</c:v>
                </c:pt>
                <c:pt idx="1147">
                  <c:v>0.25</c:v>
                </c:pt>
                <c:pt idx="1148">
                  <c:v>0.28000000000000003</c:v>
                </c:pt>
                <c:pt idx="1149">
                  <c:v>0.27</c:v>
                </c:pt>
                <c:pt idx="1150">
                  <c:v>0.25</c:v>
                </c:pt>
                <c:pt idx="1151">
                  <c:v>0.26</c:v>
                </c:pt>
                <c:pt idx="1152">
                  <c:v>0.26</c:v>
                </c:pt>
                <c:pt idx="1153">
                  <c:v>0.26</c:v>
                </c:pt>
                <c:pt idx="1154">
                  <c:v>0.27</c:v>
                </c:pt>
                <c:pt idx="1155">
                  <c:v>0.25</c:v>
                </c:pt>
                <c:pt idx="1156">
                  <c:v>0.28000000000000003</c:v>
                </c:pt>
                <c:pt idx="1157">
                  <c:v>0.26</c:v>
                </c:pt>
                <c:pt idx="1158">
                  <c:v>0.27</c:v>
                </c:pt>
                <c:pt idx="1159">
                  <c:v>0.27</c:v>
                </c:pt>
                <c:pt idx="1160">
                  <c:v>0.27</c:v>
                </c:pt>
                <c:pt idx="1161">
                  <c:v>0.28999999999999998</c:v>
                </c:pt>
                <c:pt idx="1162">
                  <c:v>0.28999999999999998</c:v>
                </c:pt>
                <c:pt idx="1163">
                  <c:v>0.28000000000000003</c:v>
                </c:pt>
                <c:pt idx="1164">
                  <c:v>0.3</c:v>
                </c:pt>
                <c:pt idx="1165">
                  <c:v>0.28999999999999998</c:v>
                </c:pt>
                <c:pt idx="1166">
                  <c:v>0.25</c:v>
                </c:pt>
                <c:pt idx="1167">
                  <c:v>0.28000000000000003</c:v>
                </c:pt>
                <c:pt idx="1168">
                  <c:v>0.27</c:v>
                </c:pt>
                <c:pt idx="1169">
                  <c:v>0.27</c:v>
                </c:pt>
                <c:pt idx="1170">
                  <c:v>0.26</c:v>
                </c:pt>
                <c:pt idx="1171">
                  <c:v>0.26</c:v>
                </c:pt>
                <c:pt idx="1172">
                  <c:v>0.26</c:v>
                </c:pt>
                <c:pt idx="1173">
                  <c:v>0.26</c:v>
                </c:pt>
                <c:pt idx="1174">
                  <c:v>0.26</c:v>
                </c:pt>
                <c:pt idx="1175">
                  <c:v>0.28000000000000003</c:v>
                </c:pt>
                <c:pt idx="1176">
                  <c:v>0.27</c:v>
                </c:pt>
                <c:pt idx="1177">
                  <c:v>0.25</c:v>
                </c:pt>
                <c:pt idx="1178">
                  <c:v>0.27</c:v>
                </c:pt>
                <c:pt idx="1179">
                  <c:v>0.28000000000000003</c:v>
                </c:pt>
                <c:pt idx="1180">
                  <c:v>0.3</c:v>
                </c:pt>
                <c:pt idx="1181">
                  <c:v>0.31</c:v>
                </c:pt>
                <c:pt idx="1182">
                  <c:v>0.27</c:v>
                </c:pt>
                <c:pt idx="1183">
                  <c:v>0.28000000000000003</c:v>
                </c:pt>
                <c:pt idx="1184">
                  <c:v>0.25</c:v>
                </c:pt>
                <c:pt idx="1185">
                  <c:v>0.26</c:v>
                </c:pt>
                <c:pt idx="1186">
                  <c:v>0.28999999999999998</c:v>
                </c:pt>
                <c:pt idx="1187">
                  <c:v>0.28000000000000003</c:v>
                </c:pt>
                <c:pt idx="1188">
                  <c:v>0.3</c:v>
                </c:pt>
                <c:pt idx="1189">
                  <c:v>0.28000000000000003</c:v>
                </c:pt>
                <c:pt idx="1190">
                  <c:v>0.27</c:v>
                </c:pt>
                <c:pt idx="1191">
                  <c:v>0.26</c:v>
                </c:pt>
                <c:pt idx="1192">
                  <c:v>0.26</c:v>
                </c:pt>
                <c:pt idx="1193">
                  <c:v>0.26</c:v>
                </c:pt>
                <c:pt idx="1194">
                  <c:v>0.24</c:v>
                </c:pt>
                <c:pt idx="1195">
                  <c:v>0.28000000000000003</c:v>
                </c:pt>
                <c:pt idx="1196">
                  <c:v>0.26</c:v>
                </c:pt>
                <c:pt idx="1197">
                  <c:v>0.28999999999999998</c:v>
                </c:pt>
                <c:pt idx="1198">
                  <c:v>0.23</c:v>
                </c:pt>
                <c:pt idx="1199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E0-4AC3-B67C-F8DBB1A3F527}"/>
            </c:ext>
          </c:extLst>
        </c:ser>
        <c:ser>
          <c:idx val="1"/>
          <c:order val="1"/>
          <c:tx>
            <c:v>PosB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results_30pct_OC!$D$2:$D$1201</c:f>
              <c:numCache>
                <c:formatCode>0.00</c:formatCode>
                <c:ptCount val="1200"/>
                <c:pt idx="0">
                  <c:v>0.23</c:v>
                </c:pt>
                <c:pt idx="1">
                  <c:v>0.28999999999999998</c:v>
                </c:pt>
                <c:pt idx="2">
                  <c:v>0.4</c:v>
                </c:pt>
                <c:pt idx="3">
                  <c:v>0.28000000000000003</c:v>
                </c:pt>
                <c:pt idx="4">
                  <c:v>0.37</c:v>
                </c:pt>
                <c:pt idx="5">
                  <c:v>0.32</c:v>
                </c:pt>
                <c:pt idx="6">
                  <c:v>0.41</c:v>
                </c:pt>
                <c:pt idx="7">
                  <c:v>0.34</c:v>
                </c:pt>
                <c:pt idx="8">
                  <c:v>0.3</c:v>
                </c:pt>
                <c:pt idx="9">
                  <c:v>0.31</c:v>
                </c:pt>
                <c:pt idx="10">
                  <c:v>0.31</c:v>
                </c:pt>
                <c:pt idx="11">
                  <c:v>0.37</c:v>
                </c:pt>
                <c:pt idx="12">
                  <c:v>0.33</c:v>
                </c:pt>
                <c:pt idx="13">
                  <c:v>0.37</c:v>
                </c:pt>
                <c:pt idx="14">
                  <c:v>0.39</c:v>
                </c:pt>
                <c:pt idx="15">
                  <c:v>0.43</c:v>
                </c:pt>
                <c:pt idx="16">
                  <c:v>0.34</c:v>
                </c:pt>
                <c:pt idx="17">
                  <c:v>0.4</c:v>
                </c:pt>
                <c:pt idx="18">
                  <c:v>0.37</c:v>
                </c:pt>
                <c:pt idx="19">
                  <c:v>0.37</c:v>
                </c:pt>
                <c:pt idx="20">
                  <c:v>0.32</c:v>
                </c:pt>
                <c:pt idx="21">
                  <c:v>0.34</c:v>
                </c:pt>
                <c:pt idx="22">
                  <c:v>0.24</c:v>
                </c:pt>
                <c:pt idx="23">
                  <c:v>0.22</c:v>
                </c:pt>
                <c:pt idx="24">
                  <c:v>0.26</c:v>
                </c:pt>
                <c:pt idx="25">
                  <c:v>0.38</c:v>
                </c:pt>
                <c:pt idx="26">
                  <c:v>0.28999999999999998</c:v>
                </c:pt>
                <c:pt idx="27">
                  <c:v>0.35</c:v>
                </c:pt>
                <c:pt idx="28">
                  <c:v>0.37</c:v>
                </c:pt>
                <c:pt idx="29">
                  <c:v>0.35</c:v>
                </c:pt>
                <c:pt idx="30">
                  <c:v>0.33</c:v>
                </c:pt>
                <c:pt idx="31">
                  <c:v>0.38</c:v>
                </c:pt>
                <c:pt idx="32">
                  <c:v>0.36</c:v>
                </c:pt>
                <c:pt idx="33">
                  <c:v>0.35</c:v>
                </c:pt>
                <c:pt idx="34">
                  <c:v>0.43</c:v>
                </c:pt>
                <c:pt idx="35">
                  <c:v>0.37</c:v>
                </c:pt>
                <c:pt idx="36">
                  <c:v>0.34</c:v>
                </c:pt>
                <c:pt idx="37">
                  <c:v>0.41</c:v>
                </c:pt>
                <c:pt idx="38">
                  <c:v>0.35</c:v>
                </c:pt>
                <c:pt idx="39">
                  <c:v>0.36</c:v>
                </c:pt>
                <c:pt idx="40">
                  <c:v>0.32</c:v>
                </c:pt>
                <c:pt idx="41">
                  <c:v>0.43</c:v>
                </c:pt>
                <c:pt idx="42">
                  <c:v>0.35</c:v>
                </c:pt>
                <c:pt idx="43">
                  <c:v>0.31</c:v>
                </c:pt>
                <c:pt idx="44">
                  <c:v>0.35</c:v>
                </c:pt>
                <c:pt idx="45">
                  <c:v>0.35</c:v>
                </c:pt>
                <c:pt idx="46">
                  <c:v>0.34</c:v>
                </c:pt>
                <c:pt idx="47">
                  <c:v>0.35</c:v>
                </c:pt>
                <c:pt idx="48">
                  <c:v>0.28999999999999998</c:v>
                </c:pt>
                <c:pt idx="49">
                  <c:v>0.14000000000000001</c:v>
                </c:pt>
                <c:pt idx="50">
                  <c:v>0.25</c:v>
                </c:pt>
                <c:pt idx="51">
                  <c:v>0.25</c:v>
                </c:pt>
                <c:pt idx="52">
                  <c:v>0.34</c:v>
                </c:pt>
                <c:pt idx="53">
                  <c:v>0.37</c:v>
                </c:pt>
                <c:pt idx="54">
                  <c:v>0.36</c:v>
                </c:pt>
                <c:pt idx="55">
                  <c:v>0.4</c:v>
                </c:pt>
                <c:pt idx="56">
                  <c:v>0.39</c:v>
                </c:pt>
                <c:pt idx="57">
                  <c:v>0.38</c:v>
                </c:pt>
                <c:pt idx="58">
                  <c:v>0.42</c:v>
                </c:pt>
                <c:pt idx="59">
                  <c:v>0.31</c:v>
                </c:pt>
                <c:pt idx="60">
                  <c:v>0.31</c:v>
                </c:pt>
                <c:pt idx="61">
                  <c:v>0.31</c:v>
                </c:pt>
                <c:pt idx="62">
                  <c:v>0.36</c:v>
                </c:pt>
                <c:pt idx="63">
                  <c:v>0.39</c:v>
                </c:pt>
                <c:pt idx="64">
                  <c:v>0.37</c:v>
                </c:pt>
                <c:pt idx="65">
                  <c:v>0.4</c:v>
                </c:pt>
                <c:pt idx="66">
                  <c:v>0.42</c:v>
                </c:pt>
                <c:pt idx="67">
                  <c:v>0.37</c:v>
                </c:pt>
                <c:pt idx="68">
                  <c:v>0.42</c:v>
                </c:pt>
                <c:pt idx="69">
                  <c:v>0.4</c:v>
                </c:pt>
                <c:pt idx="70">
                  <c:v>0.3</c:v>
                </c:pt>
                <c:pt idx="71">
                  <c:v>0.42</c:v>
                </c:pt>
                <c:pt idx="72">
                  <c:v>0.37</c:v>
                </c:pt>
                <c:pt idx="73">
                  <c:v>0.4</c:v>
                </c:pt>
                <c:pt idx="74">
                  <c:v>0.37</c:v>
                </c:pt>
                <c:pt idx="75">
                  <c:v>0.39</c:v>
                </c:pt>
                <c:pt idx="76">
                  <c:v>0.33</c:v>
                </c:pt>
                <c:pt idx="77">
                  <c:v>0.37</c:v>
                </c:pt>
                <c:pt idx="78">
                  <c:v>0.36</c:v>
                </c:pt>
                <c:pt idx="79">
                  <c:v>0.38</c:v>
                </c:pt>
                <c:pt idx="80">
                  <c:v>0.43</c:v>
                </c:pt>
                <c:pt idx="81">
                  <c:v>0.35</c:v>
                </c:pt>
                <c:pt idx="82">
                  <c:v>0.32</c:v>
                </c:pt>
                <c:pt idx="83">
                  <c:v>0.36</c:v>
                </c:pt>
                <c:pt idx="84">
                  <c:v>0.37</c:v>
                </c:pt>
                <c:pt idx="85">
                  <c:v>0.34</c:v>
                </c:pt>
                <c:pt idx="86">
                  <c:v>0.41</c:v>
                </c:pt>
                <c:pt idx="87">
                  <c:v>0.42</c:v>
                </c:pt>
                <c:pt idx="88">
                  <c:v>0.46</c:v>
                </c:pt>
                <c:pt idx="89">
                  <c:v>0.37</c:v>
                </c:pt>
                <c:pt idx="90">
                  <c:v>0.38</c:v>
                </c:pt>
                <c:pt idx="91">
                  <c:v>0.33</c:v>
                </c:pt>
                <c:pt idx="92">
                  <c:v>0.32</c:v>
                </c:pt>
                <c:pt idx="93">
                  <c:v>0.38</c:v>
                </c:pt>
                <c:pt idx="94">
                  <c:v>0.38</c:v>
                </c:pt>
                <c:pt idx="95">
                  <c:v>0.4</c:v>
                </c:pt>
                <c:pt idx="96">
                  <c:v>0.33</c:v>
                </c:pt>
                <c:pt idx="97">
                  <c:v>0.34</c:v>
                </c:pt>
                <c:pt idx="98">
                  <c:v>0.4</c:v>
                </c:pt>
                <c:pt idx="99">
                  <c:v>0.4</c:v>
                </c:pt>
                <c:pt idx="100">
                  <c:v>0.34</c:v>
                </c:pt>
                <c:pt idx="101">
                  <c:v>0.33</c:v>
                </c:pt>
                <c:pt idx="102">
                  <c:v>0.31</c:v>
                </c:pt>
                <c:pt idx="103">
                  <c:v>0.38</c:v>
                </c:pt>
                <c:pt idx="104">
                  <c:v>0.32</c:v>
                </c:pt>
                <c:pt idx="105">
                  <c:v>0.32</c:v>
                </c:pt>
                <c:pt idx="106">
                  <c:v>0.37</c:v>
                </c:pt>
                <c:pt idx="107">
                  <c:v>0.39</c:v>
                </c:pt>
                <c:pt idx="108">
                  <c:v>0.39</c:v>
                </c:pt>
                <c:pt idx="109">
                  <c:v>0.36</c:v>
                </c:pt>
                <c:pt idx="110">
                  <c:v>0.4</c:v>
                </c:pt>
                <c:pt idx="111">
                  <c:v>0.41</c:v>
                </c:pt>
                <c:pt idx="112">
                  <c:v>0.32</c:v>
                </c:pt>
                <c:pt idx="113">
                  <c:v>0.37</c:v>
                </c:pt>
                <c:pt idx="114">
                  <c:v>0.42</c:v>
                </c:pt>
                <c:pt idx="115">
                  <c:v>0.37</c:v>
                </c:pt>
                <c:pt idx="116">
                  <c:v>0.36</c:v>
                </c:pt>
                <c:pt idx="117">
                  <c:v>0.34</c:v>
                </c:pt>
                <c:pt idx="118">
                  <c:v>0.34</c:v>
                </c:pt>
                <c:pt idx="119">
                  <c:v>0.36</c:v>
                </c:pt>
                <c:pt idx="120">
                  <c:v>0.36</c:v>
                </c:pt>
                <c:pt idx="121">
                  <c:v>0.35</c:v>
                </c:pt>
                <c:pt idx="122">
                  <c:v>0.36</c:v>
                </c:pt>
                <c:pt idx="123">
                  <c:v>0.34</c:v>
                </c:pt>
                <c:pt idx="124">
                  <c:v>0.45</c:v>
                </c:pt>
                <c:pt idx="125">
                  <c:v>0.35</c:v>
                </c:pt>
                <c:pt idx="126">
                  <c:v>0.33</c:v>
                </c:pt>
                <c:pt idx="127">
                  <c:v>0.3</c:v>
                </c:pt>
                <c:pt idx="128">
                  <c:v>0.38</c:v>
                </c:pt>
                <c:pt idx="129">
                  <c:v>0.28000000000000003</c:v>
                </c:pt>
                <c:pt idx="130">
                  <c:v>0.32</c:v>
                </c:pt>
                <c:pt idx="131">
                  <c:v>0.33</c:v>
                </c:pt>
                <c:pt idx="132">
                  <c:v>0.32</c:v>
                </c:pt>
                <c:pt idx="133">
                  <c:v>0.41</c:v>
                </c:pt>
                <c:pt idx="134">
                  <c:v>0.4</c:v>
                </c:pt>
                <c:pt idx="135">
                  <c:v>0.38</c:v>
                </c:pt>
                <c:pt idx="136">
                  <c:v>0.37</c:v>
                </c:pt>
                <c:pt idx="137">
                  <c:v>0.36</c:v>
                </c:pt>
                <c:pt idx="138">
                  <c:v>0.36</c:v>
                </c:pt>
                <c:pt idx="139">
                  <c:v>0.39</c:v>
                </c:pt>
                <c:pt idx="140">
                  <c:v>0.37</c:v>
                </c:pt>
                <c:pt idx="141">
                  <c:v>0.37</c:v>
                </c:pt>
                <c:pt idx="142">
                  <c:v>0.34</c:v>
                </c:pt>
                <c:pt idx="143">
                  <c:v>0.44</c:v>
                </c:pt>
                <c:pt idx="144">
                  <c:v>0.34</c:v>
                </c:pt>
                <c:pt idx="145">
                  <c:v>0.38</c:v>
                </c:pt>
                <c:pt idx="146">
                  <c:v>0.33</c:v>
                </c:pt>
                <c:pt idx="147">
                  <c:v>0.38</c:v>
                </c:pt>
                <c:pt idx="148">
                  <c:v>0.37</c:v>
                </c:pt>
                <c:pt idx="149">
                  <c:v>0.34</c:v>
                </c:pt>
                <c:pt idx="150">
                  <c:v>0.35</c:v>
                </c:pt>
                <c:pt idx="151">
                  <c:v>0.34</c:v>
                </c:pt>
                <c:pt idx="152">
                  <c:v>0.34</c:v>
                </c:pt>
                <c:pt idx="153">
                  <c:v>0.32</c:v>
                </c:pt>
                <c:pt idx="154">
                  <c:v>0.3</c:v>
                </c:pt>
                <c:pt idx="155">
                  <c:v>0.33</c:v>
                </c:pt>
                <c:pt idx="156">
                  <c:v>0.31</c:v>
                </c:pt>
                <c:pt idx="157">
                  <c:v>0.36</c:v>
                </c:pt>
                <c:pt idx="158">
                  <c:v>0.37</c:v>
                </c:pt>
                <c:pt idx="159">
                  <c:v>0.38</c:v>
                </c:pt>
                <c:pt idx="160">
                  <c:v>0.34</c:v>
                </c:pt>
                <c:pt idx="161">
                  <c:v>0.35</c:v>
                </c:pt>
                <c:pt idx="162">
                  <c:v>0.31</c:v>
                </c:pt>
                <c:pt idx="163">
                  <c:v>0.41</c:v>
                </c:pt>
                <c:pt idx="164">
                  <c:v>0.38</c:v>
                </c:pt>
                <c:pt idx="165">
                  <c:v>0.42</c:v>
                </c:pt>
                <c:pt idx="166">
                  <c:v>0.38</c:v>
                </c:pt>
                <c:pt idx="167">
                  <c:v>0.35</c:v>
                </c:pt>
                <c:pt idx="168">
                  <c:v>0.33</c:v>
                </c:pt>
                <c:pt idx="169">
                  <c:v>0.34</c:v>
                </c:pt>
                <c:pt idx="170">
                  <c:v>0.42</c:v>
                </c:pt>
                <c:pt idx="171">
                  <c:v>0.4</c:v>
                </c:pt>
                <c:pt idx="172">
                  <c:v>0.39</c:v>
                </c:pt>
                <c:pt idx="173">
                  <c:v>0.33</c:v>
                </c:pt>
                <c:pt idx="174">
                  <c:v>0.37</c:v>
                </c:pt>
                <c:pt idx="175">
                  <c:v>0.42</c:v>
                </c:pt>
                <c:pt idx="176">
                  <c:v>0.35</c:v>
                </c:pt>
                <c:pt idx="177">
                  <c:v>0.35</c:v>
                </c:pt>
                <c:pt idx="178">
                  <c:v>0.32</c:v>
                </c:pt>
                <c:pt idx="179">
                  <c:v>0.39</c:v>
                </c:pt>
                <c:pt idx="180">
                  <c:v>0.36</c:v>
                </c:pt>
                <c:pt idx="181">
                  <c:v>0.36</c:v>
                </c:pt>
                <c:pt idx="182">
                  <c:v>0.35</c:v>
                </c:pt>
                <c:pt idx="183">
                  <c:v>0.38</c:v>
                </c:pt>
                <c:pt idx="184">
                  <c:v>0.36</c:v>
                </c:pt>
                <c:pt idx="185">
                  <c:v>0.36</c:v>
                </c:pt>
                <c:pt idx="186">
                  <c:v>0.3</c:v>
                </c:pt>
                <c:pt idx="187">
                  <c:v>0.31</c:v>
                </c:pt>
                <c:pt idx="188">
                  <c:v>0.32</c:v>
                </c:pt>
                <c:pt idx="189">
                  <c:v>0.37</c:v>
                </c:pt>
                <c:pt idx="190">
                  <c:v>0.37</c:v>
                </c:pt>
                <c:pt idx="191">
                  <c:v>0.36</c:v>
                </c:pt>
                <c:pt idx="192">
                  <c:v>0.39</c:v>
                </c:pt>
                <c:pt idx="193">
                  <c:v>0.35</c:v>
                </c:pt>
                <c:pt idx="194">
                  <c:v>0.38</c:v>
                </c:pt>
                <c:pt idx="195">
                  <c:v>0.36</c:v>
                </c:pt>
                <c:pt idx="196">
                  <c:v>0.34</c:v>
                </c:pt>
                <c:pt idx="197">
                  <c:v>0.39</c:v>
                </c:pt>
                <c:pt idx="198">
                  <c:v>0.36</c:v>
                </c:pt>
                <c:pt idx="199">
                  <c:v>0.36</c:v>
                </c:pt>
                <c:pt idx="200">
                  <c:v>0.3</c:v>
                </c:pt>
                <c:pt idx="201">
                  <c:v>0.37</c:v>
                </c:pt>
                <c:pt idx="202">
                  <c:v>0.39</c:v>
                </c:pt>
                <c:pt idx="203">
                  <c:v>0.34</c:v>
                </c:pt>
                <c:pt idx="204">
                  <c:v>0.38</c:v>
                </c:pt>
                <c:pt idx="205">
                  <c:v>0.39</c:v>
                </c:pt>
                <c:pt idx="206">
                  <c:v>0.37</c:v>
                </c:pt>
                <c:pt idx="207">
                  <c:v>0.37</c:v>
                </c:pt>
                <c:pt idx="208">
                  <c:v>0.35</c:v>
                </c:pt>
                <c:pt idx="209">
                  <c:v>0.34</c:v>
                </c:pt>
                <c:pt idx="210">
                  <c:v>0.32</c:v>
                </c:pt>
                <c:pt idx="211">
                  <c:v>0.34</c:v>
                </c:pt>
                <c:pt idx="212">
                  <c:v>0.32</c:v>
                </c:pt>
                <c:pt idx="213">
                  <c:v>0.31</c:v>
                </c:pt>
                <c:pt idx="214">
                  <c:v>0.37</c:v>
                </c:pt>
                <c:pt idx="215">
                  <c:v>0.37</c:v>
                </c:pt>
                <c:pt idx="216">
                  <c:v>0.43</c:v>
                </c:pt>
                <c:pt idx="217">
                  <c:v>0.33</c:v>
                </c:pt>
                <c:pt idx="218">
                  <c:v>0.36</c:v>
                </c:pt>
                <c:pt idx="219">
                  <c:v>0.33</c:v>
                </c:pt>
                <c:pt idx="220">
                  <c:v>0.33</c:v>
                </c:pt>
                <c:pt idx="221">
                  <c:v>0.27</c:v>
                </c:pt>
                <c:pt idx="222">
                  <c:v>0.33</c:v>
                </c:pt>
                <c:pt idx="223">
                  <c:v>0.28999999999999998</c:v>
                </c:pt>
                <c:pt idx="224">
                  <c:v>0.38</c:v>
                </c:pt>
                <c:pt idx="225">
                  <c:v>0.4</c:v>
                </c:pt>
                <c:pt idx="226">
                  <c:v>0.38</c:v>
                </c:pt>
                <c:pt idx="227">
                  <c:v>0.36</c:v>
                </c:pt>
                <c:pt idx="228">
                  <c:v>0.37</c:v>
                </c:pt>
                <c:pt idx="229">
                  <c:v>0.35</c:v>
                </c:pt>
                <c:pt idx="230">
                  <c:v>0.28999999999999998</c:v>
                </c:pt>
                <c:pt idx="231">
                  <c:v>0.31</c:v>
                </c:pt>
                <c:pt idx="232">
                  <c:v>0.34</c:v>
                </c:pt>
                <c:pt idx="233">
                  <c:v>0.36</c:v>
                </c:pt>
                <c:pt idx="234">
                  <c:v>0.38</c:v>
                </c:pt>
                <c:pt idx="235">
                  <c:v>0.38</c:v>
                </c:pt>
                <c:pt idx="236">
                  <c:v>0.38</c:v>
                </c:pt>
                <c:pt idx="237">
                  <c:v>0.33</c:v>
                </c:pt>
                <c:pt idx="238">
                  <c:v>0.35</c:v>
                </c:pt>
                <c:pt idx="239">
                  <c:v>0.37</c:v>
                </c:pt>
                <c:pt idx="240">
                  <c:v>0.36</c:v>
                </c:pt>
                <c:pt idx="241">
                  <c:v>0.37</c:v>
                </c:pt>
                <c:pt idx="242">
                  <c:v>0.34</c:v>
                </c:pt>
                <c:pt idx="243">
                  <c:v>0.41</c:v>
                </c:pt>
                <c:pt idx="244">
                  <c:v>0.38</c:v>
                </c:pt>
                <c:pt idx="245">
                  <c:v>0.42</c:v>
                </c:pt>
                <c:pt idx="246">
                  <c:v>0.36</c:v>
                </c:pt>
                <c:pt idx="247">
                  <c:v>0.41</c:v>
                </c:pt>
                <c:pt idx="248">
                  <c:v>0.41</c:v>
                </c:pt>
                <c:pt idx="249">
                  <c:v>0.42</c:v>
                </c:pt>
                <c:pt idx="250">
                  <c:v>0.36</c:v>
                </c:pt>
                <c:pt idx="251">
                  <c:v>0.39</c:v>
                </c:pt>
                <c:pt idx="252">
                  <c:v>0.39</c:v>
                </c:pt>
                <c:pt idx="253">
                  <c:v>0.31</c:v>
                </c:pt>
                <c:pt idx="254">
                  <c:v>0.35</c:v>
                </c:pt>
                <c:pt idx="255">
                  <c:v>0.41</c:v>
                </c:pt>
                <c:pt idx="256">
                  <c:v>0.35</c:v>
                </c:pt>
                <c:pt idx="257">
                  <c:v>0.32</c:v>
                </c:pt>
                <c:pt idx="258">
                  <c:v>0.38</c:v>
                </c:pt>
                <c:pt idx="259">
                  <c:v>0.36</c:v>
                </c:pt>
                <c:pt idx="260">
                  <c:v>0.3</c:v>
                </c:pt>
                <c:pt idx="261">
                  <c:v>0.34</c:v>
                </c:pt>
                <c:pt idx="262">
                  <c:v>0.35</c:v>
                </c:pt>
                <c:pt idx="263">
                  <c:v>0.38</c:v>
                </c:pt>
                <c:pt idx="264">
                  <c:v>0.36</c:v>
                </c:pt>
                <c:pt idx="265">
                  <c:v>0.36</c:v>
                </c:pt>
                <c:pt idx="266">
                  <c:v>0.34</c:v>
                </c:pt>
                <c:pt idx="267">
                  <c:v>0.35</c:v>
                </c:pt>
                <c:pt idx="268">
                  <c:v>0.35</c:v>
                </c:pt>
                <c:pt idx="269">
                  <c:v>0.39</c:v>
                </c:pt>
                <c:pt idx="270">
                  <c:v>0.31</c:v>
                </c:pt>
                <c:pt idx="271">
                  <c:v>0.37</c:v>
                </c:pt>
                <c:pt idx="272">
                  <c:v>0.36</c:v>
                </c:pt>
                <c:pt idx="273">
                  <c:v>0.36</c:v>
                </c:pt>
                <c:pt idx="274">
                  <c:v>0.31</c:v>
                </c:pt>
                <c:pt idx="275">
                  <c:v>0.35</c:v>
                </c:pt>
                <c:pt idx="276">
                  <c:v>0.34</c:v>
                </c:pt>
                <c:pt idx="277">
                  <c:v>0.28999999999999998</c:v>
                </c:pt>
                <c:pt idx="278">
                  <c:v>0.36</c:v>
                </c:pt>
                <c:pt idx="279">
                  <c:v>0.32</c:v>
                </c:pt>
                <c:pt idx="280">
                  <c:v>0.37</c:v>
                </c:pt>
                <c:pt idx="281">
                  <c:v>0.35</c:v>
                </c:pt>
                <c:pt idx="282">
                  <c:v>0.4</c:v>
                </c:pt>
                <c:pt idx="283">
                  <c:v>0.36</c:v>
                </c:pt>
                <c:pt idx="284">
                  <c:v>0.38</c:v>
                </c:pt>
                <c:pt idx="285">
                  <c:v>0.32</c:v>
                </c:pt>
                <c:pt idx="286">
                  <c:v>0.37</c:v>
                </c:pt>
                <c:pt idx="287">
                  <c:v>0.35</c:v>
                </c:pt>
                <c:pt idx="288">
                  <c:v>0.33</c:v>
                </c:pt>
                <c:pt idx="289">
                  <c:v>0.37</c:v>
                </c:pt>
                <c:pt idx="290">
                  <c:v>0.32</c:v>
                </c:pt>
                <c:pt idx="291">
                  <c:v>0.36</c:v>
                </c:pt>
                <c:pt idx="292">
                  <c:v>0.39</c:v>
                </c:pt>
                <c:pt idx="293">
                  <c:v>0.33</c:v>
                </c:pt>
                <c:pt idx="294">
                  <c:v>0.38</c:v>
                </c:pt>
                <c:pt idx="295">
                  <c:v>0.35</c:v>
                </c:pt>
                <c:pt idx="296">
                  <c:v>0.38</c:v>
                </c:pt>
                <c:pt idx="297">
                  <c:v>0.43</c:v>
                </c:pt>
                <c:pt idx="298">
                  <c:v>0.37</c:v>
                </c:pt>
                <c:pt idx="299">
                  <c:v>0.33</c:v>
                </c:pt>
                <c:pt idx="300">
                  <c:v>0.34</c:v>
                </c:pt>
                <c:pt idx="301">
                  <c:v>0.39</c:v>
                </c:pt>
                <c:pt idx="302">
                  <c:v>0.37</c:v>
                </c:pt>
                <c:pt idx="303">
                  <c:v>0.41</c:v>
                </c:pt>
                <c:pt idx="304">
                  <c:v>0.37</c:v>
                </c:pt>
                <c:pt idx="305">
                  <c:v>0.31</c:v>
                </c:pt>
                <c:pt idx="306">
                  <c:v>0.32</c:v>
                </c:pt>
                <c:pt idx="307">
                  <c:v>0.33</c:v>
                </c:pt>
                <c:pt idx="308">
                  <c:v>0.33</c:v>
                </c:pt>
                <c:pt idx="309">
                  <c:v>0.35</c:v>
                </c:pt>
                <c:pt idx="310">
                  <c:v>0.31</c:v>
                </c:pt>
                <c:pt idx="311">
                  <c:v>0.36</c:v>
                </c:pt>
                <c:pt idx="312">
                  <c:v>0.35</c:v>
                </c:pt>
                <c:pt idx="313">
                  <c:v>0.34</c:v>
                </c:pt>
                <c:pt idx="314">
                  <c:v>0.35</c:v>
                </c:pt>
                <c:pt idx="315">
                  <c:v>0.41</c:v>
                </c:pt>
                <c:pt idx="316">
                  <c:v>0.37</c:v>
                </c:pt>
                <c:pt idx="317">
                  <c:v>0.37</c:v>
                </c:pt>
                <c:pt idx="318">
                  <c:v>0.36</c:v>
                </c:pt>
                <c:pt idx="319">
                  <c:v>0.33</c:v>
                </c:pt>
                <c:pt idx="320">
                  <c:v>0.32</c:v>
                </c:pt>
                <c:pt idx="321">
                  <c:v>0.37</c:v>
                </c:pt>
                <c:pt idx="322">
                  <c:v>0.37</c:v>
                </c:pt>
                <c:pt idx="323">
                  <c:v>0.37</c:v>
                </c:pt>
                <c:pt idx="324">
                  <c:v>0.36</c:v>
                </c:pt>
                <c:pt idx="325">
                  <c:v>0.35</c:v>
                </c:pt>
                <c:pt idx="326">
                  <c:v>0.41</c:v>
                </c:pt>
                <c:pt idx="327">
                  <c:v>0.35</c:v>
                </c:pt>
                <c:pt idx="328">
                  <c:v>0.34</c:v>
                </c:pt>
                <c:pt idx="329">
                  <c:v>0.34</c:v>
                </c:pt>
                <c:pt idx="330">
                  <c:v>0.31</c:v>
                </c:pt>
                <c:pt idx="331">
                  <c:v>0.32</c:v>
                </c:pt>
                <c:pt idx="332">
                  <c:v>0.32</c:v>
                </c:pt>
                <c:pt idx="333">
                  <c:v>0.38</c:v>
                </c:pt>
                <c:pt idx="334">
                  <c:v>0.33</c:v>
                </c:pt>
                <c:pt idx="335">
                  <c:v>0.31</c:v>
                </c:pt>
                <c:pt idx="336">
                  <c:v>0.35</c:v>
                </c:pt>
                <c:pt idx="337">
                  <c:v>0.31</c:v>
                </c:pt>
                <c:pt idx="338">
                  <c:v>0.36</c:v>
                </c:pt>
                <c:pt idx="339">
                  <c:v>0.38</c:v>
                </c:pt>
                <c:pt idx="340">
                  <c:v>0.38</c:v>
                </c:pt>
                <c:pt idx="341">
                  <c:v>0.37</c:v>
                </c:pt>
                <c:pt idx="342">
                  <c:v>0.34</c:v>
                </c:pt>
                <c:pt idx="343">
                  <c:v>0.4</c:v>
                </c:pt>
                <c:pt idx="344">
                  <c:v>0.35</c:v>
                </c:pt>
                <c:pt idx="345">
                  <c:v>0.32</c:v>
                </c:pt>
                <c:pt idx="346">
                  <c:v>0.36</c:v>
                </c:pt>
                <c:pt idx="347">
                  <c:v>0.36</c:v>
                </c:pt>
                <c:pt idx="348">
                  <c:v>0.33</c:v>
                </c:pt>
                <c:pt idx="349">
                  <c:v>0.34</c:v>
                </c:pt>
                <c:pt idx="350">
                  <c:v>0.3</c:v>
                </c:pt>
                <c:pt idx="351">
                  <c:v>0.28999999999999998</c:v>
                </c:pt>
                <c:pt idx="352">
                  <c:v>0.35</c:v>
                </c:pt>
                <c:pt idx="353">
                  <c:v>0.31</c:v>
                </c:pt>
                <c:pt idx="354">
                  <c:v>0.38</c:v>
                </c:pt>
                <c:pt idx="355">
                  <c:v>0.36</c:v>
                </c:pt>
                <c:pt idx="356">
                  <c:v>0.36</c:v>
                </c:pt>
                <c:pt idx="357">
                  <c:v>0.33</c:v>
                </c:pt>
                <c:pt idx="358">
                  <c:v>0.34</c:v>
                </c:pt>
                <c:pt idx="359">
                  <c:v>0.3</c:v>
                </c:pt>
                <c:pt idx="360">
                  <c:v>0.34</c:v>
                </c:pt>
                <c:pt idx="361">
                  <c:v>0.34</c:v>
                </c:pt>
                <c:pt idx="362">
                  <c:v>0.37</c:v>
                </c:pt>
                <c:pt idx="363">
                  <c:v>0.33</c:v>
                </c:pt>
                <c:pt idx="364">
                  <c:v>0.32</c:v>
                </c:pt>
                <c:pt idx="365">
                  <c:v>0.28000000000000003</c:v>
                </c:pt>
                <c:pt idx="366">
                  <c:v>0.28000000000000003</c:v>
                </c:pt>
                <c:pt idx="367">
                  <c:v>0.33</c:v>
                </c:pt>
                <c:pt idx="368">
                  <c:v>0.3</c:v>
                </c:pt>
                <c:pt idx="369">
                  <c:v>0.28000000000000003</c:v>
                </c:pt>
                <c:pt idx="370">
                  <c:v>0.21</c:v>
                </c:pt>
                <c:pt idx="371">
                  <c:v>0.36</c:v>
                </c:pt>
                <c:pt idx="372">
                  <c:v>0.41</c:v>
                </c:pt>
                <c:pt idx="373">
                  <c:v>0.42</c:v>
                </c:pt>
                <c:pt idx="374">
                  <c:v>0.39</c:v>
                </c:pt>
                <c:pt idx="375">
                  <c:v>0.38</c:v>
                </c:pt>
                <c:pt idx="376">
                  <c:v>0.4</c:v>
                </c:pt>
                <c:pt idx="377">
                  <c:v>0.37</c:v>
                </c:pt>
                <c:pt idx="378">
                  <c:v>0.35</c:v>
                </c:pt>
                <c:pt idx="379">
                  <c:v>0.37</c:v>
                </c:pt>
                <c:pt idx="380">
                  <c:v>0.35</c:v>
                </c:pt>
                <c:pt idx="381">
                  <c:v>0.39</c:v>
                </c:pt>
                <c:pt idx="382">
                  <c:v>0.38</c:v>
                </c:pt>
                <c:pt idx="383">
                  <c:v>0.28999999999999998</c:v>
                </c:pt>
                <c:pt idx="384">
                  <c:v>0.35</c:v>
                </c:pt>
                <c:pt idx="385">
                  <c:v>0.42</c:v>
                </c:pt>
                <c:pt idx="386">
                  <c:v>0.38</c:v>
                </c:pt>
                <c:pt idx="387">
                  <c:v>0.34</c:v>
                </c:pt>
                <c:pt idx="388">
                  <c:v>0.33</c:v>
                </c:pt>
                <c:pt idx="389">
                  <c:v>0.35</c:v>
                </c:pt>
                <c:pt idx="390">
                  <c:v>0.36</c:v>
                </c:pt>
                <c:pt idx="391">
                  <c:v>0.35</c:v>
                </c:pt>
                <c:pt idx="392">
                  <c:v>0.37</c:v>
                </c:pt>
                <c:pt idx="393">
                  <c:v>0.31</c:v>
                </c:pt>
                <c:pt idx="394">
                  <c:v>0.35</c:v>
                </c:pt>
                <c:pt idx="395">
                  <c:v>0.41</c:v>
                </c:pt>
                <c:pt idx="396">
                  <c:v>0.39</c:v>
                </c:pt>
                <c:pt idx="397">
                  <c:v>0.36</c:v>
                </c:pt>
                <c:pt idx="398">
                  <c:v>0.38</c:v>
                </c:pt>
                <c:pt idx="399">
                  <c:v>0.34</c:v>
                </c:pt>
                <c:pt idx="400">
                  <c:v>0.38</c:v>
                </c:pt>
                <c:pt idx="401">
                  <c:v>0.32</c:v>
                </c:pt>
                <c:pt idx="402">
                  <c:v>0.37</c:v>
                </c:pt>
                <c:pt idx="403">
                  <c:v>0.35</c:v>
                </c:pt>
                <c:pt idx="404">
                  <c:v>0.37</c:v>
                </c:pt>
                <c:pt idx="405">
                  <c:v>0.42</c:v>
                </c:pt>
                <c:pt idx="406">
                  <c:v>0.34</c:v>
                </c:pt>
                <c:pt idx="407">
                  <c:v>0.39</c:v>
                </c:pt>
                <c:pt idx="408">
                  <c:v>0.32</c:v>
                </c:pt>
                <c:pt idx="409">
                  <c:v>0.36</c:v>
                </c:pt>
                <c:pt idx="410">
                  <c:v>0.35</c:v>
                </c:pt>
                <c:pt idx="411">
                  <c:v>0.31</c:v>
                </c:pt>
                <c:pt idx="412">
                  <c:v>0.3</c:v>
                </c:pt>
                <c:pt idx="413">
                  <c:v>0.34</c:v>
                </c:pt>
                <c:pt idx="414">
                  <c:v>0.31</c:v>
                </c:pt>
                <c:pt idx="415">
                  <c:v>0.31</c:v>
                </c:pt>
                <c:pt idx="416">
                  <c:v>0.33</c:v>
                </c:pt>
                <c:pt idx="417">
                  <c:v>0.37</c:v>
                </c:pt>
                <c:pt idx="418">
                  <c:v>0.36</c:v>
                </c:pt>
                <c:pt idx="419">
                  <c:v>0.34</c:v>
                </c:pt>
                <c:pt idx="420">
                  <c:v>0.34</c:v>
                </c:pt>
                <c:pt idx="421">
                  <c:v>0.41</c:v>
                </c:pt>
                <c:pt idx="422">
                  <c:v>0.42</c:v>
                </c:pt>
                <c:pt idx="423">
                  <c:v>0.36</c:v>
                </c:pt>
                <c:pt idx="424">
                  <c:v>0.33</c:v>
                </c:pt>
                <c:pt idx="425">
                  <c:v>0.28999999999999998</c:v>
                </c:pt>
                <c:pt idx="426">
                  <c:v>0.3</c:v>
                </c:pt>
                <c:pt idx="427">
                  <c:v>0.3</c:v>
                </c:pt>
                <c:pt idx="428">
                  <c:v>0.31</c:v>
                </c:pt>
                <c:pt idx="429">
                  <c:v>0.27</c:v>
                </c:pt>
                <c:pt idx="430">
                  <c:v>0.36</c:v>
                </c:pt>
                <c:pt idx="431">
                  <c:v>0.34</c:v>
                </c:pt>
                <c:pt idx="432">
                  <c:v>0.31</c:v>
                </c:pt>
                <c:pt idx="433">
                  <c:v>0.32</c:v>
                </c:pt>
                <c:pt idx="434">
                  <c:v>0.3</c:v>
                </c:pt>
                <c:pt idx="435">
                  <c:v>0.32</c:v>
                </c:pt>
                <c:pt idx="436">
                  <c:v>0.35</c:v>
                </c:pt>
                <c:pt idx="437">
                  <c:v>0.36</c:v>
                </c:pt>
                <c:pt idx="438">
                  <c:v>0.28999999999999998</c:v>
                </c:pt>
                <c:pt idx="439">
                  <c:v>0.37</c:v>
                </c:pt>
                <c:pt idx="440">
                  <c:v>0.4</c:v>
                </c:pt>
                <c:pt idx="441">
                  <c:v>0.36</c:v>
                </c:pt>
                <c:pt idx="442">
                  <c:v>0.31</c:v>
                </c:pt>
                <c:pt idx="443">
                  <c:v>0.35</c:v>
                </c:pt>
                <c:pt idx="444">
                  <c:v>0.37</c:v>
                </c:pt>
                <c:pt idx="445">
                  <c:v>0.35</c:v>
                </c:pt>
                <c:pt idx="446">
                  <c:v>0.37</c:v>
                </c:pt>
                <c:pt idx="447">
                  <c:v>0.39</c:v>
                </c:pt>
                <c:pt idx="448">
                  <c:v>0.39</c:v>
                </c:pt>
                <c:pt idx="449">
                  <c:v>0.38</c:v>
                </c:pt>
                <c:pt idx="450">
                  <c:v>0.36</c:v>
                </c:pt>
                <c:pt idx="451">
                  <c:v>0.39</c:v>
                </c:pt>
                <c:pt idx="452">
                  <c:v>0.39</c:v>
                </c:pt>
                <c:pt idx="453">
                  <c:v>0.38</c:v>
                </c:pt>
                <c:pt idx="454">
                  <c:v>0.33</c:v>
                </c:pt>
                <c:pt idx="455">
                  <c:v>0.3</c:v>
                </c:pt>
                <c:pt idx="456">
                  <c:v>0.38</c:v>
                </c:pt>
                <c:pt idx="457">
                  <c:v>0.36</c:v>
                </c:pt>
                <c:pt idx="458">
                  <c:v>0.38</c:v>
                </c:pt>
                <c:pt idx="459">
                  <c:v>0.34</c:v>
                </c:pt>
                <c:pt idx="460">
                  <c:v>0.31</c:v>
                </c:pt>
                <c:pt idx="461">
                  <c:v>0.38</c:v>
                </c:pt>
                <c:pt idx="462">
                  <c:v>0.36</c:v>
                </c:pt>
                <c:pt idx="463">
                  <c:v>0.32</c:v>
                </c:pt>
                <c:pt idx="464">
                  <c:v>0.32</c:v>
                </c:pt>
                <c:pt idx="465">
                  <c:v>0.28999999999999998</c:v>
                </c:pt>
                <c:pt idx="466">
                  <c:v>0.35</c:v>
                </c:pt>
                <c:pt idx="467">
                  <c:v>0.34</c:v>
                </c:pt>
                <c:pt idx="468">
                  <c:v>0.3</c:v>
                </c:pt>
                <c:pt idx="469">
                  <c:v>0.3</c:v>
                </c:pt>
                <c:pt idx="470">
                  <c:v>0.35</c:v>
                </c:pt>
                <c:pt idx="471">
                  <c:v>0.37</c:v>
                </c:pt>
                <c:pt idx="472">
                  <c:v>0.39</c:v>
                </c:pt>
                <c:pt idx="473">
                  <c:v>0.37</c:v>
                </c:pt>
                <c:pt idx="474">
                  <c:v>0.34</c:v>
                </c:pt>
                <c:pt idx="475">
                  <c:v>0.38</c:v>
                </c:pt>
                <c:pt idx="476">
                  <c:v>0.42</c:v>
                </c:pt>
                <c:pt idx="477">
                  <c:v>0.36</c:v>
                </c:pt>
                <c:pt idx="478">
                  <c:v>0.39</c:v>
                </c:pt>
                <c:pt idx="479">
                  <c:v>0.36</c:v>
                </c:pt>
                <c:pt idx="480">
                  <c:v>0.36</c:v>
                </c:pt>
                <c:pt idx="481">
                  <c:v>0.33</c:v>
                </c:pt>
                <c:pt idx="482">
                  <c:v>0.34</c:v>
                </c:pt>
                <c:pt idx="483">
                  <c:v>0.35</c:v>
                </c:pt>
                <c:pt idx="484">
                  <c:v>0.32</c:v>
                </c:pt>
                <c:pt idx="485">
                  <c:v>0.38</c:v>
                </c:pt>
                <c:pt idx="486">
                  <c:v>0.33</c:v>
                </c:pt>
                <c:pt idx="487">
                  <c:v>0.33</c:v>
                </c:pt>
                <c:pt idx="488">
                  <c:v>0.34</c:v>
                </c:pt>
                <c:pt idx="489">
                  <c:v>0.35</c:v>
                </c:pt>
                <c:pt idx="490">
                  <c:v>0.36</c:v>
                </c:pt>
                <c:pt idx="491">
                  <c:v>0.28000000000000003</c:v>
                </c:pt>
                <c:pt idx="492">
                  <c:v>0.36</c:v>
                </c:pt>
                <c:pt idx="493">
                  <c:v>0.37</c:v>
                </c:pt>
                <c:pt idx="494">
                  <c:v>0.44</c:v>
                </c:pt>
                <c:pt idx="495">
                  <c:v>0.42</c:v>
                </c:pt>
                <c:pt idx="496">
                  <c:v>0.38</c:v>
                </c:pt>
                <c:pt idx="497">
                  <c:v>0.28999999999999998</c:v>
                </c:pt>
                <c:pt idx="498">
                  <c:v>0.39</c:v>
                </c:pt>
                <c:pt idx="499">
                  <c:v>0.3</c:v>
                </c:pt>
                <c:pt idx="500">
                  <c:v>0.36</c:v>
                </c:pt>
                <c:pt idx="501">
                  <c:v>0.34</c:v>
                </c:pt>
                <c:pt idx="502">
                  <c:v>0.32</c:v>
                </c:pt>
                <c:pt idx="503">
                  <c:v>0.38</c:v>
                </c:pt>
                <c:pt idx="504">
                  <c:v>0.36</c:v>
                </c:pt>
                <c:pt idx="505">
                  <c:v>0.33</c:v>
                </c:pt>
                <c:pt idx="506">
                  <c:v>0.36</c:v>
                </c:pt>
                <c:pt idx="507">
                  <c:v>0.38</c:v>
                </c:pt>
                <c:pt idx="508">
                  <c:v>0.37</c:v>
                </c:pt>
                <c:pt idx="509">
                  <c:v>0.37</c:v>
                </c:pt>
                <c:pt idx="510">
                  <c:v>0.36</c:v>
                </c:pt>
                <c:pt idx="511">
                  <c:v>0.31</c:v>
                </c:pt>
                <c:pt idx="512">
                  <c:v>0.36</c:v>
                </c:pt>
                <c:pt idx="513">
                  <c:v>0.35</c:v>
                </c:pt>
                <c:pt idx="514">
                  <c:v>0.33</c:v>
                </c:pt>
                <c:pt idx="515">
                  <c:v>0.38</c:v>
                </c:pt>
                <c:pt idx="516">
                  <c:v>0.3</c:v>
                </c:pt>
                <c:pt idx="517">
                  <c:v>0.41</c:v>
                </c:pt>
                <c:pt idx="518">
                  <c:v>0.4</c:v>
                </c:pt>
                <c:pt idx="519">
                  <c:v>0.39</c:v>
                </c:pt>
                <c:pt idx="520">
                  <c:v>0.4</c:v>
                </c:pt>
                <c:pt idx="521">
                  <c:v>0.31</c:v>
                </c:pt>
                <c:pt idx="522">
                  <c:v>0.3</c:v>
                </c:pt>
                <c:pt idx="523">
                  <c:v>0.31</c:v>
                </c:pt>
                <c:pt idx="524">
                  <c:v>0.31</c:v>
                </c:pt>
                <c:pt idx="525">
                  <c:v>0.35</c:v>
                </c:pt>
                <c:pt idx="526">
                  <c:v>0.37</c:v>
                </c:pt>
                <c:pt idx="527">
                  <c:v>0.41</c:v>
                </c:pt>
                <c:pt idx="528">
                  <c:v>0.39</c:v>
                </c:pt>
                <c:pt idx="529">
                  <c:v>0.39</c:v>
                </c:pt>
                <c:pt idx="530">
                  <c:v>0.31</c:v>
                </c:pt>
                <c:pt idx="531">
                  <c:v>0.34</c:v>
                </c:pt>
                <c:pt idx="532">
                  <c:v>0.35</c:v>
                </c:pt>
                <c:pt idx="533">
                  <c:v>0.34</c:v>
                </c:pt>
                <c:pt idx="534">
                  <c:v>0.31</c:v>
                </c:pt>
                <c:pt idx="535">
                  <c:v>0.38</c:v>
                </c:pt>
                <c:pt idx="536">
                  <c:v>0.41</c:v>
                </c:pt>
                <c:pt idx="537">
                  <c:v>0.27</c:v>
                </c:pt>
                <c:pt idx="538">
                  <c:v>0.35</c:v>
                </c:pt>
                <c:pt idx="539">
                  <c:v>0.3</c:v>
                </c:pt>
                <c:pt idx="540">
                  <c:v>0.33</c:v>
                </c:pt>
                <c:pt idx="541">
                  <c:v>0.36</c:v>
                </c:pt>
                <c:pt idx="542">
                  <c:v>0.33</c:v>
                </c:pt>
                <c:pt idx="543">
                  <c:v>0.41</c:v>
                </c:pt>
                <c:pt idx="544">
                  <c:v>0.33</c:v>
                </c:pt>
                <c:pt idx="545">
                  <c:v>0.36</c:v>
                </c:pt>
                <c:pt idx="546">
                  <c:v>0.37</c:v>
                </c:pt>
                <c:pt idx="547">
                  <c:v>0.38</c:v>
                </c:pt>
                <c:pt idx="548">
                  <c:v>0.35</c:v>
                </c:pt>
                <c:pt idx="549">
                  <c:v>0.34</c:v>
                </c:pt>
                <c:pt idx="550">
                  <c:v>0.37</c:v>
                </c:pt>
                <c:pt idx="551">
                  <c:v>0.37</c:v>
                </c:pt>
                <c:pt idx="552">
                  <c:v>0.34</c:v>
                </c:pt>
                <c:pt idx="553">
                  <c:v>0.36</c:v>
                </c:pt>
                <c:pt idx="554">
                  <c:v>0.38</c:v>
                </c:pt>
                <c:pt idx="555">
                  <c:v>0.39</c:v>
                </c:pt>
                <c:pt idx="556">
                  <c:v>0.38</c:v>
                </c:pt>
                <c:pt idx="557">
                  <c:v>0.36</c:v>
                </c:pt>
                <c:pt idx="558">
                  <c:v>0.31</c:v>
                </c:pt>
                <c:pt idx="559">
                  <c:v>0.34</c:v>
                </c:pt>
                <c:pt idx="560">
                  <c:v>0.32</c:v>
                </c:pt>
                <c:pt idx="561">
                  <c:v>0.32</c:v>
                </c:pt>
                <c:pt idx="562">
                  <c:v>0.34</c:v>
                </c:pt>
                <c:pt idx="563">
                  <c:v>0.36</c:v>
                </c:pt>
                <c:pt idx="564">
                  <c:v>0.34</c:v>
                </c:pt>
                <c:pt idx="565">
                  <c:v>0.37</c:v>
                </c:pt>
                <c:pt idx="566">
                  <c:v>0.34</c:v>
                </c:pt>
                <c:pt idx="567">
                  <c:v>0.33</c:v>
                </c:pt>
                <c:pt idx="568">
                  <c:v>0.36</c:v>
                </c:pt>
                <c:pt idx="569">
                  <c:v>0.38</c:v>
                </c:pt>
                <c:pt idx="570">
                  <c:v>0.33</c:v>
                </c:pt>
                <c:pt idx="571">
                  <c:v>0.37</c:v>
                </c:pt>
                <c:pt idx="572">
                  <c:v>0.32</c:v>
                </c:pt>
                <c:pt idx="573">
                  <c:v>0.37</c:v>
                </c:pt>
                <c:pt idx="574">
                  <c:v>0.42</c:v>
                </c:pt>
                <c:pt idx="575">
                  <c:v>0.42</c:v>
                </c:pt>
                <c:pt idx="576">
                  <c:v>0.37</c:v>
                </c:pt>
                <c:pt idx="577">
                  <c:v>0.32</c:v>
                </c:pt>
                <c:pt idx="578">
                  <c:v>0.35</c:v>
                </c:pt>
                <c:pt idx="579">
                  <c:v>0.33</c:v>
                </c:pt>
                <c:pt idx="580">
                  <c:v>0.4</c:v>
                </c:pt>
                <c:pt idx="581">
                  <c:v>0.38</c:v>
                </c:pt>
                <c:pt idx="582">
                  <c:v>0.37</c:v>
                </c:pt>
                <c:pt idx="583">
                  <c:v>0.41</c:v>
                </c:pt>
                <c:pt idx="584">
                  <c:v>0.36</c:v>
                </c:pt>
                <c:pt idx="585">
                  <c:v>0.37</c:v>
                </c:pt>
                <c:pt idx="586">
                  <c:v>0.38</c:v>
                </c:pt>
                <c:pt idx="587">
                  <c:v>0.38</c:v>
                </c:pt>
                <c:pt idx="588">
                  <c:v>0.32</c:v>
                </c:pt>
                <c:pt idx="589">
                  <c:v>0.3</c:v>
                </c:pt>
                <c:pt idx="590">
                  <c:v>0.36</c:v>
                </c:pt>
                <c:pt idx="591">
                  <c:v>0.38</c:v>
                </c:pt>
                <c:pt idx="592">
                  <c:v>0.37</c:v>
                </c:pt>
                <c:pt idx="593">
                  <c:v>0.36</c:v>
                </c:pt>
                <c:pt idx="594">
                  <c:v>0.33</c:v>
                </c:pt>
                <c:pt idx="595">
                  <c:v>0.28999999999999998</c:v>
                </c:pt>
                <c:pt idx="596">
                  <c:v>0.3</c:v>
                </c:pt>
                <c:pt idx="597">
                  <c:v>0.28000000000000003</c:v>
                </c:pt>
                <c:pt idx="598">
                  <c:v>0.32</c:v>
                </c:pt>
                <c:pt idx="599">
                  <c:v>0.35</c:v>
                </c:pt>
                <c:pt idx="600">
                  <c:v>0.38</c:v>
                </c:pt>
                <c:pt idx="601">
                  <c:v>0.37</c:v>
                </c:pt>
                <c:pt idx="602">
                  <c:v>0.35</c:v>
                </c:pt>
                <c:pt idx="603">
                  <c:v>0.37</c:v>
                </c:pt>
                <c:pt idx="604">
                  <c:v>0.42</c:v>
                </c:pt>
                <c:pt idx="605">
                  <c:v>0.35</c:v>
                </c:pt>
                <c:pt idx="606">
                  <c:v>0.41</c:v>
                </c:pt>
                <c:pt idx="607">
                  <c:v>0.34</c:v>
                </c:pt>
                <c:pt idx="608">
                  <c:v>0.38</c:v>
                </c:pt>
                <c:pt idx="609">
                  <c:v>0.34</c:v>
                </c:pt>
                <c:pt idx="610">
                  <c:v>0.34</c:v>
                </c:pt>
                <c:pt idx="611">
                  <c:v>0.32</c:v>
                </c:pt>
                <c:pt idx="612">
                  <c:v>0.32</c:v>
                </c:pt>
                <c:pt idx="613">
                  <c:v>0.3</c:v>
                </c:pt>
                <c:pt idx="614">
                  <c:v>0.35</c:v>
                </c:pt>
                <c:pt idx="615">
                  <c:v>0.37</c:v>
                </c:pt>
                <c:pt idx="616">
                  <c:v>0.41</c:v>
                </c:pt>
                <c:pt idx="617">
                  <c:v>0.4</c:v>
                </c:pt>
                <c:pt idx="618">
                  <c:v>0.4</c:v>
                </c:pt>
                <c:pt idx="619">
                  <c:v>0.32</c:v>
                </c:pt>
                <c:pt idx="620">
                  <c:v>0.38</c:v>
                </c:pt>
                <c:pt idx="621">
                  <c:v>0.37</c:v>
                </c:pt>
                <c:pt idx="622">
                  <c:v>0.35</c:v>
                </c:pt>
                <c:pt idx="623">
                  <c:v>0.37</c:v>
                </c:pt>
                <c:pt idx="624">
                  <c:v>0.37</c:v>
                </c:pt>
                <c:pt idx="625">
                  <c:v>0.36</c:v>
                </c:pt>
                <c:pt idx="626">
                  <c:v>0.32</c:v>
                </c:pt>
                <c:pt idx="627">
                  <c:v>0.34</c:v>
                </c:pt>
                <c:pt idx="628">
                  <c:v>0.38</c:v>
                </c:pt>
                <c:pt idx="629">
                  <c:v>0.34</c:v>
                </c:pt>
                <c:pt idx="630">
                  <c:v>0.33</c:v>
                </c:pt>
                <c:pt idx="631">
                  <c:v>0.32</c:v>
                </c:pt>
                <c:pt idx="632">
                  <c:v>0.31</c:v>
                </c:pt>
                <c:pt idx="633">
                  <c:v>0.33</c:v>
                </c:pt>
                <c:pt idx="634">
                  <c:v>0.37</c:v>
                </c:pt>
                <c:pt idx="635">
                  <c:v>0.36</c:v>
                </c:pt>
                <c:pt idx="636">
                  <c:v>0.35</c:v>
                </c:pt>
                <c:pt idx="637">
                  <c:v>0.36</c:v>
                </c:pt>
                <c:pt idx="638">
                  <c:v>0.36</c:v>
                </c:pt>
                <c:pt idx="639">
                  <c:v>0.36</c:v>
                </c:pt>
                <c:pt idx="640">
                  <c:v>0.41</c:v>
                </c:pt>
                <c:pt idx="641">
                  <c:v>0.4</c:v>
                </c:pt>
                <c:pt idx="642">
                  <c:v>0.35</c:v>
                </c:pt>
                <c:pt idx="643">
                  <c:v>0.37</c:v>
                </c:pt>
                <c:pt idx="644">
                  <c:v>0.35</c:v>
                </c:pt>
                <c:pt idx="645">
                  <c:v>0.36</c:v>
                </c:pt>
                <c:pt idx="646">
                  <c:v>0.33</c:v>
                </c:pt>
                <c:pt idx="647">
                  <c:v>0.33</c:v>
                </c:pt>
                <c:pt idx="648">
                  <c:v>0.3</c:v>
                </c:pt>
                <c:pt idx="649">
                  <c:v>0.28000000000000003</c:v>
                </c:pt>
                <c:pt idx="650">
                  <c:v>0.3</c:v>
                </c:pt>
                <c:pt idx="651">
                  <c:v>0.31</c:v>
                </c:pt>
                <c:pt idx="652">
                  <c:v>0.36</c:v>
                </c:pt>
                <c:pt idx="653">
                  <c:v>0.37</c:v>
                </c:pt>
                <c:pt idx="654">
                  <c:v>0.37</c:v>
                </c:pt>
                <c:pt idx="655">
                  <c:v>0.39</c:v>
                </c:pt>
                <c:pt idx="656">
                  <c:v>0.37</c:v>
                </c:pt>
                <c:pt idx="657">
                  <c:v>0.33</c:v>
                </c:pt>
                <c:pt idx="658">
                  <c:v>0.31</c:v>
                </c:pt>
                <c:pt idx="659">
                  <c:v>0.31</c:v>
                </c:pt>
                <c:pt idx="660">
                  <c:v>0.32</c:v>
                </c:pt>
                <c:pt idx="661">
                  <c:v>0.31</c:v>
                </c:pt>
                <c:pt idx="662">
                  <c:v>0.33</c:v>
                </c:pt>
                <c:pt idx="663">
                  <c:v>0.36</c:v>
                </c:pt>
                <c:pt idx="664">
                  <c:v>0.37</c:v>
                </c:pt>
                <c:pt idx="665">
                  <c:v>0.35</c:v>
                </c:pt>
                <c:pt idx="666">
                  <c:v>0.37</c:v>
                </c:pt>
                <c:pt idx="667">
                  <c:v>0.3</c:v>
                </c:pt>
                <c:pt idx="668">
                  <c:v>0.36</c:v>
                </c:pt>
                <c:pt idx="669">
                  <c:v>0.27</c:v>
                </c:pt>
                <c:pt idx="670">
                  <c:v>0.34</c:v>
                </c:pt>
                <c:pt idx="671">
                  <c:v>0.27</c:v>
                </c:pt>
                <c:pt idx="672">
                  <c:v>0.3</c:v>
                </c:pt>
                <c:pt idx="673">
                  <c:v>0.34</c:v>
                </c:pt>
                <c:pt idx="674">
                  <c:v>0.38</c:v>
                </c:pt>
                <c:pt idx="675">
                  <c:v>0.36</c:v>
                </c:pt>
                <c:pt idx="676">
                  <c:v>0.36</c:v>
                </c:pt>
                <c:pt idx="677">
                  <c:v>0.34</c:v>
                </c:pt>
                <c:pt idx="678">
                  <c:v>0.36</c:v>
                </c:pt>
                <c:pt idx="679">
                  <c:v>0.35</c:v>
                </c:pt>
                <c:pt idx="680">
                  <c:v>0.37</c:v>
                </c:pt>
                <c:pt idx="681">
                  <c:v>0.38</c:v>
                </c:pt>
                <c:pt idx="682">
                  <c:v>0.34</c:v>
                </c:pt>
                <c:pt idx="683">
                  <c:v>0.35</c:v>
                </c:pt>
                <c:pt idx="684">
                  <c:v>0.36</c:v>
                </c:pt>
                <c:pt idx="685">
                  <c:v>0.35</c:v>
                </c:pt>
                <c:pt idx="686">
                  <c:v>0.37</c:v>
                </c:pt>
                <c:pt idx="687">
                  <c:v>0.34</c:v>
                </c:pt>
                <c:pt idx="688">
                  <c:v>0.31</c:v>
                </c:pt>
                <c:pt idx="689">
                  <c:v>0.34</c:v>
                </c:pt>
                <c:pt idx="690">
                  <c:v>0.39</c:v>
                </c:pt>
                <c:pt idx="691">
                  <c:v>0.37</c:v>
                </c:pt>
                <c:pt idx="692">
                  <c:v>0.37</c:v>
                </c:pt>
                <c:pt idx="693">
                  <c:v>0.32</c:v>
                </c:pt>
                <c:pt idx="694">
                  <c:v>0.38</c:v>
                </c:pt>
                <c:pt idx="695">
                  <c:v>0.34</c:v>
                </c:pt>
                <c:pt idx="696">
                  <c:v>0.38</c:v>
                </c:pt>
                <c:pt idx="697">
                  <c:v>0.33</c:v>
                </c:pt>
                <c:pt idx="698">
                  <c:v>0.33</c:v>
                </c:pt>
                <c:pt idx="699">
                  <c:v>0.36</c:v>
                </c:pt>
                <c:pt idx="700">
                  <c:v>0.4</c:v>
                </c:pt>
                <c:pt idx="701">
                  <c:v>0.3</c:v>
                </c:pt>
                <c:pt idx="702">
                  <c:v>0.32</c:v>
                </c:pt>
                <c:pt idx="703">
                  <c:v>0.39</c:v>
                </c:pt>
                <c:pt idx="704">
                  <c:v>0.37</c:v>
                </c:pt>
                <c:pt idx="705">
                  <c:v>0.3</c:v>
                </c:pt>
                <c:pt idx="706">
                  <c:v>0.28999999999999998</c:v>
                </c:pt>
                <c:pt idx="707">
                  <c:v>0.34</c:v>
                </c:pt>
                <c:pt idx="708">
                  <c:v>0.31</c:v>
                </c:pt>
                <c:pt idx="709">
                  <c:v>0.36</c:v>
                </c:pt>
                <c:pt idx="710">
                  <c:v>0.38</c:v>
                </c:pt>
                <c:pt idx="711">
                  <c:v>0.39</c:v>
                </c:pt>
                <c:pt idx="712">
                  <c:v>0.33</c:v>
                </c:pt>
                <c:pt idx="713">
                  <c:v>0.37</c:v>
                </c:pt>
                <c:pt idx="714">
                  <c:v>0.38</c:v>
                </c:pt>
                <c:pt idx="715">
                  <c:v>0.32</c:v>
                </c:pt>
                <c:pt idx="716">
                  <c:v>0.27</c:v>
                </c:pt>
                <c:pt idx="717">
                  <c:v>0.36</c:v>
                </c:pt>
                <c:pt idx="718">
                  <c:v>0.3</c:v>
                </c:pt>
                <c:pt idx="719">
                  <c:v>0.32</c:v>
                </c:pt>
                <c:pt idx="720">
                  <c:v>0.33</c:v>
                </c:pt>
                <c:pt idx="721">
                  <c:v>0.28999999999999998</c:v>
                </c:pt>
                <c:pt idx="722">
                  <c:v>0.35</c:v>
                </c:pt>
                <c:pt idx="723">
                  <c:v>0.36</c:v>
                </c:pt>
                <c:pt idx="724">
                  <c:v>0.39</c:v>
                </c:pt>
                <c:pt idx="725">
                  <c:v>0.35</c:v>
                </c:pt>
                <c:pt idx="726">
                  <c:v>0.42</c:v>
                </c:pt>
                <c:pt idx="727">
                  <c:v>0.39</c:v>
                </c:pt>
                <c:pt idx="728">
                  <c:v>0.36</c:v>
                </c:pt>
                <c:pt idx="729">
                  <c:v>0.32</c:v>
                </c:pt>
                <c:pt idx="730">
                  <c:v>0.36</c:v>
                </c:pt>
                <c:pt idx="731">
                  <c:v>0.4</c:v>
                </c:pt>
                <c:pt idx="732">
                  <c:v>0.27</c:v>
                </c:pt>
                <c:pt idx="733">
                  <c:v>0.34</c:v>
                </c:pt>
                <c:pt idx="734">
                  <c:v>0.36</c:v>
                </c:pt>
                <c:pt idx="735">
                  <c:v>0.3</c:v>
                </c:pt>
                <c:pt idx="736">
                  <c:v>0.36</c:v>
                </c:pt>
                <c:pt idx="737">
                  <c:v>0.34</c:v>
                </c:pt>
                <c:pt idx="738">
                  <c:v>0.33</c:v>
                </c:pt>
                <c:pt idx="739">
                  <c:v>0.36</c:v>
                </c:pt>
                <c:pt idx="740">
                  <c:v>0.37</c:v>
                </c:pt>
                <c:pt idx="741">
                  <c:v>0.37</c:v>
                </c:pt>
                <c:pt idx="742">
                  <c:v>0.35</c:v>
                </c:pt>
                <c:pt idx="743">
                  <c:v>0.36</c:v>
                </c:pt>
                <c:pt idx="744">
                  <c:v>0.33</c:v>
                </c:pt>
                <c:pt idx="745">
                  <c:v>0.39</c:v>
                </c:pt>
                <c:pt idx="746">
                  <c:v>0.4</c:v>
                </c:pt>
                <c:pt idx="747">
                  <c:v>0.35</c:v>
                </c:pt>
                <c:pt idx="748">
                  <c:v>0.37</c:v>
                </c:pt>
                <c:pt idx="749">
                  <c:v>0.32</c:v>
                </c:pt>
                <c:pt idx="750">
                  <c:v>0.35</c:v>
                </c:pt>
                <c:pt idx="751">
                  <c:v>0.31</c:v>
                </c:pt>
                <c:pt idx="752">
                  <c:v>0.32</c:v>
                </c:pt>
                <c:pt idx="753">
                  <c:v>0.34</c:v>
                </c:pt>
                <c:pt idx="754">
                  <c:v>0.34</c:v>
                </c:pt>
                <c:pt idx="755">
                  <c:v>0.31</c:v>
                </c:pt>
                <c:pt idx="756">
                  <c:v>0.38</c:v>
                </c:pt>
                <c:pt idx="757">
                  <c:v>0.38</c:v>
                </c:pt>
                <c:pt idx="758">
                  <c:v>0.39</c:v>
                </c:pt>
                <c:pt idx="759">
                  <c:v>0.35</c:v>
                </c:pt>
                <c:pt idx="760">
                  <c:v>0.39</c:v>
                </c:pt>
                <c:pt idx="761">
                  <c:v>0.34</c:v>
                </c:pt>
                <c:pt idx="762">
                  <c:v>0.32</c:v>
                </c:pt>
                <c:pt idx="763">
                  <c:v>0.36</c:v>
                </c:pt>
                <c:pt idx="764">
                  <c:v>0.3</c:v>
                </c:pt>
                <c:pt idx="765">
                  <c:v>0.3</c:v>
                </c:pt>
                <c:pt idx="766">
                  <c:v>0.41</c:v>
                </c:pt>
                <c:pt idx="767">
                  <c:v>0.22</c:v>
                </c:pt>
                <c:pt idx="768">
                  <c:v>0.33</c:v>
                </c:pt>
                <c:pt idx="769">
                  <c:v>0.3</c:v>
                </c:pt>
                <c:pt idx="770">
                  <c:v>0.4</c:v>
                </c:pt>
                <c:pt idx="771">
                  <c:v>0.41</c:v>
                </c:pt>
                <c:pt idx="772">
                  <c:v>0.36</c:v>
                </c:pt>
                <c:pt idx="773">
                  <c:v>0.27</c:v>
                </c:pt>
                <c:pt idx="774">
                  <c:v>0.27</c:v>
                </c:pt>
                <c:pt idx="775">
                  <c:v>0.28000000000000003</c:v>
                </c:pt>
                <c:pt idx="776">
                  <c:v>0.34</c:v>
                </c:pt>
                <c:pt idx="777">
                  <c:v>0.3</c:v>
                </c:pt>
                <c:pt idx="778">
                  <c:v>0.36</c:v>
                </c:pt>
                <c:pt idx="779">
                  <c:v>0.33</c:v>
                </c:pt>
                <c:pt idx="780">
                  <c:v>0.33</c:v>
                </c:pt>
                <c:pt idx="781">
                  <c:v>0.39</c:v>
                </c:pt>
                <c:pt idx="782">
                  <c:v>0.39</c:v>
                </c:pt>
                <c:pt idx="783">
                  <c:v>0.38</c:v>
                </c:pt>
                <c:pt idx="784">
                  <c:v>0.36</c:v>
                </c:pt>
                <c:pt idx="785">
                  <c:v>0.37</c:v>
                </c:pt>
                <c:pt idx="786">
                  <c:v>0.34</c:v>
                </c:pt>
                <c:pt idx="787">
                  <c:v>0.4</c:v>
                </c:pt>
                <c:pt idx="788">
                  <c:v>0.38</c:v>
                </c:pt>
                <c:pt idx="789">
                  <c:v>0.35</c:v>
                </c:pt>
                <c:pt idx="790">
                  <c:v>0.33</c:v>
                </c:pt>
                <c:pt idx="791">
                  <c:v>0.28999999999999998</c:v>
                </c:pt>
                <c:pt idx="792">
                  <c:v>0.37</c:v>
                </c:pt>
                <c:pt idx="793">
                  <c:v>0.4</c:v>
                </c:pt>
                <c:pt idx="794">
                  <c:v>0.38</c:v>
                </c:pt>
                <c:pt idx="795">
                  <c:v>0.31</c:v>
                </c:pt>
                <c:pt idx="796">
                  <c:v>0.34</c:v>
                </c:pt>
                <c:pt idx="797">
                  <c:v>0.4</c:v>
                </c:pt>
                <c:pt idx="798">
                  <c:v>0.38</c:v>
                </c:pt>
                <c:pt idx="799">
                  <c:v>0.35</c:v>
                </c:pt>
                <c:pt idx="800">
                  <c:v>0.36</c:v>
                </c:pt>
                <c:pt idx="801">
                  <c:v>0.39</c:v>
                </c:pt>
                <c:pt idx="802">
                  <c:v>0.35</c:v>
                </c:pt>
                <c:pt idx="803">
                  <c:v>0.32</c:v>
                </c:pt>
                <c:pt idx="804">
                  <c:v>0.35</c:v>
                </c:pt>
                <c:pt idx="805">
                  <c:v>0.28000000000000003</c:v>
                </c:pt>
                <c:pt idx="806">
                  <c:v>0.31</c:v>
                </c:pt>
                <c:pt idx="807">
                  <c:v>0.4</c:v>
                </c:pt>
                <c:pt idx="808">
                  <c:v>0.23</c:v>
                </c:pt>
                <c:pt idx="809">
                  <c:v>0.27</c:v>
                </c:pt>
                <c:pt idx="810">
                  <c:v>0.37</c:v>
                </c:pt>
                <c:pt idx="811">
                  <c:v>0.36</c:v>
                </c:pt>
                <c:pt idx="812">
                  <c:v>0.37</c:v>
                </c:pt>
                <c:pt idx="813">
                  <c:v>0.36</c:v>
                </c:pt>
                <c:pt idx="814">
                  <c:v>0.32</c:v>
                </c:pt>
                <c:pt idx="815">
                  <c:v>0.36</c:v>
                </c:pt>
                <c:pt idx="816">
                  <c:v>0.34</c:v>
                </c:pt>
                <c:pt idx="817">
                  <c:v>0.41</c:v>
                </c:pt>
                <c:pt idx="818">
                  <c:v>0.35</c:v>
                </c:pt>
                <c:pt idx="819">
                  <c:v>0.36</c:v>
                </c:pt>
                <c:pt idx="820">
                  <c:v>0.38</c:v>
                </c:pt>
                <c:pt idx="821">
                  <c:v>0.38</c:v>
                </c:pt>
                <c:pt idx="822">
                  <c:v>0.33</c:v>
                </c:pt>
                <c:pt idx="823">
                  <c:v>0.39</c:v>
                </c:pt>
                <c:pt idx="824">
                  <c:v>0.37</c:v>
                </c:pt>
                <c:pt idx="825">
                  <c:v>0.34</c:v>
                </c:pt>
                <c:pt idx="826">
                  <c:v>0.34</c:v>
                </c:pt>
                <c:pt idx="827">
                  <c:v>0.34</c:v>
                </c:pt>
                <c:pt idx="828">
                  <c:v>0.36</c:v>
                </c:pt>
                <c:pt idx="829">
                  <c:v>0.35</c:v>
                </c:pt>
                <c:pt idx="830">
                  <c:v>0.33</c:v>
                </c:pt>
                <c:pt idx="831">
                  <c:v>0.35</c:v>
                </c:pt>
                <c:pt idx="832">
                  <c:v>0.31</c:v>
                </c:pt>
                <c:pt idx="833">
                  <c:v>0.28999999999999998</c:v>
                </c:pt>
                <c:pt idx="834">
                  <c:v>0.28999999999999998</c:v>
                </c:pt>
                <c:pt idx="835">
                  <c:v>0.31</c:v>
                </c:pt>
                <c:pt idx="836">
                  <c:v>0.33</c:v>
                </c:pt>
                <c:pt idx="837">
                  <c:v>0.3</c:v>
                </c:pt>
                <c:pt idx="838">
                  <c:v>0.35</c:v>
                </c:pt>
                <c:pt idx="839">
                  <c:v>0.37</c:v>
                </c:pt>
                <c:pt idx="840">
                  <c:v>0.33</c:v>
                </c:pt>
                <c:pt idx="841">
                  <c:v>0.42</c:v>
                </c:pt>
                <c:pt idx="842">
                  <c:v>0.31</c:v>
                </c:pt>
                <c:pt idx="843">
                  <c:v>0.38</c:v>
                </c:pt>
                <c:pt idx="844">
                  <c:v>0.39</c:v>
                </c:pt>
                <c:pt idx="845">
                  <c:v>0.36</c:v>
                </c:pt>
                <c:pt idx="846">
                  <c:v>0.33</c:v>
                </c:pt>
                <c:pt idx="847">
                  <c:v>0.34</c:v>
                </c:pt>
                <c:pt idx="848">
                  <c:v>0.3</c:v>
                </c:pt>
                <c:pt idx="849">
                  <c:v>0.35</c:v>
                </c:pt>
                <c:pt idx="850">
                  <c:v>0.31</c:v>
                </c:pt>
                <c:pt idx="851">
                  <c:v>0.37</c:v>
                </c:pt>
                <c:pt idx="852">
                  <c:v>0.32</c:v>
                </c:pt>
                <c:pt idx="853">
                  <c:v>0.41</c:v>
                </c:pt>
                <c:pt idx="854">
                  <c:v>0.37</c:v>
                </c:pt>
                <c:pt idx="855">
                  <c:v>0.43</c:v>
                </c:pt>
                <c:pt idx="856">
                  <c:v>0.39</c:v>
                </c:pt>
                <c:pt idx="857">
                  <c:v>0.33</c:v>
                </c:pt>
                <c:pt idx="858">
                  <c:v>0.3</c:v>
                </c:pt>
                <c:pt idx="859">
                  <c:v>0.3</c:v>
                </c:pt>
                <c:pt idx="860">
                  <c:v>0.39</c:v>
                </c:pt>
                <c:pt idx="861">
                  <c:v>0.39</c:v>
                </c:pt>
                <c:pt idx="862">
                  <c:v>0.35</c:v>
                </c:pt>
                <c:pt idx="863">
                  <c:v>0.37</c:v>
                </c:pt>
                <c:pt idx="864">
                  <c:v>0.33</c:v>
                </c:pt>
                <c:pt idx="865">
                  <c:v>0.34</c:v>
                </c:pt>
                <c:pt idx="866">
                  <c:v>0.34</c:v>
                </c:pt>
                <c:pt idx="867">
                  <c:v>0.37</c:v>
                </c:pt>
                <c:pt idx="868">
                  <c:v>0.32</c:v>
                </c:pt>
                <c:pt idx="869">
                  <c:v>0.3</c:v>
                </c:pt>
                <c:pt idx="870">
                  <c:v>0.26</c:v>
                </c:pt>
                <c:pt idx="871">
                  <c:v>0.31</c:v>
                </c:pt>
                <c:pt idx="872">
                  <c:v>0.33</c:v>
                </c:pt>
                <c:pt idx="873">
                  <c:v>0.34</c:v>
                </c:pt>
                <c:pt idx="874">
                  <c:v>0.32</c:v>
                </c:pt>
                <c:pt idx="875">
                  <c:v>0.37</c:v>
                </c:pt>
                <c:pt idx="876">
                  <c:v>0.38</c:v>
                </c:pt>
                <c:pt idx="877">
                  <c:v>0.39</c:v>
                </c:pt>
                <c:pt idx="878">
                  <c:v>0.32</c:v>
                </c:pt>
                <c:pt idx="879">
                  <c:v>0.32</c:v>
                </c:pt>
                <c:pt idx="880">
                  <c:v>0.38</c:v>
                </c:pt>
                <c:pt idx="881">
                  <c:v>0.38</c:v>
                </c:pt>
                <c:pt idx="882">
                  <c:v>0.39</c:v>
                </c:pt>
                <c:pt idx="883">
                  <c:v>0.32</c:v>
                </c:pt>
                <c:pt idx="884">
                  <c:v>0.42</c:v>
                </c:pt>
                <c:pt idx="885">
                  <c:v>0.36</c:v>
                </c:pt>
                <c:pt idx="886">
                  <c:v>0.34</c:v>
                </c:pt>
                <c:pt idx="887">
                  <c:v>0.36</c:v>
                </c:pt>
                <c:pt idx="888">
                  <c:v>0.34</c:v>
                </c:pt>
                <c:pt idx="889">
                  <c:v>0.35</c:v>
                </c:pt>
                <c:pt idx="890">
                  <c:v>0.34</c:v>
                </c:pt>
                <c:pt idx="891">
                  <c:v>0.32</c:v>
                </c:pt>
                <c:pt idx="892">
                  <c:v>0.36</c:v>
                </c:pt>
                <c:pt idx="893">
                  <c:v>0.41</c:v>
                </c:pt>
                <c:pt idx="894">
                  <c:v>0.3</c:v>
                </c:pt>
                <c:pt idx="895">
                  <c:v>0.28999999999999998</c:v>
                </c:pt>
                <c:pt idx="896">
                  <c:v>0.35</c:v>
                </c:pt>
                <c:pt idx="897">
                  <c:v>0.41</c:v>
                </c:pt>
                <c:pt idx="898">
                  <c:v>0.37</c:v>
                </c:pt>
                <c:pt idx="899">
                  <c:v>0.3</c:v>
                </c:pt>
                <c:pt idx="900">
                  <c:v>0.33</c:v>
                </c:pt>
                <c:pt idx="901">
                  <c:v>0.34</c:v>
                </c:pt>
                <c:pt idx="902">
                  <c:v>0.33</c:v>
                </c:pt>
                <c:pt idx="903">
                  <c:v>0.35</c:v>
                </c:pt>
                <c:pt idx="904">
                  <c:v>0.34</c:v>
                </c:pt>
                <c:pt idx="905">
                  <c:v>0.31</c:v>
                </c:pt>
                <c:pt idx="906">
                  <c:v>0.36</c:v>
                </c:pt>
                <c:pt idx="907">
                  <c:v>0.32</c:v>
                </c:pt>
                <c:pt idx="908">
                  <c:v>0.38</c:v>
                </c:pt>
                <c:pt idx="909">
                  <c:v>0.39</c:v>
                </c:pt>
                <c:pt idx="910">
                  <c:v>0.34</c:v>
                </c:pt>
                <c:pt idx="911">
                  <c:v>0.37</c:v>
                </c:pt>
                <c:pt idx="912">
                  <c:v>0.36</c:v>
                </c:pt>
                <c:pt idx="913">
                  <c:v>0.34</c:v>
                </c:pt>
                <c:pt idx="914">
                  <c:v>0.4</c:v>
                </c:pt>
                <c:pt idx="915">
                  <c:v>0.31</c:v>
                </c:pt>
                <c:pt idx="916">
                  <c:v>0.33</c:v>
                </c:pt>
                <c:pt idx="917">
                  <c:v>0.39</c:v>
                </c:pt>
                <c:pt idx="918">
                  <c:v>0.35</c:v>
                </c:pt>
                <c:pt idx="919">
                  <c:v>0.36</c:v>
                </c:pt>
                <c:pt idx="920">
                  <c:v>0.34</c:v>
                </c:pt>
                <c:pt idx="921">
                  <c:v>0.33</c:v>
                </c:pt>
                <c:pt idx="922">
                  <c:v>0.32</c:v>
                </c:pt>
                <c:pt idx="923">
                  <c:v>0.32</c:v>
                </c:pt>
                <c:pt idx="924">
                  <c:v>0.3</c:v>
                </c:pt>
                <c:pt idx="925">
                  <c:v>0.32</c:v>
                </c:pt>
                <c:pt idx="926">
                  <c:v>0.38</c:v>
                </c:pt>
                <c:pt idx="927">
                  <c:v>0.34</c:v>
                </c:pt>
                <c:pt idx="928">
                  <c:v>0.35</c:v>
                </c:pt>
                <c:pt idx="929">
                  <c:v>0.32</c:v>
                </c:pt>
                <c:pt idx="930">
                  <c:v>0.28000000000000003</c:v>
                </c:pt>
                <c:pt idx="931">
                  <c:v>0.31</c:v>
                </c:pt>
                <c:pt idx="932">
                  <c:v>0.34</c:v>
                </c:pt>
                <c:pt idx="933">
                  <c:v>0.35</c:v>
                </c:pt>
                <c:pt idx="934">
                  <c:v>0.3</c:v>
                </c:pt>
                <c:pt idx="935">
                  <c:v>0.33</c:v>
                </c:pt>
                <c:pt idx="936">
                  <c:v>0.3</c:v>
                </c:pt>
                <c:pt idx="937">
                  <c:v>0.35</c:v>
                </c:pt>
                <c:pt idx="938">
                  <c:v>0.34</c:v>
                </c:pt>
                <c:pt idx="939">
                  <c:v>0.33</c:v>
                </c:pt>
                <c:pt idx="940">
                  <c:v>0.35</c:v>
                </c:pt>
                <c:pt idx="941">
                  <c:v>0.31</c:v>
                </c:pt>
                <c:pt idx="942">
                  <c:v>0.31</c:v>
                </c:pt>
                <c:pt idx="943">
                  <c:v>0.36</c:v>
                </c:pt>
                <c:pt idx="944">
                  <c:v>0.34</c:v>
                </c:pt>
                <c:pt idx="945">
                  <c:v>0.38</c:v>
                </c:pt>
                <c:pt idx="946">
                  <c:v>0.36</c:v>
                </c:pt>
                <c:pt idx="947">
                  <c:v>0.32</c:v>
                </c:pt>
                <c:pt idx="948">
                  <c:v>0.33</c:v>
                </c:pt>
                <c:pt idx="949">
                  <c:v>0.32</c:v>
                </c:pt>
                <c:pt idx="950">
                  <c:v>0.35</c:v>
                </c:pt>
                <c:pt idx="951">
                  <c:v>0.39</c:v>
                </c:pt>
                <c:pt idx="952">
                  <c:v>0.33</c:v>
                </c:pt>
                <c:pt idx="953">
                  <c:v>0.38</c:v>
                </c:pt>
                <c:pt idx="954">
                  <c:v>0.39</c:v>
                </c:pt>
                <c:pt idx="955">
                  <c:v>0.35</c:v>
                </c:pt>
                <c:pt idx="956">
                  <c:v>0.34</c:v>
                </c:pt>
                <c:pt idx="957">
                  <c:v>0.35</c:v>
                </c:pt>
                <c:pt idx="958">
                  <c:v>0.35</c:v>
                </c:pt>
                <c:pt idx="959">
                  <c:v>0.37</c:v>
                </c:pt>
                <c:pt idx="960">
                  <c:v>0.36</c:v>
                </c:pt>
                <c:pt idx="961">
                  <c:v>0.31</c:v>
                </c:pt>
                <c:pt idx="962">
                  <c:v>0.34</c:v>
                </c:pt>
                <c:pt idx="963">
                  <c:v>0.36</c:v>
                </c:pt>
                <c:pt idx="964">
                  <c:v>0.36</c:v>
                </c:pt>
                <c:pt idx="965">
                  <c:v>0.28000000000000003</c:v>
                </c:pt>
                <c:pt idx="966">
                  <c:v>0.35</c:v>
                </c:pt>
                <c:pt idx="967">
                  <c:v>0.33</c:v>
                </c:pt>
                <c:pt idx="968">
                  <c:v>0.31</c:v>
                </c:pt>
                <c:pt idx="969">
                  <c:v>0.28999999999999998</c:v>
                </c:pt>
                <c:pt idx="970">
                  <c:v>0.28000000000000003</c:v>
                </c:pt>
                <c:pt idx="971">
                  <c:v>0.31</c:v>
                </c:pt>
                <c:pt idx="972">
                  <c:v>0.36</c:v>
                </c:pt>
                <c:pt idx="973">
                  <c:v>0.33</c:v>
                </c:pt>
                <c:pt idx="974">
                  <c:v>0.33</c:v>
                </c:pt>
                <c:pt idx="975">
                  <c:v>0.33</c:v>
                </c:pt>
                <c:pt idx="976">
                  <c:v>0.26</c:v>
                </c:pt>
                <c:pt idx="977">
                  <c:v>0.3</c:v>
                </c:pt>
                <c:pt idx="978">
                  <c:v>0.32</c:v>
                </c:pt>
                <c:pt idx="979">
                  <c:v>0.37</c:v>
                </c:pt>
                <c:pt idx="980">
                  <c:v>0.39</c:v>
                </c:pt>
                <c:pt idx="981">
                  <c:v>0.35</c:v>
                </c:pt>
                <c:pt idx="982">
                  <c:v>0.32</c:v>
                </c:pt>
                <c:pt idx="983">
                  <c:v>0.35</c:v>
                </c:pt>
                <c:pt idx="984">
                  <c:v>0.32</c:v>
                </c:pt>
                <c:pt idx="985">
                  <c:v>0.38</c:v>
                </c:pt>
                <c:pt idx="986">
                  <c:v>0.37</c:v>
                </c:pt>
                <c:pt idx="987">
                  <c:v>0.33</c:v>
                </c:pt>
                <c:pt idx="988">
                  <c:v>0.34</c:v>
                </c:pt>
                <c:pt idx="989">
                  <c:v>0.35</c:v>
                </c:pt>
                <c:pt idx="990">
                  <c:v>0.34</c:v>
                </c:pt>
                <c:pt idx="991">
                  <c:v>0.35</c:v>
                </c:pt>
                <c:pt idx="992">
                  <c:v>0.37</c:v>
                </c:pt>
                <c:pt idx="993">
                  <c:v>0.35</c:v>
                </c:pt>
                <c:pt idx="994">
                  <c:v>0.35</c:v>
                </c:pt>
                <c:pt idx="995">
                  <c:v>0.32</c:v>
                </c:pt>
                <c:pt idx="996">
                  <c:v>0.41</c:v>
                </c:pt>
                <c:pt idx="997">
                  <c:v>0.37</c:v>
                </c:pt>
                <c:pt idx="998">
                  <c:v>0.34</c:v>
                </c:pt>
                <c:pt idx="999">
                  <c:v>0.3</c:v>
                </c:pt>
                <c:pt idx="1000">
                  <c:v>0.35</c:v>
                </c:pt>
                <c:pt idx="1001">
                  <c:v>0.3</c:v>
                </c:pt>
                <c:pt idx="1002">
                  <c:v>0.33</c:v>
                </c:pt>
                <c:pt idx="1003">
                  <c:v>0.36</c:v>
                </c:pt>
                <c:pt idx="1004">
                  <c:v>0.32</c:v>
                </c:pt>
                <c:pt idx="1005">
                  <c:v>0.32</c:v>
                </c:pt>
                <c:pt idx="1006">
                  <c:v>0.32</c:v>
                </c:pt>
                <c:pt idx="1007">
                  <c:v>0.36</c:v>
                </c:pt>
                <c:pt idx="1008">
                  <c:v>0.34</c:v>
                </c:pt>
                <c:pt idx="1009">
                  <c:v>0.32</c:v>
                </c:pt>
                <c:pt idx="1010">
                  <c:v>0.39</c:v>
                </c:pt>
                <c:pt idx="1011">
                  <c:v>0.28000000000000003</c:v>
                </c:pt>
                <c:pt idx="1012">
                  <c:v>0.32</c:v>
                </c:pt>
                <c:pt idx="1013">
                  <c:v>0.32</c:v>
                </c:pt>
                <c:pt idx="1014">
                  <c:v>0.32</c:v>
                </c:pt>
                <c:pt idx="1015">
                  <c:v>0.35</c:v>
                </c:pt>
                <c:pt idx="1016">
                  <c:v>0.34</c:v>
                </c:pt>
                <c:pt idx="1017">
                  <c:v>0.36</c:v>
                </c:pt>
                <c:pt idx="1018">
                  <c:v>0.31</c:v>
                </c:pt>
                <c:pt idx="1019">
                  <c:v>0.39</c:v>
                </c:pt>
                <c:pt idx="1020">
                  <c:v>0.34</c:v>
                </c:pt>
                <c:pt idx="1021">
                  <c:v>0.33</c:v>
                </c:pt>
                <c:pt idx="1022">
                  <c:v>0.34</c:v>
                </c:pt>
                <c:pt idx="1023">
                  <c:v>0.31</c:v>
                </c:pt>
                <c:pt idx="1024">
                  <c:v>0.31</c:v>
                </c:pt>
                <c:pt idx="1025">
                  <c:v>0.36</c:v>
                </c:pt>
                <c:pt idx="1026">
                  <c:v>0.32</c:v>
                </c:pt>
                <c:pt idx="1027">
                  <c:v>0.31</c:v>
                </c:pt>
                <c:pt idx="1028">
                  <c:v>0.34</c:v>
                </c:pt>
                <c:pt idx="1029">
                  <c:v>0.34</c:v>
                </c:pt>
                <c:pt idx="1030">
                  <c:v>0.39</c:v>
                </c:pt>
                <c:pt idx="1031">
                  <c:v>0.33</c:v>
                </c:pt>
                <c:pt idx="1032">
                  <c:v>0.33</c:v>
                </c:pt>
                <c:pt idx="1033">
                  <c:v>0.33</c:v>
                </c:pt>
                <c:pt idx="1034">
                  <c:v>0.39</c:v>
                </c:pt>
                <c:pt idx="1035">
                  <c:v>0.38</c:v>
                </c:pt>
                <c:pt idx="1036">
                  <c:v>0.35</c:v>
                </c:pt>
                <c:pt idx="1037">
                  <c:v>0.38</c:v>
                </c:pt>
                <c:pt idx="1038">
                  <c:v>0.37</c:v>
                </c:pt>
                <c:pt idx="1039">
                  <c:v>0.34</c:v>
                </c:pt>
                <c:pt idx="1040">
                  <c:v>0.35</c:v>
                </c:pt>
                <c:pt idx="1041">
                  <c:v>0.36</c:v>
                </c:pt>
                <c:pt idx="1042">
                  <c:v>0.31</c:v>
                </c:pt>
                <c:pt idx="1043">
                  <c:v>0.31</c:v>
                </c:pt>
                <c:pt idx="1044">
                  <c:v>0.35</c:v>
                </c:pt>
                <c:pt idx="1045">
                  <c:v>0.37</c:v>
                </c:pt>
                <c:pt idx="1046">
                  <c:v>0.32</c:v>
                </c:pt>
                <c:pt idx="1047">
                  <c:v>0.3</c:v>
                </c:pt>
                <c:pt idx="1048">
                  <c:v>0.39</c:v>
                </c:pt>
                <c:pt idx="1049">
                  <c:v>0.31</c:v>
                </c:pt>
                <c:pt idx="1050">
                  <c:v>0.34</c:v>
                </c:pt>
                <c:pt idx="1051">
                  <c:v>0.34</c:v>
                </c:pt>
                <c:pt idx="1052">
                  <c:v>0.31</c:v>
                </c:pt>
                <c:pt idx="1053">
                  <c:v>0.32</c:v>
                </c:pt>
                <c:pt idx="1054">
                  <c:v>0.3</c:v>
                </c:pt>
                <c:pt idx="1055">
                  <c:v>0.32</c:v>
                </c:pt>
                <c:pt idx="1056">
                  <c:v>0.35</c:v>
                </c:pt>
                <c:pt idx="1057">
                  <c:v>0.3</c:v>
                </c:pt>
                <c:pt idx="1058">
                  <c:v>0.3</c:v>
                </c:pt>
                <c:pt idx="1059">
                  <c:v>0.34</c:v>
                </c:pt>
                <c:pt idx="1060">
                  <c:v>0.37</c:v>
                </c:pt>
                <c:pt idx="1061">
                  <c:v>0.35</c:v>
                </c:pt>
                <c:pt idx="1062">
                  <c:v>0.34</c:v>
                </c:pt>
                <c:pt idx="1063">
                  <c:v>0.34</c:v>
                </c:pt>
                <c:pt idx="1064">
                  <c:v>0.33</c:v>
                </c:pt>
                <c:pt idx="1065">
                  <c:v>0.39</c:v>
                </c:pt>
                <c:pt idx="1066">
                  <c:v>0.35</c:v>
                </c:pt>
                <c:pt idx="1067">
                  <c:v>0.34</c:v>
                </c:pt>
                <c:pt idx="1068">
                  <c:v>0.34</c:v>
                </c:pt>
                <c:pt idx="1069">
                  <c:v>0.32</c:v>
                </c:pt>
                <c:pt idx="1070">
                  <c:v>0.32</c:v>
                </c:pt>
                <c:pt idx="1071">
                  <c:v>0.36</c:v>
                </c:pt>
                <c:pt idx="1072">
                  <c:v>0.34</c:v>
                </c:pt>
                <c:pt idx="1073">
                  <c:v>0.38</c:v>
                </c:pt>
                <c:pt idx="1074">
                  <c:v>0.36</c:v>
                </c:pt>
                <c:pt idx="1075">
                  <c:v>0.34</c:v>
                </c:pt>
                <c:pt idx="1076">
                  <c:v>0.35</c:v>
                </c:pt>
                <c:pt idx="1077">
                  <c:v>0.35</c:v>
                </c:pt>
                <c:pt idx="1078">
                  <c:v>0.38</c:v>
                </c:pt>
                <c:pt idx="1079">
                  <c:v>0.4</c:v>
                </c:pt>
                <c:pt idx="1080">
                  <c:v>0.36</c:v>
                </c:pt>
                <c:pt idx="1081">
                  <c:v>0.34</c:v>
                </c:pt>
                <c:pt idx="1082">
                  <c:v>0.32</c:v>
                </c:pt>
                <c:pt idx="1083">
                  <c:v>0.37</c:v>
                </c:pt>
                <c:pt idx="1084">
                  <c:v>0.35</c:v>
                </c:pt>
                <c:pt idx="1085">
                  <c:v>0.36</c:v>
                </c:pt>
                <c:pt idx="1086">
                  <c:v>0.36</c:v>
                </c:pt>
                <c:pt idx="1087">
                  <c:v>0.4</c:v>
                </c:pt>
                <c:pt idx="1088">
                  <c:v>0.33</c:v>
                </c:pt>
                <c:pt idx="1089">
                  <c:v>0.34</c:v>
                </c:pt>
                <c:pt idx="1090">
                  <c:v>0.3</c:v>
                </c:pt>
                <c:pt idx="1091">
                  <c:v>0.36</c:v>
                </c:pt>
                <c:pt idx="1092">
                  <c:v>0.37</c:v>
                </c:pt>
                <c:pt idx="1093">
                  <c:v>0.34</c:v>
                </c:pt>
                <c:pt idx="1094">
                  <c:v>0.23</c:v>
                </c:pt>
                <c:pt idx="1095">
                  <c:v>0.33</c:v>
                </c:pt>
                <c:pt idx="1096">
                  <c:v>0.34</c:v>
                </c:pt>
                <c:pt idx="1097">
                  <c:v>0.32</c:v>
                </c:pt>
                <c:pt idx="1098">
                  <c:v>0.35</c:v>
                </c:pt>
                <c:pt idx="1099">
                  <c:v>0.36</c:v>
                </c:pt>
                <c:pt idx="1100">
                  <c:v>0.37</c:v>
                </c:pt>
                <c:pt idx="1101">
                  <c:v>0.34</c:v>
                </c:pt>
                <c:pt idx="1102">
                  <c:v>0.36</c:v>
                </c:pt>
                <c:pt idx="1103">
                  <c:v>0.35</c:v>
                </c:pt>
                <c:pt idx="1104">
                  <c:v>0.33</c:v>
                </c:pt>
                <c:pt idx="1105">
                  <c:v>0.31</c:v>
                </c:pt>
                <c:pt idx="1106">
                  <c:v>0.32</c:v>
                </c:pt>
                <c:pt idx="1107">
                  <c:v>0.32</c:v>
                </c:pt>
                <c:pt idx="1108">
                  <c:v>0.33</c:v>
                </c:pt>
                <c:pt idx="1109">
                  <c:v>0.36</c:v>
                </c:pt>
                <c:pt idx="1110">
                  <c:v>0.35</c:v>
                </c:pt>
                <c:pt idx="1111">
                  <c:v>0.37</c:v>
                </c:pt>
                <c:pt idx="1112">
                  <c:v>0.31</c:v>
                </c:pt>
                <c:pt idx="1113">
                  <c:v>0.33</c:v>
                </c:pt>
                <c:pt idx="1114">
                  <c:v>0.31</c:v>
                </c:pt>
                <c:pt idx="1115">
                  <c:v>0.36</c:v>
                </c:pt>
                <c:pt idx="1116">
                  <c:v>0.32</c:v>
                </c:pt>
                <c:pt idx="1117">
                  <c:v>0.32</c:v>
                </c:pt>
                <c:pt idx="1118">
                  <c:v>0.35</c:v>
                </c:pt>
                <c:pt idx="1119">
                  <c:v>0.36</c:v>
                </c:pt>
                <c:pt idx="1120">
                  <c:v>0.31</c:v>
                </c:pt>
                <c:pt idx="1121">
                  <c:v>0.32</c:v>
                </c:pt>
                <c:pt idx="1122">
                  <c:v>0.34</c:v>
                </c:pt>
                <c:pt idx="1123">
                  <c:v>0.32</c:v>
                </c:pt>
                <c:pt idx="1124">
                  <c:v>0.33</c:v>
                </c:pt>
                <c:pt idx="1125">
                  <c:v>0.35</c:v>
                </c:pt>
                <c:pt idx="1126">
                  <c:v>0.34</c:v>
                </c:pt>
                <c:pt idx="1127">
                  <c:v>0.35</c:v>
                </c:pt>
                <c:pt idx="1128">
                  <c:v>0.33</c:v>
                </c:pt>
                <c:pt idx="1129">
                  <c:v>0.32</c:v>
                </c:pt>
                <c:pt idx="1130">
                  <c:v>0.33</c:v>
                </c:pt>
                <c:pt idx="1131">
                  <c:v>0.33</c:v>
                </c:pt>
                <c:pt idx="1132">
                  <c:v>0.42</c:v>
                </c:pt>
                <c:pt idx="1133">
                  <c:v>0.34</c:v>
                </c:pt>
                <c:pt idx="1134">
                  <c:v>0.34</c:v>
                </c:pt>
                <c:pt idx="1135">
                  <c:v>0.39</c:v>
                </c:pt>
                <c:pt idx="1136">
                  <c:v>0.33</c:v>
                </c:pt>
                <c:pt idx="1137">
                  <c:v>0.31</c:v>
                </c:pt>
                <c:pt idx="1138">
                  <c:v>0.3</c:v>
                </c:pt>
                <c:pt idx="1139">
                  <c:v>0.36</c:v>
                </c:pt>
                <c:pt idx="1140">
                  <c:v>0.35</c:v>
                </c:pt>
                <c:pt idx="1141">
                  <c:v>0.36</c:v>
                </c:pt>
                <c:pt idx="1142">
                  <c:v>0.31</c:v>
                </c:pt>
                <c:pt idx="1143">
                  <c:v>0.31</c:v>
                </c:pt>
                <c:pt idx="1144">
                  <c:v>0.33</c:v>
                </c:pt>
                <c:pt idx="1145">
                  <c:v>0.34</c:v>
                </c:pt>
                <c:pt idx="1146">
                  <c:v>0.28999999999999998</c:v>
                </c:pt>
                <c:pt idx="1147">
                  <c:v>0.32</c:v>
                </c:pt>
                <c:pt idx="1148">
                  <c:v>0.32</c:v>
                </c:pt>
                <c:pt idx="1149">
                  <c:v>0.28000000000000003</c:v>
                </c:pt>
                <c:pt idx="1150">
                  <c:v>0.31</c:v>
                </c:pt>
                <c:pt idx="1151">
                  <c:v>0.3</c:v>
                </c:pt>
                <c:pt idx="1152">
                  <c:v>0.35</c:v>
                </c:pt>
                <c:pt idx="1153">
                  <c:v>0.37</c:v>
                </c:pt>
                <c:pt idx="1154">
                  <c:v>0.35</c:v>
                </c:pt>
                <c:pt idx="1155">
                  <c:v>0.33</c:v>
                </c:pt>
                <c:pt idx="1156">
                  <c:v>0.33</c:v>
                </c:pt>
                <c:pt idx="1157">
                  <c:v>0.32</c:v>
                </c:pt>
                <c:pt idx="1158">
                  <c:v>0.33</c:v>
                </c:pt>
                <c:pt idx="1159">
                  <c:v>0.32</c:v>
                </c:pt>
                <c:pt idx="1160">
                  <c:v>0.38</c:v>
                </c:pt>
                <c:pt idx="1161">
                  <c:v>0.32</c:v>
                </c:pt>
                <c:pt idx="1162">
                  <c:v>0.3</c:v>
                </c:pt>
                <c:pt idx="1163">
                  <c:v>0.31</c:v>
                </c:pt>
                <c:pt idx="1164">
                  <c:v>0.32</c:v>
                </c:pt>
                <c:pt idx="1165">
                  <c:v>0.34</c:v>
                </c:pt>
                <c:pt idx="1166">
                  <c:v>0.31</c:v>
                </c:pt>
                <c:pt idx="1167">
                  <c:v>0.35</c:v>
                </c:pt>
                <c:pt idx="1168">
                  <c:v>0.33</c:v>
                </c:pt>
                <c:pt idx="1169">
                  <c:v>0.38</c:v>
                </c:pt>
                <c:pt idx="1170">
                  <c:v>0.33</c:v>
                </c:pt>
                <c:pt idx="1171">
                  <c:v>0.36</c:v>
                </c:pt>
                <c:pt idx="1172">
                  <c:v>0.38</c:v>
                </c:pt>
                <c:pt idx="1173">
                  <c:v>0.39</c:v>
                </c:pt>
                <c:pt idx="1174">
                  <c:v>0.36</c:v>
                </c:pt>
                <c:pt idx="1175">
                  <c:v>0.32</c:v>
                </c:pt>
                <c:pt idx="1176">
                  <c:v>0.31</c:v>
                </c:pt>
                <c:pt idx="1177">
                  <c:v>0.33</c:v>
                </c:pt>
                <c:pt idx="1178">
                  <c:v>0.35</c:v>
                </c:pt>
                <c:pt idx="1179">
                  <c:v>0.39</c:v>
                </c:pt>
                <c:pt idx="1180">
                  <c:v>0.32</c:v>
                </c:pt>
                <c:pt idx="1181">
                  <c:v>0.35</c:v>
                </c:pt>
                <c:pt idx="1182">
                  <c:v>0.38</c:v>
                </c:pt>
                <c:pt idx="1183">
                  <c:v>0.31</c:v>
                </c:pt>
                <c:pt idx="1184">
                  <c:v>0.32</c:v>
                </c:pt>
                <c:pt idx="1185">
                  <c:v>0.3</c:v>
                </c:pt>
                <c:pt idx="1186">
                  <c:v>0.3</c:v>
                </c:pt>
                <c:pt idx="1187">
                  <c:v>0.33</c:v>
                </c:pt>
                <c:pt idx="1188">
                  <c:v>0.34</c:v>
                </c:pt>
                <c:pt idx="1189">
                  <c:v>0.33</c:v>
                </c:pt>
                <c:pt idx="1190">
                  <c:v>0.33</c:v>
                </c:pt>
                <c:pt idx="1191">
                  <c:v>0.32</c:v>
                </c:pt>
                <c:pt idx="1192">
                  <c:v>0.35</c:v>
                </c:pt>
                <c:pt idx="1193">
                  <c:v>0.34</c:v>
                </c:pt>
                <c:pt idx="1194">
                  <c:v>0.32</c:v>
                </c:pt>
                <c:pt idx="1195">
                  <c:v>0.35</c:v>
                </c:pt>
                <c:pt idx="1196">
                  <c:v>0.28999999999999998</c:v>
                </c:pt>
                <c:pt idx="1197">
                  <c:v>0.33</c:v>
                </c:pt>
                <c:pt idx="1198">
                  <c:v>0.34</c:v>
                </c:pt>
                <c:pt idx="1199">
                  <c:v>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2E0-4AC3-B67C-F8DBB1A3F527}"/>
            </c:ext>
          </c:extLst>
        </c:ser>
        <c:ser>
          <c:idx val="2"/>
          <c:order val="2"/>
          <c:tx>
            <c:v>PosC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results_30pct_OC!$E$2:$E$1201</c:f>
              <c:numCache>
                <c:formatCode>0.00</c:formatCode>
                <c:ptCount val="1200"/>
                <c:pt idx="0">
                  <c:v>0.17</c:v>
                </c:pt>
                <c:pt idx="1">
                  <c:v>0.2</c:v>
                </c:pt>
                <c:pt idx="2">
                  <c:v>7.0000000000000007E-2</c:v>
                </c:pt>
                <c:pt idx="3">
                  <c:v>0.18</c:v>
                </c:pt>
                <c:pt idx="4">
                  <c:v>0.12</c:v>
                </c:pt>
                <c:pt idx="5">
                  <c:v>0.04</c:v>
                </c:pt>
                <c:pt idx="6">
                  <c:v>0.18</c:v>
                </c:pt>
                <c:pt idx="7">
                  <c:v>0.14000000000000001</c:v>
                </c:pt>
                <c:pt idx="8">
                  <c:v>0.11</c:v>
                </c:pt>
                <c:pt idx="9">
                  <c:v>7.0000000000000007E-2</c:v>
                </c:pt>
                <c:pt idx="10">
                  <c:v>0.08</c:v>
                </c:pt>
                <c:pt idx="11">
                  <c:v>0.02</c:v>
                </c:pt>
                <c:pt idx="12">
                  <c:v>0.04</c:v>
                </c:pt>
                <c:pt idx="13">
                  <c:v>0.09</c:v>
                </c:pt>
                <c:pt idx="14">
                  <c:v>0.03</c:v>
                </c:pt>
                <c:pt idx="15">
                  <c:v>0.04</c:v>
                </c:pt>
                <c:pt idx="16">
                  <c:v>0.02</c:v>
                </c:pt>
                <c:pt idx="17">
                  <c:v>0.13</c:v>
                </c:pt>
                <c:pt idx="18">
                  <c:v>0.11</c:v>
                </c:pt>
                <c:pt idx="19">
                  <c:v>7.0000000000000007E-2</c:v>
                </c:pt>
                <c:pt idx="20">
                  <c:v>0.05</c:v>
                </c:pt>
                <c:pt idx="21">
                  <c:v>0.05</c:v>
                </c:pt>
                <c:pt idx="22">
                  <c:v>7.0000000000000007E-2</c:v>
                </c:pt>
                <c:pt idx="23">
                  <c:v>0.04</c:v>
                </c:pt>
                <c:pt idx="24">
                  <c:v>0.06</c:v>
                </c:pt>
                <c:pt idx="25">
                  <c:v>0.08</c:v>
                </c:pt>
                <c:pt idx="26">
                  <c:v>0.03</c:v>
                </c:pt>
                <c:pt idx="27">
                  <c:v>0.04</c:v>
                </c:pt>
                <c:pt idx="28">
                  <c:v>0.01</c:v>
                </c:pt>
                <c:pt idx="29">
                  <c:v>0.01</c:v>
                </c:pt>
                <c:pt idx="30">
                  <c:v>0.06</c:v>
                </c:pt>
                <c:pt idx="31">
                  <c:v>0.05</c:v>
                </c:pt>
                <c:pt idx="32">
                  <c:v>0.01</c:v>
                </c:pt>
                <c:pt idx="33">
                  <c:v>0.11</c:v>
                </c:pt>
                <c:pt idx="34">
                  <c:v>0.02</c:v>
                </c:pt>
                <c:pt idx="35">
                  <c:v>0.01</c:v>
                </c:pt>
                <c:pt idx="36">
                  <c:v>0.02</c:v>
                </c:pt>
                <c:pt idx="37">
                  <c:v>0.02</c:v>
                </c:pt>
                <c:pt idx="38">
                  <c:v>0.06</c:v>
                </c:pt>
                <c:pt idx="39">
                  <c:v>0.1</c:v>
                </c:pt>
                <c:pt idx="40">
                  <c:v>0.06</c:v>
                </c:pt>
                <c:pt idx="41">
                  <c:v>0.05</c:v>
                </c:pt>
                <c:pt idx="42">
                  <c:v>0.04</c:v>
                </c:pt>
                <c:pt idx="43">
                  <c:v>0.03</c:v>
                </c:pt>
                <c:pt idx="44">
                  <c:v>0.03</c:v>
                </c:pt>
                <c:pt idx="45">
                  <c:v>0.09</c:v>
                </c:pt>
                <c:pt idx="46">
                  <c:v>0.03</c:v>
                </c:pt>
                <c:pt idx="47">
                  <c:v>0.01</c:v>
                </c:pt>
                <c:pt idx="48">
                  <c:v>0.01</c:v>
                </c:pt>
                <c:pt idx="49">
                  <c:v>0</c:v>
                </c:pt>
                <c:pt idx="50">
                  <c:v>0.03</c:v>
                </c:pt>
                <c:pt idx="51">
                  <c:v>0.01</c:v>
                </c:pt>
                <c:pt idx="52">
                  <c:v>0.01</c:v>
                </c:pt>
                <c:pt idx="53">
                  <c:v>0.15</c:v>
                </c:pt>
                <c:pt idx="54">
                  <c:v>0.03</c:v>
                </c:pt>
                <c:pt idx="55">
                  <c:v>0.03</c:v>
                </c:pt>
                <c:pt idx="56">
                  <c:v>0.04</c:v>
                </c:pt>
                <c:pt idx="57">
                  <c:v>0.05</c:v>
                </c:pt>
                <c:pt idx="58">
                  <c:v>0.03</c:v>
                </c:pt>
                <c:pt idx="59">
                  <c:v>0.01</c:v>
                </c:pt>
                <c:pt idx="60">
                  <c:v>0.04</c:v>
                </c:pt>
                <c:pt idx="61">
                  <c:v>0.04</c:v>
                </c:pt>
                <c:pt idx="62">
                  <c:v>7.0000000000000007E-2</c:v>
                </c:pt>
                <c:pt idx="63">
                  <c:v>0.04</c:v>
                </c:pt>
                <c:pt idx="64">
                  <c:v>0.01</c:v>
                </c:pt>
                <c:pt idx="65">
                  <c:v>0.06</c:v>
                </c:pt>
                <c:pt idx="66">
                  <c:v>0.02</c:v>
                </c:pt>
                <c:pt idx="67">
                  <c:v>0.01</c:v>
                </c:pt>
                <c:pt idx="68">
                  <c:v>0.16</c:v>
                </c:pt>
                <c:pt idx="69">
                  <c:v>0.06</c:v>
                </c:pt>
                <c:pt idx="70">
                  <c:v>0.02</c:v>
                </c:pt>
                <c:pt idx="71">
                  <c:v>0.06</c:v>
                </c:pt>
                <c:pt idx="72">
                  <c:v>0.01</c:v>
                </c:pt>
                <c:pt idx="73">
                  <c:v>0.02</c:v>
                </c:pt>
                <c:pt idx="74">
                  <c:v>0.01</c:v>
                </c:pt>
                <c:pt idx="75">
                  <c:v>0.04</c:v>
                </c:pt>
                <c:pt idx="76">
                  <c:v>0.09</c:v>
                </c:pt>
                <c:pt idx="77">
                  <c:v>0.09</c:v>
                </c:pt>
                <c:pt idx="78">
                  <c:v>0.06</c:v>
                </c:pt>
                <c:pt idx="79">
                  <c:v>0.03</c:v>
                </c:pt>
                <c:pt idx="80">
                  <c:v>0.04</c:v>
                </c:pt>
                <c:pt idx="81">
                  <c:v>0.14000000000000001</c:v>
                </c:pt>
                <c:pt idx="82">
                  <c:v>0.2</c:v>
                </c:pt>
                <c:pt idx="83">
                  <c:v>0.06</c:v>
                </c:pt>
                <c:pt idx="84">
                  <c:v>0.15</c:v>
                </c:pt>
                <c:pt idx="85">
                  <c:v>0.01</c:v>
                </c:pt>
                <c:pt idx="86">
                  <c:v>0.02</c:v>
                </c:pt>
                <c:pt idx="87">
                  <c:v>0.01</c:v>
                </c:pt>
                <c:pt idx="88">
                  <c:v>0.02</c:v>
                </c:pt>
                <c:pt idx="89">
                  <c:v>0.06</c:v>
                </c:pt>
                <c:pt idx="90">
                  <c:v>0.05</c:v>
                </c:pt>
                <c:pt idx="91">
                  <c:v>0.01</c:v>
                </c:pt>
                <c:pt idx="92">
                  <c:v>0.01</c:v>
                </c:pt>
                <c:pt idx="93">
                  <c:v>0.08</c:v>
                </c:pt>
                <c:pt idx="94">
                  <c:v>0.04</c:v>
                </c:pt>
                <c:pt idx="95">
                  <c:v>0.02</c:v>
                </c:pt>
                <c:pt idx="96">
                  <c:v>0.04</c:v>
                </c:pt>
                <c:pt idx="97">
                  <c:v>0.04</c:v>
                </c:pt>
                <c:pt idx="98">
                  <c:v>0.01</c:v>
                </c:pt>
                <c:pt idx="99">
                  <c:v>7.0000000000000007E-2</c:v>
                </c:pt>
                <c:pt idx="100">
                  <c:v>0.01</c:v>
                </c:pt>
                <c:pt idx="101">
                  <c:v>0.01</c:v>
                </c:pt>
                <c:pt idx="102">
                  <c:v>0.05</c:v>
                </c:pt>
                <c:pt idx="103">
                  <c:v>0.02</c:v>
                </c:pt>
                <c:pt idx="104">
                  <c:v>0.04</c:v>
                </c:pt>
                <c:pt idx="105">
                  <c:v>0.01</c:v>
                </c:pt>
                <c:pt idx="106">
                  <c:v>0.03</c:v>
                </c:pt>
                <c:pt idx="107">
                  <c:v>0.09</c:v>
                </c:pt>
                <c:pt idx="108">
                  <c:v>7.0000000000000007E-2</c:v>
                </c:pt>
                <c:pt idx="109">
                  <c:v>0</c:v>
                </c:pt>
                <c:pt idx="110">
                  <c:v>7.0000000000000007E-2</c:v>
                </c:pt>
                <c:pt idx="111">
                  <c:v>0.02</c:v>
                </c:pt>
                <c:pt idx="112">
                  <c:v>0.04</c:v>
                </c:pt>
                <c:pt idx="113">
                  <c:v>0.01</c:v>
                </c:pt>
                <c:pt idx="114">
                  <c:v>0.1</c:v>
                </c:pt>
                <c:pt idx="115">
                  <c:v>0.04</c:v>
                </c:pt>
                <c:pt idx="116">
                  <c:v>0.11</c:v>
                </c:pt>
                <c:pt idx="117">
                  <c:v>0.09</c:v>
                </c:pt>
                <c:pt idx="118">
                  <c:v>0.08</c:v>
                </c:pt>
                <c:pt idx="119">
                  <c:v>0.02</c:v>
                </c:pt>
                <c:pt idx="120">
                  <c:v>0.04</c:v>
                </c:pt>
                <c:pt idx="121">
                  <c:v>7.0000000000000007E-2</c:v>
                </c:pt>
                <c:pt idx="122">
                  <c:v>0.02</c:v>
                </c:pt>
                <c:pt idx="123">
                  <c:v>0.05</c:v>
                </c:pt>
                <c:pt idx="124">
                  <c:v>0.02</c:v>
                </c:pt>
                <c:pt idx="125">
                  <c:v>0.01</c:v>
                </c:pt>
                <c:pt idx="126">
                  <c:v>0.06</c:v>
                </c:pt>
                <c:pt idx="127">
                  <c:v>0.08</c:v>
                </c:pt>
                <c:pt idx="128">
                  <c:v>0.01</c:v>
                </c:pt>
                <c:pt idx="129">
                  <c:v>0.05</c:v>
                </c:pt>
                <c:pt idx="130">
                  <c:v>0.09</c:v>
                </c:pt>
                <c:pt idx="131">
                  <c:v>0.02</c:v>
                </c:pt>
                <c:pt idx="132">
                  <c:v>0.01</c:v>
                </c:pt>
                <c:pt idx="133">
                  <c:v>7.0000000000000007E-2</c:v>
                </c:pt>
                <c:pt idx="134">
                  <c:v>0.03</c:v>
                </c:pt>
                <c:pt idx="135">
                  <c:v>0.01</c:v>
                </c:pt>
                <c:pt idx="136">
                  <c:v>0.09</c:v>
                </c:pt>
                <c:pt idx="137">
                  <c:v>0.03</c:v>
                </c:pt>
                <c:pt idx="138">
                  <c:v>0.05</c:v>
                </c:pt>
                <c:pt idx="139">
                  <c:v>7.0000000000000007E-2</c:v>
                </c:pt>
                <c:pt idx="140">
                  <c:v>0.03</c:v>
                </c:pt>
                <c:pt idx="141">
                  <c:v>0.06</c:v>
                </c:pt>
                <c:pt idx="142">
                  <c:v>0.02</c:v>
                </c:pt>
                <c:pt idx="143">
                  <c:v>0.01</c:v>
                </c:pt>
                <c:pt idx="144">
                  <c:v>0.01</c:v>
                </c:pt>
                <c:pt idx="145">
                  <c:v>0.01</c:v>
                </c:pt>
                <c:pt idx="146">
                  <c:v>7.0000000000000007E-2</c:v>
                </c:pt>
                <c:pt idx="147">
                  <c:v>0.1</c:v>
                </c:pt>
                <c:pt idx="148">
                  <c:v>0</c:v>
                </c:pt>
                <c:pt idx="149">
                  <c:v>0.09</c:v>
                </c:pt>
                <c:pt idx="150">
                  <c:v>0.04</c:v>
                </c:pt>
                <c:pt idx="151">
                  <c:v>0.15</c:v>
                </c:pt>
                <c:pt idx="152">
                  <c:v>0.04</c:v>
                </c:pt>
                <c:pt idx="153">
                  <c:v>7.0000000000000007E-2</c:v>
                </c:pt>
                <c:pt idx="154">
                  <c:v>0.04</c:v>
                </c:pt>
                <c:pt idx="155">
                  <c:v>0.03</c:v>
                </c:pt>
                <c:pt idx="156">
                  <c:v>0.02</c:v>
                </c:pt>
                <c:pt idx="157">
                  <c:v>0.03</c:v>
                </c:pt>
                <c:pt idx="158">
                  <c:v>0.02</c:v>
                </c:pt>
                <c:pt idx="159">
                  <c:v>0.04</c:v>
                </c:pt>
                <c:pt idx="160">
                  <c:v>0.02</c:v>
                </c:pt>
                <c:pt idx="161">
                  <c:v>0.06</c:v>
                </c:pt>
                <c:pt idx="162">
                  <c:v>0.05</c:v>
                </c:pt>
                <c:pt idx="163">
                  <c:v>0.06</c:v>
                </c:pt>
                <c:pt idx="164">
                  <c:v>0.02</c:v>
                </c:pt>
                <c:pt idx="165">
                  <c:v>0.02</c:v>
                </c:pt>
                <c:pt idx="166">
                  <c:v>0.01</c:v>
                </c:pt>
                <c:pt idx="167">
                  <c:v>0.02</c:v>
                </c:pt>
                <c:pt idx="168">
                  <c:v>0.05</c:v>
                </c:pt>
                <c:pt idx="169">
                  <c:v>0</c:v>
                </c:pt>
                <c:pt idx="170">
                  <c:v>0.01</c:v>
                </c:pt>
                <c:pt idx="171">
                  <c:v>0.03</c:v>
                </c:pt>
                <c:pt idx="172">
                  <c:v>0</c:v>
                </c:pt>
                <c:pt idx="173">
                  <c:v>0.01</c:v>
                </c:pt>
                <c:pt idx="174">
                  <c:v>7.0000000000000007E-2</c:v>
                </c:pt>
                <c:pt idx="175">
                  <c:v>0.05</c:v>
                </c:pt>
                <c:pt idx="176">
                  <c:v>0.05</c:v>
                </c:pt>
                <c:pt idx="177">
                  <c:v>7.0000000000000007E-2</c:v>
                </c:pt>
                <c:pt idx="178">
                  <c:v>0.03</c:v>
                </c:pt>
                <c:pt idx="179">
                  <c:v>0.12</c:v>
                </c:pt>
                <c:pt idx="180">
                  <c:v>0.05</c:v>
                </c:pt>
                <c:pt idx="181">
                  <c:v>0.02</c:v>
                </c:pt>
                <c:pt idx="182">
                  <c:v>7.0000000000000007E-2</c:v>
                </c:pt>
                <c:pt idx="183">
                  <c:v>0.1</c:v>
                </c:pt>
                <c:pt idx="184">
                  <c:v>0</c:v>
                </c:pt>
                <c:pt idx="185">
                  <c:v>0.09</c:v>
                </c:pt>
                <c:pt idx="186">
                  <c:v>0.03</c:v>
                </c:pt>
                <c:pt idx="187">
                  <c:v>0.01</c:v>
                </c:pt>
                <c:pt idx="188">
                  <c:v>0</c:v>
                </c:pt>
                <c:pt idx="189">
                  <c:v>0.03</c:v>
                </c:pt>
                <c:pt idx="190">
                  <c:v>0.04</c:v>
                </c:pt>
                <c:pt idx="191">
                  <c:v>0.1</c:v>
                </c:pt>
                <c:pt idx="192">
                  <c:v>0.05</c:v>
                </c:pt>
                <c:pt idx="193">
                  <c:v>0.01</c:v>
                </c:pt>
                <c:pt idx="194">
                  <c:v>0.02</c:v>
                </c:pt>
                <c:pt idx="195">
                  <c:v>0.06</c:v>
                </c:pt>
                <c:pt idx="196">
                  <c:v>0.02</c:v>
                </c:pt>
                <c:pt idx="197">
                  <c:v>0.11</c:v>
                </c:pt>
                <c:pt idx="198">
                  <c:v>7.0000000000000007E-2</c:v>
                </c:pt>
                <c:pt idx="199">
                  <c:v>0.08</c:v>
                </c:pt>
                <c:pt idx="200">
                  <c:v>0.04</c:v>
                </c:pt>
                <c:pt idx="201">
                  <c:v>0.01</c:v>
                </c:pt>
                <c:pt idx="202">
                  <c:v>0.08</c:v>
                </c:pt>
                <c:pt idx="203">
                  <c:v>0.01</c:v>
                </c:pt>
                <c:pt idx="204">
                  <c:v>0.16</c:v>
                </c:pt>
                <c:pt idx="205">
                  <c:v>0.01</c:v>
                </c:pt>
                <c:pt idx="206">
                  <c:v>0.03</c:v>
                </c:pt>
                <c:pt idx="207">
                  <c:v>0.01</c:v>
                </c:pt>
                <c:pt idx="208">
                  <c:v>0.13</c:v>
                </c:pt>
                <c:pt idx="209">
                  <c:v>0.03</c:v>
                </c:pt>
                <c:pt idx="210">
                  <c:v>0.02</c:v>
                </c:pt>
                <c:pt idx="211">
                  <c:v>0.05</c:v>
                </c:pt>
                <c:pt idx="212">
                  <c:v>0.05</c:v>
                </c:pt>
                <c:pt idx="213">
                  <c:v>0.08</c:v>
                </c:pt>
                <c:pt idx="214">
                  <c:v>0.06</c:v>
                </c:pt>
                <c:pt idx="215">
                  <c:v>7.0000000000000007E-2</c:v>
                </c:pt>
                <c:pt idx="216">
                  <c:v>0.08</c:v>
                </c:pt>
                <c:pt idx="217">
                  <c:v>0.11</c:v>
                </c:pt>
                <c:pt idx="218">
                  <c:v>0</c:v>
                </c:pt>
                <c:pt idx="219">
                  <c:v>0.04</c:v>
                </c:pt>
                <c:pt idx="220">
                  <c:v>0.11</c:v>
                </c:pt>
                <c:pt idx="221">
                  <c:v>0.02</c:v>
                </c:pt>
                <c:pt idx="222">
                  <c:v>0.03</c:v>
                </c:pt>
                <c:pt idx="223">
                  <c:v>0.01</c:v>
                </c:pt>
                <c:pt idx="224">
                  <c:v>7.0000000000000007E-2</c:v>
                </c:pt>
                <c:pt idx="225">
                  <c:v>0.03</c:v>
                </c:pt>
                <c:pt idx="226">
                  <c:v>0.06</c:v>
                </c:pt>
                <c:pt idx="227">
                  <c:v>0.01</c:v>
                </c:pt>
                <c:pt idx="228">
                  <c:v>0.1</c:v>
                </c:pt>
                <c:pt idx="229">
                  <c:v>0.04</c:v>
                </c:pt>
                <c:pt idx="230">
                  <c:v>0.05</c:v>
                </c:pt>
                <c:pt idx="231">
                  <c:v>7.0000000000000007E-2</c:v>
                </c:pt>
                <c:pt idx="232">
                  <c:v>0.13</c:v>
                </c:pt>
                <c:pt idx="233">
                  <c:v>0.09</c:v>
                </c:pt>
                <c:pt idx="234">
                  <c:v>0.03</c:v>
                </c:pt>
                <c:pt idx="235">
                  <c:v>0.04</c:v>
                </c:pt>
                <c:pt idx="236">
                  <c:v>7.0000000000000007E-2</c:v>
                </c:pt>
                <c:pt idx="237">
                  <c:v>0.02</c:v>
                </c:pt>
                <c:pt idx="238">
                  <c:v>0</c:v>
                </c:pt>
                <c:pt idx="239">
                  <c:v>0.01</c:v>
                </c:pt>
                <c:pt idx="240">
                  <c:v>0.01</c:v>
                </c:pt>
                <c:pt idx="241">
                  <c:v>0.12</c:v>
                </c:pt>
                <c:pt idx="242">
                  <c:v>0.09</c:v>
                </c:pt>
                <c:pt idx="243">
                  <c:v>0.13</c:v>
                </c:pt>
                <c:pt idx="244">
                  <c:v>0.09</c:v>
                </c:pt>
                <c:pt idx="245">
                  <c:v>0.03</c:v>
                </c:pt>
                <c:pt idx="246">
                  <c:v>0.06</c:v>
                </c:pt>
                <c:pt idx="247">
                  <c:v>0.01</c:v>
                </c:pt>
                <c:pt idx="248">
                  <c:v>0.01</c:v>
                </c:pt>
                <c:pt idx="249">
                  <c:v>0.01</c:v>
                </c:pt>
                <c:pt idx="250">
                  <c:v>0.02</c:v>
                </c:pt>
                <c:pt idx="251">
                  <c:v>0.01</c:v>
                </c:pt>
                <c:pt idx="252">
                  <c:v>0.02</c:v>
                </c:pt>
                <c:pt idx="253">
                  <c:v>0.01</c:v>
                </c:pt>
                <c:pt idx="254">
                  <c:v>0.02</c:v>
                </c:pt>
                <c:pt idx="255">
                  <c:v>0.09</c:v>
                </c:pt>
                <c:pt idx="256">
                  <c:v>0.06</c:v>
                </c:pt>
                <c:pt idx="257">
                  <c:v>0.03</c:v>
                </c:pt>
                <c:pt idx="258">
                  <c:v>0.06</c:v>
                </c:pt>
                <c:pt idx="259">
                  <c:v>0.11</c:v>
                </c:pt>
                <c:pt idx="260">
                  <c:v>0.01</c:v>
                </c:pt>
                <c:pt idx="261">
                  <c:v>0.01</c:v>
                </c:pt>
                <c:pt idx="262">
                  <c:v>0.06</c:v>
                </c:pt>
                <c:pt idx="263">
                  <c:v>0.09</c:v>
                </c:pt>
                <c:pt idx="264">
                  <c:v>0.04</c:v>
                </c:pt>
                <c:pt idx="265">
                  <c:v>7.0000000000000007E-2</c:v>
                </c:pt>
                <c:pt idx="266">
                  <c:v>0.01</c:v>
                </c:pt>
                <c:pt idx="267">
                  <c:v>0.01</c:v>
                </c:pt>
                <c:pt idx="268">
                  <c:v>0.1</c:v>
                </c:pt>
                <c:pt idx="269">
                  <c:v>0.03</c:v>
                </c:pt>
                <c:pt idx="270">
                  <c:v>0.11</c:v>
                </c:pt>
                <c:pt idx="271">
                  <c:v>0.08</c:v>
                </c:pt>
                <c:pt idx="272">
                  <c:v>0.05</c:v>
                </c:pt>
                <c:pt idx="273">
                  <c:v>7.0000000000000007E-2</c:v>
                </c:pt>
                <c:pt idx="274">
                  <c:v>0.1</c:v>
                </c:pt>
                <c:pt idx="275">
                  <c:v>0.04</c:v>
                </c:pt>
                <c:pt idx="276">
                  <c:v>0</c:v>
                </c:pt>
                <c:pt idx="277">
                  <c:v>0.01</c:v>
                </c:pt>
                <c:pt idx="278">
                  <c:v>0.02</c:v>
                </c:pt>
                <c:pt idx="279">
                  <c:v>0.08</c:v>
                </c:pt>
                <c:pt idx="280">
                  <c:v>0.06</c:v>
                </c:pt>
                <c:pt idx="281">
                  <c:v>0.02</c:v>
                </c:pt>
                <c:pt idx="282">
                  <c:v>0.02</c:v>
                </c:pt>
                <c:pt idx="283">
                  <c:v>0.03</c:v>
                </c:pt>
                <c:pt idx="284">
                  <c:v>0.01</c:v>
                </c:pt>
                <c:pt idx="285">
                  <c:v>0.01</c:v>
                </c:pt>
                <c:pt idx="286">
                  <c:v>0</c:v>
                </c:pt>
                <c:pt idx="287">
                  <c:v>0.02</c:v>
                </c:pt>
                <c:pt idx="288">
                  <c:v>0.02</c:v>
                </c:pt>
                <c:pt idx="289">
                  <c:v>0.08</c:v>
                </c:pt>
                <c:pt idx="290">
                  <c:v>0.01</c:v>
                </c:pt>
                <c:pt idx="291">
                  <c:v>0.04</c:v>
                </c:pt>
                <c:pt idx="292">
                  <c:v>0.16</c:v>
                </c:pt>
                <c:pt idx="293">
                  <c:v>0.03</c:v>
                </c:pt>
                <c:pt idx="294">
                  <c:v>0.01</c:v>
                </c:pt>
                <c:pt idx="295">
                  <c:v>0.04</c:v>
                </c:pt>
                <c:pt idx="296">
                  <c:v>0.03</c:v>
                </c:pt>
                <c:pt idx="297">
                  <c:v>0.03</c:v>
                </c:pt>
                <c:pt idx="298">
                  <c:v>0.05</c:v>
                </c:pt>
                <c:pt idx="299">
                  <c:v>0.08</c:v>
                </c:pt>
                <c:pt idx="300">
                  <c:v>0.04</c:v>
                </c:pt>
                <c:pt idx="301">
                  <c:v>0.05</c:v>
                </c:pt>
                <c:pt idx="302">
                  <c:v>0.06</c:v>
                </c:pt>
                <c:pt idx="303">
                  <c:v>0.01</c:v>
                </c:pt>
                <c:pt idx="304">
                  <c:v>0.06</c:v>
                </c:pt>
                <c:pt idx="305">
                  <c:v>0.02</c:v>
                </c:pt>
                <c:pt idx="306">
                  <c:v>0.08</c:v>
                </c:pt>
                <c:pt idx="307">
                  <c:v>0.04</c:v>
                </c:pt>
                <c:pt idx="308">
                  <c:v>0.02</c:v>
                </c:pt>
                <c:pt idx="309">
                  <c:v>0.01</c:v>
                </c:pt>
                <c:pt idx="310">
                  <c:v>0.01</c:v>
                </c:pt>
                <c:pt idx="311">
                  <c:v>0.05</c:v>
                </c:pt>
                <c:pt idx="312">
                  <c:v>0.04</c:v>
                </c:pt>
                <c:pt idx="313">
                  <c:v>0.05</c:v>
                </c:pt>
                <c:pt idx="314">
                  <c:v>0.01</c:v>
                </c:pt>
                <c:pt idx="315">
                  <c:v>0.05</c:v>
                </c:pt>
                <c:pt idx="316">
                  <c:v>0</c:v>
                </c:pt>
                <c:pt idx="317">
                  <c:v>0.04</c:v>
                </c:pt>
                <c:pt idx="318">
                  <c:v>0.05</c:v>
                </c:pt>
                <c:pt idx="319">
                  <c:v>0.22</c:v>
                </c:pt>
                <c:pt idx="320">
                  <c:v>0.05</c:v>
                </c:pt>
                <c:pt idx="321">
                  <c:v>0.02</c:v>
                </c:pt>
                <c:pt idx="322">
                  <c:v>0.02</c:v>
                </c:pt>
                <c:pt idx="323">
                  <c:v>0.01</c:v>
                </c:pt>
                <c:pt idx="324">
                  <c:v>0.06</c:v>
                </c:pt>
                <c:pt idx="325">
                  <c:v>7.0000000000000007E-2</c:v>
                </c:pt>
                <c:pt idx="326">
                  <c:v>0.02</c:v>
                </c:pt>
                <c:pt idx="327">
                  <c:v>0.02</c:v>
                </c:pt>
                <c:pt idx="328">
                  <c:v>0</c:v>
                </c:pt>
                <c:pt idx="329">
                  <c:v>0.01</c:v>
                </c:pt>
                <c:pt idx="330">
                  <c:v>0.14000000000000001</c:v>
                </c:pt>
                <c:pt idx="331">
                  <c:v>0.05</c:v>
                </c:pt>
                <c:pt idx="332">
                  <c:v>0.04</c:v>
                </c:pt>
                <c:pt idx="333">
                  <c:v>0.01</c:v>
                </c:pt>
                <c:pt idx="334">
                  <c:v>0.06</c:v>
                </c:pt>
                <c:pt idx="335">
                  <c:v>0.08</c:v>
                </c:pt>
                <c:pt idx="336">
                  <c:v>0.03</c:v>
                </c:pt>
                <c:pt idx="337">
                  <c:v>0.02</c:v>
                </c:pt>
                <c:pt idx="338">
                  <c:v>0.02</c:v>
                </c:pt>
                <c:pt idx="339">
                  <c:v>0.05</c:v>
                </c:pt>
                <c:pt idx="340">
                  <c:v>0.08</c:v>
                </c:pt>
                <c:pt idx="341">
                  <c:v>0.12</c:v>
                </c:pt>
                <c:pt idx="342">
                  <c:v>0.04</c:v>
                </c:pt>
                <c:pt idx="343">
                  <c:v>0.01</c:v>
                </c:pt>
                <c:pt idx="344">
                  <c:v>0.08</c:v>
                </c:pt>
                <c:pt idx="345">
                  <c:v>0.01</c:v>
                </c:pt>
                <c:pt idx="346">
                  <c:v>0.04</c:v>
                </c:pt>
                <c:pt idx="347">
                  <c:v>0.06</c:v>
                </c:pt>
                <c:pt idx="348">
                  <c:v>0.05</c:v>
                </c:pt>
                <c:pt idx="349">
                  <c:v>7.0000000000000007E-2</c:v>
                </c:pt>
                <c:pt idx="350">
                  <c:v>0.05</c:v>
                </c:pt>
                <c:pt idx="351">
                  <c:v>0.01</c:v>
                </c:pt>
                <c:pt idx="352">
                  <c:v>0.04</c:v>
                </c:pt>
                <c:pt idx="353">
                  <c:v>0.06</c:v>
                </c:pt>
                <c:pt idx="354">
                  <c:v>0.05</c:v>
                </c:pt>
                <c:pt idx="355">
                  <c:v>7.0000000000000007E-2</c:v>
                </c:pt>
                <c:pt idx="356">
                  <c:v>0.05</c:v>
                </c:pt>
                <c:pt idx="357">
                  <c:v>7.0000000000000007E-2</c:v>
                </c:pt>
                <c:pt idx="358">
                  <c:v>0.02</c:v>
                </c:pt>
                <c:pt idx="359">
                  <c:v>0.03</c:v>
                </c:pt>
                <c:pt idx="360">
                  <c:v>7.0000000000000007E-2</c:v>
                </c:pt>
                <c:pt idx="361">
                  <c:v>0.08</c:v>
                </c:pt>
                <c:pt idx="362">
                  <c:v>0.01</c:v>
                </c:pt>
                <c:pt idx="363">
                  <c:v>0.02</c:v>
                </c:pt>
                <c:pt idx="364">
                  <c:v>7.0000000000000007E-2</c:v>
                </c:pt>
                <c:pt idx="365">
                  <c:v>0.09</c:v>
                </c:pt>
                <c:pt idx="366">
                  <c:v>0.17</c:v>
                </c:pt>
                <c:pt idx="367">
                  <c:v>0.12</c:v>
                </c:pt>
                <c:pt idx="368">
                  <c:v>0.14000000000000001</c:v>
                </c:pt>
                <c:pt idx="369">
                  <c:v>0.1</c:v>
                </c:pt>
                <c:pt idx="370">
                  <c:v>0.11</c:v>
                </c:pt>
                <c:pt idx="371">
                  <c:v>0.02</c:v>
                </c:pt>
                <c:pt idx="372">
                  <c:v>0.05</c:v>
                </c:pt>
                <c:pt idx="373">
                  <c:v>0.06</c:v>
                </c:pt>
                <c:pt idx="374">
                  <c:v>0.12</c:v>
                </c:pt>
                <c:pt idx="375">
                  <c:v>0.02</c:v>
                </c:pt>
                <c:pt idx="376">
                  <c:v>0.15</c:v>
                </c:pt>
                <c:pt idx="377">
                  <c:v>0.05</c:v>
                </c:pt>
                <c:pt idx="378">
                  <c:v>0.01</c:v>
                </c:pt>
                <c:pt idx="379">
                  <c:v>0.09</c:v>
                </c:pt>
                <c:pt idx="380">
                  <c:v>0.02</c:v>
                </c:pt>
                <c:pt idx="381">
                  <c:v>0.01</c:v>
                </c:pt>
                <c:pt idx="382">
                  <c:v>0.03</c:v>
                </c:pt>
                <c:pt idx="383">
                  <c:v>0.01</c:v>
                </c:pt>
                <c:pt idx="384">
                  <c:v>0.02</c:v>
                </c:pt>
                <c:pt idx="385">
                  <c:v>0.01</c:v>
                </c:pt>
                <c:pt idx="386">
                  <c:v>0.01</c:v>
                </c:pt>
                <c:pt idx="387">
                  <c:v>0.02</c:v>
                </c:pt>
                <c:pt idx="388">
                  <c:v>0.01</c:v>
                </c:pt>
                <c:pt idx="389">
                  <c:v>0.02</c:v>
                </c:pt>
                <c:pt idx="390">
                  <c:v>0.1</c:v>
                </c:pt>
                <c:pt idx="391">
                  <c:v>0.08</c:v>
                </c:pt>
                <c:pt idx="392">
                  <c:v>7.0000000000000007E-2</c:v>
                </c:pt>
                <c:pt idx="393">
                  <c:v>0.09</c:v>
                </c:pt>
                <c:pt idx="394">
                  <c:v>0.03</c:v>
                </c:pt>
                <c:pt idx="395">
                  <c:v>7.0000000000000007E-2</c:v>
                </c:pt>
                <c:pt idx="396">
                  <c:v>0.04</c:v>
                </c:pt>
                <c:pt idx="397">
                  <c:v>0.01</c:v>
                </c:pt>
                <c:pt idx="398">
                  <c:v>0.05</c:v>
                </c:pt>
                <c:pt idx="399">
                  <c:v>0.02</c:v>
                </c:pt>
                <c:pt idx="400">
                  <c:v>0.03</c:v>
                </c:pt>
                <c:pt idx="401">
                  <c:v>0.04</c:v>
                </c:pt>
                <c:pt idx="402">
                  <c:v>0.01</c:v>
                </c:pt>
                <c:pt idx="403">
                  <c:v>0.06</c:v>
                </c:pt>
                <c:pt idx="404">
                  <c:v>0.01</c:v>
                </c:pt>
                <c:pt idx="405">
                  <c:v>0.04</c:v>
                </c:pt>
                <c:pt idx="406">
                  <c:v>0.02</c:v>
                </c:pt>
                <c:pt idx="407">
                  <c:v>0</c:v>
                </c:pt>
                <c:pt idx="408">
                  <c:v>0.02</c:v>
                </c:pt>
                <c:pt idx="409">
                  <c:v>0</c:v>
                </c:pt>
                <c:pt idx="410">
                  <c:v>0.02</c:v>
                </c:pt>
                <c:pt idx="411">
                  <c:v>0.04</c:v>
                </c:pt>
                <c:pt idx="412">
                  <c:v>0.06</c:v>
                </c:pt>
                <c:pt idx="413">
                  <c:v>0.01</c:v>
                </c:pt>
                <c:pt idx="414">
                  <c:v>0.12</c:v>
                </c:pt>
                <c:pt idx="415">
                  <c:v>0.18</c:v>
                </c:pt>
                <c:pt idx="416">
                  <c:v>0.12</c:v>
                </c:pt>
                <c:pt idx="417">
                  <c:v>0.02</c:v>
                </c:pt>
                <c:pt idx="418">
                  <c:v>0.06</c:v>
                </c:pt>
                <c:pt idx="419">
                  <c:v>0.01</c:v>
                </c:pt>
                <c:pt idx="420">
                  <c:v>0.1</c:v>
                </c:pt>
                <c:pt idx="421">
                  <c:v>0.1</c:v>
                </c:pt>
                <c:pt idx="422">
                  <c:v>0.05</c:v>
                </c:pt>
                <c:pt idx="423">
                  <c:v>0.06</c:v>
                </c:pt>
                <c:pt idx="424">
                  <c:v>0.06</c:v>
                </c:pt>
                <c:pt idx="425">
                  <c:v>0.01</c:v>
                </c:pt>
                <c:pt idx="426">
                  <c:v>0.01</c:v>
                </c:pt>
                <c:pt idx="427">
                  <c:v>0.05</c:v>
                </c:pt>
                <c:pt idx="428">
                  <c:v>0.01</c:v>
                </c:pt>
                <c:pt idx="429">
                  <c:v>0.01</c:v>
                </c:pt>
                <c:pt idx="430">
                  <c:v>0.09</c:v>
                </c:pt>
                <c:pt idx="431">
                  <c:v>0.01</c:v>
                </c:pt>
                <c:pt idx="432">
                  <c:v>0.01</c:v>
                </c:pt>
                <c:pt idx="433">
                  <c:v>0.06</c:v>
                </c:pt>
                <c:pt idx="434">
                  <c:v>0.17</c:v>
                </c:pt>
                <c:pt idx="435">
                  <c:v>0.01</c:v>
                </c:pt>
                <c:pt idx="436">
                  <c:v>0.03</c:v>
                </c:pt>
                <c:pt idx="437">
                  <c:v>0.05</c:v>
                </c:pt>
                <c:pt idx="438">
                  <c:v>0</c:v>
                </c:pt>
                <c:pt idx="439">
                  <c:v>0.01</c:v>
                </c:pt>
                <c:pt idx="440">
                  <c:v>0.03</c:v>
                </c:pt>
                <c:pt idx="441">
                  <c:v>0.02</c:v>
                </c:pt>
                <c:pt idx="442">
                  <c:v>7.0000000000000007E-2</c:v>
                </c:pt>
                <c:pt idx="443">
                  <c:v>0.01</c:v>
                </c:pt>
                <c:pt idx="444">
                  <c:v>0.05</c:v>
                </c:pt>
                <c:pt idx="445">
                  <c:v>0.1</c:v>
                </c:pt>
                <c:pt idx="446">
                  <c:v>0</c:v>
                </c:pt>
                <c:pt idx="447">
                  <c:v>0.01</c:v>
                </c:pt>
                <c:pt idx="448">
                  <c:v>0.03</c:v>
                </c:pt>
                <c:pt idx="449">
                  <c:v>0.03</c:v>
                </c:pt>
                <c:pt idx="450">
                  <c:v>0.02</c:v>
                </c:pt>
                <c:pt idx="451">
                  <c:v>0.02</c:v>
                </c:pt>
                <c:pt idx="452">
                  <c:v>0.02</c:v>
                </c:pt>
                <c:pt idx="453">
                  <c:v>7.0000000000000007E-2</c:v>
                </c:pt>
                <c:pt idx="454">
                  <c:v>0</c:v>
                </c:pt>
                <c:pt idx="455">
                  <c:v>0.01</c:v>
                </c:pt>
                <c:pt idx="456">
                  <c:v>7.0000000000000007E-2</c:v>
                </c:pt>
                <c:pt idx="457">
                  <c:v>0.01</c:v>
                </c:pt>
                <c:pt idx="458">
                  <c:v>0.05</c:v>
                </c:pt>
                <c:pt idx="459">
                  <c:v>0.05</c:v>
                </c:pt>
                <c:pt idx="460">
                  <c:v>0.04</c:v>
                </c:pt>
                <c:pt idx="461">
                  <c:v>0.04</c:v>
                </c:pt>
                <c:pt idx="462">
                  <c:v>0.11</c:v>
                </c:pt>
                <c:pt idx="463">
                  <c:v>0.09</c:v>
                </c:pt>
                <c:pt idx="464">
                  <c:v>0.04</c:v>
                </c:pt>
                <c:pt idx="465">
                  <c:v>0.02</c:v>
                </c:pt>
                <c:pt idx="466">
                  <c:v>0.05</c:v>
                </c:pt>
                <c:pt idx="467">
                  <c:v>0</c:v>
                </c:pt>
                <c:pt idx="468">
                  <c:v>7.0000000000000007E-2</c:v>
                </c:pt>
                <c:pt idx="469">
                  <c:v>0.01</c:v>
                </c:pt>
                <c:pt idx="470">
                  <c:v>0.04</c:v>
                </c:pt>
                <c:pt idx="471">
                  <c:v>0.06</c:v>
                </c:pt>
                <c:pt idx="472">
                  <c:v>0.05</c:v>
                </c:pt>
                <c:pt idx="473">
                  <c:v>0.01</c:v>
                </c:pt>
                <c:pt idx="474">
                  <c:v>0.04</c:v>
                </c:pt>
                <c:pt idx="475">
                  <c:v>0.04</c:v>
                </c:pt>
                <c:pt idx="476">
                  <c:v>0.1</c:v>
                </c:pt>
                <c:pt idx="477">
                  <c:v>0.08</c:v>
                </c:pt>
                <c:pt idx="478">
                  <c:v>0.01</c:v>
                </c:pt>
                <c:pt idx="479">
                  <c:v>0.02</c:v>
                </c:pt>
                <c:pt idx="480">
                  <c:v>0.03</c:v>
                </c:pt>
                <c:pt idx="481">
                  <c:v>0.02</c:v>
                </c:pt>
                <c:pt idx="482">
                  <c:v>0.03</c:v>
                </c:pt>
                <c:pt idx="483">
                  <c:v>0.08</c:v>
                </c:pt>
                <c:pt idx="484">
                  <c:v>7.0000000000000007E-2</c:v>
                </c:pt>
                <c:pt idx="485">
                  <c:v>0.06</c:v>
                </c:pt>
                <c:pt idx="486">
                  <c:v>0.04</c:v>
                </c:pt>
                <c:pt idx="487">
                  <c:v>0.04</c:v>
                </c:pt>
                <c:pt idx="488">
                  <c:v>0.03</c:v>
                </c:pt>
                <c:pt idx="489">
                  <c:v>0</c:v>
                </c:pt>
                <c:pt idx="490">
                  <c:v>0.01</c:v>
                </c:pt>
                <c:pt idx="491">
                  <c:v>0.05</c:v>
                </c:pt>
                <c:pt idx="492">
                  <c:v>7.0000000000000007E-2</c:v>
                </c:pt>
                <c:pt idx="493">
                  <c:v>0.06</c:v>
                </c:pt>
                <c:pt idx="494">
                  <c:v>0.05</c:v>
                </c:pt>
                <c:pt idx="495">
                  <c:v>0.03</c:v>
                </c:pt>
                <c:pt idx="496">
                  <c:v>0.02</c:v>
                </c:pt>
                <c:pt idx="497">
                  <c:v>0.11</c:v>
                </c:pt>
                <c:pt idx="498">
                  <c:v>0.05</c:v>
                </c:pt>
                <c:pt idx="499">
                  <c:v>7.0000000000000007E-2</c:v>
                </c:pt>
                <c:pt idx="500">
                  <c:v>0.12</c:v>
                </c:pt>
                <c:pt idx="501">
                  <c:v>0.12</c:v>
                </c:pt>
                <c:pt idx="502">
                  <c:v>0.01</c:v>
                </c:pt>
                <c:pt idx="503">
                  <c:v>0.06</c:v>
                </c:pt>
                <c:pt idx="504">
                  <c:v>0.08</c:v>
                </c:pt>
                <c:pt idx="505">
                  <c:v>0.05</c:v>
                </c:pt>
                <c:pt idx="506">
                  <c:v>0.04</c:v>
                </c:pt>
                <c:pt idx="507">
                  <c:v>7.0000000000000007E-2</c:v>
                </c:pt>
                <c:pt idx="508">
                  <c:v>0.01</c:v>
                </c:pt>
                <c:pt idx="509">
                  <c:v>0.01</c:v>
                </c:pt>
                <c:pt idx="510">
                  <c:v>0.01</c:v>
                </c:pt>
                <c:pt idx="511">
                  <c:v>0.02</c:v>
                </c:pt>
                <c:pt idx="512">
                  <c:v>0.04</c:v>
                </c:pt>
                <c:pt idx="513">
                  <c:v>0.03</c:v>
                </c:pt>
                <c:pt idx="514">
                  <c:v>0.01</c:v>
                </c:pt>
                <c:pt idx="515">
                  <c:v>0.08</c:v>
                </c:pt>
                <c:pt idx="516">
                  <c:v>0.03</c:v>
                </c:pt>
                <c:pt idx="517">
                  <c:v>0.06</c:v>
                </c:pt>
                <c:pt idx="518">
                  <c:v>0.05</c:v>
                </c:pt>
                <c:pt idx="519">
                  <c:v>0.02</c:v>
                </c:pt>
                <c:pt idx="520">
                  <c:v>0.01</c:v>
                </c:pt>
                <c:pt idx="521">
                  <c:v>7.0000000000000007E-2</c:v>
                </c:pt>
                <c:pt idx="522">
                  <c:v>0.08</c:v>
                </c:pt>
                <c:pt idx="523">
                  <c:v>0.06</c:v>
                </c:pt>
                <c:pt idx="524">
                  <c:v>0.05</c:v>
                </c:pt>
                <c:pt idx="525">
                  <c:v>0</c:v>
                </c:pt>
                <c:pt idx="526">
                  <c:v>0.04</c:v>
                </c:pt>
                <c:pt idx="527">
                  <c:v>0.04</c:v>
                </c:pt>
                <c:pt idx="528">
                  <c:v>0.01</c:v>
                </c:pt>
                <c:pt idx="529">
                  <c:v>0.01</c:v>
                </c:pt>
                <c:pt idx="530">
                  <c:v>0.03</c:v>
                </c:pt>
                <c:pt idx="531">
                  <c:v>0.01</c:v>
                </c:pt>
                <c:pt idx="532">
                  <c:v>0.04</c:v>
                </c:pt>
                <c:pt idx="533">
                  <c:v>0.09</c:v>
                </c:pt>
                <c:pt idx="534">
                  <c:v>0.09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0.01</c:v>
                </c:pt>
                <c:pt idx="539">
                  <c:v>0</c:v>
                </c:pt>
                <c:pt idx="540">
                  <c:v>0.01</c:v>
                </c:pt>
                <c:pt idx="541">
                  <c:v>0.08</c:v>
                </c:pt>
                <c:pt idx="542">
                  <c:v>0.06</c:v>
                </c:pt>
                <c:pt idx="543">
                  <c:v>0.1</c:v>
                </c:pt>
                <c:pt idx="544">
                  <c:v>0.02</c:v>
                </c:pt>
                <c:pt idx="545">
                  <c:v>0.03</c:v>
                </c:pt>
                <c:pt idx="546">
                  <c:v>7.0000000000000007E-2</c:v>
                </c:pt>
                <c:pt idx="547">
                  <c:v>0.04</c:v>
                </c:pt>
                <c:pt idx="548">
                  <c:v>0.09</c:v>
                </c:pt>
                <c:pt idx="549">
                  <c:v>0.1</c:v>
                </c:pt>
                <c:pt idx="550">
                  <c:v>0.02</c:v>
                </c:pt>
                <c:pt idx="551">
                  <c:v>0.04</c:v>
                </c:pt>
                <c:pt idx="552">
                  <c:v>0.08</c:v>
                </c:pt>
                <c:pt idx="553">
                  <c:v>0.05</c:v>
                </c:pt>
                <c:pt idx="554">
                  <c:v>0.01</c:v>
                </c:pt>
                <c:pt idx="555">
                  <c:v>0.01</c:v>
                </c:pt>
                <c:pt idx="556">
                  <c:v>0.01</c:v>
                </c:pt>
                <c:pt idx="557">
                  <c:v>0.13</c:v>
                </c:pt>
                <c:pt idx="558">
                  <c:v>0.09</c:v>
                </c:pt>
                <c:pt idx="559">
                  <c:v>0.05</c:v>
                </c:pt>
                <c:pt idx="560">
                  <c:v>0.03</c:v>
                </c:pt>
                <c:pt idx="561">
                  <c:v>0.17</c:v>
                </c:pt>
                <c:pt idx="562">
                  <c:v>0.12</c:v>
                </c:pt>
                <c:pt idx="563">
                  <c:v>0.04</c:v>
                </c:pt>
                <c:pt idx="564">
                  <c:v>0.09</c:v>
                </c:pt>
                <c:pt idx="565">
                  <c:v>0.1</c:v>
                </c:pt>
                <c:pt idx="566">
                  <c:v>0.01</c:v>
                </c:pt>
                <c:pt idx="567">
                  <c:v>0.05</c:v>
                </c:pt>
                <c:pt idx="568">
                  <c:v>0.01</c:v>
                </c:pt>
                <c:pt idx="569">
                  <c:v>0.09</c:v>
                </c:pt>
                <c:pt idx="570">
                  <c:v>0.12</c:v>
                </c:pt>
                <c:pt idx="571">
                  <c:v>0.12</c:v>
                </c:pt>
                <c:pt idx="572">
                  <c:v>0.16</c:v>
                </c:pt>
                <c:pt idx="573">
                  <c:v>0.03</c:v>
                </c:pt>
                <c:pt idx="574">
                  <c:v>0.1</c:v>
                </c:pt>
                <c:pt idx="575">
                  <c:v>0.03</c:v>
                </c:pt>
                <c:pt idx="576">
                  <c:v>0.02</c:v>
                </c:pt>
                <c:pt idx="577">
                  <c:v>0.04</c:v>
                </c:pt>
                <c:pt idx="578">
                  <c:v>7.0000000000000007E-2</c:v>
                </c:pt>
                <c:pt idx="579">
                  <c:v>0.14000000000000001</c:v>
                </c:pt>
                <c:pt idx="580">
                  <c:v>0.02</c:v>
                </c:pt>
                <c:pt idx="581">
                  <c:v>0.01</c:v>
                </c:pt>
                <c:pt idx="582">
                  <c:v>0.03</c:v>
                </c:pt>
                <c:pt idx="583">
                  <c:v>0.01</c:v>
                </c:pt>
                <c:pt idx="584">
                  <c:v>0</c:v>
                </c:pt>
                <c:pt idx="585">
                  <c:v>0</c:v>
                </c:pt>
                <c:pt idx="586">
                  <c:v>0.04</c:v>
                </c:pt>
                <c:pt idx="587">
                  <c:v>0.03</c:v>
                </c:pt>
                <c:pt idx="588">
                  <c:v>0.01</c:v>
                </c:pt>
                <c:pt idx="589">
                  <c:v>0.04</c:v>
                </c:pt>
                <c:pt idx="590">
                  <c:v>0.03</c:v>
                </c:pt>
                <c:pt idx="591">
                  <c:v>7.0000000000000007E-2</c:v>
                </c:pt>
                <c:pt idx="592">
                  <c:v>0.02</c:v>
                </c:pt>
                <c:pt idx="593">
                  <c:v>0.01</c:v>
                </c:pt>
                <c:pt idx="594">
                  <c:v>0.02</c:v>
                </c:pt>
                <c:pt idx="595">
                  <c:v>0.05</c:v>
                </c:pt>
                <c:pt idx="596">
                  <c:v>0.06</c:v>
                </c:pt>
                <c:pt idx="597">
                  <c:v>0.05</c:v>
                </c:pt>
                <c:pt idx="598">
                  <c:v>0.1</c:v>
                </c:pt>
                <c:pt idx="599">
                  <c:v>0.05</c:v>
                </c:pt>
                <c:pt idx="600">
                  <c:v>0.05</c:v>
                </c:pt>
                <c:pt idx="601">
                  <c:v>0.01</c:v>
                </c:pt>
                <c:pt idx="602">
                  <c:v>0.01</c:v>
                </c:pt>
                <c:pt idx="603">
                  <c:v>0.01</c:v>
                </c:pt>
                <c:pt idx="604">
                  <c:v>0.01</c:v>
                </c:pt>
                <c:pt idx="605">
                  <c:v>0.06</c:v>
                </c:pt>
                <c:pt idx="606">
                  <c:v>0.12</c:v>
                </c:pt>
                <c:pt idx="607">
                  <c:v>0.05</c:v>
                </c:pt>
                <c:pt idx="608">
                  <c:v>0.05</c:v>
                </c:pt>
                <c:pt idx="609">
                  <c:v>0.17</c:v>
                </c:pt>
                <c:pt idx="610">
                  <c:v>7.0000000000000007E-2</c:v>
                </c:pt>
                <c:pt idx="611">
                  <c:v>0.12</c:v>
                </c:pt>
                <c:pt idx="612">
                  <c:v>0.02</c:v>
                </c:pt>
                <c:pt idx="613">
                  <c:v>0.06</c:v>
                </c:pt>
                <c:pt idx="614">
                  <c:v>0.02</c:v>
                </c:pt>
                <c:pt idx="615">
                  <c:v>0.01</c:v>
                </c:pt>
                <c:pt idx="616">
                  <c:v>0.01</c:v>
                </c:pt>
                <c:pt idx="617">
                  <c:v>0.02</c:v>
                </c:pt>
                <c:pt idx="618">
                  <c:v>0.01</c:v>
                </c:pt>
                <c:pt idx="619">
                  <c:v>0</c:v>
                </c:pt>
                <c:pt idx="620">
                  <c:v>0.02</c:v>
                </c:pt>
                <c:pt idx="621">
                  <c:v>0.01</c:v>
                </c:pt>
                <c:pt idx="622">
                  <c:v>0.02</c:v>
                </c:pt>
                <c:pt idx="623">
                  <c:v>0</c:v>
                </c:pt>
                <c:pt idx="624">
                  <c:v>0.01</c:v>
                </c:pt>
                <c:pt idx="625">
                  <c:v>0.03</c:v>
                </c:pt>
                <c:pt idx="626">
                  <c:v>0</c:v>
                </c:pt>
                <c:pt idx="627">
                  <c:v>0.13</c:v>
                </c:pt>
                <c:pt idx="628">
                  <c:v>0.08</c:v>
                </c:pt>
                <c:pt idx="629">
                  <c:v>0.04</c:v>
                </c:pt>
                <c:pt idx="630">
                  <c:v>7.0000000000000007E-2</c:v>
                </c:pt>
                <c:pt idx="631">
                  <c:v>0.02</c:v>
                </c:pt>
                <c:pt idx="632">
                  <c:v>0</c:v>
                </c:pt>
                <c:pt idx="633">
                  <c:v>0</c:v>
                </c:pt>
                <c:pt idx="634">
                  <c:v>0.02</c:v>
                </c:pt>
                <c:pt idx="635">
                  <c:v>0.01</c:v>
                </c:pt>
                <c:pt idx="636">
                  <c:v>0.04</c:v>
                </c:pt>
                <c:pt idx="637">
                  <c:v>0.11</c:v>
                </c:pt>
                <c:pt idx="638">
                  <c:v>0.02</c:v>
                </c:pt>
                <c:pt idx="639">
                  <c:v>0.05</c:v>
                </c:pt>
                <c:pt idx="640">
                  <c:v>0.01</c:v>
                </c:pt>
                <c:pt idx="641">
                  <c:v>0.03</c:v>
                </c:pt>
                <c:pt idx="642">
                  <c:v>0.11</c:v>
                </c:pt>
                <c:pt idx="643">
                  <c:v>0.01</c:v>
                </c:pt>
                <c:pt idx="644">
                  <c:v>0</c:v>
                </c:pt>
                <c:pt idx="645">
                  <c:v>0.04</c:v>
                </c:pt>
                <c:pt idx="646">
                  <c:v>0.08</c:v>
                </c:pt>
                <c:pt idx="647">
                  <c:v>0.09</c:v>
                </c:pt>
                <c:pt idx="648">
                  <c:v>0.01</c:v>
                </c:pt>
                <c:pt idx="649">
                  <c:v>0.02</c:v>
                </c:pt>
                <c:pt idx="650">
                  <c:v>0.04</c:v>
                </c:pt>
                <c:pt idx="651">
                  <c:v>0.01</c:v>
                </c:pt>
                <c:pt idx="652">
                  <c:v>0.02</c:v>
                </c:pt>
                <c:pt idx="653">
                  <c:v>0.03</c:v>
                </c:pt>
                <c:pt idx="654">
                  <c:v>0.02</c:v>
                </c:pt>
                <c:pt idx="655">
                  <c:v>0.05</c:v>
                </c:pt>
                <c:pt idx="656">
                  <c:v>0.01</c:v>
                </c:pt>
                <c:pt idx="657">
                  <c:v>0</c:v>
                </c:pt>
                <c:pt idx="658">
                  <c:v>0.02</c:v>
                </c:pt>
                <c:pt idx="659">
                  <c:v>0.02</c:v>
                </c:pt>
                <c:pt idx="660">
                  <c:v>0.1</c:v>
                </c:pt>
                <c:pt idx="661">
                  <c:v>0.01</c:v>
                </c:pt>
                <c:pt idx="662">
                  <c:v>0.01</c:v>
                </c:pt>
                <c:pt idx="663">
                  <c:v>0.02</c:v>
                </c:pt>
                <c:pt idx="664">
                  <c:v>0.03</c:v>
                </c:pt>
                <c:pt idx="665">
                  <c:v>0.02</c:v>
                </c:pt>
                <c:pt idx="666">
                  <c:v>0.04</c:v>
                </c:pt>
                <c:pt idx="667">
                  <c:v>0.01</c:v>
                </c:pt>
                <c:pt idx="668">
                  <c:v>0.03</c:v>
                </c:pt>
                <c:pt idx="669">
                  <c:v>0.01</c:v>
                </c:pt>
                <c:pt idx="670">
                  <c:v>0.01</c:v>
                </c:pt>
                <c:pt idx="671">
                  <c:v>0.01</c:v>
                </c:pt>
                <c:pt idx="672">
                  <c:v>0.04</c:v>
                </c:pt>
                <c:pt idx="673">
                  <c:v>0.01</c:v>
                </c:pt>
                <c:pt idx="674">
                  <c:v>0.09</c:v>
                </c:pt>
                <c:pt idx="675">
                  <c:v>0.06</c:v>
                </c:pt>
                <c:pt idx="676">
                  <c:v>0.06</c:v>
                </c:pt>
                <c:pt idx="677">
                  <c:v>0.01</c:v>
                </c:pt>
                <c:pt idx="678">
                  <c:v>0.17</c:v>
                </c:pt>
                <c:pt idx="679">
                  <c:v>0.01</c:v>
                </c:pt>
                <c:pt idx="680">
                  <c:v>0.02</c:v>
                </c:pt>
                <c:pt idx="681">
                  <c:v>0.12</c:v>
                </c:pt>
                <c:pt idx="682">
                  <c:v>0.06</c:v>
                </c:pt>
                <c:pt idx="683">
                  <c:v>0.02</c:v>
                </c:pt>
                <c:pt idx="684">
                  <c:v>0.04</c:v>
                </c:pt>
                <c:pt idx="685">
                  <c:v>0.05</c:v>
                </c:pt>
                <c:pt idx="686">
                  <c:v>0.03</c:v>
                </c:pt>
                <c:pt idx="687">
                  <c:v>0.03</c:v>
                </c:pt>
                <c:pt idx="688">
                  <c:v>0.02</c:v>
                </c:pt>
                <c:pt idx="689">
                  <c:v>0.06</c:v>
                </c:pt>
                <c:pt idx="690">
                  <c:v>0.1</c:v>
                </c:pt>
                <c:pt idx="691">
                  <c:v>0.06</c:v>
                </c:pt>
                <c:pt idx="692">
                  <c:v>0.08</c:v>
                </c:pt>
                <c:pt idx="693">
                  <c:v>0.02</c:v>
                </c:pt>
                <c:pt idx="694">
                  <c:v>0.08</c:v>
                </c:pt>
                <c:pt idx="695">
                  <c:v>0.03</c:v>
                </c:pt>
                <c:pt idx="696">
                  <c:v>0.03</c:v>
                </c:pt>
                <c:pt idx="697">
                  <c:v>0.04</c:v>
                </c:pt>
                <c:pt idx="698">
                  <c:v>0.12</c:v>
                </c:pt>
                <c:pt idx="699">
                  <c:v>0.13</c:v>
                </c:pt>
                <c:pt idx="700">
                  <c:v>0.06</c:v>
                </c:pt>
                <c:pt idx="701">
                  <c:v>0.05</c:v>
                </c:pt>
                <c:pt idx="702">
                  <c:v>0</c:v>
                </c:pt>
                <c:pt idx="703">
                  <c:v>0</c:v>
                </c:pt>
                <c:pt idx="704">
                  <c:v>0.02</c:v>
                </c:pt>
                <c:pt idx="705">
                  <c:v>0.03</c:v>
                </c:pt>
                <c:pt idx="706">
                  <c:v>0.03</c:v>
                </c:pt>
                <c:pt idx="707">
                  <c:v>0.03</c:v>
                </c:pt>
                <c:pt idx="708">
                  <c:v>0.02</c:v>
                </c:pt>
                <c:pt idx="709">
                  <c:v>0.01</c:v>
                </c:pt>
                <c:pt idx="710">
                  <c:v>0.11</c:v>
                </c:pt>
                <c:pt idx="711">
                  <c:v>0.02</c:v>
                </c:pt>
                <c:pt idx="712">
                  <c:v>0.02</c:v>
                </c:pt>
                <c:pt idx="713">
                  <c:v>0.01</c:v>
                </c:pt>
                <c:pt idx="714">
                  <c:v>0.01</c:v>
                </c:pt>
                <c:pt idx="715">
                  <c:v>0.06</c:v>
                </c:pt>
                <c:pt idx="716">
                  <c:v>0.04</c:v>
                </c:pt>
                <c:pt idx="717">
                  <c:v>0.02</c:v>
                </c:pt>
                <c:pt idx="718">
                  <c:v>0.01</c:v>
                </c:pt>
                <c:pt idx="719">
                  <c:v>0.11</c:v>
                </c:pt>
                <c:pt idx="720">
                  <c:v>0.01</c:v>
                </c:pt>
                <c:pt idx="721">
                  <c:v>0.03</c:v>
                </c:pt>
                <c:pt idx="722">
                  <c:v>0.04</c:v>
                </c:pt>
                <c:pt idx="723">
                  <c:v>0.1</c:v>
                </c:pt>
                <c:pt idx="724">
                  <c:v>0.06</c:v>
                </c:pt>
                <c:pt idx="725">
                  <c:v>0.02</c:v>
                </c:pt>
                <c:pt idx="726">
                  <c:v>0.01</c:v>
                </c:pt>
                <c:pt idx="727">
                  <c:v>0.04</c:v>
                </c:pt>
                <c:pt idx="728">
                  <c:v>0.04</c:v>
                </c:pt>
                <c:pt idx="729">
                  <c:v>0.09</c:v>
                </c:pt>
                <c:pt idx="730">
                  <c:v>0.11</c:v>
                </c:pt>
                <c:pt idx="731">
                  <c:v>0.15</c:v>
                </c:pt>
                <c:pt idx="732">
                  <c:v>0.09</c:v>
                </c:pt>
                <c:pt idx="733">
                  <c:v>0.02</c:v>
                </c:pt>
                <c:pt idx="734">
                  <c:v>0.01</c:v>
                </c:pt>
                <c:pt idx="735">
                  <c:v>0.02</c:v>
                </c:pt>
                <c:pt idx="736">
                  <c:v>7.0000000000000007E-2</c:v>
                </c:pt>
                <c:pt idx="737">
                  <c:v>0.12</c:v>
                </c:pt>
                <c:pt idx="738">
                  <c:v>0.05</c:v>
                </c:pt>
                <c:pt idx="739">
                  <c:v>0.04</c:v>
                </c:pt>
                <c:pt idx="740">
                  <c:v>0.02</c:v>
                </c:pt>
                <c:pt idx="741">
                  <c:v>0.11</c:v>
                </c:pt>
                <c:pt idx="742">
                  <c:v>0.04</c:v>
                </c:pt>
                <c:pt idx="743">
                  <c:v>0.01</c:v>
                </c:pt>
                <c:pt idx="744">
                  <c:v>0.02</c:v>
                </c:pt>
                <c:pt idx="745">
                  <c:v>0.03</c:v>
                </c:pt>
                <c:pt idx="746">
                  <c:v>0.1</c:v>
                </c:pt>
                <c:pt idx="747">
                  <c:v>0.05</c:v>
                </c:pt>
                <c:pt idx="748">
                  <c:v>0.02</c:v>
                </c:pt>
                <c:pt idx="749">
                  <c:v>0.01</c:v>
                </c:pt>
                <c:pt idx="750">
                  <c:v>0.01</c:v>
                </c:pt>
                <c:pt idx="751">
                  <c:v>0.02</c:v>
                </c:pt>
                <c:pt idx="752">
                  <c:v>0.01</c:v>
                </c:pt>
                <c:pt idx="753">
                  <c:v>0.04</c:v>
                </c:pt>
                <c:pt idx="754">
                  <c:v>0.03</c:v>
                </c:pt>
                <c:pt idx="755">
                  <c:v>0.05</c:v>
                </c:pt>
                <c:pt idx="756">
                  <c:v>0.01</c:v>
                </c:pt>
                <c:pt idx="757">
                  <c:v>0.01</c:v>
                </c:pt>
                <c:pt idx="758">
                  <c:v>0.01</c:v>
                </c:pt>
                <c:pt idx="759">
                  <c:v>0.01</c:v>
                </c:pt>
                <c:pt idx="760">
                  <c:v>0.08</c:v>
                </c:pt>
                <c:pt idx="761">
                  <c:v>0.03</c:v>
                </c:pt>
                <c:pt idx="762">
                  <c:v>7.0000000000000007E-2</c:v>
                </c:pt>
                <c:pt idx="763">
                  <c:v>0.11</c:v>
                </c:pt>
                <c:pt idx="764">
                  <c:v>0.01</c:v>
                </c:pt>
                <c:pt idx="765">
                  <c:v>0.1</c:v>
                </c:pt>
                <c:pt idx="766">
                  <c:v>0.15</c:v>
                </c:pt>
                <c:pt idx="767">
                  <c:v>0.05</c:v>
                </c:pt>
                <c:pt idx="768">
                  <c:v>0.04</c:v>
                </c:pt>
                <c:pt idx="769">
                  <c:v>0.04</c:v>
                </c:pt>
                <c:pt idx="770">
                  <c:v>0.08</c:v>
                </c:pt>
                <c:pt idx="771">
                  <c:v>0.03</c:v>
                </c:pt>
                <c:pt idx="772">
                  <c:v>0.1</c:v>
                </c:pt>
                <c:pt idx="773">
                  <c:v>0.05</c:v>
                </c:pt>
                <c:pt idx="774">
                  <c:v>0.09</c:v>
                </c:pt>
                <c:pt idx="775">
                  <c:v>0.03</c:v>
                </c:pt>
                <c:pt idx="776">
                  <c:v>0.02</c:v>
                </c:pt>
                <c:pt idx="777">
                  <c:v>0.08</c:v>
                </c:pt>
                <c:pt idx="778">
                  <c:v>0.04</c:v>
                </c:pt>
                <c:pt idx="779">
                  <c:v>0.04</c:v>
                </c:pt>
                <c:pt idx="780">
                  <c:v>0.01</c:v>
                </c:pt>
                <c:pt idx="781">
                  <c:v>0.01</c:v>
                </c:pt>
                <c:pt idx="782">
                  <c:v>0.1</c:v>
                </c:pt>
                <c:pt idx="783">
                  <c:v>7.0000000000000007E-2</c:v>
                </c:pt>
                <c:pt idx="784">
                  <c:v>0.03</c:v>
                </c:pt>
                <c:pt idx="785">
                  <c:v>0.09</c:v>
                </c:pt>
                <c:pt idx="786">
                  <c:v>0.02</c:v>
                </c:pt>
                <c:pt idx="787">
                  <c:v>0.02</c:v>
                </c:pt>
                <c:pt idx="788">
                  <c:v>0.09</c:v>
                </c:pt>
                <c:pt idx="789">
                  <c:v>0.01</c:v>
                </c:pt>
                <c:pt idx="790">
                  <c:v>0.09</c:v>
                </c:pt>
                <c:pt idx="791">
                  <c:v>0.11</c:v>
                </c:pt>
                <c:pt idx="792">
                  <c:v>0.1</c:v>
                </c:pt>
                <c:pt idx="793">
                  <c:v>0.13</c:v>
                </c:pt>
                <c:pt idx="794">
                  <c:v>0.04</c:v>
                </c:pt>
                <c:pt idx="795">
                  <c:v>0.02</c:v>
                </c:pt>
                <c:pt idx="796">
                  <c:v>0.02</c:v>
                </c:pt>
                <c:pt idx="797">
                  <c:v>0.04</c:v>
                </c:pt>
                <c:pt idx="798">
                  <c:v>0.04</c:v>
                </c:pt>
                <c:pt idx="799">
                  <c:v>7.0000000000000007E-2</c:v>
                </c:pt>
                <c:pt idx="800">
                  <c:v>0.04</c:v>
                </c:pt>
                <c:pt idx="801">
                  <c:v>0.06</c:v>
                </c:pt>
                <c:pt idx="802">
                  <c:v>0.02</c:v>
                </c:pt>
                <c:pt idx="803">
                  <c:v>0.11</c:v>
                </c:pt>
                <c:pt idx="804">
                  <c:v>0.04</c:v>
                </c:pt>
                <c:pt idx="805">
                  <c:v>0.01</c:v>
                </c:pt>
                <c:pt idx="806">
                  <c:v>0.01</c:v>
                </c:pt>
                <c:pt idx="807">
                  <c:v>0.04</c:v>
                </c:pt>
                <c:pt idx="808">
                  <c:v>0.05</c:v>
                </c:pt>
                <c:pt idx="809">
                  <c:v>0.03</c:v>
                </c:pt>
                <c:pt idx="810">
                  <c:v>0.05</c:v>
                </c:pt>
                <c:pt idx="811">
                  <c:v>0.03</c:v>
                </c:pt>
                <c:pt idx="812">
                  <c:v>0.13</c:v>
                </c:pt>
                <c:pt idx="813">
                  <c:v>0.02</c:v>
                </c:pt>
                <c:pt idx="814">
                  <c:v>0.02</c:v>
                </c:pt>
                <c:pt idx="815">
                  <c:v>0.03</c:v>
                </c:pt>
                <c:pt idx="816">
                  <c:v>0.01</c:v>
                </c:pt>
                <c:pt idx="817">
                  <c:v>0.05</c:v>
                </c:pt>
                <c:pt idx="818">
                  <c:v>0.01</c:v>
                </c:pt>
                <c:pt idx="819">
                  <c:v>0.03</c:v>
                </c:pt>
                <c:pt idx="820">
                  <c:v>0.05</c:v>
                </c:pt>
                <c:pt idx="821">
                  <c:v>0.06</c:v>
                </c:pt>
                <c:pt idx="822">
                  <c:v>0.05</c:v>
                </c:pt>
                <c:pt idx="823">
                  <c:v>0.01</c:v>
                </c:pt>
                <c:pt idx="824">
                  <c:v>0.02</c:v>
                </c:pt>
                <c:pt idx="825">
                  <c:v>0.08</c:v>
                </c:pt>
                <c:pt idx="826">
                  <c:v>0.04</c:v>
                </c:pt>
                <c:pt idx="827">
                  <c:v>0.01</c:v>
                </c:pt>
                <c:pt idx="828">
                  <c:v>0.01</c:v>
                </c:pt>
                <c:pt idx="829">
                  <c:v>0.04</c:v>
                </c:pt>
                <c:pt idx="830">
                  <c:v>0.1</c:v>
                </c:pt>
                <c:pt idx="831">
                  <c:v>0.08</c:v>
                </c:pt>
                <c:pt idx="832">
                  <c:v>0.04</c:v>
                </c:pt>
                <c:pt idx="833">
                  <c:v>0.02</c:v>
                </c:pt>
                <c:pt idx="834">
                  <c:v>0.01</c:v>
                </c:pt>
                <c:pt idx="835">
                  <c:v>0.01</c:v>
                </c:pt>
                <c:pt idx="836">
                  <c:v>0.01</c:v>
                </c:pt>
                <c:pt idx="837">
                  <c:v>0.13</c:v>
                </c:pt>
                <c:pt idx="838">
                  <c:v>0.13</c:v>
                </c:pt>
                <c:pt idx="839">
                  <c:v>0.09</c:v>
                </c:pt>
                <c:pt idx="840">
                  <c:v>0.01</c:v>
                </c:pt>
                <c:pt idx="841">
                  <c:v>0.09</c:v>
                </c:pt>
                <c:pt idx="842">
                  <c:v>0.01</c:v>
                </c:pt>
                <c:pt idx="843">
                  <c:v>7.0000000000000007E-2</c:v>
                </c:pt>
                <c:pt idx="844">
                  <c:v>0.03</c:v>
                </c:pt>
                <c:pt idx="845">
                  <c:v>0.01</c:v>
                </c:pt>
                <c:pt idx="846">
                  <c:v>0.08</c:v>
                </c:pt>
                <c:pt idx="847">
                  <c:v>0.03</c:v>
                </c:pt>
                <c:pt idx="848">
                  <c:v>0.05</c:v>
                </c:pt>
                <c:pt idx="849">
                  <c:v>0.03</c:v>
                </c:pt>
                <c:pt idx="850">
                  <c:v>0.02</c:v>
                </c:pt>
                <c:pt idx="851">
                  <c:v>0.05</c:v>
                </c:pt>
                <c:pt idx="852">
                  <c:v>0</c:v>
                </c:pt>
                <c:pt idx="853">
                  <c:v>0.01</c:v>
                </c:pt>
                <c:pt idx="854">
                  <c:v>0.02</c:v>
                </c:pt>
                <c:pt idx="855">
                  <c:v>0.03</c:v>
                </c:pt>
                <c:pt idx="856">
                  <c:v>7.0000000000000007E-2</c:v>
                </c:pt>
                <c:pt idx="857">
                  <c:v>0.02</c:v>
                </c:pt>
                <c:pt idx="858">
                  <c:v>0.05</c:v>
                </c:pt>
                <c:pt idx="859">
                  <c:v>0.02</c:v>
                </c:pt>
                <c:pt idx="860">
                  <c:v>0</c:v>
                </c:pt>
                <c:pt idx="861">
                  <c:v>0.01</c:v>
                </c:pt>
                <c:pt idx="862">
                  <c:v>0</c:v>
                </c:pt>
                <c:pt idx="863">
                  <c:v>0</c:v>
                </c:pt>
                <c:pt idx="864">
                  <c:v>0.06</c:v>
                </c:pt>
                <c:pt idx="865">
                  <c:v>0.08</c:v>
                </c:pt>
                <c:pt idx="866">
                  <c:v>0.1</c:v>
                </c:pt>
                <c:pt idx="867">
                  <c:v>0.06</c:v>
                </c:pt>
                <c:pt idx="868">
                  <c:v>0.04</c:v>
                </c:pt>
                <c:pt idx="869">
                  <c:v>7.0000000000000007E-2</c:v>
                </c:pt>
                <c:pt idx="870">
                  <c:v>0.06</c:v>
                </c:pt>
                <c:pt idx="871">
                  <c:v>0.11</c:v>
                </c:pt>
                <c:pt idx="872">
                  <c:v>0.09</c:v>
                </c:pt>
                <c:pt idx="873">
                  <c:v>0.1</c:v>
                </c:pt>
                <c:pt idx="874">
                  <c:v>0.1</c:v>
                </c:pt>
                <c:pt idx="875">
                  <c:v>0.14000000000000001</c:v>
                </c:pt>
                <c:pt idx="876">
                  <c:v>0.06</c:v>
                </c:pt>
                <c:pt idx="877">
                  <c:v>0.05</c:v>
                </c:pt>
                <c:pt idx="878">
                  <c:v>0.03</c:v>
                </c:pt>
                <c:pt idx="879">
                  <c:v>0</c:v>
                </c:pt>
                <c:pt idx="880">
                  <c:v>0.01</c:v>
                </c:pt>
                <c:pt idx="881">
                  <c:v>0.06</c:v>
                </c:pt>
                <c:pt idx="882">
                  <c:v>0.06</c:v>
                </c:pt>
                <c:pt idx="883">
                  <c:v>0.11</c:v>
                </c:pt>
                <c:pt idx="884">
                  <c:v>0.02</c:v>
                </c:pt>
                <c:pt idx="885">
                  <c:v>0.01</c:v>
                </c:pt>
                <c:pt idx="886">
                  <c:v>0.02</c:v>
                </c:pt>
                <c:pt idx="887">
                  <c:v>0.12</c:v>
                </c:pt>
                <c:pt idx="888">
                  <c:v>0.11</c:v>
                </c:pt>
                <c:pt idx="889">
                  <c:v>0.03</c:v>
                </c:pt>
                <c:pt idx="890">
                  <c:v>0.04</c:v>
                </c:pt>
                <c:pt idx="891">
                  <c:v>0.15</c:v>
                </c:pt>
                <c:pt idx="892">
                  <c:v>0.04</c:v>
                </c:pt>
                <c:pt idx="893">
                  <c:v>0</c:v>
                </c:pt>
                <c:pt idx="894">
                  <c:v>0.02</c:v>
                </c:pt>
                <c:pt idx="895">
                  <c:v>0.04</c:v>
                </c:pt>
                <c:pt idx="896">
                  <c:v>0.01</c:v>
                </c:pt>
                <c:pt idx="897">
                  <c:v>0.04</c:v>
                </c:pt>
                <c:pt idx="898">
                  <c:v>0.09</c:v>
                </c:pt>
                <c:pt idx="899">
                  <c:v>0.18</c:v>
                </c:pt>
                <c:pt idx="900">
                  <c:v>0.1</c:v>
                </c:pt>
                <c:pt idx="901">
                  <c:v>0.11</c:v>
                </c:pt>
                <c:pt idx="902">
                  <c:v>0.1</c:v>
                </c:pt>
                <c:pt idx="903">
                  <c:v>0.11</c:v>
                </c:pt>
                <c:pt idx="904">
                  <c:v>0.17</c:v>
                </c:pt>
                <c:pt idx="905">
                  <c:v>0.11</c:v>
                </c:pt>
                <c:pt idx="906">
                  <c:v>0.02</c:v>
                </c:pt>
                <c:pt idx="907">
                  <c:v>0</c:v>
                </c:pt>
                <c:pt idx="908">
                  <c:v>0</c:v>
                </c:pt>
                <c:pt idx="909">
                  <c:v>0.05</c:v>
                </c:pt>
                <c:pt idx="910">
                  <c:v>0.03</c:v>
                </c:pt>
                <c:pt idx="911">
                  <c:v>0.02</c:v>
                </c:pt>
                <c:pt idx="912">
                  <c:v>0.06</c:v>
                </c:pt>
                <c:pt idx="913">
                  <c:v>0.03</c:v>
                </c:pt>
                <c:pt idx="914">
                  <c:v>0.05</c:v>
                </c:pt>
                <c:pt idx="915">
                  <c:v>0.02</c:v>
                </c:pt>
                <c:pt idx="916">
                  <c:v>0.05</c:v>
                </c:pt>
                <c:pt idx="917">
                  <c:v>0.08</c:v>
                </c:pt>
                <c:pt idx="918">
                  <c:v>0.02</c:v>
                </c:pt>
                <c:pt idx="919">
                  <c:v>7.0000000000000007E-2</c:v>
                </c:pt>
                <c:pt idx="920">
                  <c:v>0.03</c:v>
                </c:pt>
                <c:pt idx="921">
                  <c:v>0.05</c:v>
                </c:pt>
                <c:pt idx="922">
                  <c:v>0.13</c:v>
                </c:pt>
                <c:pt idx="923">
                  <c:v>0.03</c:v>
                </c:pt>
                <c:pt idx="924">
                  <c:v>0.06</c:v>
                </c:pt>
                <c:pt idx="925">
                  <c:v>0.1</c:v>
                </c:pt>
                <c:pt idx="926">
                  <c:v>0.02</c:v>
                </c:pt>
                <c:pt idx="927">
                  <c:v>0.03</c:v>
                </c:pt>
                <c:pt idx="928">
                  <c:v>0.06</c:v>
                </c:pt>
                <c:pt idx="929">
                  <c:v>0.06</c:v>
                </c:pt>
                <c:pt idx="930">
                  <c:v>0.04</c:v>
                </c:pt>
                <c:pt idx="931">
                  <c:v>0.05</c:v>
                </c:pt>
                <c:pt idx="932">
                  <c:v>0.03</c:v>
                </c:pt>
                <c:pt idx="933">
                  <c:v>0.15</c:v>
                </c:pt>
                <c:pt idx="934">
                  <c:v>0.05</c:v>
                </c:pt>
                <c:pt idx="935">
                  <c:v>0.06</c:v>
                </c:pt>
                <c:pt idx="936">
                  <c:v>0.02</c:v>
                </c:pt>
                <c:pt idx="937">
                  <c:v>0.01</c:v>
                </c:pt>
                <c:pt idx="938">
                  <c:v>0.21</c:v>
                </c:pt>
                <c:pt idx="939">
                  <c:v>0.03</c:v>
                </c:pt>
                <c:pt idx="940">
                  <c:v>0.02</c:v>
                </c:pt>
                <c:pt idx="941">
                  <c:v>0.03</c:v>
                </c:pt>
                <c:pt idx="942">
                  <c:v>7.0000000000000007E-2</c:v>
                </c:pt>
                <c:pt idx="943">
                  <c:v>7.0000000000000007E-2</c:v>
                </c:pt>
                <c:pt idx="944">
                  <c:v>0.04</c:v>
                </c:pt>
                <c:pt idx="945">
                  <c:v>0.06</c:v>
                </c:pt>
                <c:pt idx="946">
                  <c:v>0.05</c:v>
                </c:pt>
                <c:pt idx="947">
                  <c:v>0.01</c:v>
                </c:pt>
                <c:pt idx="948">
                  <c:v>0</c:v>
                </c:pt>
                <c:pt idx="949">
                  <c:v>0.01</c:v>
                </c:pt>
                <c:pt idx="950">
                  <c:v>0.02</c:v>
                </c:pt>
                <c:pt idx="951">
                  <c:v>0.01</c:v>
                </c:pt>
                <c:pt idx="952">
                  <c:v>0.01</c:v>
                </c:pt>
                <c:pt idx="953">
                  <c:v>0.02</c:v>
                </c:pt>
                <c:pt idx="954">
                  <c:v>0.09</c:v>
                </c:pt>
                <c:pt idx="955">
                  <c:v>0.03</c:v>
                </c:pt>
                <c:pt idx="956">
                  <c:v>0.09</c:v>
                </c:pt>
                <c:pt idx="957">
                  <c:v>0.01</c:v>
                </c:pt>
                <c:pt idx="958">
                  <c:v>0.05</c:v>
                </c:pt>
                <c:pt idx="959">
                  <c:v>0.08</c:v>
                </c:pt>
                <c:pt idx="960">
                  <c:v>0.08</c:v>
                </c:pt>
                <c:pt idx="961">
                  <c:v>0.01</c:v>
                </c:pt>
                <c:pt idx="962">
                  <c:v>0.02</c:v>
                </c:pt>
                <c:pt idx="963">
                  <c:v>0.03</c:v>
                </c:pt>
                <c:pt idx="964">
                  <c:v>0.13</c:v>
                </c:pt>
                <c:pt idx="965">
                  <c:v>0.05</c:v>
                </c:pt>
                <c:pt idx="966">
                  <c:v>7.0000000000000007E-2</c:v>
                </c:pt>
                <c:pt idx="967">
                  <c:v>0.04</c:v>
                </c:pt>
                <c:pt idx="968">
                  <c:v>0.01</c:v>
                </c:pt>
                <c:pt idx="969">
                  <c:v>0.08</c:v>
                </c:pt>
                <c:pt idx="970">
                  <c:v>0.01</c:v>
                </c:pt>
                <c:pt idx="971">
                  <c:v>0.05</c:v>
                </c:pt>
                <c:pt idx="972">
                  <c:v>0.09</c:v>
                </c:pt>
                <c:pt idx="973">
                  <c:v>0.06</c:v>
                </c:pt>
                <c:pt idx="974">
                  <c:v>0.02</c:v>
                </c:pt>
                <c:pt idx="975">
                  <c:v>0.01</c:v>
                </c:pt>
                <c:pt idx="976">
                  <c:v>0.01</c:v>
                </c:pt>
                <c:pt idx="977">
                  <c:v>0.04</c:v>
                </c:pt>
                <c:pt idx="978">
                  <c:v>0.09</c:v>
                </c:pt>
                <c:pt idx="979">
                  <c:v>0.08</c:v>
                </c:pt>
                <c:pt idx="980">
                  <c:v>0.14000000000000001</c:v>
                </c:pt>
                <c:pt idx="981">
                  <c:v>0.05</c:v>
                </c:pt>
                <c:pt idx="982">
                  <c:v>0.09</c:v>
                </c:pt>
                <c:pt idx="983">
                  <c:v>0.05</c:v>
                </c:pt>
                <c:pt idx="984">
                  <c:v>0.04</c:v>
                </c:pt>
                <c:pt idx="985">
                  <c:v>0.08</c:v>
                </c:pt>
                <c:pt idx="986">
                  <c:v>0.06</c:v>
                </c:pt>
                <c:pt idx="987">
                  <c:v>0.06</c:v>
                </c:pt>
                <c:pt idx="988">
                  <c:v>0.04</c:v>
                </c:pt>
                <c:pt idx="989">
                  <c:v>0.02</c:v>
                </c:pt>
                <c:pt idx="990">
                  <c:v>0.05</c:v>
                </c:pt>
                <c:pt idx="991">
                  <c:v>0.14000000000000001</c:v>
                </c:pt>
                <c:pt idx="992">
                  <c:v>0.02</c:v>
                </c:pt>
                <c:pt idx="993">
                  <c:v>7.0000000000000007E-2</c:v>
                </c:pt>
                <c:pt idx="994">
                  <c:v>0.04</c:v>
                </c:pt>
                <c:pt idx="995">
                  <c:v>0.02</c:v>
                </c:pt>
                <c:pt idx="996">
                  <c:v>0.06</c:v>
                </c:pt>
                <c:pt idx="997">
                  <c:v>0.04</c:v>
                </c:pt>
                <c:pt idx="998">
                  <c:v>0.04</c:v>
                </c:pt>
                <c:pt idx="999">
                  <c:v>0.01</c:v>
                </c:pt>
                <c:pt idx="1000">
                  <c:v>0.01</c:v>
                </c:pt>
                <c:pt idx="1001">
                  <c:v>0</c:v>
                </c:pt>
                <c:pt idx="1002">
                  <c:v>0.01</c:v>
                </c:pt>
                <c:pt idx="1003">
                  <c:v>0.13</c:v>
                </c:pt>
                <c:pt idx="1004">
                  <c:v>0.15</c:v>
                </c:pt>
                <c:pt idx="1005">
                  <c:v>0.06</c:v>
                </c:pt>
                <c:pt idx="1006">
                  <c:v>0.08</c:v>
                </c:pt>
                <c:pt idx="1007">
                  <c:v>0.03</c:v>
                </c:pt>
                <c:pt idx="1008">
                  <c:v>0.05</c:v>
                </c:pt>
                <c:pt idx="1009">
                  <c:v>0.02</c:v>
                </c:pt>
                <c:pt idx="1010">
                  <c:v>0.04</c:v>
                </c:pt>
                <c:pt idx="1011">
                  <c:v>0.15</c:v>
                </c:pt>
                <c:pt idx="1012">
                  <c:v>0.11</c:v>
                </c:pt>
                <c:pt idx="1013">
                  <c:v>0.05</c:v>
                </c:pt>
                <c:pt idx="1014">
                  <c:v>0.02</c:v>
                </c:pt>
                <c:pt idx="1015">
                  <c:v>0.01</c:v>
                </c:pt>
                <c:pt idx="1016">
                  <c:v>0.06</c:v>
                </c:pt>
                <c:pt idx="1017">
                  <c:v>0.17</c:v>
                </c:pt>
                <c:pt idx="1018">
                  <c:v>0.03</c:v>
                </c:pt>
                <c:pt idx="1019">
                  <c:v>0.13</c:v>
                </c:pt>
                <c:pt idx="1020">
                  <c:v>0.03</c:v>
                </c:pt>
                <c:pt idx="1021">
                  <c:v>0.01</c:v>
                </c:pt>
                <c:pt idx="1022">
                  <c:v>0.04</c:v>
                </c:pt>
                <c:pt idx="1023">
                  <c:v>0.17</c:v>
                </c:pt>
                <c:pt idx="1024">
                  <c:v>0.02</c:v>
                </c:pt>
                <c:pt idx="1025">
                  <c:v>0.05</c:v>
                </c:pt>
                <c:pt idx="1026">
                  <c:v>0.02</c:v>
                </c:pt>
                <c:pt idx="1027">
                  <c:v>0.01</c:v>
                </c:pt>
                <c:pt idx="1028">
                  <c:v>0.02</c:v>
                </c:pt>
                <c:pt idx="1029">
                  <c:v>0.02</c:v>
                </c:pt>
                <c:pt idx="1030">
                  <c:v>0.13</c:v>
                </c:pt>
                <c:pt idx="1031">
                  <c:v>7.0000000000000007E-2</c:v>
                </c:pt>
                <c:pt idx="1032">
                  <c:v>0.02</c:v>
                </c:pt>
                <c:pt idx="1033">
                  <c:v>7.0000000000000007E-2</c:v>
                </c:pt>
                <c:pt idx="1034">
                  <c:v>0.02</c:v>
                </c:pt>
                <c:pt idx="1035">
                  <c:v>0.01</c:v>
                </c:pt>
                <c:pt idx="1036">
                  <c:v>0.02</c:v>
                </c:pt>
                <c:pt idx="1037">
                  <c:v>0.02</c:v>
                </c:pt>
                <c:pt idx="1038">
                  <c:v>0.04</c:v>
                </c:pt>
                <c:pt idx="1039">
                  <c:v>0.08</c:v>
                </c:pt>
                <c:pt idx="1040">
                  <c:v>0.04</c:v>
                </c:pt>
                <c:pt idx="1041">
                  <c:v>0.13</c:v>
                </c:pt>
                <c:pt idx="1042">
                  <c:v>0.01</c:v>
                </c:pt>
                <c:pt idx="1043">
                  <c:v>0.03</c:v>
                </c:pt>
                <c:pt idx="1044">
                  <c:v>0.14000000000000001</c:v>
                </c:pt>
                <c:pt idx="1045">
                  <c:v>0.03</c:v>
                </c:pt>
                <c:pt idx="1046">
                  <c:v>0.14000000000000001</c:v>
                </c:pt>
                <c:pt idx="1047">
                  <c:v>0.03</c:v>
                </c:pt>
                <c:pt idx="1048">
                  <c:v>0.04</c:v>
                </c:pt>
                <c:pt idx="1049">
                  <c:v>0.02</c:v>
                </c:pt>
                <c:pt idx="1050">
                  <c:v>0.05</c:v>
                </c:pt>
                <c:pt idx="1051">
                  <c:v>0.03</c:v>
                </c:pt>
                <c:pt idx="1052">
                  <c:v>0.09</c:v>
                </c:pt>
                <c:pt idx="1053">
                  <c:v>0.22</c:v>
                </c:pt>
                <c:pt idx="1054">
                  <c:v>0.13</c:v>
                </c:pt>
                <c:pt idx="1055">
                  <c:v>0.03</c:v>
                </c:pt>
                <c:pt idx="1056">
                  <c:v>0.01</c:v>
                </c:pt>
                <c:pt idx="1057">
                  <c:v>0.02</c:v>
                </c:pt>
                <c:pt idx="1058">
                  <c:v>0.01</c:v>
                </c:pt>
                <c:pt idx="1059">
                  <c:v>7.0000000000000007E-2</c:v>
                </c:pt>
                <c:pt idx="1060">
                  <c:v>0.05</c:v>
                </c:pt>
                <c:pt idx="1061">
                  <c:v>0.08</c:v>
                </c:pt>
                <c:pt idx="1062">
                  <c:v>0.02</c:v>
                </c:pt>
                <c:pt idx="1063">
                  <c:v>0.02</c:v>
                </c:pt>
                <c:pt idx="1064">
                  <c:v>0.05</c:v>
                </c:pt>
                <c:pt idx="1065">
                  <c:v>7.0000000000000007E-2</c:v>
                </c:pt>
                <c:pt idx="1066">
                  <c:v>0.12</c:v>
                </c:pt>
                <c:pt idx="1067">
                  <c:v>0.12</c:v>
                </c:pt>
                <c:pt idx="1068">
                  <c:v>0.08</c:v>
                </c:pt>
                <c:pt idx="1069">
                  <c:v>0.12</c:v>
                </c:pt>
                <c:pt idx="1070">
                  <c:v>0.01</c:v>
                </c:pt>
                <c:pt idx="1071">
                  <c:v>0.01</c:v>
                </c:pt>
                <c:pt idx="1072">
                  <c:v>0.12</c:v>
                </c:pt>
                <c:pt idx="1073">
                  <c:v>0.05</c:v>
                </c:pt>
                <c:pt idx="1074">
                  <c:v>0.02</c:v>
                </c:pt>
                <c:pt idx="1075">
                  <c:v>0.09</c:v>
                </c:pt>
                <c:pt idx="1076">
                  <c:v>0.08</c:v>
                </c:pt>
                <c:pt idx="1077">
                  <c:v>0.03</c:v>
                </c:pt>
                <c:pt idx="1078">
                  <c:v>0.09</c:v>
                </c:pt>
                <c:pt idx="1079">
                  <c:v>0.06</c:v>
                </c:pt>
                <c:pt idx="1080">
                  <c:v>0.03</c:v>
                </c:pt>
                <c:pt idx="1081">
                  <c:v>0.02</c:v>
                </c:pt>
                <c:pt idx="1082">
                  <c:v>0.12</c:v>
                </c:pt>
                <c:pt idx="1083">
                  <c:v>0.03</c:v>
                </c:pt>
                <c:pt idx="1084">
                  <c:v>0.01</c:v>
                </c:pt>
                <c:pt idx="1085">
                  <c:v>0.11</c:v>
                </c:pt>
                <c:pt idx="1086">
                  <c:v>0.02</c:v>
                </c:pt>
                <c:pt idx="1087">
                  <c:v>0.15</c:v>
                </c:pt>
                <c:pt idx="1088">
                  <c:v>0.02</c:v>
                </c:pt>
                <c:pt idx="1089">
                  <c:v>0.03</c:v>
                </c:pt>
                <c:pt idx="1090">
                  <c:v>0.01</c:v>
                </c:pt>
                <c:pt idx="1091">
                  <c:v>0.05</c:v>
                </c:pt>
                <c:pt idx="1092">
                  <c:v>7.0000000000000007E-2</c:v>
                </c:pt>
                <c:pt idx="1093">
                  <c:v>0.02</c:v>
                </c:pt>
                <c:pt idx="1094">
                  <c:v>0.11</c:v>
                </c:pt>
                <c:pt idx="1095">
                  <c:v>0.18</c:v>
                </c:pt>
                <c:pt idx="1096">
                  <c:v>0.14000000000000001</c:v>
                </c:pt>
                <c:pt idx="1097">
                  <c:v>0.16</c:v>
                </c:pt>
                <c:pt idx="1098">
                  <c:v>0.14000000000000001</c:v>
                </c:pt>
                <c:pt idx="1099">
                  <c:v>7.0000000000000007E-2</c:v>
                </c:pt>
                <c:pt idx="1100">
                  <c:v>0.16</c:v>
                </c:pt>
                <c:pt idx="1101">
                  <c:v>7.0000000000000007E-2</c:v>
                </c:pt>
                <c:pt idx="1102">
                  <c:v>0.04</c:v>
                </c:pt>
                <c:pt idx="1103">
                  <c:v>0.03</c:v>
                </c:pt>
                <c:pt idx="1104">
                  <c:v>0.15</c:v>
                </c:pt>
                <c:pt idx="1105">
                  <c:v>0.06</c:v>
                </c:pt>
                <c:pt idx="1106">
                  <c:v>0.02</c:v>
                </c:pt>
                <c:pt idx="1107">
                  <c:v>0.08</c:v>
                </c:pt>
                <c:pt idx="1108">
                  <c:v>0.12</c:v>
                </c:pt>
                <c:pt idx="1109">
                  <c:v>7.0000000000000007E-2</c:v>
                </c:pt>
                <c:pt idx="1110">
                  <c:v>0.05</c:v>
                </c:pt>
                <c:pt idx="1111">
                  <c:v>0.01</c:v>
                </c:pt>
                <c:pt idx="1112">
                  <c:v>0.1</c:v>
                </c:pt>
                <c:pt idx="1113">
                  <c:v>0.09</c:v>
                </c:pt>
                <c:pt idx="1114">
                  <c:v>0.05</c:v>
                </c:pt>
                <c:pt idx="1115">
                  <c:v>0.14000000000000001</c:v>
                </c:pt>
                <c:pt idx="1116">
                  <c:v>0.13</c:v>
                </c:pt>
                <c:pt idx="1117">
                  <c:v>0.12</c:v>
                </c:pt>
                <c:pt idx="1118">
                  <c:v>0.17</c:v>
                </c:pt>
                <c:pt idx="1119">
                  <c:v>0.13</c:v>
                </c:pt>
                <c:pt idx="1120">
                  <c:v>0.13</c:v>
                </c:pt>
                <c:pt idx="1121">
                  <c:v>0.13</c:v>
                </c:pt>
                <c:pt idx="1122">
                  <c:v>0.11</c:v>
                </c:pt>
                <c:pt idx="1123">
                  <c:v>0.05</c:v>
                </c:pt>
                <c:pt idx="1124">
                  <c:v>0.03</c:v>
                </c:pt>
                <c:pt idx="1125">
                  <c:v>7.0000000000000007E-2</c:v>
                </c:pt>
                <c:pt idx="1126">
                  <c:v>0.04</c:v>
                </c:pt>
                <c:pt idx="1127">
                  <c:v>0.01</c:v>
                </c:pt>
                <c:pt idx="1128">
                  <c:v>0.09</c:v>
                </c:pt>
                <c:pt idx="1129">
                  <c:v>0.1</c:v>
                </c:pt>
                <c:pt idx="1130">
                  <c:v>0.16</c:v>
                </c:pt>
                <c:pt idx="1131">
                  <c:v>0.15</c:v>
                </c:pt>
                <c:pt idx="1132">
                  <c:v>0.01</c:v>
                </c:pt>
                <c:pt idx="1133">
                  <c:v>0.08</c:v>
                </c:pt>
                <c:pt idx="1134">
                  <c:v>0.01</c:v>
                </c:pt>
                <c:pt idx="1135">
                  <c:v>0.02</c:v>
                </c:pt>
                <c:pt idx="1136">
                  <c:v>0.08</c:v>
                </c:pt>
                <c:pt idx="1137">
                  <c:v>0.11</c:v>
                </c:pt>
                <c:pt idx="1138">
                  <c:v>0.04</c:v>
                </c:pt>
                <c:pt idx="1139">
                  <c:v>0.01</c:v>
                </c:pt>
                <c:pt idx="1140">
                  <c:v>0.12</c:v>
                </c:pt>
                <c:pt idx="1141">
                  <c:v>0.01</c:v>
                </c:pt>
                <c:pt idx="1142">
                  <c:v>0.03</c:v>
                </c:pt>
                <c:pt idx="1143">
                  <c:v>0.08</c:v>
                </c:pt>
                <c:pt idx="1144">
                  <c:v>0.06</c:v>
                </c:pt>
                <c:pt idx="1145">
                  <c:v>0.04</c:v>
                </c:pt>
                <c:pt idx="1146">
                  <c:v>0.02</c:v>
                </c:pt>
                <c:pt idx="1147">
                  <c:v>0.02</c:v>
                </c:pt>
                <c:pt idx="1148">
                  <c:v>0.01</c:v>
                </c:pt>
                <c:pt idx="1149">
                  <c:v>7.0000000000000007E-2</c:v>
                </c:pt>
                <c:pt idx="1150">
                  <c:v>0.12</c:v>
                </c:pt>
                <c:pt idx="1151">
                  <c:v>0.14000000000000001</c:v>
                </c:pt>
                <c:pt idx="1152">
                  <c:v>0.05</c:v>
                </c:pt>
                <c:pt idx="1153">
                  <c:v>7.0000000000000007E-2</c:v>
                </c:pt>
                <c:pt idx="1154">
                  <c:v>0.06</c:v>
                </c:pt>
                <c:pt idx="1155">
                  <c:v>0.02</c:v>
                </c:pt>
                <c:pt idx="1156">
                  <c:v>0.04</c:v>
                </c:pt>
                <c:pt idx="1157">
                  <c:v>0.15</c:v>
                </c:pt>
                <c:pt idx="1158">
                  <c:v>0.16</c:v>
                </c:pt>
                <c:pt idx="1159">
                  <c:v>0.11</c:v>
                </c:pt>
                <c:pt idx="1160">
                  <c:v>0.13</c:v>
                </c:pt>
                <c:pt idx="1161">
                  <c:v>0.15</c:v>
                </c:pt>
                <c:pt idx="1162">
                  <c:v>0.11</c:v>
                </c:pt>
                <c:pt idx="1163">
                  <c:v>0.09</c:v>
                </c:pt>
                <c:pt idx="1164">
                  <c:v>0.01</c:v>
                </c:pt>
                <c:pt idx="1165">
                  <c:v>0.1</c:v>
                </c:pt>
                <c:pt idx="1166">
                  <c:v>0.12</c:v>
                </c:pt>
                <c:pt idx="1167">
                  <c:v>0.08</c:v>
                </c:pt>
                <c:pt idx="1168">
                  <c:v>0.02</c:v>
                </c:pt>
                <c:pt idx="1169">
                  <c:v>0.01</c:v>
                </c:pt>
                <c:pt idx="1170">
                  <c:v>0.02</c:v>
                </c:pt>
                <c:pt idx="1171">
                  <c:v>0.01</c:v>
                </c:pt>
                <c:pt idx="1172">
                  <c:v>0.06</c:v>
                </c:pt>
                <c:pt idx="1173">
                  <c:v>0.06</c:v>
                </c:pt>
                <c:pt idx="1174">
                  <c:v>0.02</c:v>
                </c:pt>
                <c:pt idx="1175">
                  <c:v>0.11</c:v>
                </c:pt>
                <c:pt idx="1176">
                  <c:v>0.01</c:v>
                </c:pt>
                <c:pt idx="1177">
                  <c:v>0.02</c:v>
                </c:pt>
                <c:pt idx="1178">
                  <c:v>0.05</c:v>
                </c:pt>
                <c:pt idx="1179">
                  <c:v>0.14000000000000001</c:v>
                </c:pt>
                <c:pt idx="1180">
                  <c:v>0.11</c:v>
                </c:pt>
                <c:pt idx="1181">
                  <c:v>0.1</c:v>
                </c:pt>
                <c:pt idx="1182">
                  <c:v>0.13</c:v>
                </c:pt>
                <c:pt idx="1183">
                  <c:v>0.1</c:v>
                </c:pt>
                <c:pt idx="1184">
                  <c:v>0.09</c:v>
                </c:pt>
                <c:pt idx="1185">
                  <c:v>0.03</c:v>
                </c:pt>
                <c:pt idx="1186">
                  <c:v>0.03</c:v>
                </c:pt>
                <c:pt idx="1187">
                  <c:v>0.01</c:v>
                </c:pt>
                <c:pt idx="1188">
                  <c:v>0.02</c:v>
                </c:pt>
                <c:pt idx="1189">
                  <c:v>7.0000000000000007E-2</c:v>
                </c:pt>
                <c:pt idx="1190">
                  <c:v>0.09</c:v>
                </c:pt>
                <c:pt idx="1191">
                  <c:v>0.02</c:v>
                </c:pt>
                <c:pt idx="1192">
                  <c:v>0.05</c:v>
                </c:pt>
                <c:pt idx="1193">
                  <c:v>0.05</c:v>
                </c:pt>
                <c:pt idx="1194">
                  <c:v>0.02</c:v>
                </c:pt>
                <c:pt idx="1195">
                  <c:v>0.06</c:v>
                </c:pt>
                <c:pt idx="1196">
                  <c:v>0.1</c:v>
                </c:pt>
                <c:pt idx="1197">
                  <c:v>0.02</c:v>
                </c:pt>
                <c:pt idx="1198">
                  <c:v>0.09</c:v>
                </c:pt>
                <c:pt idx="1199">
                  <c:v>0.06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2E0-4AC3-B67C-F8DBB1A3F527}"/>
            </c:ext>
          </c:extLst>
        </c:ser>
        <c:ser>
          <c:idx val="3"/>
          <c:order val="3"/>
          <c:tx>
            <c:v>Norm Max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(results_30pct_OC!$G$2,results_30pct_OC!$G$2)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2E0-4AC3-B67C-F8DBB1A3F527}"/>
            </c:ext>
          </c:extLst>
        </c:ser>
        <c:ser>
          <c:idx val="4"/>
          <c:order val="4"/>
          <c:tx>
            <c:v>Norm Min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(results_30pct_OC!$H$2,results_30pct_OC!$H$2)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2E0-4AC3-B67C-F8DBB1A3F527}"/>
            </c:ext>
          </c:extLst>
        </c:ser>
        <c:ser>
          <c:idx val="5"/>
          <c:order val="5"/>
          <c:tx>
            <c:v>AVE PosA</c:v>
          </c:tx>
          <c:spPr>
            <a:ln w="1905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(results_30pct_OC!$G$6,results_30pct_OC!$G$6)</c:f>
              <c:numCache>
                <c:formatCode>General</c:formatCode>
                <c:ptCount val="2"/>
                <c:pt idx="0">
                  <c:v>0.28199166666666586</c:v>
                </c:pt>
                <c:pt idx="1">
                  <c:v>0.28199166666666586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2E0-4AC3-B67C-F8DBB1A3F527}"/>
            </c:ext>
          </c:extLst>
        </c:ser>
        <c:ser>
          <c:idx val="6"/>
          <c:order val="6"/>
          <c:tx>
            <c:v>AVE PosB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(results_30pct_OC!$H$6,results_30pct_OC!$H$6)</c:f>
              <c:numCache>
                <c:formatCode>General</c:formatCode>
                <c:ptCount val="2"/>
                <c:pt idx="0">
                  <c:v>0.3482666666666665</c:v>
                </c:pt>
                <c:pt idx="1">
                  <c:v>0.3482666666666665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2E0-4AC3-B67C-F8DBB1A3F527}"/>
            </c:ext>
          </c:extLst>
        </c:ser>
        <c:ser>
          <c:idx val="7"/>
          <c:order val="7"/>
          <c:tx>
            <c:v>AVE PosC</c:v>
          </c:tx>
          <c:spPr>
            <a:ln w="19050" cap="rnd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2E0-4AC3-B67C-F8DBB1A3F527}"/>
              </c:ext>
            </c:extLst>
          </c:dPt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(results_30pct_OC!$I$6,results_30pct_OC!$I$6)</c:f>
              <c:numCache>
                <c:formatCode>General</c:formatCode>
                <c:ptCount val="2"/>
                <c:pt idx="0">
                  <c:v>5.0941666666666829E-2</c:v>
                </c:pt>
                <c:pt idx="1">
                  <c:v>5.0941666666666829E-2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62E0-4AC3-B67C-F8DBB1A3F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1.4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results_25pct_OC!$B$2:$B$1201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results_25pct_OC!$C$2:$C$1201</c:f>
              <c:numCache>
                <c:formatCode>General</c:formatCode>
                <c:ptCount val="1200"/>
                <c:pt idx="0">
                  <c:v>0.36</c:v>
                </c:pt>
                <c:pt idx="1">
                  <c:v>0.33</c:v>
                </c:pt>
                <c:pt idx="2">
                  <c:v>0.35</c:v>
                </c:pt>
                <c:pt idx="3">
                  <c:v>0.37</c:v>
                </c:pt>
                <c:pt idx="4">
                  <c:v>0.34</c:v>
                </c:pt>
                <c:pt idx="5">
                  <c:v>0.35</c:v>
                </c:pt>
                <c:pt idx="6">
                  <c:v>0.36</c:v>
                </c:pt>
                <c:pt idx="7">
                  <c:v>0.36</c:v>
                </c:pt>
                <c:pt idx="8">
                  <c:v>0.36</c:v>
                </c:pt>
                <c:pt idx="9">
                  <c:v>0.3</c:v>
                </c:pt>
                <c:pt idx="10">
                  <c:v>0.41</c:v>
                </c:pt>
                <c:pt idx="11">
                  <c:v>0.36</c:v>
                </c:pt>
                <c:pt idx="12">
                  <c:v>0.32</c:v>
                </c:pt>
                <c:pt idx="13">
                  <c:v>0.36</c:v>
                </c:pt>
                <c:pt idx="14">
                  <c:v>0.36</c:v>
                </c:pt>
                <c:pt idx="15">
                  <c:v>0.34</c:v>
                </c:pt>
                <c:pt idx="16">
                  <c:v>0.37</c:v>
                </c:pt>
                <c:pt idx="17">
                  <c:v>0.28000000000000003</c:v>
                </c:pt>
                <c:pt idx="18">
                  <c:v>0.23</c:v>
                </c:pt>
                <c:pt idx="19">
                  <c:v>0.36</c:v>
                </c:pt>
                <c:pt idx="20">
                  <c:v>0.34</c:v>
                </c:pt>
                <c:pt idx="21">
                  <c:v>0.36</c:v>
                </c:pt>
                <c:pt idx="22">
                  <c:v>0.36</c:v>
                </c:pt>
                <c:pt idx="23">
                  <c:v>0.38</c:v>
                </c:pt>
                <c:pt idx="24">
                  <c:v>0.36</c:v>
                </c:pt>
                <c:pt idx="25">
                  <c:v>0.35</c:v>
                </c:pt>
                <c:pt idx="26">
                  <c:v>0.39</c:v>
                </c:pt>
                <c:pt idx="27">
                  <c:v>0.39</c:v>
                </c:pt>
                <c:pt idx="28">
                  <c:v>0.37</c:v>
                </c:pt>
                <c:pt idx="29">
                  <c:v>0.35</c:v>
                </c:pt>
                <c:pt idx="30">
                  <c:v>0.32</c:v>
                </c:pt>
                <c:pt idx="31">
                  <c:v>0.37</c:v>
                </c:pt>
                <c:pt idx="32">
                  <c:v>0.38</c:v>
                </c:pt>
                <c:pt idx="33">
                  <c:v>0.41</c:v>
                </c:pt>
                <c:pt idx="34">
                  <c:v>0.43</c:v>
                </c:pt>
                <c:pt idx="35">
                  <c:v>0.41</c:v>
                </c:pt>
                <c:pt idx="36">
                  <c:v>0.39</c:v>
                </c:pt>
                <c:pt idx="37">
                  <c:v>0.4</c:v>
                </c:pt>
                <c:pt idx="38">
                  <c:v>0.4</c:v>
                </c:pt>
                <c:pt idx="39">
                  <c:v>0.36</c:v>
                </c:pt>
                <c:pt idx="40">
                  <c:v>0.36</c:v>
                </c:pt>
                <c:pt idx="41">
                  <c:v>0.36</c:v>
                </c:pt>
                <c:pt idx="42">
                  <c:v>0.42</c:v>
                </c:pt>
                <c:pt idx="43">
                  <c:v>0.35</c:v>
                </c:pt>
                <c:pt idx="44">
                  <c:v>0.41</c:v>
                </c:pt>
                <c:pt idx="45">
                  <c:v>0.37</c:v>
                </c:pt>
                <c:pt idx="46">
                  <c:v>0.33</c:v>
                </c:pt>
                <c:pt idx="47">
                  <c:v>0.39</c:v>
                </c:pt>
                <c:pt idx="48">
                  <c:v>0.37</c:v>
                </c:pt>
                <c:pt idx="49">
                  <c:v>0.37</c:v>
                </c:pt>
                <c:pt idx="50">
                  <c:v>0.38</c:v>
                </c:pt>
                <c:pt idx="51">
                  <c:v>0.35</c:v>
                </c:pt>
                <c:pt idx="52">
                  <c:v>0.35</c:v>
                </c:pt>
                <c:pt idx="53">
                  <c:v>0.4</c:v>
                </c:pt>
                <c:pt idx="54">
                  <c:v>0.36</c:v>
                </c:pt>
                <c:pt idx="55">
                  <c:v>0.38</c:v>
                </c:pt>
                <c:pt idx="56">
                  <c:v>0.35</c:v>
                </c:pt>
                <c:pt idx="57">
                  <c:v>0.41</c:v>
                </c:pt>
                <c:pt idx="58">
                  <c:v>0.36</c:v>
                </c:pt>
                <c:pt idx="59">
                  <c:v>0.37</c:v>
                </c:pt>
                <c:pt idx="60">
                  <c:v>0.38</c:v>
                </c:pt>
                <c:pt idx="61">
                  <c:v>0.41</c:v>
                </c:pt>
                <c:pt idx="62">
                  <c:v>0.37</c:v>
                </c:pt>
                <c:pt idx="63">
                  <c:v>0.34</c:v>
                </c:pt>
                <c:pt idx="64">
                  <c:v>0.35</c:v>
                </c:pt>
                <c:pt idx="65">
                  <c:v>0.39</c:v>
                </c:pt>
                <c:pt idx="66">
                  <c:v>0.35</c:v>
                </c:pt>
                <c:pt idx="67">
                  <c:v>0.33</c:v>
                </c:pt>
                <c:pt idx="68">
                  <c:v>0.34</c:v>
                </c:pt>
                <c:pt idx="69">
                  <c:v>0.38</c:v>
                </c:pt>
                <c:pt idx="70">
                  <c:v>0.35</c:v>
                </c:pt>
                <c:pt idx="71">
                  <c:v>0.34</c:v>
                </c:pt>
                <c:pt idx="72">
                  <c:v>0.37</c:v>
                </c:pt>
                <c:pt idx="73">
                  <c:v>0.37</c:v>
                </c:pt>
                <c:pt idx="74">
                  <c:v>0.34</c:v>
                </c:pt>
                <c:pt idx="75">
                  <c:v>0.34</c:v>
                </c:pt>
                <c:pt idx="76">
                  <c:v>0.35</c:v>
                </c:pt>
                <c:pt idx="77">
                  <c:v>0.35</c:v>
                </c:pt>
                <c:pt idx="78">
                  <c:v>0.39</c:v>
                </c:pt>
                <c:pt idx="79">
                  <c:v>0.35</c:v>
                </c:pt>
                <c:pt idx="80">
                  <c:v>0.34</c:v>
                </c:pt>
                <c:pt idx="81">
                  <c:v>0.36</c:v>
                </c:pt>
                <c:pt idx="82">
                  <c:v>0.28000000000000003</c:v>
                </c:pt>
                <c:pt idx="83">
                  <c:v>0.31</c:v>
                </c:pt>
                <c:pt idx="84">
                  <c:v>0.34</c:v>
                </c:pt>
                <c:pt idx="85">
                  <c:v>0.4</c:v>
                </c:pt>
                <c:pt idx="86">
                  <c:v>0.39</c:v>
                </c:pt>
                <c:pt idx="87">
                  <c:v>0.36</c:v>
                </c:pt>
                <c:pt idx="88">
                  <c:v>0.39</c:v>
                </c:pt>
                <c:pt idx="89">
                  <c:v>0.36</c:v>
                </c:pt>
                <c:pt idx="90">
                  <c:v>0.36</c:v>
                </c:pt>
                <c:pt idx="91">
                  <c:v>0.35</c:v>
                </c:pt>
                <c:pt idx="92">
                  <c:v>0.36</c:v>
                </c:pt>
                <c:pt idx="93">
                  <c:v>0.41</c:v>
                </c:pt>
                <c:pt idx="94">
                  <c:v>0.33</c:v>
                </c:pt>
                <c:pt idx="95">
                  <c:v>0.35</c:v>
                </c:pt>
                <c:pt idx="96">
                  <c:v>0.37</c:v>
                </c:pt>
                <c:pt idx="97">
                  <c:v>0.35</c:v>
                </c:pt>
                <c:pt idx="98">
                  <c:v>0.34</c:v>
                </c:pt>
                <c:pt idx="99">
                  <c:v>0.34</c:v>
                </c:pt>
                <c:pt idx="100">
                  <c:v>0.36</c:v>
                </c:pt>
                <c:pt idx="101">
                  <c:v>0.32</c:v>
                </c:pt>
                <c:pt idx="102">
                  <c:v>0.38</c:v>
                </c:pt>
                <c:pt idx="103">
                  <c:v>0.38</c:v>
                </c:pt>
                <c:pt idx="104">
                  <c:v>0.36</c:v>
                </c:pt>
                <c:pt idx="105">
                  <c:v>0.35</c:v>
                </c:pt>
                <c:pt idx="106">
                  <c:v>0.34</c:v>
                </c:pt>
                <c:pt idx="107">
                  <c:v>0.37</c:v>
                </c:pt>
                <c:pt idx="108">
                  <c:v>0.36</c:v>
                </c:pt>
                <c:pt idx="109">
                  <c:v>0.36</c:v>
                </c:pt>
                <c:pt idx="110">
                  <c:v>0.37</c:v>
                </c:pt>
                <c:pt idx="111">
                  <c:v>0.33</c:v>
                </c:pt>
                <c:pt idx="112">
                  <c:v>0.32</c:v>
                </c:pt>
                <c:pt idx="113">
                  <c:v>0.34</c:v>
                </c:pt>
                <c:pt idx="114">
                  <c:v>0.33</c:v>
                </c:pt>
                <c:pt idx="115">
                  <c:v>0.35</c:v>
                </c:pt>
                <c:pt idx="116">
                  <c:v>0.28999999999999998</c:v>
                </c:pt>
                <c:pt idx="117">
                  <c:v>0.33</c:v>
                </c:pt>
                <c:pt idx="118">
                  <c:v>0.36</c:v>
                </c:pt>
                <c:pt idx="119">
                  <c:v>0.32</c:v>
                </c:pt>
                <c:pt idx="120">
                  <c:v>0.34</c:v>
                </c:pt>
                <c:pt idx="121">
                  <c:v>0.35</c:v>
                </c:pt>
                <c:pt idx="122">
                  <c:v>0.35</c:v>
                </c:pt>
                <c:pt idx="123">
                  <c:v>0.3</c:v>
                </c:pt>
                <c:pt idx="124">
                  <c:v>0.34</c:v>
                </c:pt>
                <c:pt idx="125">
                  <c:v>0.32</c:v>
                </c:pt>
                <c:pt idx="126">
                  <c:v>0.34</c:v>
                </c:pt>
                <c:pt idx="127">
                  <c:v>0.32</c:v>
                </c:pt>
                <c:pt idx="128">
                  <c:v>0.37</c:v>
                </c:pt>
                <c:pt idx="129">
                  <c:v>0.35</c:v>
                </c:pt>
                <c:pt idx="130">
                  <c:v>0.36</c:v>
                </c:pt>
                <c:pt idx="131">
                  <c:v>0.34</c:v>
                </c:pt>
                <c:pt idx="132">
                  <c:v>0.36</c:v>
                </c:pt>
                <c:pt idx="133">
                  <c:v>0.3</c:v>
                </c:pt>
                <c:pt idx="134">
                  <c:v>0.36</c:v>
                </c:pt>
                <c:pt idx="135">
                  <c:v>0.36</c:v>
                </c:pt>
                <c:pt idx="136">
                  <c:v>0.3</c:v>
                </c:pt>
                <c:pt idx="137">
                  <c:v>0.32</c:v>
                </c:pt>
                <c:pt idx="138">
                  <c:v>0.34</c:v>
                </c:pt>
                <c:pt idx="139">
                  <c:v>0.39</c:v>
                </c:pt>
                <c:pt idx="140">
                  <c:v>0.32</c:v>
                </c:pt>
                <c:pt idx="141">
                  <c:v>0.34</c:v>
                </c:pt>
                <c:pt idx="142">
                  <c:v>0.34</c:v>
                </c:pt>
                <c:pt idx="143">
                  <c:v>0.38</c:v>
                </c:pt>
                <c:pt idx="144">
                  <c:v>0.36</c:v>
                </c:pt>
                <c:pt idx="145">
                  <c:v>0.34</c:v>
                </c:pt>
                <c:pt idx="146">
                  <c:v>0.33</c:v>
                </c:pt>
                <c:pt idx="147">
                  <c:v>0.32</c:v>
                </c:pt>
                <c:pt idx="148">
                  <c:v>0.33</c:v>
                </c:pt>
                <c:pt idx="149">
                  <c:v>0.35</c:v>
                </c:pt>
                <c:pt idx="150">
                  <c:v>0.37</c:v>
                </c:pt>
                <c:pt idx="151">
                  <c:v>0.34</c:v>
                </c:pt>
                <c:pt idx="152">
                  <c:v>0.35</c:v>
                </c:pt>
                <c:pt idx="153">
                  <c:v>0.34</c:v>
                </c:pt>
                <c:pt idx="154">
                  <c:v>0.37</c:v>
                </c:pt>
                <c:pt idx="155">
                  <c:v>0.4</c:v>
                </c:pt>
                <c:pt idx="156">
                  <c:v>0.32</c:v>
                </c:pt>
                <c:pt idx="157">
                  <c:v>0.35</c:v>
                </c:pt>
                <c:pt idx="158">
                  <c:v>0.33</c:v>
                </c:pt>
                <c:pt idx="159">
                  <c:v>0.35</c:v>
                </c:pt>
                <c:pt idx="160">
                  <c:v>0.28000000000000003</c:v>
                </c:pt>
                <c:pt idx="161">
                  <c:v>0.31</c:v>
                </c:pt>
                <c:pt idx="162">
                  <c:v>0.33</c:v>
                </c:pt>
                <c:pt idx="163">
                  <c:v>0.3</c:v>
                </c:pt>
                <c:pt idx="164">
                  <c:v>0.32</c:v>
                </c:pt>
                <c:pt idx="165">
                  <c:v>0.28999999999999998</c:v>
                </c:pt>
                <c:pt idx="166">
                  <c:v>0.37</c:v>
                </c:pt>
                <c:pt idx="167">
                  <c:v>0.37</c:v>
                </c:pt>
                <c:pt idx="168">
                  <c:v>0.38</c:v>
                </c:pt>
                <c:pt idx="169">
                  <c:v>0.35</c:v>
                </c:pt>
                <c:pt idx="170">
                  <c:v>0.3</c:v>
                </c:pt>
                <c:pt idx="171">
                  <c:v>0.34</c:v>
                </c:pt>
                <c:pt idx="172">
                  <c:v>0.31</c:v>
                </c:pt>
                <c:pt idx="173">
                  <c:v>0.32</c:v>
                </c:pt>
                <c:pt idx="174">
                  <c:v>0.3</c:v>
                </c:pt>
                <c:pt idx="175">
                  <c:v>0.32</c:v>
                </c:pt>
                <c:pt idx="176">
                  <c:v>0.35</c:v>
                </c:pt>
                <c:pt idx="177">
                  <c:v>0.32</c:v>
                </c:pt>
                <c:pt idx="178">
                  <c:v>0.28999999999999998</c:v>
                </c:pt>
                <c:pt idx="179">
                  <c:v>0.33</c:v>
                </c:pt>
                <c:pt idx="180">
                  <c:v>0.33</c:v>
                </c:pt>
                <c:pt idx="181">
                  <c:v>0.35</c:v>
                </c:pt>
                <c:pt idx="182">
                  <c:v>0.33</c:v>
                </c:pt>
                <c:pt idx="183">
                  <c:v>0.31</c:v>
                </c:pt>
                <c:pt idx="184">
                  <c:v>0.28000000000000003</c:v>
                </c:pt>
                <c:pt idx="185">
                  <c:v>0.34</c:v>
                </c:pt>
                <c:pt idx="186">
                  <c:v>0.33</c:v>
                </c:pt>
                <c:pt idx="187">
                  <c:v>0.34</c:v>
                </c:pt>
                <c:pt idx="188">
                  <c:v>0.37</c:v>
                </c:pt>
                <c:pt idx="189">
                  <c:v>0.35</c:v>
                </c:pt>
                <c:pt idx="190">
                  <c:v>0.33</c:v>
                </c:pt>
                <c:pt idx="191">
                  <c:v>0.33</c:v>
                </c:pt>
                <c:pt idx="192">
                  <c:v>0.28999999999999998</c:v>
                </c:pt>
                <c:pt idx="193">
                  <c:v>0.33</c:v>
                </c:pt>
                <c:pt idx="194">
                  <c:v>0.37</c:v>
                </c:pt>
                <c:pt idx="195">
                  <c:v>0.33</c:v>
                </c:pt>
                <c:pt idx="196">
                  <c:v>0.37</c:v>
                </c:pt>
                <c:pt idx="197">
                  <c:v>0.39</c:v>
                </c:pt>
                <c:pt idx="198">
                  <c:v>0.36</c:v>
                </c:pt>
                <c:pt idx="199">
                  <c:v>0.36</c:v>
                </c:pt>
                <c:pt idx="200">
                  <c:v>0.37</c:v>
                </c:pt>
                <c:pt idx="201">
                  <c:v>0.35</c:v>
                </c:pt>
                <c:pt idx="202">
                  <c:v>0.36</c:v>
                </c:pt>
                <c:pt idx="203">
                  <c:v>0.37</c:v>
                </c:pt>
                <c:pt idx="204">
                  <c:v>0.35</c:v>
                </c:pt>
                <c:pt idx="205">
                  <c:v>0.3</c:v>
                </c:pt>
                <c:pt idx="206">
                  <c:v>0.31</c:v>
                </c:pt>
                <c:pt idx="207">
                  <c:v>0.3</c:v>
                </c:pt>
                <c:pt idx="208">
                  <c:v>0.31</c:v>
                </c:pt>
                <c:pt idx="209">
                  <c:v>0.31</c:v>
                </c:pt>
                <c:pt idx="210">
                  <c:v>0.36</c:v>
                </c:pt>
                <c:pt idx="211">
                  <c:v>0.32</c:v>
                </c:pt>
                <c:pt idx="212">
                  <c:v>0.33</c:v>
                </c:pt>
                <c:pt idx="213">
                  <c:v>0.32</c:v>
                </c:pt>
                <c:pt idx="214">
                  <c:v>0.35</c:v>
                </c:pt>
                <c:pt idx="215">
                  <c:v>0.34</c:v>
                </c:pt>
                <c:pt idx="216">
                  <c:v>0.33</c:v>
                </c:pt>
                <c:pt idx="217">
                  <c:v>0.33</c:v>
                </c:pt>
                <c:pt idx="218">
                  <c:v>0.35</c:v>
                </c:pt>
                <c:pt idx="219">
                  <c:v>0.31</c:v>
                </c:pt>
                <c:pt idx="220">
                  <c:v>0.34</c:v>
                </c:pt>
                <c:pt idx="221">
                  <c:v>0.35</c:v>
                </c:pt>
                <c:pt idx="222">
                  <c:v>0.35</c:v>
                </c:pt>
                <c:pt idx="223">
                  <c:v>0.32</c:v>
                </c:pt>
                <c:pt idx="224">
                  <c:v>0.3</c:v>
                </c:pt>
                <c:pt idx="225">
                  <c:v>0.37</c:v>
                </c:pt>
                <c:pt idx="226">
                  <c:v>0.34</c:v>
                </c:pt>
                <c:pt idx="227">
                  <c:v>0.3</c:v>
                </c:pt>
                <c:pt idx="228">
                  <c:v>0.34</c:v>
                </c:pt>
                <c:pt idx="229">
                  <c:v>0.34</c:v>
                </c:pt>
                <c:pt idx="230">
                  <c:v>0.38</c:v>
                </c:pt>
                <c:pt idx="231">
                  <c:v>0.32</c:v>
                </c:pt>
                <c:pt idx="232">
                  <c:v>0.31</c:v>
                </c:pt>
                <c:pt idx="233">
                  <c:v>0.32</c:v>
                </c:pt>
                <c:pt idx="234">
                  <c:v>0.34</c:v>
                </c:pt>
                <c:pt idx="235">
                  <c:v>0.32</c:v>
                </c:pt>
                <c:pt idx="236">
                  <c:v>0.32</c:v>
                </c:pt>
                <c:pt idx="237">
                  <c:v>0.28999999999999998</c:v>
                </c:pt>
                <c:pt idx="238">
                  <c:v>0.32</c:v>
                </c:pt>
                <c:pt idx="239">
                  <c:v>0.37</c:v>
                </c:pt>
                <c:pt idx="240">
                  <c:v>0.35</c:v>
                </c:pt>
                <c:pt idx="241">
                  <c:v>0.36</c:v>
                </c:pt>
                <c:pt idx="242">
                  <c:v>0.35</c:v>
                </c:pt>
                <c:pt idx="243">
                  <c:v>0.35</c:v>
                </c:pt>
                <c:pt idx="244">
                  <c:v>0.38</c:v>
                </c:pt>
                <c:pt idx="245">
                  <c:v>0.34</c:v>
                </c:pt>
                <c:pt idx="246">
                  <c:v>0.34</c:v>
                </c:pt>
                <c:pt idx="247">
                  <c:v>0.33</c:v>
                </c:pt>
                <c:pt idx="248">
                  <c:v>0.33</c:v>
                </c:pt>
                <c:pt idx="249">
                  <c:v>0.33</c:v>
                </c:pt>
                <c:pt idx="250">
                  <c:v>0.32</c:v>
                </c:pt>
                <c:pt idx="251">
                  <c:v>0.32</c:v>
                </c:pt>
                <c:pt idx="252">
                  <c:v>0.34</c:v>
                </c:pt>
                <c:pt idx="253">
                  <c:v>0.33</c:v>
                </c:pt>
                <c:pt idx="254">
                  <c:v>0.32</c:v>
                </c:pt>
                <c:pt idx="255">
                  <c:v>0.33</c:v>
                </c:pt>
                <c:pt idx="256">
                  <c:v>0.32</c:v>
                </c:pt>
                <c:pt idx="257">
                  <c:v>0.37</c:v>
                </c:pt>
                <c:pt idx="258">
                  <c:v>0.35</c:v>
                </c:pt>
                <c:pt idx="259">
                  <c:v>0.33</c:v>
                </c:pt>
                <c:pt idx="260">
                  <c:v>0.3</c:v>
                </c:pt>
                <c:pt idx="261">
                  <c:v>0.36</c:v>
                </c:pt>
                <c:pt idx="262">
                  <c:v>0.35</c:v>
                </c:pt>
                <c:pt idx="263">
                  <c:v>0.34</c:v>
                </c:pt>
                <c:pt idx="264">
                  <c:v>0.35</c:v>
                </c:pt>
                <c:pt idx="265">
                  <c:v>0.32</c:v>
                </c:pt>
                <c:pt idx="266">
                  <c:v>0.32</c:v>
                </c:pt>
                <c:pt idx="267">
                  <c:v>0.31</c:v>
                </c:pt>
                <c:pt idx="268">
                  <c:v>0.31</c:v>
                </c:pt>
                <c:pt idx="269">
                  <c:v>0.34</c:v>
                </c:pt>
                <c:pt idx="270">
                  <c:v>0.35</c:v>
                </c:pt>
                <c:pt idx="271">
                  <c:v>0.33</c:v>
                </c:pt>
                <c:pt idx="272">
                  <c:v>0.28999999999999998</c:v>
                </c:pt>
                <c:pt idx="273">
                  <c:v>0.31</c:v>
                </c:pt>
                <c:pt idx="274">
                  <c:v>0.34</c:v>
                </c:pt>
                <c:pt idx="275">
                  <c:v>0.32</c:v>
                </c:pt>
                <c:pt idx="276">
                  <c:v>0.33</c:v>
                </c:pt>
                <c:pt idx="277">
                  <c:v>0.34</c:v>
                </c:pt>
                <c:pt idx="278">
                  <c:v>0.3</c:v>
                </c:pt>
                <c:pt idx="279">
                  <c:v>0.35</c:v>
                </c:pt>
                <c:pt idx="280">
                  <c:v>0.37</c:v>
                </c:pt>
                <c:pt idx="281">
                  <c:v>0.34</c:v>
                </c:pt>
                <c:pt idx="282">
                  <c:v>0.35</c:v>
                </c:pt>
                <c:pt idx="283">
                  <c:v>0.36</c:v>
                </c:pt>
                <c:pt idx="284">
                  <c:v>0.34</c:v>
                </c:pt>
                <c:pt idx="285">
                  <c:v>0.35</c:v>
                </c:pt>
                <c:pt idx="286">
                  <c:v>0.33</c:v>
                </c:pt>
                <c:pt idx="287">
                  <c:v>0.35</c:v>
                </c:pt>
                <c:pt idx="288">
                  <c:v>0.31</c:v>
                </c:pt>
                <c:pt idx="289">
                  <c:v>0.32</c:v>
                </c:pt>
                <c:pt idx="290">
                  <c:v>0.33</c:v>
                </c:pt>
                <c:pt idx="291">
                  <c:v>0.33</c:v>
                </c:pt>
                <c:pt idx="292">
                  <c:v>0.33</c:v>
                </c:pt>
                <c:pt idx="293">
                  <c:v>0.35</c:v>
                </c:pt>
                <c:pt idx="294">
                  <c:v>0.38</c:v>
                </c:pt>
                <c:pt idx="295">
                  <c:v>0.34</c:v>
                </c:pt>
                <c:pt idx="296">
                  <c:v>0.35</c:v>
                </c:pt>
                <c:pt idx="297">
                  <c:v>0.33</c:v>
                </c:pt>
                <c:pt idx="298">
                  <c:v>0.31</c:v>
                </c:pt>
                <c:pt idx="299">
                  <c:v>0.3</c:v>
                </c:pt>
                <c:pt idx="300">
                  <c:v>0.33</c:v>
                </c:pt>
                <c:pt idx="301">
                  <c:v>0.31</c:v>
                </c:pt>
                <c:pt idx="302">
                  <c:v>0.37</c:v>
                </c:pt>
                <c:pt idx="303">
                  <c:v>0.33</c:v>
                </c:pt>
                <c:pt idx="304">
                  <c:v>0.34</c:v>
                </c:pt>
                <c:pt idx="305">
                  <c:v>0.31</c:v>
                </c:pt>
                <c:pt idx="306">
                  <c:v>0.36</c:v>
                </c:pt>
                <c:pt idx="307">
                  <c:v>0.37</c:v>
                </c:pt>
                <c:pt idx="308">
                  <c:v>0.35</c:v>
                </c:pt>
                <c:pt idx="309">
                  <c:v>0.31</c:v>
                </c:pt>
                <c:pt idx="310">
                  <c:v>0.31</c:v>
                </c:pt>
                <c:pt idx="311">
                  <c:v>0.3</c:v>
                </c:pt>
                <c:pt idx="312">
                  <c:v>0.32</c:v>
                </c:pt>
                <c:pt idx="313">
                  <c:v>0.33</c:v>
                </c:pt>
                <c:pt idx="314">
                  <c:v>0.33</c:v>
                </c:pt>
                <c:pt idx="315">
                  <c:v>0.35</c:v>
                </c:pt>
                <c:pt idx="316">
                  <c:v>0.31</c:v>
                </c:pt>
                <c:pt idx="317">
                  <c:v>0.34</c:v>
                </c:pt>
                <c:pt idx="318">
                  <c:v>0.33</c:v>
                </c:pt>
                <c:pt idx="319">
                  <c:v>0.31</c:v>
                </c:pt>
                <c:pt idx="320">
                  <c:v>0.32</c:v>
                </c:pt>
                <c:pt idx="321">
                  <c:v>0.32</c:v>
                </c:pt>
                <c:pt idx="322">
                  <c:v>0.31</c:v>
                </c:pt>
                <c:pt idx="323">
                  <c:v>0.38</c:v>
                </c:pt>
                <c:pt idx="324">
                  <c:v>0.32</c:v>
                </c:pt>
                <c:pt idx="325">
                  <c:v>0.34</c:v>
                </c:pt>
                <c:pt idx="326">
                  <c:v>0.35</c:v>
                </c:pt>
                <c:pt idx="327">
                  <c:v>0.31</c:v>
                </c:pt>
                <c:pt idx="328">
                  <c:v>0.34</c:v>
                </c:pt>
                <c:pt idx="329">
                  <c:v>0.28999999999999998</c:v>
                </c:pt>
                <c:pt idx="330">
                  <c:v>0.33</c:v>
                </c:pt>
                <c:pt idx="331">
                  <c:v>0.33</c:v>
                </c:pt>
                <c:pt idx="332">
                  <c:v>0.33</c:v>
                </c:pt>
                <c:pt idx="333">
                  <c:v>0.32</c:v>
                </c:pt>
                <c:pt idx="334">
                  <c:v>0.31</c:v>
                </c:pt>
                <c:pt idx="335">
                  <c:v>0.28999999999999998</c:v>
                </c:pt>
                <c:pt idx="336">
                  <c:v>0.32</c:v>
                </c:pt>
                <c:pt idx="337">
                  <c:v>0.32</c:v>
                </c:pt>
                <c:pt idx="338">
                  <c:v>0.32</c:v>
                </c:pt>
                <c:pt idx="339">
                  <c:v>0.33</c:v>
                </c:pt>
                <c:pt idx="340">
                  <c:v>0.32</c:v>
                </c:pt>
                <c:pt idx="341">
                  <c:v>0.32</c:v>
                </c:pt>
                <c:pt idx="342">
                  <c:v>0.35</c:v>
                </c:pt>
                <c:pt idx="343">
                  <c:v>0.33</c:v>
                </c:pt>
                <c:pt idx="344">
                  <c:v>0.32</c:v>
                </c:pt>
                <c:pt idx="345">
                  <c:v>0.31</c:v>
                </c:pt>
                <c:pt idx="346">
                  <c:v>0.31</c:v>
                </c:pt>
                <c:pt idx="347">
                  <c:v>0.36</c:v>
                </c:pt>
                <c:pt idx="348">
                  <c:v>0.35</c:v>
                </c:pt>
                <c:pt idx="349">
                  <c:v>0.34</c:v>
                </c:pt>
                <c:pt idx="350">
                  <c:v>0.34</c:v>
                </c:pt>
                <c:pt idx="351">
                  <c:v>0.38</c:v>
                </c:pt>
                <c:pt idx="352">
                  <c:v>0.3</c:v>
                </c:pt>
                <c:pt idx="353">
                  <c:v>0.35</c:v>
                </c:pt>
                <c:pt idx="354">
                  <c:v>0.35</c:v>
                </c:pt>
                <c:pt idx="355">
                  <c:v>0.35</c:v>
                </c:pt>
                <c:pt idx="356">
                  <c:v>0.33</c:v>
                </c:pt>
                <c:pt idx="357">
                  <c:v>0.36</c:v>
                </c:pt>
                <c:pt idx="358">
                  <c:v>0.36</c:v>
                </c:pt>
                <c:pt idx="359">
                  <c:v>0.33</c:v>
                </c:pt>
                <c:pt idx="360">
                  <c:v>0.35</c:v>
                </c:pt>
                <c:pt idx="361">
                  <c:v>0.35</c:v>
                </c:pt>
                <c:pt idx="362">
                  <c:v>0.33</c:v>
                </c:pt>
                <c:pt idx="363">
                  <c:v>0.35</c:v>
                </c:pt>
                <c:pt idx="364">
                  <c:v>0.31</c:v>
                </c:pt>
                <c:pt idx="365">
                  <c:v>0.33</c:v>
                </c:pt>
                <c:pt idx="366">
                  <c:v>0.32</c:v>
                </c:pt>
                <c:pt idx="367">
                  <c:v>0.34</c:v>
                </c:pt>
                <c:pt idx="368">
                  <c:v>0.36</c:v>
                </c:pt>
                <c:pt idx="369">
                  <c:v>0.3</c:v>
                </c:pt>
                <c:pt idx="370">
                  <c:v>0.33</c:v>
                </c:pt>
                <c:pt idx="371">
                  <c:v>0.28999999999999998</c:v>
                </c:pt>
                <c:pt idx="372">
                  <c:v>0.33</c:v>
                </c:pt>
                <c:pt idx="373">
                  <c:v>0.37</c:v>
                </c:pt>
                <c:pt idx="374">
                  <c:v>0.36</c:v>
                </c:pt>
                <c:pt idx="375">
                  <c:v>0.31</c:v>
                </c:pt>
                <c:pt idx="376">
                  <c:v>0.32</c:v>
                </c:pt>
                <c:pt idx="377">
                  <c:v>0.36</c:v>
                </c:pt>
                <c:pt idx="378">
                  <c:v>0.3</c:v>
                </c:pt>
                <c:pt idx="379">
                  <c:v>0.32</c:v>
                </c:pt>
                <c:pt idx="380">
                  <c:v>0.35</c:v>
                </c:pt>
                <c:pt idx="381">
                  <c:v>0.32</c:v>
                </c:pt>
                <c:pt idx="382">
                  <c:v>0.35</c:v>
                </c:pt>
                <c:pt idx="383">
                  <c:v>0.33</c:v>
                </c:pt>
                <c:pt idx="384">
                  <c:v>0.31</c:v>
                </c:pt>
                <c:pt idx="385">
                  <c:v>0.31</c:v>
                </c:pt>
                <c:pt idx="386">
                  <c:v>0.32</c:v>
                </c:pt>
                <c:pt idx="387">
                  <c:v>0.34</c:v>
                </c:pt>
                <c:pt idx="388">
                  <c:v>0.32</c:v>
                </c:pt>
                <c:pt idx="389">
                  <c:v>0.3</c:v>
                </c:pt>
                <c:pt idx="390">
                  <c:v>0.35</c:v>
                </c:pt>
                <c:pt idx="391">
                  <c:v>0.35</c:v>
                </c:pt>
                <c:pt idx="392">
                  <c:v>0.34</c:v>
                </c:pt>
                <c:pt idx="393">
                  <c:v>0.32</c:v>
                </c:pt>
                <c:pt idx="394">
                  <c:v>0.32</c:v>
                </c:pt>
                <c:pt idx="395">
                  <c:v>0.35</c:v>
                </c:pt>
                <c:pt idx="396">
                  <c:v>0.38</c:v>
                </c:pt>
                <c:pt idx="397">
                  <c:v>0.35</c:v>
                </c:pt>
                <c:pt idx="398">
                  <c:v>0.33</c:v>
                </c:pt>
                <c:pt idx="399">
                  <c:v>0.33</c:v>
                </c:pt>
                <c:pt idx="400">
                  <c:v>0.33</c:v>
                </c:pt>
                <c:pt idx="401">
                  <c:v>0.31</c:v>
                </c:pt>
                <c:pt idx="402">
                  <c:v>0.37</c:v>
                </c:pt>
                <c:pt idx="403">
                  <c:v>0.33</c:v>
                </c:pt>
                <c:pt idx="404">
                  <c:v>0.33</c:v>
                </c:pt>
                <c:pt idx="405">
                  <c:v>0.28999999999999998</c:v>
                </c:pt>
                <c:pt idx="406">
                  <c:v>0.33</c:v>
                </c:pt>
                <c:pt idx="407">
                  <c:v>0.3</c:v>
                </c:pt>
                <c:pt idx="408">
                  <c:v>0.31</c:v>
                </c:pt>
                <c:pt idx="409">
                  <c:v>0.3</c:v>
                </c:pt>
                <c:pt idx="410">
                  <c:v>0.31</c:v>
                </c:pt>
                <c:pt idx="411">
                  <c:v>0.33</c:v>
                </c:pt>
                <c:pt idx="412">
                  <c:v>0.33</c:v>
                </c:pt>
                <c:pt idx="413">
                  <c:v>0.32</c:v>
                </c:pt>
                <c:pt idx="414">
                  <c:v>0.31</c:v>
                </c:pt>
                <c:pt idx="415">
                  <c:v>0.34</c:v>
                </c:pt>
                <c:pt idx="416">
                  <c:v>0.31</c:v>
                </c:pt>
                <c:pt idx="417">
                  <c:v>0.28999999999999998</c:v>
                </c:pt>
                <c:pt idx="418">
                  <c:v>0.32</c:v>
                </c:pt>
                <c:pt idx="419">
                  <c:v>0.33</c:v>
                </c:pt>
                <c:pt idx="420">
                  <c:v>0.39</c:v>
                </c:pt>
                <c:pt idx="421">
                  <c:v>0.33</c:v>
                </c:pt>
                <c:pt idx="422">
                  <c:v>0.28999999999999998</c:v>
                </c:pt>
                <c:pt idx="423">
                  <c:v>0.33</c:v>
                </c:pt>
                <c:pt idx="424">
                  <c:v>0.32</c:v>
                </c:pt>
                <c:pt idx="425">
                  <c:v>0.31</c:v>
                </c:pt>
                <c:pt idx="426">
                  <c:v>0.32</c:v>
                </c:pt>
                <c:pt idx="427">
                  <c:v>0.34</c:v>
                </c:pt>
                <c:pt idx="428">
                  <c:v>0.3</c:v>
                </c:pt>
                <c:pt idx="429">
                  <c:v>0.36</c:v>
                </c:pt>
                <c:pt idx="430">
                  <c:v>0.33</c:v>
                </c:pt>
                <c:pt idx="431">
                  <c:v>0.32</c:v>
                </c:pt>
                <c:pt idx="432">
                  <c:v>0.32</c:v>
                </c:pt>
                <c:pt idx="433">
                  <c:v>0.33</c:v>
                </c:pt>
                <c:pt idx="434">
                  <c:v>0.32</c:v>
                </c:pt>
                <c:pt idx="435">
                  <c:v>0.33</c:v>
                </c:pt>
                <c:pt idx="436">
                  <c:v>0.36</c:v>
                </c:pt>
                <c:pt idx="437">
                  <c:v>0.36</c:v>
                </c:pt>
                <c:pt idx="438">
                  <c:v>0.34</c:v>
                </c:pt>
                <c:pt idx="439">
                  <c:v>0.27</c:v>
                </c:pt>
                <c:pt idx="440">
                  <c:v>0.35</c:v>
                </c:pt>
                <c:pt idx="441">
                  <c:v>0.32</c:v>
                </c:pt>
                <c:pt idx="442">
                  <c:v>0.32</c:v>
                </c:pt>
                <c:pt idx="443">
                  <c:v>0.34</c:v>
                </c:pt>
                <c:pt idx="444">
                  <c:v>0.31</c:v>
                </c:pt>
                <c:pt idx="445">
                  <c:v>0.32</c:v>
                </c:pt>
                <c:pt idx="446">
                  <c:v>0.31</c:v>
                </c:pt>
                <c:pt idx="447">
                  <c:v>0.31</c:v>
                </c:pt>
                <c:pt idx="448">
                  <c:v>0.33</c:v>
                </c:pt>
                <c:pt idx="449">
                  <c:v>0.36</c:v>
                </c:pt>
                <c:pt idx="450">
                  <c:v>0.33</c:v>
                </c:pt>
                <c:pt idx="451">
                  <c:v>0.32</c:v>
                </c:pt>
                <c:pt idx="452">
                  <c:v>0.34</c:v>
                </c:pt>
                <c:pt idx="453">
                  <c:v>0.32</c:v>
                </c:pt>
                <c:pt idx="454">
                  <c:v>0.36</c:v>
                </c:pt>
                <c:pt idx="455">
                  <c:v>0.38</c:v>
                </c:pt>
                <c:pt idx="456">
                  <c:v>0.35</c:v>
                </c:pt>
                <c:pt idx="457">
                  <c:v>0.3</c:v>
                </c:pt>
                <c:pt idx="458">
                  <c:v>0.35</c:v>
                </c:pt>
                <c:pt idx="459">
                  <c:v>0.35</c:v>
                </c:pt>
                <c:pt idx="460">
                  <c:v>0.35</c:v>
                </c:pt>
                <c:pt idx="461">
                  <c:v>0.32</c:v>
                </c:pt>
                <c:pt idx="462">
                  <c:v>0.34</c:v>
                </c:pt>
                <c:pt idx="463">
                  <c:v>0.34</c:v>
                </c:pt>
                <c:pt idx="464">
                  <c:v>0.33</c:v>
                </c:pt>
                <c:pt idx="465">
                  <c:v>0.31</c:v>
                </c:pt>
                <c:pt idx="466">
                  <c:v>0.3</c:v>
                </c:pt>
                <c:pt idx="467">
                  <c:v>0.35</c:v>
                </c:pt>
                <c:pt idx="468">
                  <c:v>0.32</c:v>
                </c:pt>
                <c:pt idx="469">
                  <c:v>0.3</c:v>
                </c:pt>
                <c:pt idx="470">
                  <c:v>0.32</c:v>
                </c:pt>
                <c:pt idx="471">
                  <c:v>0.28999999999999998</c:v>
                </c:pt>
                <c:pt idx="472">
                  <c:v>0.33</c:v>
                </c:pt>
                <c:pt idx="473">
                  <c:v>0.32</c:v>
                </c:pt>
                <c:pt idx="474">
                  <c:v>0.31</c:v>
                </c:pt>
                <c:pt idx="475">
                  <c:v>0.31</c:v>
                </c:pt>
                <c:pt idx="476">
                  <c:v>0.32</c:v>
                </c:pt>
                <c:pt idx="477">
                  <c:v>0.3</c:v>
                </c:pt>
                <c:pt idx="478">
                  <c:v>0.33</c:v>
                </c:pt>
                <c:pt idx="479">
                  <c:v>0.36</c:v>
                </c:pt>
                <c:pt idx="480">
                  <c:v>0.33</c:v>
                </c:pt>
                <c:pt idx="481">
                  <c:v>0.33</c:v>
                </c:pt>
                <c:pt idx="482">
                  <c:v>0.32</c:v>
                </c:pt>
                <c:pt idx="483">
                  <c:v>0.31</c:v>
                </c:pt>
                <c:pt idx="484">
                  <c:v>0.33</c:v>
                </c:pt>
                <c:pt idx="485">
                  <c:v>0.34</c:v>
                </c:pt>
                <c:pt idx="486">
                  <c:v>0.28999999999999998</c:v>
                </c:pt>
                <c:pt idx="487">
                  <c:v>0.26</c:v>
                </c:pt>
                <c:pt idx="488">
                  <c:v>0.32</c:v>
                </c:pt>
                <c:pt idx="489">
                  <c:v>0.35</c:v>
                </c:pt>
                <c:pt idx="490">
                  <c:v>0.37</c:v>
                </c:pt>
                <c:pt idx="491">
                  <c:v>0.32</c:v>
                </c:pt>
                <c:pt idx="492">
                  <c:v>0.32</c:v>
                </c:pt>
                <c:pt idx="493">
                  <c:v>0.33</c:v>
                </c:pt>
                <c:pt idx="494">
                  <c:v>0.32</c:v>
                </c:pt>
                <c:pt idx="495">
                  <c:v>0.32</c:v>
                </c:pt>
                <c:pt idx="496">
                  <c:v>0.34</c:v>
                </c:pt>
                <c:pt idx="497">
                  <c:v>0.28999999999999998</c:v>
                </c:pt>
                <c:pt idx="498">
                  <c:v>0.32</c:v>
                </c:pt>
                <c:pt idx="499">
                  <c:v>0.35</c:v>
                </c:pt>
                <c:pt idx="500">
                  <c:v>0.33</c:v>
                </c:pt>
                <c:pt idx="501">
                  <c:v>0.3</c:v>
                </c:pt>
                <c:pt idx="502">
                  <c:v>0.33</c:v>
                </c:pt>
                <c:pt idx="503">
                  <c:v>0.33</c:v>
                </c:pt>
                <c:pt idx="504">
                  <c:v>0.32</c:v>
                </c:pt>
                <c:pt idx="505">
                  <c:v>0.35</c:v>
                </c:pt>
                <c:pt idx="506">
                  <c:v>0.31</c:v>
                </c:pt>
                <c:pt idx="507">
                  <c:v>0.34</c:v>
                </c:pt>
                <c:pt idx="508">
                  <c:v>0.34</c:v>
                </c:pt>
                <c:pt idx="509">
                  <c:v>0.38</c:v>
                </c:pt>
                <c:pt idx="510">
                  <c:v>0.34</c:v>
                </c:pt>
                <c:pt idx="511">
                  <c:v>0.31</c:v>
                </c:pt>
                <c:pt idx="512">
                  <c:v>0.31</c:v>
                </c:pt>
                <c:pt idx="513">
                  <c:v>0.32</c:v>
                </c:pt>
                <c:pt idx="514">
                  <c:v>0.33</c:v>
                </c:pt>
                <c:pt idx="515">
                  <c:v>0.34</c:v>
                </c:pt>
                <c:pt idx="516">
                  <c:v>0.33</c:v>
                </c:pt>
                <c:pt idx="517">
                  <c:v>0.33</c:v>
                </c:pt>
                <c:pt idx="518">
                  <c:v>0.28000000000000003</c:v>
                </c:pt>
                <c:pt idx="519">
                  <c:v>0.32</c:v>
                </c:pt>
                <c:pt idx="520">
                  <c:v>0.33</c:v>
                </c:pt>
                <c:pt idx="521">
                  <c:v>0.34</c:v>
                </c:pt>
                <c:pt idx="522">
                  <c:v>0.3</c:v>
                </c:pt>
                <c:pt idx="523">
                  <c:v>0.35</c:v>
                </c:pt>
                <c:pt idx="524">
                  <c:v>0.32</c:v>
                </c:pt>
                <c:pt idx="525">
                  <c:v>0.28999999999999998</c:v>
                </c:pt>
                <c:pt idx="526">
                  <c:v>0.28999999999999998</c:v>
                </c:pt>
                <c:pt idx="527">
                  <c:v>0.33</c:v>
                </c:pt>
                <c:pt idx="528">
                  <c:v>0.34</c:v>
                </c:pt>
                <c:pt idx="529">
                  <c:v>0.38</c:v>
                </c:pt>
                <c:pt idx="530">
                  <c:v>0.32</c:v>
                </c:pt>
                <c:pt idx="531">
                  <c:v>0.32</c:v>
                </c:pt>
                <c:pt idx="532">
                  <c:v>0.36</c:v>
                </c:pt>
                <c:pt idx="533">
                  <c:v>0.3</c:v>
                </c:pt>
                <c:pt idx="534">
                  <c:v>0.28999999999999998</c:v>
                </c:pt>
                <c:pt idx="535">
                  <c:v>0.35</c:v>
                </c:pt>
                <c:pt idx="536">
                  <c:v>0.28999999999999998</c:v>
                </c:pt>
                <c:pt idx="537">
                  <c:v>0.32</c:v>
                </c:pt>
                <c:pt idx="538">
                  <c:v>0.31</c:v>
                </c:pt>
                <c:pt idx="539">
                  <c:v>0.34</c:v>
                </c:pt>
                <c:pt idx="540">
                  <c:v>0.3</c:v>
                </c:pt>
                <c:pt idx="541">
                  <c:v>0.34</c:v>
                </c:pt>
                <c:pt idx="542">
                  <c:v>0.3</c:v>
                </c:pt>
                <c:pt idx="543">
                  <c:v>0.36</c:v>
                </c:pt>
                <c:pt idx="544">
                  <c:v>0.39</c:v>
                </c:pt>
                <c:pt idx="545">
                  <c:v>0.32</c:v>
                </c:pt>
                <c:pt idx="546">
                  <c:v>0.37</c:v>
                </c:pt>
                <c:pt idx="547">
                  <c:v>0.33</c:v>
                </c:pt>
                <c:pt idx="548">
                  <c:v>0.35</c:v>
                </c:pt>
                <c:pt idx="549">
                  <c:v>0.36</c:v>
                </c:pt>
                <c:pt idx="550">
                  <c:v>0.32</c:v>
                </c:pt>
                <c:pt idx="551">
                  <c:v>0.34</c:v>
                </c:pt>
                <c:pt idx="552">
                  <c:v>0.34</c:v>
                </c:pt>
                <c:pt idx="553">
                  <c:v>0.33</c:v>
                </c:pt>
                <c:pt idx="554">
                  <c:v>0.35</c:v>
                </c:pt>
                <c:pt idx="555">
                  <c:v>0.3</c:v>
                </c:pt>
                <c:pt idx="556">
                  <c:v>0.31</c:v>
                </c:pt>
                <c:pt idx="557">
                  <c:v>0.36</c:v>
                </c:pt>
                <c:pt idx="558">
                  <c:v>0.35</c:v>
                </c:pt>
                <c:pt idx="559">
                  <c:v>0.31</c:v>
                </c:pt>
                <c:pt idx="560">
                  <c:v>0.28999999999999998</c:v>
                </c:pt>
                <c:pt idx="561">
                  <c:v>0.28999999999999998</c:v>
                </c:pt>
                <c:pt idx="562">
                  <c:v>0.33</c:v>
                </c:pt>
                <c:pt idx="563">
                  <c:v>0.31</c:v>
                </c:pt>
                <c:pt idx="564">
                  <c:v>0.34</c:v>
                </c:pt>
                <c:pt idx="565">
                  <c:v>0.33</c:v>
                </c:pt>
                <c:pt idx="566">
                  <c:v>0.31</c:v>
                </c:pt>
                <c:pt idx="567">
                  <c:v>0.3</c:v>
                </c:pt>
                <c:pt idx="568">
                  <c:v>0.32</c:v>
                </c:pt>
                <c:pt idx="569">
                  <c:v>0.32</c:v>
                </c:pt>
                <c:pt idx="570">
                  <c:v>0.31</c:v>
                </c:pt>
                <c:pt idx="571">
                  <c:v>0.31</c:v>
                </c:pt>
                <c:pt idx="572">
                  <c:v>0.32</c:v>
                </c:pt>
                <c:pt idx="573">
                  <c:v>0.3</c:v>
                </c:pt>
                <c:pt idx="574">
                  <c:v>0.35</c:v>
                </c:pt>
                <c:pt idx="575">
                  <c:v>0.34</c:v>
                </c:pt>
                <c:pt idx="576">
                  <c:v>0.34</c:v>
                </c:pt>
                <c:pt idx="577">
                  <c:v>0.32</c:v>
                </c:pt>
                <c:pt idx="578">
                  <c:v>0.35</c:v>
                </c:pt>
                <c:pt idx="579">
                  <c:v>0.36</c:v>
                </c:pt>
                <c:pt idx="580">
                  <c:v>0.28999999999999998</c:v>
                </c:pt>
                <c:pt idx="581">
                  <c:v>0.33</c:v>
                </c:pt>
                <c:pt idx="582">
                  <c:v>0.35</c:v>
                </c:pt>
                <c:pt idx="583">
                  <c:v>0.33</c:v>
                </c:pt>
                <c:pt idx="584">
                  <c:v>0.31</c:v>
                </c:pt>
                <c:pt idx="585">
                  <c:v>0.27</c:v>
                </c:pt>
                <c:pt idx="586">
                  <c:v>0.28000000000000003</c:v>
                </c:pt>
                <c:pt idx="587">
                  <c:v>0.31</c:v>
                </c:pt>
                <c:pt idx="588">
                  <c:v>0.27</c:v>
                </c:pt>
                <c:pt idx="589">
                  <c:v>0.31</c:v>
                </c:pt>
                <c:pt idx="590">
                  <c:v>0.32</c:v>
                </c:pt>
                <c:pt idx="591">
                  <c:v>0.32</c:v>
                </c:pt>
                <c:pt idx="592">
                  <c:v>0.33</c:v>
                </c:pt>
                <c:pt idx="593">
                  <c:v>0.3</c:v>
                </c:pt>
                <c:pt idx="594">
                  <c:v>0.35</c:v>
                </c:pt>
                <c:pt idx="595">
                  <c:v>0.32</c:v>
                </c:pt>
                <c:pt idx="596">
                  <c:v>0.34</c:v>
                </c:pt>
                <c:pt idx="597">
                  <c:v>0.33</c:v>
                </c:pt>
                <c:pt idx="598">
                  <c:v>0.35</c:v>
                </c:pt>
                <c:pt idx="599">
                  <c:v>0.33</c:v>
                </c:pt>
                <c:pt idx="600">
                  <c:v>0.33</c:v>
                </c:pt>
                <c:pt idx="601">
                  <c:v>0.34</c:v>
                </c:pt>
                <c:pt idx="602">
                  <c:v>0.35</c:v>
                </c:pt>
                <c:pt idx="603">
                  <c:v>0.35</c:v>
                </c:pt>
                <c:pt idx="604">
                  <c:v>0.34</c:v>
                </c:pt>
                <c:pt idx="605">
                  <c:v>0.34</c:v>
                </c:pt>
                <c:pt idx="606">
                  <c:v>0.32</c:v>
                </c:pt>
                <c:pt idx="607">
                  <c:v>0.31</c:v>
                </c:pt>
                <c:pt idx="608">
                  <c:v>0.33</c:v>
                </c:pt>
                <c:pt idx="609">
                  <c:v>0.3</c:v>
                </c:pt>
                <c:pt idx="610">
                  <c:v>0.31</c:v>
                </c:pt>
                <c:pt idx="611">
                  <c:v>0.32</c:v>
                </c:pt>
                <c:pt idx="612">
                  <c:v>0.32</c:v>
                </c:pt>
                <c:pt idx="613">
                  <c:v>0.31</c:v>
                </c:pt>
                <c:pt idx="614">
                  <c:v>0.31</c:v>
                </c:pt>
                <c:pt idx="615">
                  <c:v>0.33</c:v>
                </c:pt>
                <c:pt idx="616">
                  <c:v>0.32</c:v>
                </c:pt>
                <c:pt idx="617">
                  <c:v>0.32</c:v>
                </c:pt>
                <c:pt idx="618">
                  <c:v>0.37</c:v>
                </c:pt>
                <c:pt idx="619">
                  <c:v>0.32</c:v>
                </c:pt>
                <c:pt idx="620">
                  <c:v>0.33</c:v>
                </c:pt>
                <c:pt idx="621">
                  <c:v>0.33</c:v>
                </c:pt>
                <c:pt idx="622">
                  <c:v>0.33</c:v>
                </c:pt>
                <c:pt idx="623">
                  <c:v>0.35</c:v>
                </c:pt>
                <c:pt idx="624">
                  <c:v>0.3</c:v>
                </c:pt>
                <c:pt idx="625">
                  <c:v>0.3</c:v>
                </c:pt>
                <c:pt idx="626">
                  <c:v>0.35</c:v>
                </c:pt>
                <c:pt idx="627">
                  <c:v>0.34</c:v>
                </c:pt>
                <c:pt idx="628">
                  <c:v>0.34</c:v>
                </c:pt>
                <c:pt idx="629">
                  <c:v>0.37</c:v>
                </c:pt>
                <c:pt idx="630">
                  <c:v>0.33</c:v>
                </c:pt>
                <c:pt idx="631">
                  <c:v>0.32</c:v>
                </c:pt>
                <c:pt idx="632">
                  <c:v>0.27</c:v>
                </c:pt>
                <c:pt idx="633">
                  <c:v>0.34</c:v>
                </c:pt>
                <c:pt idx="634">
                  <c:v>0.33</c:v>
                </c:pt>
                <c:pt idx="635">
                  <c:v>0.32</c:v>
                </c:pt>
                <c:pt idx="636">
                  <c:v>0.38</c:v>
                </c:pt>
                <c:pt idx="637">
                  <c:v>0.28999999999999998</c:v>
                </c:pt>
                <c:pt idx="638">
                  <c:v>0.3</c:v>
                </c:pt>
                <c:pt idx="639">
                  <c:v>0.32</c:v>
                </c:pt>
                <c:pt idx="640">
                  <c:v>0.31</c:v>
                </c:pt>
                <c:pt idx="641">
                  <c:v>0.32</c:v>
                </c:pt>
                <c:pt idx="642">
                  <c:v>0.34</c:v>
                </c:pt>
                <c:pt idx="643">
                  <c:v>0.32</c:v>
                </c:pt>
                <c:pt idx="644">
                  <c:v>0.34</c:v>
                </c:pt>
                <c:pt idx="645">
                  <c:v>0.32</c:v>
                </c:pt>
                <c:pt idx="646">
                  <c:v>0.32</c:v>
                </c:pt>
                <c:pt idx="647">
                  <c:v>0.33</c:v>
                </c:pt>
                <c:pt idx="648">
                  <c:v>0.33</c:v>
                </c:pt>
                <c:pt idx="649">
                  <c:v>0.28000000000000003</c:v>
                </c:pt>
                <c:pt idx="650">
                  <c:v>0.34</c:v>
                </c:pt>
                <c:pt idx="651">
                  <c:v>0.28000000000000003</c:v>
                </c:pt>
                <c:pt idx="652">
                  <c:v>0.34</c:v>
                </c:pt>
                <c:pt idx="653">
                  <c:v>0.31</c:v>
                </c:pt>
                <c:pt idx="654">
                  <c:v>0.32</c:v>
                </c:pt>
                <c:pt idx="655">
                  <c:v>0.28000000000000003</c:v>
                </c:pt>
                <c:pt idx="656">
                  <c:v>0.32</c:v>
                </c:pt>
                <c:pt idx="657">
                  <c:v>0.34</c:v>
                </c:pt>
                <c:pt idx="658">
                  <c:v>0.28999999999999998</c:v>
                </c:pt>
                <c:pt idx="659">
                  <c:v>0.31</c:v>
                </c:pt>
                <c:pt idx="660">
                  <c:v>0.31</c:v>
                </c:pt>
                <c:pt idx="661">
                  <c:v>0.3</c:v>
                </c:pt>
                <c:pt idx="662">
                  <c:v>0.28999999999999998</c:v>
                </c:pt>
                <c:pt idx="663">
                  <c:v>0.32</c:v>
                </c:pt>
                <c:pt idx="664">
                  <c:v>0.33</c:v>
                </c:pt>
                <c:pt idx="665">
                  <c:v>0.33</c:v>
                </c:pt>
                <c:pt idx="666">
                  <c:v>0.31</c:v>
                </c:pt>
                <c:pt idx="667">
                  <c:v>0.32</c:v>
                </c:pt>
                <c:pt idx="668">
                  <c:v>0.32</c:v>
                </c:pt>
                <c:pt idx="669">
                  <c:v>0.34</c:v>
                </c:pt>
                <c:pt idx="670">
                  <c:v>0.35</c:v>
                </c:pt>
                <c:pt idx="671">
                  <c:v>0.32</c:v>
                </c:pt>
                <c:pt idx="672">
                  <c:v>0.3</c:v>
                </c:pt>
                <c:pt idx="673">
                  <c:v>0.32</c:v>
                </c:pt>
                <c:pt idx="674">
                  <c:v>0.32</c:v>
                </c:pt>
                <c:pt idx="675">
                  <c:v>0.34</c:v>
                </c:pt>
                <c:pt idx="676">
                  <c:v>0.31</c:v>
                </c:pt>
                <c:pt idx="677">
                  <c:v>0.33</c:v>
                </c:pt>
                <c:pt idx="678">
                  <c:v>0.28999999999999998</c:v>
                </c:pt>
                <c:pt idx="679">
                  <c:v>0.33</c:v>
                </c:pt>
                <c:pt idx="680">
                  <c:v>0.35</c:v>
                </c:pt>
                <c:pt idx="681">
                  <c:v>0.32</c:v>
                </c:pt>
                <c:pt idx="682">
                  <c:v>0.3</c:v>
                </c:pt>
                <c:pt idx="683">
                  <c:v>0.31</c:v>
                </c:pt>
                <c:pt idx="684">
                  <c:v>0.36</c:v>
                </c:pt>
                <c:pt idx="685">
                  <c:v>0.33</c:v>
                </c:pt>
                <c:pt idx="686">
                  <c:v>0.33</c:v>
                </c:pt>
                <c:pt idx="687">
                  <c:v>0.32</c:v>
                </c:pt>
                <c:pt idx="688">
                  <c:v>0.32</c:v>
                </c:pt>
                <c:pt idx="689">
                  <c:v>0.32</c:v>
                </c:pt>
                <c:pt idx="690">
                  <c:v>0.36</c:v>
                </c:pt>
                <c:pt idx="691">
                  <c:v>0.34</c:v>
                </c:pt>
                <c:pt idx="692">
                  <c:v>0.34</c:v>
                </c:pt>
                <c:pt idx="693">
                  <c:v>0.31</c:v>
                </c:pt>
                <c:pt idx="694">
                  <c:v>0.33</c:v>
                </c:pt>
                <c:pt idx="695">
                  <c:v>0.34</c:v>
                </c:pt>
                <c:pt idx="696">
                  <c:v>0.33</c:v>
                </c:pt>
                <c:pt idx="697">
                  <c:v>0.34</c:v>
                </c:pt>
                <c:pt idx="698">
                  <c:v>0.3</c:v>
                </c:pt>
                <c:pt idx="699">
                  <c:v>0.32</c:v>
                </c:pt>
                <c:pt idx="700">
                  <c:v>0.32</c:v>
                </c:pt>
                <c:pt idx="701">
                  <c:v>0.34</c:v>
                </c:pt>
                <c:pt idx="702">
                  <c:v>0.33</c:v>
                </c:pt>
                <c:pt idx="703">
                  <c:v>0.32</c:v>
                </c:pt>
                <c:pt idx="704">
                  <c:v>0.32</c:v>
                </c:pt>
                <c:pt idx="705">
                  <c:v>0.33</c:v>
                </c:pt>
                <c:pt idx="706">
                  <c:v>0.33</c:v>
                </c:pt>
                <c:pt idx="707">
                  <c:v>0.27</c:v>
                </c:pt>
                <c:pt idx="708">
                  <c:v>0.35</c:v>
                </c:pt>
                <c:pt idx="709">
                  <c:v>0.34</c:v>
                </c:pt>
                <c:pt idx="710">
                  <c:v>0.28999999999999998</c:v>
                </c:pt>
                <c:pt idx="711">
                  <c:v>0.31</c:v>
                </c:pt>
                <c:pt idx="712">
                  <c:v>0.35</c:v>
                </c:pt>
                <c:pt idx="713">
                  <c:v>0.33</c:v>
                </c:pt>
                <c:pt idx="714">
                  <c:v>0.3</c:v>
                </c:pt>
                <c:pt idx="715">
                  <c:v>0.32</c:v>
                </c:pt>
                <c:pt idx="716">
                  <c:v>0.33</c:v>
                </c:pt>
                <c:pt idx="717">
                  <c:v>0.33</c:v>
                </c:pt>
                <c:pt idx="718">
                  <c:v>0.31</c:v>
                </c:pt>
                <c:pt idx="719">
                  <c:v>0.33</c:v>
                </c:pt>
                <c:pt idx="720">
                  <c:v>0.31</c:v>
                </c:pt>
                <c:pt idx="721">
                  <c:v>0.28999999999999998</c:v>
                </c:pt>
                <c:pt idx="722">
                  <c:v>0.32</c:v>
                </c:pt>
                <c:pt idx="723">
                  <c:v>0.35</c:v>
                </c:pt>
                <c:pt idx="724">
                  <c:v>0.34</c:v>
                </c:pt>
                <c:pt idx="725">
                  <c:v>0.33</c:v>
                </c:pt>
                <c:pt idx="726">
                  <c:v>0.28999999999999998</c:v>
                </c:pt>
                <c:pt idx="727">
                  <c:v>0.33</c:v>
                </c:pt>
                <c:pt idx="728">
                  <c:v>0.3</c:v>
                </c:pt>
                <c:pt idx="729">
                  <c:v>0.31</c:v>
                </c:pt>
                <c:pt idx="730">
                  <c:v>0.3</c:v>
                </c:pt>
                <c:pt idx="731">
                  <c:v>0.35</c:v>
                </c:pt>
                <c:pt idx="732">
                  <c:v>0.32</c:v>
                </c:pt>
                <c:pt idx="733">
                  <c:v>0.32</c:v>
                </c:pt>
                <c:pt idx="734">
                  <c:v>0.27</c:v>
                </c:pt>
                <c:pt idx="735">
                  <c:v>0.33</c:v>
                </c:pt>
                <c:pt idx="736">
                  <c:v>0.33</c:v>
                </c:pt>
                <c:pt idx="737">
                  <c:v>0.32</c:v>
                </c:pt>
                <c:pt idx="738">
                  <c:v>0.34</c:v>
                </c:pt>
                <c:pt idx="739">
                  <c:v>0.33</c:v>
                </c:pt>
                <c:pt idx="740">
                  <c:v>0.33</c:v>
                </c:pt>
                <c:pt idx="741">
                  <c:v>0.33</c:v>
                </c:pt>
                <c:pt idx="742">
                  <c:v>0.32</c:v>
                </c:pt>
                <c:pt idx="743">
                  <c:v>0.31</c:v>
                </c:pt>
                <c:pt idx="744">
                  <c:v>0.28000000000000003</c:v>
                </c:pt>
                <c:pt idx="745">
                  <c:v>0.34</c:v>
                </c:pt>
                <c:pt idx="746">
                  <c:v>0.32</c:v>
                </c:pt>
                <c:pt idx="747">
                  <c:v>0.28999999999999998</c:v>
                </c:pt>
                <c:pt idx="748">
                  <c:v>0.32</c:v>
                </c:pt>
                <c:pt idx="749">
                  <c:v>0.34</c:v>
                </c:pt>
                <c:pt idx="750">
                  <c:v>0.31</c:v>
                </c:pt>
                <c:pt idx="751">
                  <c:v>0.34</c:v>
                </c:pt>
                <c:pt idx="752">
                  <c:v>0.3</c:v>
                </c:pt>
                <c:pt idx="753">
                  <c:v>0.35</c:v>
                </c:pt>
                <c:pt idx="754">
                  <c:v>0.31</c:v>
                </c:pt>
                <c:pt idx="755">
                  <c:v>0.33</c:v>
                </c:pt>
                <c:pt idx="756">
                  <c:v>0.28999999999999998</c:v>
                </c:pt>
                <c:pt idx="757">
                  <c:v>0.32</c:v>
                </c:pt>
                <c:pt idx="758">
                  <c:v>0.34</c:v>
                </c:pt>
                <c:pt idx="759">
                  <c:v>0.31</c:v>
                </c:pt>
                <c:pt idx="760">
                  <c:v>0.35</c:v>
                </c:pt>
                <c:pt idx="761">
                  <c:v>0.32</c:v>
                </c:pt>
                <c:pt idx="762">
                  <c:v>0.37</c:v>
                </c:pt>
                <c:pt idx="763">
                  <c:v>0.3</c:v>
                </c:pt>
                <c:pt idx="764">
                  <c:v>0.31</c:v>
                </c:pt>
                <c:pt idx="765">
                  <c:v>0.34</c:v>
                </c:pt>
                <c:pt idx="766">
                  <c:v>0.33</c:v>
                </c:pt>
                <c:pt idx="767">
                  <c:v>0.34</c:v>
                </c:pt>
                <c:pt idx="768">
                  <c:v>0.33</c:v>
                </c:pt>
                <c:pt idx="769">
                  <c:v>0.36</c:v>
                </c:pt>
                <c:pt idx="770">
                  <c:v>0.33</c:v>
                </c:pt>
                <c:pt idx="771">
                  <c:v>0.32</c:v>
                </c:pt>
                <c:pt idx="772">
                  <c:v>0.33</c:v>
                </c:pt>
                <c:pt idx="773">
                  <c:v>0.31</c:v>
                </c:pt>
                <c:pt idx="774">
                  <c:v>0.34</c:v>
                </c:pt>
                <c:pt idx="775">
                  <c:v>0.36</c:v>
                </c:pt>
                <c:pt idx="776">
                  <c:v>0.32</c:v>
                </c:pt>
                <c:pt idx="777">
                  <c:v>0.33</c:v>
                </c:pt>
                <c:pt idx="778">
                  <c:v>0.37</c:v>
                </c:pt>
                <c:pt idx="779">
                  <c:v>0.32</c:v>
                </c:pt>
                <c:pt idx="780">
                  <c:v>0.32</c:v>
                </c:pt>
                <c:pt idx="781">
                  <c:v>0.3</c:v>
                </c:pt>
                <c:pt idx="782">
                  <c:v>0.31</c:v>
                </c:pt>
                <c:pt idx="783">
                  <c:v>0.33</c:v>
                </c:pt>
                <c:pt idx="784">
                  <c:v>0.35</c:v>
                </c:pt>
                <c:pt idx="785">
                  <c:v>0.35</c:v>
                </c:pt>
                <c:pt idx="786">
                  <c:v>0.31</c:v>
                </c:pt>
                <c:pt idx="787">
                  <c:v>0.28000000000000003</c:v>
                </c:pt>
                <c:pt idx="788">
                  <c:v>0.28999999999999998</c:v>
                </c:pt>
                <c:pt idx="789">
                  <c:v>0.35</c:v>
                </c:pt>
                <c:pt idx="790">
                  <c:v>0.3</c:v>
                </c:pt>
                <c:pt idx="791">
                  <c:v>0.34</c:v>
                </c:pt>
                <c:pt idx="792">
                  <c:v>0.31</c:v>
                </c:pt>
                <c:pt idx="793">
                  <c:v>0.36</c:v>
                </c:pt>
                <c:pt idx="794">
                  <c:v>0.34</c:v>
                </c:pt>
                <c:pt idx="795">
                  <c:v>0.32</c:v>
                </c:pt>
                <c:pt idx="796">
                  <c:v>0.33</c:v>
                </c:pt>
                <c:pt idx="797">
                  <c:v>0.35</c:v>
                </c:pt>
                <c:pt idx="798">
                  <c:v>0.32</c:v>
                </c:pt>
                <c:pt idx="799">
                  <c:v>0.3</c:v>
                </c:pt>
                <c:pt idx="800">
                  <c:v>0.3</c:v>
                </c:pt>
                <c:pt idx="801">
                  <c:v>0.33</c:v>
                </c:pt>
                <c:pt idx="802">
                  <c:v>0.38</c:v>
                </c:pt>
                <c:pt idx="803">
                  <c:v>0.34</c:v>
                </c:pt>
                <c:pt idx="804">
                  <c:v>0.32</c:v>
                </c:pt>
                <c:pt idx="805">
                  <c:v>0.27</c:v>
                </c:pt>
                <c:pt idx="806">
                  <c:v>0.32</c:v>
                </c:pt>
                <c:pt idx="807">
                  <c:v>0.34</c:v>
                </c:pt>
                <c:pt idx="808">
                  <c:v>0.34</c:v>
                </c:pt>
                <c:pt idx="809">
                  <c:v>0.3</c:v>
                </c:pt>
                <c:pt idx="810">
                  <c:v>0.34</c:v>
                </c:pt>
                <c:pt idx="811">
                  <c:v>0.34</c:v>
                </c:pt>
                <c:pt idx="812">
                  <c:v>0.37</c:v>
                </c:pt>
                <c:pt idx="813">
                  <c:v>0.3</c:v>
                </c:pt>
                <c:pt idx="814">
                  <c:v>0.33</c:v>
                </c:pt>
                <c:pt idx="815">
                  <c:v>0.33</c:v>
                </c:pt>
                <c:pt idx="816">
                  <c:v>0.34</c:v>
                </c:pt>
                <c:pt idx="817">
                  <c:v>0.32</c:v>
                </c:pt>
                <c:pt idx="818">
                  <c:v>0.27</c:v>
                </c:pt>
                <c:pt idx="819">
                  <c:v>0.31</c:v>
                </c:pt>
                <c:pt idx="820">
                  <c:v>0.31</c:v>
                </c:pt>
                <c:pt idx="821">
                  <c:v>0.33</c:v>
                </c:pt>
                <c:pt idx="822">
                  <c:v>0.32</c:v>
                </c:pt>
                <c:pt idx="823">
                  <c:v>0.3</c:v>
                </c:pt>
                <c:pt idx="824">
                  <c:v>0.31</c:v>
                </c:pt>
                <c:pt idx="825">
                  <c:v>0.31</c:v>
                </c:pt>
                <c:pt idx="826">
                  <c:v>0.32</c:v>
                </c:pt>
                <c:pt idx="827">
                  <c:v>0.34</c:v>
                </c:pt>
                <c:pt idx="828">
                  <c:v>0.35</c:v>
                </c:pt>
                <c:pt idx="829">
                  <c:v>0.34</c:v>
                </c:pt>
                <c:pt idx="830">
                  <c:v>0.3</c:v>
                </c:pt>
                <c:pt idx="831">
                  <c:v>0.32</c:v>
                </c:pt>
                <c:pt idx="832">
                  <c:v>0.33</c:v>
                </c:pt>
                <c:pt idx="833">
                  <c:v>0.3</c:v>
                </c:pt>
                <c:pt idx="834">
                  <c:v>0.28000000000000003</c:v>
                </c:pt>
                <c:pt idx="835">
                  <c:v>0.32</c:v>
                </c:pt>
                <c:pt idx="836">
                  <c:v>0.35</c:v>
                </c:pt>
                <c:pt idx="837">
                  <c:v>0.35</c:v>
                </c:pt>
                <c:pt idx="838">
                  <c:v>0.34</c:v>
                </c:pt>
                <c:pt idx="839">
                  <c:v>0.33</c:v>
                </c:pt>
                <c:pt idx="840">
                  <c:v>0.33</c:v>
                </c:pt>
                <c:pt idx="841">
                  <c:v>0.32</c:v>
                </c:pt>
                <c:pt idx="842">
                  <c:v>0.28999999999999998</c:v>
                </c:pt>
                <c:pt idx="843">
                  <c:v>0.28999999999999998</c:v>
                </c:pt>
                <c:pt idx="844">
                  <c:v>0.3</c:v>
                </c:pt>
                <c:pt idx="845">
                  <c:v>0.31</c:v>
                </c:pt>
                <c:pt idx="846">
                  <c:v>0.32</c:v>
                </c:pt>
                <c:pt idx="847">
                  <c:v>0.33</c:v>
                </c:pt>
                <c:pt idx="848">
                  <c:v>0.36</c:v>
                </c:pt>
                <c:pt idx="849">
                  <c:v>0.28000000000000003</c:v>
                </c:pt>
                <c:pt idx="850">
                  <c:v>0.31</c:v>
                </c:pt>
                <c:pt idx="851">
                  <c:v>0.32</c:v>
                </c:pt>
                <c:pt idx="852">
                  <c:v>0.34</c:v>
                </c:pt>
                <c:pt idx="853">
                  <c:v>0.33</c:v>
                </c:pt>
                <c:pt idx="854">
                  <c:v>0.35</c:v>
                </c:pt>
                <c:pt idx="855">
                  <c:v>0.3</c:v>
                </c:pt>
                <c:pt idx="856">
                  <c:v>0.34</c:v>
                </c:pt>
                <c:pt idx="857">
                  <c:v>0.31</c:v>
                </c:pt>
                <c:pt idx="858">
                  <c:v>0.33</c:v>
                </c:pt>
                <c:pt idx="859">
                  <c:v>0.32</c:v>
                </c:pt>
                <c:pt idx="860">
                  <c:v>0.31</c:v>
                </c:pt>
                <c:pt idx="861">
                  <c:v>0.3</c:v>
                </c:pt>
                <c:pt idx="862">
                  <c:v>0.31</c:v>
                </c:pt>
                <c:pt idx="863">
                  <c:v>0.38</c:v>
                </c:pt>
                <c:pt idx="864">
                  <c:v>0.33</c:v>
                </c:pt>
                <c:pt idx="865">
                  <c:v>0.33</c:v>
                </c:pt>
                <c:pt idx="866">
                  <c:v>0.32</c:v>
                </c:pt>
                <c:pt idx="867">
                  <c:v>0.3</c:v>
                </c:pt>
                <c:pt idx="868">
                  <c:v>0.33</c:v>
                </c:pt>
                <c:pt idx="869">
                  <c:v>0.31</c:v>
                </c:pt>
                <c:pt idx="870">
                  <c:v>0.3</c:v>
                </c:pt>
                <c:pt idx="871">
                  <c:v>0.31</c:v>
                </c:pt>
                <c:pt idx="872">
                  <c:v>0.28999999999999998</c:v>
                </c:pt>
                <c:pt idx="873">
                  <c:v>0.31</c:v>
                </c:pt>
                <c:pt idx="874">
                  <c:v>0.33</c:v>
                </c:pt>
                <c:pt idx="875">
                  <c:v>0.34</c:v>
                </c:pt>
                <c:pt idx="876">
                  <c:v>0.31</c:v>
                </c:pt>
                <c:pt idx="877">
                  <c:v>0.31</c:v>
                </c:pt>
                <c:pt idx="878">
                  <c:v>0.3</c:v>
                </c:pt>
                <c:pt idx="879">
                  <c:v>0.33</c:v>
                </c:pt>
                <c:pt idx="880">
                  <c:v>0.35</c:v>
                </c:pt>
                <c:pt idx="881">
                  <c:v>0.33</c:v>
                </c:pt>
                <c:pt idx="882">
                  <c:v>0.33</c:v>
                </c:pt>
                <c:pt idx="883">
                  <c:v>0.32</c:v>
                </c:pt>
                <c:pt idx="884">
                  <c:v>0.34</c:v>
                </c:pt>
                <c:pt idx="885">
                  <c:v>0.31</c:v>
                </c:pt>
                <c:pt idx="886">
                  <c:v>0.33</c:v>
                </c:pt>
                <c:pt idx="887">
                  <c:v>0.33</c:v>
                </c:pt>
                <c:pt idx="888">
                  <c:v>0.32</c:v>
                </c:pt>
                <c:pt idx="889">
                  <c:v>0.28000000000000003</c:v>
                </c:pt>
                <c:pt idx="890">
                  <c:v>0.32</c:v>
                </c:pt>
                <c:pt idx="891">
                  <c:v>0.31</c:v>
                </c:pt>
                <c:pt idx="892">
                  <c:v>0.34</c:v>
                </c:pt>
                <c:pt idx="893">
                  <c:v>0.34</c:v>
                </c:pt>
                <c:pt idx="894">
                  <c:v>0.33</c:v>
                </c:pt>
                <c:pt idx="895">
                  <c:v>0.33</c:v>
                </c:pt>
                <c:pt idx="896">
                  <c:v>0.32</c:v>
                </c:pt>
                <c:pt idx="897">
                  <c:v>0.36</c:v>
                </c:pt>
                <c:pt idx="898">
                  <c:v>0.3</c:v>
                </c:pt>
                <c:pt idx="899">
                  <c:v>0.28999999999999998</c:v>
                </c:pt>
                <c:pt idx="900">
                  <c:v>0.31</c:v>
                </c:pt>
                <c:pt idx="901">
                  <c:v>0.34</c:v>
                </c:pt>
                <c:pt idx="902">
                  <c:v>0.34</c:v>
                </c:pt>
                <c:pt idx="903">
                  <c:v>0.3</c:v>
                </c:pt>
                <c:pt idx="904">
                  <c:v>0.33</c:v>
                </c:pt>
                <c:pt idx="905">
                  <c:v>0.31</c:v>
                </c:pt>
                <c:pt idx="906">
                  <c:v>0.3</c:v>
                </c:pt>
                <c:pt idx="907">
                  <c:v>0.31</c:v>
                </c:pt>
                <c:pt idx="908">
                  <c:v>0.31</c:v>
                </c:pt>
                <c:pt idx="909">
                  <c:v>0.36</c:v>
                </c:pt>
                <c:pt idx="910">
                  <c:v>0.3</c:v>
                </c:pt>
                <c:pt idx="911">
                  <c:v>0.32</c:v>
                </c:pt>
                <c:pt idx="912">
                  <c:v>0.33</c:v>
                </c:pt>
                <c:pt idx="913">
                  <c:v>0.34</c:v>
                </c:pt>
                <c:pt idx="914">
                  <c:v>0.32</c:v>
                </c:pt>
                <c:pt idx="915">
                  <c:v>0.34</c:v>
                </c:pt>
                <c:pt idx="916">
                  <c:v>0.3</c:v>
                </c:pt>
                <c:pt idx="917">
                  <c:v>0.34</c:v>
                </c:pt>
                <c:pt idx="918">
                  <c:v>0.36</c:v>
                </c:pt>
                <c:pt idx="919">
                  <c:v>0.31</c:v>
                </c:pt>
                <c:pt idx="920">
                  <c:v>0.28999999999999998</c:v>
                </c:pt>
                <c:pt idx="921">
                  <c:v>0.3</c:v>
                </c:pt>
                <c:pt idx="922">
                  <c:v>0.31</c:v>
                </c:pt>
                <c:pt idx="923">
                  <c:v>0.3</c:v>
                </c:pt>
                <c:pt idx="924">
                  <c:v>0.31</c:v>
                </c:pt>
                <c:pt idx="925">
                  <c:v>0.32</c:v>
                </c:pt>
                <c:pt idx="926">
                  <c:v>0.3</c:v>
                </c:pt>
                <c:pt idx="927">
                  <c:v>0.34</c:v>
                </c:pt>
                <c:pt idx="928">
                  <c:v>0.32</c:v>
                </c:pt>
                <c:pt idx="929">
                  <c:v>0.31</c:v>
                </c:pt>
                <c:pt idx="930">
                  <c:v>0.35</c:v>
                </c:pt>
                <c:pt idx="931">
                  <c:v>0.32</c:v>
                </c:pt>
                <c:pt idx="932">
                  <c:v>0.33</c:v>
                </c:pt>
                <c:pt idx="933">
                  <c:v>0.33</c:v>
                </c:pt>
                <c:pt idx="934">
                  <c:v>0.32</c:v>
                </c:pt>
                <c:pt idx="935">
                  <c:v>0.32</c:v>
                </c:pt>
                <c:pt idx="936">
                  <c:v>0.31</c:v>
                </c:pt>
                <c:pt idx="937">
                  <c:v>0.33</c:v>
                </c:pt>
                <c:pt idx="938">
                  <c:v>0.33</c:v>
                </c:pt>
                <c:pt idx="939">
                  <c:v>0.35</c:v>
                </c:pt>
                <c:pt idx="940">
                  <c:v>0.33</c:v>
                </c:pt>
                <c:pt idx="941">
                  <c:v>0.34</c:v>
                </c:pt>
                <c:pt idx="942">
                  <c:v>0.33</c:v>
                </c:pt>
                <c:pt idx="943">
                  <c:v>0.33</c:v>
                </c:pt>
                <c:pt idx="944">
                  <c:v>0.32</c:v>
                </c:pt>
                <c:pt idx="945">
                  <c:v>0.32</c:v>
                </c:pt>
                <c:pt idx="946">
                  <c:v>0.31</c:v>
                </c:pt>
                <c:pt idx="947">
                  <c:v>0.27</c:v>
                </c:pt>
                <c:pt idx="948">
                  <c:v>0.33</c:v>
                </c:pt>
                <c:pt idx="949">
                  <c:v>0.33</c:v>
                </c:pt>
                <c:pt idx="950">
                  <c:v>0.31</c:v>
                </c:pt>
                <c:pt idx="951">
                  <c:v>0.31</c:v>
                </c:pt>
                <c:pt idx="952">
                  <c:v>0.33</c:v>
                </c:pt>
                <c:pt idx="953">
                  <c:v>0.31</c:v>
                </c:pt>
                <c:pt idx="954">
                  <c:v>0.34</c:v>
                </c:pt>
                <c:pt idx="955">
                  <c:v>0.33</c:v>
                </c:pt>
                <c:pt idx="956">
                  <c:v>0.3</c:v>
                </c:pt>
                <c:pt idx="957">
                  <c:v>0.33</c:v>
                </c:pt>
                <c:pt idx="958">
                  <c:v>0.3</c:v>
                </c:pt>
                <c:pt idx="959">
                  <c:v>0.33</c:v>
                </c:pt>
                <c:pt idx="960">
                  <c:v>0.31</c:v>
                </c:pt>
                <c:pt idx="961">
                  <c:v>0.34</c:v>
                </c:pt>
                <c:pt idx="962">
                  <c:v>0.31</c:v>
                </c:pt>
                <c:pt idx="963">
                  <c:v>0.32</c:v>
                </c:pt>
                <c:pt idx="964">
                  <c:v>0.3</c:v>
                </c:pt>
                <c:pt idx="965">
                  <c:v>0.3</c:v>
                </c:pt>
                <c:pt idx="966">
                  <c:v>0.3</c:v>
                </c:pt>
                <c:pt idx="967">
                  <c:v>0.33</c:v>
                </c:pt>
                <c:pt idx="968">
                  <c:v>0.3</c:v>
                </c:pt>
                <c:pt idx="969">
                  <c:v>0.35</c:v>
                </c:pt>
                <c:pt idx="970">
                  <c:v>0.28999999999999998</c:v>
                </c:pt>
                <c:pt idx="971">
                  <c:v>0.35</c:v>
                </c:pt>
                <c:pt idx="972">
                  <c:v>0.32</c:v>
                </c:pt>
                <c:pt idx="973">
                  <c:v>0.28999999999999998</c:v>
                </c:pt>
                <c:pt idx="974">
                  <c:v>0.33</c:v>
                </c:pt>
                <c:pt idx="975">
                  <c:v>0.36</c:v>
                </c:pt>
                <c:pt idx="976">
                  <c:v>0.34</c:v>
                </c:pt>
                <c:pt idx="977">
                  <c:v>0.35</c:v>
                </c:pt>
                <c:pt idx="978">
                  <c:v>0.34</c:v>
                </c:pt>
                <c:pt idx="979">
                  <c:v>0.34</c:v>
                </c:pt>
                <c:pt idx="980">
                  <c:v>0.35</c:v>
                </c:pt>
                <c:pt idx="981">
                  <c:v>0.33</c:v>
                </c:pt>
                <c:pt idx="982">
                  <c:v>0.33</c:v>
                </c:pt>
                <c:pt idx="983">
                  <c:v>0.28999999999999998</c:v>
                </c:pt>
                <c:pt idx="984">
                  <c:v>0.34</c:v>
                </c:pt>
                <c:pt idx="985">
                  <c:v>0.28000000000000003</c:v>
                </c:pt>
                <c:pt idx="986">
                  <c:v>0.34</c:v>
                </c:pt>
                <c:pt idx="987">
                  <c:v>0.31</c:v>
                </c:pt>
                <c:pt idx="988">
                  <c:v>0.3</c:v>
                </c:pt>
                <c:pt idx="989">
                  <c:v>0.34</c:v>
                </c:pt>
                <c:pt idx="990">
                  <c:v>0.33</c:v>
                </c:pt>
                <c:pt idx="991">
                  <c:v>0.3</c:v>
                </c:pt>
                <c:pt idx="992">
                  <c:v>0.32</c:v>
                </c:pt>
                <c:pt idx="993">
                  <c:v>0.32</c:v>
                </c:pt>
                <c:pt idx="994">
                  <c:v>0.33</c:v>
                </c:pt>
                <c:pt idx="995">
                  <c:v>0.35</c:v>
                </c:pt>
                <c:pt idx="996">
                  <c:v>0.32</c:v>
                </c:pt>
                <c:pt idx="997">
                  <c:v>0.31</c:v>
                </c:pt>
                <c:pt idx="998">
                  <c:v>0.34</c:v>
                </c:pt>
                <c:pt idx="999">
                  <c:v>0.32</c:v>
                </c:pt>
                <c:pt idx="1000">
                  <c:v>0.31</c:v>
                </c:pt>
                <c:pt idx="1001">
                  <c:v>0.33</c:v>
                </c:pt>
                <c:pt idx="1002">
                  <c:v>0.31</c:v>
                </c:pt>
                <c:pt idx="1003">
                  <c:v>0.3</c:v>
                </c:pt>
                <c:pt idx="1004">
                  <c:v>0.35</c:v>
                </c:pt>
                <c:pt idx="1005">
                  <c:v>0.32</c:v>
                </c:pt>
                <c:pt idx="1006">
                  <c:v>0.37</c:v>
                </c:pt>
                <c:pt idx="1007">
                  <c:v>0.32</c:v>
                </c:pt>
                <c:pt idx="1008">
                  <c:v>0.3</c:v>
                </c:pt>
                <c:pt idx="1009">
                  <c:v>0.3</c:v>
                </c:pt>
                <c:pt idx="1010">
                  <c:v>0.33</c:v>
                </c:pt>
                <c:pt idx="1011">
                  <c:v>0.28999999999999998</c:v>
                </c:pt>
                <c:pt idx="1012">
                  <c:v>0.28999999999999998</c:v>
                </c:pt>
                <c:pt idx="1013">
                  <c:v>0.28000000000000003</c:v>
                </c:pt>
                <c:pt idx="1014">
                  <c:v>0.34</c:v>
                </c:pt>
                <c:pt idx="1015">
                  <c:v>0.33</c:v>
                </c:pt>
                <c:pt idx="1016">
                  <c:v>0.28999999999999998</c:v>
                </c:pt>
                <c:pt idx="1017">
                  <c:v>0.28999999999999998</c:v>
                </c:pt>
                <c:pt idx="1018">
                  <c:v>0.32</c:v>
                </c:pt>
                <c:pt idx="1019">
                  <c:v>0.31</c:v>
                </c:pt>
                <c:pt idx="1020">
                  <c:v>0.32</c:v>
                </c:pt>
                <c:pt idx="1021">
                  <c:v>0.35</c:v>
                </c:pt>
                <c:pt idx="1022">
                  <c:v>0.3</c:v>
                </c:pt>
                <c:pt idx="1023">
                  <c:v>0.31</c:v>
                </c:pt>
                <c:pt idx="1024">
                  <c:v>0.33</c:v>
                </c:pt>
                <c:pt idx="1025">
                  <c:v>0.3</c:v>
                </c:pt>
                <c:pt idx="1026">
                  <c:v>0.31</c:v>
                </c:pt>
                <c:pt idx="1027">
                  <c:v>0.33</c:v>
                </c:pt>
                <c:pt idx="1028">
                  <c:v>0.33</c:v>
                </c:pt>
                <c:pt idx="1029">
                  <c:v>0.32</c:v>
                </c:pt>
                <c:pt idx="1030">
                  <c:v>0.36</c:v>
                </c:pt>
                <c:pt idx="1031">
                  <c:v>0.31</c:v>
                </c:pt>
                <c:pt idx="1032">
                  <c:v>0.35</c:v>
                </c:pt>
                <c:pt idx="1033">
                  <c:v>0.34</c:v>
                </c:pt>
                <c:pt idx="1034">
                  <c:v>0.3</c:v>
                </c:pt>
                <c:pt idx="1035">
                  <c:v>0.31</c:v>
                </c:pt>
                <c:pt idx="1036">
                  <c:v>0.33</c:v>
                </c:pt>
                <c:pt idx="1037">
                  <c:v>0.31</c:v>
                </c:pt>
                <c:pt idx="1038">
                  <c:v>0.31</c:v>
                </c:pt>
                <c:pt idx="1039">
                  <c:v>0.36</c:v>
                </c:pt>
                <c:pt idx="1040">
                  <c:v>0.38</c:v>
                </c:pt>
                <c:pt idx="1041">
                  <c:v>0.31</c:v>
                </c:pt>
                <c:pt idx="1042">
                  <c:v>0.32</c:v>
                </c:pt>
                <c:pt idx="1043">
                  <c:v>0.3</c:v>
                </c:pt>
                <c:pt idx="1044">
                  <c:v>0.34</c:v>
                </c:pt>
                <c:pt idx="1045">
                  <c:v>0.28000000000000003</c:v>
                </c:pt>
                <c:pt idx="1046">
                  <c:v>0.31</c:v>
                </c:pt>
                <c:pt idx="1047">
                  <c:v>0.34</c:v>
                </c:pt>
                <c:pt idx="1048">
                  <c:v>0.33</c:v>
                </c:pt>
                <c:pt idx="1049">
                  <c:v>0.3</c:v>
                </c:pt>
                <c:pt idx="1050">
                  <c:v>0.31</c:v>
                </c:pt>
                <c:pt idx="1051">
                  <c:v>0.32</c:v>
                </c:pt>
                <c:pt idx="1052">
                  <c:v>0.3</c:v>
                </c:pt>
                <c:pt idx="1053">
                  <c:v>0.31</c:v>
                </c:pt>
                <c:pt idx="1054">
                  <c:v>0.3</c:v>
                </c:pt>
                <c:pt idx="1055">
                  <c:v>0.36</c:v>
                </c:pt>
                <c:pt idx="1056">
                  <c:v>0.33</c:v>
                </c:pt>
                <c:pt idx="1057">
                  <c:v>0.36</c:v>
                </c:pt>
                <c:pt idx="1058">
                  <c:v>0.36</c:v>
                </c:pt>
                <c:pt idx="1059">
                  <c:v>0.34</c:v>
                </c:pt>
                <c:pt idx="1060">
                  <c:v>0.36</c:v>
                </c:pt>
                <c:pt idx="1061">
                  <c:v>0.28999999999999998</c:v>
                </c:pt>
                <c:pt idx="1062">
                  <c:v>0.31</c:v>
                </c:pt>
                <c:pt idx="1063">
                  <c:v>0.28999999999999998</c:v>
                </c:pt>
                <c:pt idx="1064">
                  <c:v>0.33</c:v>
                </c:pt>
                <c:pt idx="1065">
                  <c:v>0.35</c:v>
                </c:pt>
                <c:pt idx="1066">
                  <c:v>0.34</c:v>
                </c:pt>
                <c:pt idx="1067">
                  <c:v>0.32</c:v>
                </c:pt>
                <c:pt idx="1068">
                  <c:v>0.36</c:v>
                </c:pt>
                <c:pt idx="1069">
                  <c:v>0.32</c:v>
                </c:pt>
                <c:pt idx="1070">
                  <c:v>0.32</c:v>
                </c:pt>
                <c:pt idx="1071">
                  <c:v>0.3</c:v>
                </c:pt>
                <c:pt idx="1072">
                  <c:v>0.33</c:v>
                </c:pt>
                <c:pt idx="1073">
                  <c:v>0.33</c:v>
                </c:pt>
                <c:pt idx="1074">
                  <c:v>0.32</c:v>
                </c:pt>
                <c:pt idx="1075">
                  <c:v>0.33</c:v>
                </c:pt>
                <c:pt idx="1076">
                  <c:v>0.32</c:v>
                </c:pt>
                <c:pt idx="1077">
                  <c:v>0.3</c:v>
                </c:pt>
                <c:pt idx="1078">
                  <c:v>0.31</c:v>
                </c:pt>
                <c:pt idx="1079">
                  <c:v>0.34</c:v>
                </c:pt>
                <c:pt idx="1080">
                  <c:v>0.31</c:v>
                </c:pt>
                <c:pt idx="1081">
                  <c:v>0.28999999999999998</c:v>
                </c:pt>
                <c:pt idx="1082">
                  <c:v>0.37</c:v>
                </c:pt>
                <c:pt idx="1083">
                  <c:v>0.35</c:v>
                </c:pt>
                <c:pt idx="1084">
                  <c:v>0.31</c:v>
                </c:pt>
                <c:pt idx="1085">
                  <c:v>0.32</c:v>
                </c:pt>
                <c:pt idx="1086">
                  <c:v>0.33</c:v>
                </c:pt>
                <c:pt idx="1087">
                  <c:v>0.3</c:v>
                </c:pt>
                <c:pt idx="1088">
                  <c:v>0.28999999999999998</c:v>
                </c:pt>
                <c:pt idx="1089">
                  <c:v>0.31</c:v>
                </c:pt>
                <c:pt idx="1090">
                  <c:v>0.32</c:v>
                </c:pt>
                <c:pt idx="1091">
                  <c:v>0.31</c:v>
                </c:pt>
                <c:pt idx="1092">
                  <c:v>0.33</c:v>
                </c:pt>
                <c:pt idx="1093">
                  <c:v>0.34</c:v>
                </c:pt>
                <c:pt idx="1094">
                  <c:v>0.33</c:v>
                </c:pt>
                <c:pt idx="1095">
                  <c:v>0.31</c:v>
                </c:pt>
                <c:pt idx="1096">
                  <c:v>0.36</c:v>
                </c:pt>
                <c:pt idx="1097">
                  <c:v>0.36</c:v>
                </c:pt>
                <c:pt idx="1098">
                  <c:v>0.33</c:v>
                </c:pt>
                <c:pt idx="1099">
                  <c:v>0.28000000000000003</c:v>
                </c:pt>
                <c:pt idx="1100">
                  <c:v>0.28999999999999998</c:v>
                </c:pt>
                <c:pt idx="1101">
                  <c:v>0.33</c:v>
                </c:pt>
                <c:pt idx="1102">
                  <c:v>0.31</c:v>
                </c:pt>
                <c:pt idx="1103">
                  <c:v>0.32</c:v>
                </c:pt>
                <c:pt idx="1104">
                  <c:v>0.32</c:v>
                </c:pt>
                <c:pt idx="1105">
                  <c:v>0.28999999999999998</c:v>
                </c:pt>
                <c:pt idx="1106">
                  <c:v>0.32</c:v>
                </c:pt>
                <c:pt idx="1107">
                  <c:v>0.31</c:v>
                </c:pt>
                <c:pt idx="1108">
                  <c:v>0.35</c:v>
                </c:pt>
                <c:pt idx="1109">
                  <c:v>0.31</c:v>
                </c:pt>
                <c:pt idx="1110">
                  <c:v>0.28000000000000003</c:v>
                </c:pt>
                <c:pt idx="1111">
                  <c:v>0.31</c:v>
                </c:pt>
                <c:pt idx="1112">
                  <c:v>0.3</c:v>
                </c:pt>
                <c:pt idx="1113">
                  <c:v>0.31</c:v>
                </c:pt>
                <c:pt idx="1114">
                  <c:v>0.32</c:v>
                </c:pt>
                <c:pt idx="1115">
                  <c:v>0.32</c:v>
                </c:pt>
                <c:pt idx="1116">
                  <c:v>0.33</c:v>
                </c:pt>
                <c:pt idx="1117">
                  <c:v>0.3</c:v>
                </c:pt>
                <c:pt idx="1118">
                  <c:v>0.34</c:v>
                </c:pt>
                <c:pt idx="1119">
                  <c:v>0.32</c:v>
                </c:pt>
                <c:pt idx="1120">
                  <c:v>0.33</c:v>
                </c:pt>
                <c:pt idx="1121">
                  <c:v>0.33</c:v>
                </c:pt>
                <c:pt idx="1122">
                  <c:v>0.35</c:v>
                </c:pt>
                <c:pt idx="1123">
                  <c:v>0.36</c:v>
                </c:pt>
                <c:pt idx="1124">
                  <c:v>0.31</c:v>
                </c:pt>
                <c:pt idx="1125">
                  <c:v>0.3</c:v>
                </c:pt>
                <c:pt idx="1126">
                  <c:v>0.32</c:v>
                </c:pt>
                <c:pt idx="1127">
                  <c:v>0.32</c:v>
                </c:pt>
                <c:pt idx="1128">
                  <c:v>0.31</c:v>
                </c:pt>
                <c:pt idx="1129">
                  <c:v>0.3</c:v>
                </c:pt>
                <c:pt idx="1130">
                  <c:v>0.33</c:v>
                </c:pt>
                <c:pt idx="1131">
                  <c:v>0.37</c:v>
                </c:pt>
                <c:pt idx="1132">
                  <c:v>0.34</c:v>
                </c:pt>
                <c:pt idx="1133">
                  <c:v>0.31</c:v>
                </c:pt>
                <c:pt idx="1134">
                  <c:v>0.33</c:v>
                </c:pt>
                <c:pt idx="1135">
                  <c:v>0.34</c:v>
                </c:pt>
                <c:pt idx="1136">
                  <c:v>0.33</c:v>
                </c:pt>
                <c:pt idx="1137">
                  <c:v>0.33</c:v>
                </c:pt>
                <c:pt idx="1138">
                  <c:v>0.33</c:v>
                </c:pt>
                <c:pt idx="1139">
                  <c:v>0.3</c:v>
                </c:pt>
                <c:pt idx="1140">
                  <c:v>0.31</c:v>
                </c:pt>
                <c:pt idx="1141">
                  <c:v>0.33</c:v>
                </c:pt>
                <c:pt idx="1142">
                  <c:v>0.33</c:v>
                </c:pt>
                <c:pt idx="1143">
                  <c:v>0.3</c:v>
                </c:pt>
                <c:pt idx="1144">
                  <c:v>0.3</c:v>
                </c:pt>
                <c:pt idx="1145">
                  <c:v>0.31</c:v>
                </c:pt>
                <c:pt idx="1146">
                  <c:v>0.33</c:v>
                </c:pt>
                <c:pt idx="1147">
                  <c:v>0.33</c:v>
                </c:pt>
                <c:pt idx="1148">
                  <c:v>0.33</c:v>
                </c:pt>
                <c:pt idx="1149">
                  <c:v>0.31</c:v>
                </c:pt>
                <c:pt idx="1150">
                  <c:v>0.31</c:v>
                </c:pt>
                <c:pt idx="1151">
                  <c:v>0.32</c:v>
                </c:pt>
                <c:pt idx="1152">
                  <c:v>0.31</c:v>
                </c:pt>
                <c:pt idx="1153">
                  <c:v>0.31</c:v>
                </c:pt>
                <c:pt idx="1154">
                  <c:v>0.31</c:v>
                </c:pt>
                <c:pt idx="1155">
                  <c:v>0.3</c:v>
                </c:pt>
                <c:pt idx="1156">
                  <c:v>0.3</c:v>
                </c:pt>
                <c:pt idx="1157">
                  <c:v>0.34</c:v>
                </c:pt>
                <c:pt idx="1158">
                  <c:v>0.33</c:v>
                </c:pt>
                <c:pt idx="1159">
                  <c:v>0.35</c:v>
                </c:pt>
                <c:pt idx="1160">
                  <c:v>0.3</c:v>
                </c:pt>
                <c:pt idx="1161">
                  <c:v>0.28999999999999998</c:v>
                </c:pt>
                <c:pt idx="1162">
                  <c:v>0.31</c:v>
                </c:pt>
                <c:pt idx="1163">
                  <c:v>0.28999999999999998</c:v>
                </c:pt>
                <c:pt idx="1164">
                  <c:v>0.31</c:v>
                </c:pt>
                <c:pt idx="1165">
                  <c:v>0.3</c:v>
                </c:pt>
                <c:pt idx="1166">
                  <c:v>0.31</c:v>
                </c:pt>
                <c:pt idx="1167">
                  <c:v>0.34</c:v>
                </c:pt>
                <c:pt idx="1168">
                  <c:v>0.32</c:v>
                </c:pt>
                <c:pt idx="1169">
                  <c:v>0.31</c:v>
                </c:pt>
                <c:pt idx="1170">
                  <c:v>0.33</c:v>
                </c:pt>
                <c:pt idx="1171">
                  <c:v>0.31</c:v>
                </c:pt>
                <c:pt idx="1172">
                  <c:v>0.32</c:v>
                </c:pt>
                <c:pt idx="1173">
                  <c:v>0.34</c:v>
                </c:pt>
                <c:pt idx="1174">
                  <c:v>0.31</c:v>
                </c:pt>
                <c:pt idx="1175">
                  <c:v>0.3</c:v>
                </c:pt>
                <c:pt idx="1176">
                  <c:v>0.31</c:v>
                </c:pt>
                <c:pt idx="1177">
                  <c:v>0.31</c:v>
                </c:pt>
                <c:pt idx="1178">
                  <c:v>0.28999999999999998</c:v>
                </c:pt>
                <c:pt idx="1179">
                  <c:v>0.3</c:v>
                </c:pt>
                <c:pt idx="1180">
                  <c:v>0.34</c:v>
                </c:pt>
                <c:pt idx="1181">
                  <c:v>0.31</c:v>
                </c:pt>
                <c:pt idx="1182">
                  <c:v>0.3</c:v>
                </c:pt>
                <c:pt idx="1183">
                  <c:v>0.3</c:v>
                </c:pt>
                <c:pt idx="1184">
                  <c:v>0.3</c:v>
                </c:pt>
                <c:pt idx="1185">
                  <c:v>0.35</c:v>
                </c:pt>
                <c:pt idx="1186">
                  <c:v>0.34</c:v>
                </c:pt>
                <c:pt idx="1187">
                  <c:v>0.31</c:v>
                </c:pt>
                <c:pt idx="1188">
                  <c:v>0.31</c:v>
                </c:pt>
                <c:pt idx="1189">
                  <c:v>0.32</c:v>
                </c:pt>
                <c:pt idx="1190">
                  <c:v>0.34</c:v>
                </c:pt>
                <c:pt idx="1191">
                  <c:v>0.33</c:v>
                </c:pt>
                <c:pt idx="1192">
                  <c:v>0.32</c:v>
                </c:pt>
                <c:pt idx="1193">
                  <c:v>0.31</c:v>
                </c:pt>
                <c:pt idx="1194">
                  <c:v>0.28000000000000003</c:v>
                </c:pt>
                <c:pt idx="1195">
                  <c:v>0.34</c:v>
                </c:pt>
                <c:pt idx="1196">
                  <c:v>0.3</c:v>
                </c:pt>
                <c:pt idx="1197">
                  <c:v>0.28999999999999998</c:v>
                </c:pt>
                <c:pt idx="1198">
                  <c:v>0.3</c:v>
                </c:pt>
                <c:pt idx="1199">
                  <c:v>0.32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8D-462D-9FE5-9AF535191B30}"/>
            </c:ext>
          </c:extLst>
        </c:ser>
        <c:ser>
          <c:idx val="1"/>
          <c:order val="1"/>
          <c:tx>
            <c:v>PosB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results_25pct_OC!$B$2:$B$1201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results_25pct_OC!$D$2:$D$1201</c:f>
              <c:numCache>
                <c:formatCode>General</c:formatCode>
                <c:ptCount val="1200"/>
                <c:pt idx="0">
                  <c:v>0.12</c:v>
                </c:pt>
                <c:pt idx="1">
                  <c:v>0.23</c:v>
                </c:pt>
                <c:pt idx="2">
                  <c:v>0.2</c:v>
                </c:pt>
                <c:pt idx="3">
                  <c:v>0.12</c:v>
                </c:pt>
                <c:pt idx="4">
                  <c:v>0.1</c:v>
                </c:pt>
                <c:pt idx="5">
                  <c:v>0.17</c:v>
                </c:pt>
                <c:pt idx="6">
                  <c:v>0.11</c:v>
                </c:pt>
                <c:pt idx="7">
                  <c:v>0.03</c:v>
                </c:pt>
                <c:pt idx="8">
                  <c:v>0.1</c:v>
                </c:pt>
                <c:pt idx="9">
                  <c:v>0.18</c:v>
                </c:pt>
                <c:pt idx="10">
                  <c:v>0</c:v>
                </c:pt>
                <c:pt idx="11">
                  <c:v>0.1</c:v>
                </c:pt>
                <c:pt idx="12">
                  <c:v>0.09</c:v>
                </c:pt>
                <c:pt idx="13">
                  <c:v>0.15</c:v>
                </c:pt>
                <c:pt idx="14">
                  <c:v>0.08</c:v>
                </c:pt>
                <c:pt idx="15">
                  <c:v>0.16</c:v>
                </c:pt>
                <c:pt idx="16">
                  <c:v>0.1</c:v>
                </c:pt>
                <c:pt idx="17">
                  <c:v>0.06</c:v>
                </c:pt>
                <c:pt idx="18">
                  <c:v>0.12</c:v>
                </c:pt>
                <c:pt idx="19">
                  <c:v>0.11</c:v>
                </c:pt>
                <c:pt idx="20">
                  <c:v>0.13</c:v>
                </c:pt>
                <c:pt idx="21">
                  <c:v>0.12</c:v>
                </c:pt>
                <c:pt idx="22">
                  <c:v>0.14000000000000001</c:v>
                </c:pt>
                <c:pt idx="23">
                  <c:v>0.11</c:v>
                </c:pt>
                <c:pt idx="24">
                  <c:v>0.11</c:v>
                </c:pt>
                <c:pt idx="25">
                  <c:v>0.15</c:v>
                </c:pt>
                <c:pt idx="26">
                  <c:v>0.15</c:v>
                </c:pt>
                <c:pt idx="27">
                  <c:v>0.09</c:v>
                </c:pt>
                <c:pt idx="28">
                  <c:v>0.06</c:v>
                </c:pt>
                <c:pt idx="29">
                  <c:v>0.13</c:v>
                </c:pt>
                <c:pt idx="30">
                  <c:v>0.12</c:v>
                </c:pt>
                <c:pt idx="31">
                  <c:v>0.06</c:v>
                </c:pt>
                <c:pt idx="32">
                  <c:v>0.09</c:v>
                </c:pt>
                <c:pt idx="33">
                  <c:v>0.04</c:v>
                </c:pt>
                <c:pt idx="34">
                  <c:v>0.01</c:v>
                </c:pt>
                <c:pt idx="35">
                  <c:v>0.05</c:v>
                </c:pt>
                <c:pt idx="36">
                  <c:v>0.19</c:v>
                </c:pt>
                <c:pt idx="37">
                  <c:v>0.19</c:v>
                </c:pt>
                <c:pt idx="38">
                  <c:v>0.09</c:v>
                </c:pt>
                <c:pt idx="39">
                  <c:v>0.09</c:v>
                </c:pt>
                <c:pt idx="40">
                  <c:v>0.06</c:v>
                </c:pt>
                <c:pt idx="41">
                  <c:v>0</c:v>
                </c:pt>
                <c:pt idx="42">
                  <c:v>0.2</c:v>
                </c:pt>
                <c:pt idx="43">
                  <c:v>0.13</c:v>
                </c:pt>
                <c:pt idx="44">
                  <c:v>0.03</c:v>
                </c:pt>
                <c:pt idx="45">
                  <c:v>0.06</c:v>
                </c:pt>
                <c:pt idx="46">
                  <c:v>0.1</c:v>
                </c:pt>
                <c:pt idx="47">
                  <c:v>7.0000000000000007E-2</c:v>
                </c:pt>
                <c:pt idx="48">
                  <c:v>0.12</c:v>
                </c:pt>
                <c:pt idx="49">
                  <c:v>0.09</c:v>
                </c:pt>
                <c:pt idx="50">
                  <c:v>0.1</c:v>
                </c:pt>
                <c:pt idx="51">
                  <c:v>0.09</c:v>
                </c:pt>
                <c:pt idx="52">
                  <c:v>0.09</c:v>
                </c:pt>
                <c:pt idx="53">
                  <c:v>0.04</c:v>
                </c:pt>
                <c:pt idx="54">
                  <c:v>0.02</c:v>
                </c:pt>
                <c:pt idx="55">
                  <c:v>0.04</c:v>
                </c:pt>
                <c:pt idx="56">
                  <c:v>7.0000000000000007E-2</c:v>
                </c:pt>
                <c:pt idx="57">
                  <c:v>0.08</c:v>
                </c:pt>
                <c:pt idx="58">
                  <c:v>0.05</c:v>
                </c:pt>
                <c:pt idx="59">
                  <c:v>0.18</c:v>
                </c:pt>
                <c:pt idx="60">
                  <c:v>7.0000000000000007E-2</c:v>
                </c:pt>
                <c:pt idx="61">
                  <c:v>0.08</c:v>
                </c:pt>
                <c:pt idx="62">
                  <c:v>0.05</c:v>
                </c:pt>
                <c:pt idx="63">
                  <c:v>0.12</c:v>
                </c:pt>
                <c:pt idx="64">
                  <c:v>0.15</c:v>
                </c:pt>
                <c:pt idx="65">
                  <c:v>0.12</c:v>
                </c:pt>
                <c:pt idx="66">
                  <c:v>0.14000000000000001</c:v>
                </c:pt>
                <c:pt idx="67">
                  <c:v>0.09</c:v>
                </c:pt>
                <c:pt idx="68">
                  <c:v>0.16</c:v>
                </c:pt>
                <c:pt idx="69">
                  <c:v>0.13</c:v>
                </c:pt>
                <c:pt idx="70">
                  <c:v>0.23</c:v>
                </c:pt>
                <c:pt idx="71">
                  <c:v>0.22</c:v>
                </c:pt>
                <c:pt idx="72">
                  <c:v>0.19</c:v>
                </c:pt>
                <c:pt idx="73">
                  <c:v>0.19</c:v>
                </c:pt>
                <c:pt idx="74">
                  <c:v>0.06</c:v>
                </c:pt>
                <c:pt idx="75">
                  <c:v>0.13</c:v>
                </c:pt>
                <c:pt idx="76">
                  <c:v>0.17</c:v>
                </c:pt>
                <c:pt idx="77">
                  <c:v>0.05</c:v>
                </c:pt>
                <c:pt idx="78">
                  <c:v>0.1</c:v>
                </c:pt>
                <c:pt idx="79">
                  <c:v>0.18</c:v>
                </c:pt>
                <c:pt idx="80">
                  <c:v>0.19</c:v>
                </c:pt>
                <c:pt idx="81">
                  <c:v>0.15</c:v>
                </c:pt>
                <c:pt idx="82">
                  <c:v>0.08</c:v>
                </c:pt>
                <c:pt idx="83">
                  <c:v>0.14000000000000001</c:v>
                </c:pt>
                <c:pt idx="84">
                  <c:v>0.09</c:v>
                </c:pt>
                <c:pt idx="85">
                  <c:v>0.05</c:v>
                </c:pt>
                <c:pt idx="86">
                  <c:v>0.15</c:v>
                </c:pt>
                <c:pt idx="87">
                  <c:v>0.19</c:v>
                </c:pt>
                <c:pt idx="88">
                  <c:v>0.14000000000000001</c:v>
                </c:pt>
                <c:pt idx="89">
                  <c:v>0.11</c:v>
                </c:pt>
                <c:pt idx="90">
                  <c:v>0.17</c:v>
                </c:pt>
                <c:pt idx="91">
                  <c:v>0.09</c:v>
                </c:pt>
                <c:pt idx="92">
                  <c:v>0.08</c:v>
                </c:pt>
                <c:pt idx="93">
                  <c:v>0.15</c:v>
                </c:pt>
                <c:pt idx="94">
                  <c:v>0.15</c:v>
                </c:pt>
                <c:pt idx="95">
                  <c:v>0.14000000000000001</c:v>
                </c:pt>
                <c:pt idx="96">
                  <c:v>0</c:v>
                </c:pt>
                <c:pt idx="97">
                  <c:v>7.0000000000000007E-2</c:v>
                </c:pt>
                <c:pt idx="98">
                  <c:v>0.16</c:v>
                </c:pt>
                <c:pt idx="99">
                  <c:v>0.2</c:v>
                </c:pt>
                <c:pt idx="100">
                  <c:v>0.28000000000000003</c:v>
                </c:pt>
                <c:pt idx="101">
                  <c:v>0.17</c:v>
                </c:pt>
                <c:pt idx="102">
                  <c:v>0.04</c:v>
                </c:pt>
                <c:pt idx="103">
                  <c:v>0.02</c:v>
                </c:pt>
                <c:pt idx="104">
                  <c:v>0.17</c:v>
                </c:pt>
                <c:pt idx="105">
                  <c:v>0.17</c:v>
                </c:pt>
                <c:pt idx="106">
                  <c:v>0.16</c:v>
                </c:pt>
                <c:pt idx="107">
                  <c:v>0.16</c:v>
                </c:pt>
                <c:pt idx="108">
                  <c:v>0.19</c:v>
                </c:pt>
                <c:pt idx="109">
                  <c:v>0.18</c:v>
                </c:pt>
                <c:pt idx="110">
                  <c:v>0.16</c:v>
                </c:pt>
                <c:pt idx="111">
                  <c:v>0.14000000000000001</c:v>
                </c:pt>
                <c:pt idx="112">
                  <c:v>0.05</c:v>
                </c:pt>
                <c:pt idx="113">
                  <c:v>0.12</c:v>
                </c:pt>
                <c:pt idx="114">
                  <c:v>0.12</c:v>
                </c:pt>
                <c:pt idx="115">
                  <c:v>0.14000000000000001</c:v>
                </c:pt>
                <c:pt idx="116">
                  <c:v>0.03</c:v>
                </c:pt>
                <c:pt idx="117">
                  <c:v>0.03</c:v>
                </c:pt>
                <c:pt idx="118">
                  <c:v>0.14000000000000001</c:v>
                </c:pt>
                <c:pt idx="119">
                  <c:v>0.16</c:v>
                </c:pt>
                <c:pt idx="120">
                  <c:v>0.11</c:v>
                </c:pt>
                <c:pt idx="121">
                  <c:v>0.03</c:v>
                </c:pt>
                <c:pt idx="122">
                  <c:v>7.0000000000000007E-2</c:v>
                </c:pt>
                <c:pt idx="123">
                  <c:v>0.1</c:v>
                </c:pt>
                <c:pt idx="124">
                  <c:v>0.16</c:v>
                </c:pt>
                <c:pt idx="125">
                  <c:v>0.1</c:v>
                </c:pt>
                <c:pt idx="126">
                  <c:v>0.05</c:v>
                </c:pt>
                <c:pt idx="127">
                  <c:v>0.21</c:v>
                </c:pt>
                <c:pt idx="128">
                  <c:v>0.09</c:v>
                </c:pt>
                <c:pt idx="129">
                  <c:v>0.16</c:v>
                </c:pt>
                <c:pt idx="130">
                  <c:v>0.18</c:v>
                </c:pt>
                <c:pt idx="131">
                  <c:v>0.11</c:v>
                </c:pt>
                <c:pt idx="132">
                  <c:v>0.18</c:v>
                </c:pt>
                <c:pt idx="133">
                  <c:v>0.17</c:v>
                </c:pt>
                <c:pt idx="134">
                  <c:v>0.09</c:v>
                </c:pt>
                <c:pt idx="135">
                  <c:v>0.08</c:v>
                </c:pt>
                <c:pt idx="136">
                  <c:v>0.14000000000000001</c:v>
                </c:pt>
                <c:pt idx="137">
                  <c:v>0.11</c:v>
                </c:pt>
                <c:pt idx="138">
                  <c:v>0.01</c:v>
                </c:pt>
                <c:pt idx="139">
                  <c:v>0.09</c:v>
                </c:pt>
                <c:pt idx="140">
                  <c:v>0.13</c:v>
                </c:pt>
                <c:pt idx="141">
                  <c:v>0.16</c:v>
                </c:pt>
                <c:pt idx="142">
                  <c:v>0.14000000000000001</c:v>
                </c:pt>
                <c:pt idx="143">
                  <c:v>0.1</c:v>
                </c:pt>
                <c:pt idx="144">
                  <c:v>0.12</c:v>
                </c:pt>
                <c:pt idx="145">
                  <c:v>0.19</c:v>
                </c:pt>
                <c:pt idx="146">
                  <c:v>0.17</c:v>
                </c:pt>
                <c:pt idx="147">
                  <c:v>0.13</c:v>
                </c:pt>
                <c:pt idx="148">
                  <c:v>0.02</c:v>
                </c:pt>
                <c:pt idx="149">
                  <c:v>0.11</c:v>
                </c:pt>
                <c:pt idx="150">
                  <c:v>0.14000000000000001</c:v>
                </c:pt>
                <c:pt idx="151">
                  <c:v>0.14000000000000001</c:v>
                </c:pt>
                <c:pt idx="152">
                  <c:v>0.15</c:v>
                </c:pt>
                <c:pt idx="153">
                  <c:v>0.12</c:v>
                </c:pt>
                <c:pt idx="154">
                  <c:v>0.1</c:v>
                </c:pt>
                <c:pt idx="155">
                  <c:v>0.06</c:v>
                </c:pt>
                <c:pt idx="156">
                  <c:v>0.06</c:v>
                </c:pt>
                <c:pt idx="157">
                  <c:v>0.11</c:v>
                </c:pt>
                <c:pt idx="158">
                  <c:v>0.14000000000000001</c:v>
                </c:pt>
                <c:pt idx="159">
                  <c:v>0.13</c:v>
                </c:pt>
                <c:pt idx="160">
                  <c:v>0.14000000000000001</c:v>
                </c:pt>
                <c:pt idx="161">
                  <c:v>0.17</c:v>
                </c:pt>
                <c:pt idx="162">
                  <c:v>0.16</c:v>
                </c:pt>
                <c:pt idx="163">
                  <c:v>0.17</c:v>
                </c:pt>
                <c:pt idx="164">
                  <c:v>0.14000000000000001</c:v>
                </c:pt>
                <c:pt idx="165">
                  <c:v>0.12</c:v>
                </c:pt>
                <c:pt idx="166">
                  <c:v>0.1</c:v>
                </c:pt>
                <c:pt idx="167">
                  <c:v>0.11</c:v>
                </c:pt>
                <c:pt idx="168">
                  <c:v>0.17</c:v>
                </c:pt>
                <c:pt idx="169">
                  <c:v>0.11</c:v>
                </c:pt>
                <c:pt idx="170">
                  <c:v>0.11</c:v>
                </c:pt>
                <c:pt idx="171">
                  <c:v>0.16</c:v>
                </c:pt>
                <c:pt idx="172">
                  <c:v>0.17</c:v>
                </c:pt>
                <c:pt idx="173">
                  <c:v>0.18</c:v>
                </c:pt>
                <c:pt idx="174">
                  <c:v>0.14000000000000001</c:v>
                </c:pt>
                <c:pt idx="175">
                  <c:v>0.16</c:v>
                </c:pt>
                <c:pt idx="176">
                  <c:v>0.09</c:v>
                </c:pt>
                <c:pt idx="177">
                  <c:v>0.13</c:v>
                </c:pt>
                <c:pt idx="178">
                  <c:v>0.11</c:v>
                </c:pt>
                <c:pt idx="179">
                  <c:v>0.02</c:v>
                </c:pt>
                <c:pt idx="180">
                  <c:v>0.19</c:v>
                </c:pt>
                <c:pt idx="181">
                  <c:v>0.19</c:v>
                </c:pt>
                <c:pt idx="182">
                  <c:v>0.13</c:v>
                </c:pt>
                <c:pt idx="183">
                  <c:v>0.12</c:v>
                </c:pt>
                <c:pt idx="184">
                  <c:v>0.19</c:v>
                </c:pt>
                <c:pt idx="185">
                  <c:v>0.15</c:v>
                </c:pt>
                <c:pt idx="186">
                  <c:v>0.11</c:v>
                </c:pt>
                <c:pt idx="187">
                  <c:v>7.0000000000000007E-2</c:v>
                </c:pt>
                <c:pt idx="188">
                  <c:v>0.09</c:v>
                </c:pt>
                <c:pt idx="189">
                  <c:v>0.17</c:v>
                </c:pt>
                <c:pt idx="190">
                  <c:v>0.18</c:v>
                </c:pt>
                <c:pt idx="191">
                  <c:v>0.11</c:v>
                </c:pt>
                <c:pt idx="192">
                  <c:v>0.08</c:v>
                </c:pt>
                <c:pt idx="193">
                  <c:v>0.1</c:v>
                </c:pt>
                <c:pt idx="194">
                  <c:v>0.2</c:v>
                </c:pt>
                <c:pt idx="195">
                  <c:v>0.2</c:v>
                </c:pt>
                <c:pt idx="196">
                  <c:v>0.26</c:v>
                </c:pt>
                <c:pt idx="197">
                  <c:v>0.24</c:v>
                </c:pt>
                <c:pt idx="198">
                  <c:v>0.22</c:v>
                </c:pt>
                <c:pt idx="199">
                  <c:v>0.19</c:v>
                </c:pt>
                <c:pt idx="200">
                  <c:v>0.23</c:v>
                </c:pt>
                <c:pt idx="201">
                  <c:v>0.21</c:v>
                </c:pt>
                <c:pt idx="202">
                  <c:v>0.31</c:v>
                </c:pt>
                <c:pt idx="203">
                  <c:v>0.25</c:v>
                </c:pt>
                <c:pt idx="204">
                  <c:v>0.25</c:v>
                </c:pt>
                <c:pt idx="205">
                  <c:v>0.2</c:v>
                </c:pt>
                <c:pt idx="206">
                  <c:v>0.2</c:v>
                </c:pt>
                <c:pt idx="207">
                  <c:v>0.23</c:v>
                </c:pt>
                <c:pt idx="208">
                  <c:v>0.19</c:v>
                </c:pt>
                <c:pt idx="209">
                  <c:v>0.22</c:v>
                </c:pt>
                <c:pt idx="210">
                  <c:v>0.21</c:v>
                </c:pt>
                <c:pt idx="211">
                  <c:v>0.2</c:v>
                </c:pt>
                <c:pt idx="212">
                  <c:v>0.19</c:v>
                </c:pt>
                <c:pt idx="213">
                  <c:v>0.14000000000000001</c:v>
                </c:pt>
                <c:pt idx="214">
                  <c:v>0.06</c:v>
                </c:pt>
                <c:pt idx="215">
                  <c:v>0.15</c:v>
                </c:pt>
                <c:pt idx="216">
                  <c:v>0.03</c:v>
                </c:pt>
                <c:pt idx="217">
                  <c:v>0.19</c:v>
                </c:pt>
                <c:pt idx="218">
                  <c:v>0.08</c:v>
                </c:pt>
                <c:pt idx="219">
                  <c:v>0.13</c:v>
                </c:pt>
                <c:pt idx="220">
                  <c:v>0.15</c:v>
                </c:pt>
                <c:pt idx="221">
                  <c:v>0.19</c:v>
                </c:pt>
                <c:pt idx="222">
                  <c:v>0.17</c:v>
                </c:pt>
                <c:pt idx="223">
                  <c:v>0.19</c:v>
                </c:pt>
                <c:pt idx="224">
                  <c:v>0.05</c:v>
                </c:pt>
                <c:pt idx="225">
                  <c:v>0.19</c:v>
                </c:pt>
                <c:pt idx="226">
                  <c:v>0.15</c:v>
                </c:pt>
                <c:pt idx="227">
                  <c:v>0.12</c:v>
                </c:pt>
                <c:pt idx="228">
                  <c:v>0.24</c:v>
                </c:pt>
                <c:pt idx="229">
                  <c:v>0.14000000000000001</c:v>
                </c:pt>
                <c:pt idx="230">
                  <c:v>0.04</c:v>
                </c:pt>
                <c:pt idx="231">
                  <c:v>0.1</c:v>
                </c:pt>
                <c:pt idx="232">
                  <c:v>0.18</c:v>
                </c:pt>
                <c:pt idx="233">
                  <c:v>0.17</c:v>
                </c:pt>
                <c:pt idx="234">
                  <c:v>0.09</c:v>
                </c:pt>
                <c:pt idx="235">
                  <c:v>0.04</c:v>
                </c:pt>
                <c:pt idx="236">
                  <c:v>0.17</c:v>
                </c:pt>
                <c:pt idx="237">
                  <c:v>0.13</c:v>
                </c:pt>
                <c:pt idx="238">
                  <c:v>0.12</c:v>
                </c:pt>
                <c:pt idx="239">
                  <c:v>0.22</c:v>
                </c:pt>
                <c:pt idx="240">
                  <c:v>0.05</c:v>
                </c:pt>
                <c:pt idx="241">
                  <c:v>0.13</c:v>
                </c:pt>
                <c:pt idx="242">
                  <c:v>0.09</c:v>
                </c:pt>
                <c:pt idx="243">
                  <c:v>0.17</c:v>
                </c:pt>
                <c:pt idx="244">
                  <c:v>0.14000000000000001</c:v>
                </c:pt>
                <c:pt idx="245">
                  <c:v>0.2</c:v>
                </c:pt>
                <c:pt idx="246">
                  <c:v>0.17</c:v>
                </c:pt>
                <c:pt idx="247">
                  <c:v>0.12</c:v>
                </c:pt>
                <c:pt idx="248">
                  <c:v>0.04</c:v>
                </c:pt>
                <c:pt idx="249">
                  <c:v>0.25</c:v>
                </c:pt>
                <c:pt idx="250">
                  <c:v>0.22</c:v>
                </c:pt>
                <c:pt idx="251">
                  <c:v>0.06</c:v>
                </c:pt>
                <c:pt idx="252">
                  <c:v>0.2</c:v>
                </c:pt>
                <c:pt idx="253">
                  <c:v>0.18</c:v>
                </c:pt>
                <c:pt idx="254">
                  <c:v>0.22</c:v>
                </c:pt>
                <c:pt idx="255">
                  <c:v>0.23</c:v>
                </c:pt>
                <c:pt idx="256">
                  <c:v>0.12</c:v>
                </c:pt>
                <c:pt idx="257">
                  <c:v>0.2</c:v>
                </c:pt>
                <c:pt idx="258">
                  <c:v>0.14000000000000001</c:v>
                </c:pt>
                <c:pt idx="259">
                  <c:v>7.0000000000000007E-2</c:v>
                </c:pt>
                <c:pt idx="260">
                  <c:v>0.05</c:v>
                </c:pt>
                <c:pt idx="261">
                  <c:v>0.04</c:v>
                </c:pt>
                <c:pt idx="262">
                  <c:v>0.16</c:v>
                </c:pt>
                <c:pt idx="263">
                  <c:v>0.15</c:v>
                </c:pt>
                <c:pt idx="264">
                  <c:v>0.14000000000000001</c:v>
                </c:pt>
                <c:pt idx="265">
                  <c:v>0.13</c:v>
                </c:pt>
                <c:pt idx="266">
                  <c:v>0.18</c:v>
                </c:pt>
                <c:pt idx="267">
                  <c:v>0.22</c:v>
                </c:pt>
                <c:pt idx="268">
                  <c:v>0.21</c:v>
                </c:pt>
                <c:pt idx="269">
                  <c:v>0.17</c:v>
                </c:pt>
                <c:pt idx="270">
                  <c:v>0.2</c:v>
                </c:pt>
                <c:pt idx="271">
                  <c:v>0.23</c:v>
                </c:pt>
                <c:pt idx="272">
                  <c:v>0.18</c:v>
                </c:pt>
                <c:pt idx="273">
                  <c:v>0.2</c:v>
                </c:pt>
                <c:pt idx="274">
                  <c:v>0.17</c:v>
                </c:pt>
                <c:pt idx="275">
                  <c:v>0.15</c:v>
                </c:pt>
                <c:pt idx="276">
                  <c:v>0.12</c:v>
                </c:pt>
                <c:pt idx="277">
                  <c:v>0.18</c:v>
                </c:pt>
                <c:pt idx="278">
                  <c:v>0.21</c:v>
                </c:pt>
                <c:pt idx="279">
                  <c:v>0.17</c:v>
                </c:pt>
                <c:pt idx="280">
                  <c:v>0.19</c:v>
                </c:pt>
                <c:pt idx="281">
                  <c:v>0.13</c:v>
                </c:pt>
                <c:pt idx="282">
                  <c:v>0.13</c:v>
                </c:pt>
                <c:pt idx="283">
                  <c:v>0.13</c:v>
                </c:pt>
                <c:pt idx="284">
                  <c:v>0.02</c:v>
                </c:pt>
                <c:pt idx="285">
                  <c:v>0.06</c:v>
                </c:pt>
                <c:pt idx="286">
                  <c:v>0.09</c:v>
                </c:pt>
                <c:pt idx="287">
                  <c:v>0.12</c:v>
                </c:pt>
                <c:pt idx="288">
                  <c:v>0.17</c:v>
                </c:pt>
                <c:pt idx="289">
                  <c:v>0.17</c:v>
                </c:pt>
                <c:pt idx="290">
                  <c:v>0.15</c:v>
                </c:pt>
                <c:pt idx="291">
                  <c:v>0.2</c:v>
                </c:pt>
                <c:pt idx="292">
                  <c:v>0.18</c:v>
                </c:pt>
                <c:pt idx="293">
                  <c:v>0.2</c:v>
                </c:pt>
                <c:pt idx="294">
                  <c:v>0.2</c:v>
                </c:pt>
                <c:pt idx="295">
                  <c:v>0.17</c:v>
                </c:pt>
                <c:pt idx="296">
                  <c:v>0.09</c:v>
                </c:pt>
                <c:pt idx="297">
                  <c:v>0.05</c:v>
                </c:pt>
                <c:pt idx="298">
                  <c:v>0.16</c:v>
                </c:pt>
                <c:pt idx="299">
                  <c:v>0.13</c:v>
                </c:pt>
                <c:pt idx="300">
                  <c:v>0.15</c:v>
                </c:pt>
                <c:pt idx="301">
                  <c:v>0.17</c:v>
                </c:pt>
                <c:pt idx="302">
                  <c:v>0.01</c:v>
                </c:pt>
                <c:pt idx="303">
                  <c:v>0.12</c:v>
                </c:pt>
                <c:pt idx="304">
                  <c:v>0.16</c:v>
                </c:pt>
                <c:pt idx="305">
                  <c:v>0.14000000000000001</c:v>
                </c:pt>
                <c:pt idx="306">
                  <c:v>0.18</c:v>
                </c:pt>
                <c:pt idx="307">
                  <c:v>0.2</c:v>
                </c:pt>
                <c:pt idx="308">
                  <c:v>0.19</c:v>
                </c:pt>
                <c:pt idx="309">
                  <c:v>0.17</c:v>
                </c:pt>
                <c:pt idx="310">
                  <c:v>0.27</c:v>
                </c:pt>
                <c:pt idx="311">
                  <c:v>0.25</c:v>
                </c:pt>
                <c:pt idx="312">
                  <c:v>0.25</c:v>
                </c:pt>
                <c:pt idx="313">
                  <c:v>0.28000000000000003</c:v>
                </c:pt>
                <c:pt idx="314">
                  <c:v>0.1</c:v>
                </c:pt>
                <c:pt idx="315">
                  <c:v>0.12</c:v>
                </c:pt>
                <c:pt idx="316">
                  <c:v>0.12</c:v>
                </c:pt>
                <c:pt idx="317">
                  <c:v>0.14000000000000001</c:v>
                </c:pt>
                <c:pt idx="318">
                  <c:v>0.17</c:v>
                </c:pt>
                <c:pt idx="319">
                  <c:v>7.0000000000000007E-2</c:v>
                </c:pt>
                <c:pt idx="320">
                  <c:v>0.14000000000000001</c:v>
                </c:pt>
                <c:pt idx="321">
                  <c:v>0.2</c:v>
                </c:pt>
                <c:pt idx="322">
                  <c:v>0.12</c:v>
                </c:pt>
                <c:pt idx="323">
                  <c:v>0.06</c:v>
                </c:pt>
                <c:pt idx="324">
                  <c:v>0.18</c:v>
                </c:pt>
                <c:pt idx="325">
                  <c:v>0.11</c:v>
                </c:pt>
                <c:pt idx="326">
                  <c:v>0.13</c:v>
                </c:pt>
                <c:pt idx="327">
                  <c:v>0.14000000000000001</c:v>
                </c:pt>
                <c:pt idx="328">
                  <c:v>0.18</c:v>
                </c:pt>
                <c:pt idx="329">
                  <c:v>0.15</c:v>
                </c:pt>
                <c:pt idx="330">
                  <c:v>0.09</c:v>
                </c:pt>
                <c:pt idx="331">
                  <c:v>0.19</c:v>
                </c:pt>
                <c:pt idx="332">
                  <c:v>0.17</c:v>
                </c:pt>
                <c:pt idx="333">
                  <c:v>0.25</c:v>
                </c:pt>
                <c:pt idx="334">
                  <c:v>0.2</c:v>
                </c:pt>
                <c:pt idx="335">
                  <c:v>0.02</c:v>
                </c:pt>
                <c:pt idx="336">
                  <c:v>0.2</c:v>
                </c:pt>
                <c:pt idx="337">
                  <c:v>0.13</c:v>
                </c:pt>
                <c:pt idx="338">
                  <c:v>0.15</c:v>
                </c:pt>
                <c:pt idx="339">
                  <c:v>0.1</c:v>
                </c:pt>
                <c:pt idx="340">
                  <c:v>0.21</c:v>
                </c:pt>
                <c:pt idx="341">
                  <c:v>0.22</c:v>
                </c:pt>
                <c:pt idx="342">
                  <c:v>0.15</c:v>
                </c:pt>
                <c:pt idx="343">
                  <c:v>0.18</c:v>
                </c:pt>
                <c:pt idx="344">
                  <c:v>0.23</c:v>
                </c:pt>
                <c:pt idx="345">
                  <c:v>0.18</c:v>
                </c:pt>
                <c:pt idx="346">
                  <c:v>0.2</c:v>
                </c:pt>
                <c:pt idx="347">
                  <c:v>0.21</c:v>
                </c:pt>
                <c:pt idx="348">
                  <c:v>0.06</c:v>
                </c:pt>
                <c:pt idx="349">
                  <c:v>0.04</c:v>
                </c:pt>
                <c:pt idx="350">
                  <c:v>0.23</c:v>
                </c:pt>
                <c:pt idx="351">
                  <c:v>0.19</c:v>
                </c:pt>
                <c:pt idx="352">
                  <c:v>0.17</c:v>
                </c:pt>
                <c:pt idx="353">
                  <c:v>0.02</c:v>
                </c:pt>
                <c:pt idx="354">
                  <c:v>0.18</c:v>
                </c:pt>
                <c:pt idx="355">
                  <c:v>0.15</c:v>
                </c:pt>
                <c:pt idx="356">
                  <c:v>0.13</c:v>
                </c:pt>
                <c:pt idx="357">
                  <c:v>0.2</c:v>
                </c:pt>
                <c:pt idx="358">
                  <c:v>0.06</c:v>
                </c:pt>
                <c:pt idx="359">
                  <c:v>0.19</c:v>
                </c:pt>
                <c:pt idx="360">
                  <c:v>0.22</c:v>
                </c:pt>
                <c:pt idx="361">
                  <c:v>0.18</c:v>
                </c:pt>
                <c:pt idx="362">
                  <c:v>0.17</c:v>
                </c:pt>
                <c:pt idx="363">
                  <c:v>0.03</c:v>
                </c:pt>
                <c:pt idx="364">
                  <c:v>0.04</c:v>
                </c:pt>
                <c:pt idx="365">
                  <c:v>0.09</c:v>
                </c:pt>
                <c:pt idx="366">
                  <c:v>0.17</c:v>
                </c:pt>
                <c:pt idx="367">
                  <c:v>0.12</c:v>
                </c:pt>
                <c:pt idx="368">
                  <c:v>0.16</c:v>
                </c:pt>
                <c:pt idx="369">
                  <c:v>0.04</c:v>
                </c:pt>
                <c:pt idx="370">
                  <c:v>0.2</c:v>
                </c:pt>
                <c:pt idx="371">
                  <c:v>0.2</c:v>
                </c:pt>
                <c:pt idx="372">
                  <c:v>0.12</c:v>
                </c:pt>
                <c:pt idx="373">
                  <c:v>0.16</c:v>
                </c:pt>
                <c:pt idx="374">
                  <c:v>0.19</c:v>
                </c:pt>
                <c:pt idx="375">
                  <c:v>0.19</c:v>
                </c:pt>
                <c:pt idx="376">
                  <c:v>0.19</c:v>
                </c:pt>
                <c:pt idx="377">
                  <c:v>0.18</c:v>
                </c:pt>
                <c:pt idx="378">
                  <c:v>0.15</c:v>
                </c:pt>
                <c:pt idx="379">
                  <c:v>0.14000000000000001</c:v>
                </c:pt>
                <c:pt idx="380">
                  <c:v>0.16</c:v>
                </c:pt>
                <c:pt idx="381">
                  <c:v>0.19</c:v>
                </c:pt>
                <c:pt idx="382">
                  <c:v>0.13</c:v>
                </c:pt>
                <c:pt idx="383">
                  <c:v>0.14000000000000001</c:v>
                </c:pt>
                <c:pt idx="384">
                  <c:v>0.13</c:v>
                </c:pt>
                <c:pt idx="385">
                  <c:v>0.06</c:v>
                </c:pt>
                <c:pt idx="386">
                  <c:v>0.09</c:v>
                </c:pt>
                <c:pt idx="387">
                  <c:v>0.12</c:v>
                </c:pt>
                <c:pt idx="388">
                  <c:v>0.02</c:v>
                </c:pt>
                <c:pt idx="389">
                  <c:v>0.16</c:v>
                </c:pt>
                <c:pt idx="390">
                  <c:v>0.18</c:v>
                </c:pt>
                <c:pt idx="391">
                  <c:v>0.19</c:v>
                </c:pt>
                <c:pt idx="392">
                  <c:v>0.17</c:v>
                </c:pt>
                <c:pt idx="393">
                  <c:v>0.05</c:v>
                </c:pt>
                <c:pt idx="394">
                  <c:v>0</c:v>
                </c:pt>
                <c:pt idx="395">
                  <c:v>0.1</c:v>
                </c:pt>
                <c:pt idx="396">
                  <c:v>0.14000000000000001</c:v>
                </c:pt>
                <c:pt idx="397">
                  <c:v>0.12</c:v>
                </c:pt>
                <c:pt idx="398">
                  <c:v>0.16</c:v>
                </c:pt>
                <c:pt idx="399">
                  <c:v>0.19</c:v>
                </c:pt>
                <c:pt idx="400">
                  <c:v>0.16</c:v>
                </c:pt>
                <c:pt idx="401">
                  <c:v>0.15</c:v>
                </c:pt>
                <c:pt idx="402">
                  <c:v>0.11</c:v>
                </c:pt>
                <c:pt idx="403">
                  <c:v>0.02</c:v>
                </c:pt>
                <c:pt idx="404">
                  <c:v>0.01</c:v>
                </c:pt>
                <c:pt idx="405">
                  <c:v>0.02</c:v>
                </c:pt>
                <c:pt idx="406">
                  <c:v>0.04</c:v>
                </c:pt>
                <c:pt idx="407">
                  <c:v>0.15</c:v>
                </c:pt>
                <c:pt idx="408">
                  <c:v>0.15</c:v>
                </c:pt>
                <c:pt idx="409">
                  <c:v>0.09</c:v>
                </c:pt>
                <c:pt idx="410">
                  <c:v>0.09</c:v>
                </c:pt>
                <c:pt idx="411">
                  <c:v>0.16</c:v>
                </c:pt>
                <c:pt idx="412">
                  <c:v>0.21</c:v>
                </c:pt>
                <c:pt idx="413">
                  <c:v>0.16</c:v>
                </c:pt>
                <c:pt idx="414">
                  <c:v>0.15</c:v>
                </c:pt>
                <c:pt idx="415">
                  <c:v>0.13</c:v>
                </c:pt>
                <c:pt idx="416">
                  <c:v>0.12</c:v>
                </c:pt>
                <c:pt idx="417">
                  <c:v>0.12</c:v>
                </c:pt>
                <c:pt idx="418">
                  <c:v>0.16</c:v>
                </c:pt>
                <c:pt idx="419">
                  <c:v>0.1</c:v>
                </c:pt>
                <c:pt idx="420">
                  <c:v>0.05</c:v>
                </c:pt>
                <c:pt idx="421">
                  <c:v>0.05</c:v>
                </c:pt>
                <c:pt idx="422">
                  <c:v>0.06</c:v>
                </c:pt>
                <c:pt idx="423">
                  <c:v>0.13</c:v>
                </c:pt>
                <c:pt idx="424">
                  <c:v>0.17</c:v>
                </c:pt>
                <c:pt idx="425">
                  <c:v>0.14000000000000001</c:v>
                </c:pt>
                <c:pt idx="426">
                  <c:v>0.15</c:v>
                </c:pt>
                <c:pt idx="427">
                  <c:v>0.2</c:v>
                </c:pt>
                <c:pt idx="428">
                  <c:v>0.14000000000000001</c:v>
                </c:pt>
                <c:pt idx="429">
                  <c:v>0.16</c:v>
                </c:pt>
                <c:pt idx="430">
                  <c:v>0.25</c:v>
                </c:pt>
                <c:pt idx="431">
                  <c:v>0.13</c:v>
                </c:pt>
                <c:pt idx="432">
                  <c:v>0.08</c:v>
                </c:pt>
                <c:pt idx="433">
                  <c:v>0.15</c:v>
                </c:pt>
                <c:pt idx="434">
                  <c:v>0.15</c:v>
                </c:pt>
                <c:pt idx="435">
                  <c:v>0.12</c:v>
                </c:pt>
                <c:pt idx="436">
                  <c:v>0.09</c:v>
                </c:pt>
                <c:pt idx="437">
                  <c:v>0.12</c:v>
                </c:pt>
                <c:pt idx="438">
                  <c:v>0.19</c:v>
                </c:pt>
                <c:pt idx="439">
                  <c:v>0.19</c:v>
                </c:pt>
                <c:pt idx="440">
                  <c:v>0.19</c:v>
                </c:pt>
                <c:pt idx="441">
                  <c:v>0.16</c:v>
                </c:pt>
                <c:pt idx="442">
                  <c:v>0.06</c:v>
                </c:pt>
                <c:pt idx="443">
                  <c:v>0.09</c:v>
                </c:pt>
                <c:pt idx="444">
                  <c:v>0.01</c:v>
                </c:pt>
                <c:pt idx="445">
                  <c:v>0.02</c:v>
                </c:pt>
                <c:pt idx="446">
                  <c:v>0.03</c:v>
                </c:pt>
                <c:pt idx="447">
                  <c:v>0.04</c:v>
                </c:pt>
                <c:pt idx="448">
                  <c:v>0.1</c:v>
                </c:pt>
                <c:pt idx="449">
                  <c:v>0.13</c:v>
                </c:pt>
                <c:pt idx="450">
                  <c:v>0.08</c:v>
                </c:pt>
                <c:pt idx="451">
                  <c:v>0.13</c:v>
                </c:pt>
                <c:pt idx="452">
                  <c:v>0.11</c:v>
                </c:pt>
                <c:pt idx="453">
                  <c:v>0.17</c:v>
                </c:pt>
                <c:pt idx="454">
                  <c:v>0.18</c:v>
                </c:pt>
                <c:pt idx="455">
                  <c:v>0.2</c:v>
                </c:pt>
                <c:pt idx="456">
                  <c:v>0.18</c:v>
                </c:pt>
                <c:pt idx="457">
                  <c:v>0.13</c:v>
                </c:pt>
                <c:pt idx="458">
                  <c:v>0.14000000000000001</c:v>
                </c:pt>
                <c:pt idx="459">
                  <c:v>0.1</c:v>
                </c:pt>
                <c:pt idx="460">
                  <c:v>0.09</c:v>
                </c:pt>
                <c:pt idx="461">
                  <c:v>0.1</c:v>
                </c:pt>
                <c:pt idx="462">
                  <c:v>0.02</c:v>
                </c:pt>
                <c:pt idx="463">
                  <c:v>0.01</c:v>
                </c:pt>
                <c:pt idx="464">
                  <c:v>0.12</c:v>
                </c:pt>
                <c:pt idx="465">
                  <c:v>0.19</c:v>
                </c:pt>
                <c:pt idx="466">
                  <c:v>0.18</c:v>
                </c:pt>
                <c:pt idx="467">
                  <c:v>0.17</c:v>
                </c:pt>
                <c:pt idx="468">
                  <c:v>0.11</c:v>
                </c:pt>
                <c:pt idx="469">
                  <c:v>0.03</c:v>
                </c:pt>
                <c:pt idx="470">
                  <c:v>0.1</c:v>
                </c:pt>
                <c:pt idx="471">
                  <c:v>0.15</c:v>
                </c:pt>
                <c:pt idx="472">
                  <c:v>0.17</c:v>
                </c:pt>
                <c:pt idx="473">
                  <c:v>0.16</c:v>
                </c:pt>
                <c:pt idx="474">
                  <c:v>0.14000000000000001</c:v>
                </c:pt>
                <c:pt idx="475">
                  <c:v>0.11</c:v>
                </c:pt>
                <c:pt idx="476">
                  <c:v>0.1</c:v>
                </c:pt>
                <c:pt idx="477">
                  <c:v>0.06</c:v>
                </c:pt>
                <c:pt idx="478">
                  <c:v>0.11</c:v>
                </c:pt>
                <c:pt idx="479">
                  <c:v>0.21</c:v>
                </c:pt>
                <c:pt idx="480">
                  <c:v>0.18</c:v>
                </c:pt>
                <c:pt idx="481">
                  <c:v>0.14000000000000001</c:v>
                </c:pt>
                <c:pt idx="482">
                  <c:v>0.19</c:v>
                </c:pt>
                <c:pt idx="483">
                  <c:v>0.04</c:v>
                </c:pt>
                <c:pt idx="484">
                  <c:v>7.0000000000000007E-2</c:v>
                </c:pt>
                <c:pt idx="485">
                  <c:v>0.11</c:v>
                </c:pt>
                <c:pt idx="486">
                  <c:v>0.22</c:v>
                </c:pt>
                <c:pt idx="487">
                  <c:v>0.13</c:v>
                </c:pt>
                <c:pt idx="488">
                  <c:v>0.04</c:v>
                </c:pt>
                <c:pt idx="489">
                  <c:v>0.11</c:v>
                </c:pt>
                <c:pt idx="490">
                  <c:v>0.11</c:v>
                </c:pt>
                <c:pt idx="491">
                  <c:v>0.08</c:v>
                </c:pt>
                <c:pt idx="492">
                  <c:v>0.14000000000000001</c:v>
                </c:pt>
                <c:pt idx="493">
                  <c:v>0.11</c:v>
                </c:pt>
                <c:pt idx="494">
                  <c:v>0.13</c:v>
                </c:pt>
                <c:pt idx="495">
                  <c:v>0.2</c:v>
                </c:pt>
                <c:pt idx="496">
                  <c:v>0.21</c:v>
                </c:pt>
                <c:pt idx="497">
                  <c:v>0.21</c:v>
                </c:pt>
                <c:pt idx="498">
                  <c:v>0.3</c:v>
                </c:pt>
                <c:pt idx="499">
                  <c:v>0.23</c:v>
                </c:pt>
                <c:pt idx="500">
                  <c:v>0.17</c:v>
                </c:pt>
                <c:pt idx="501">
                  <c:v>0.17</c:v>
                </c:pt>
                <c:pt idx="502">
                  <c:v>0.08</c:v>
                </c:pt>
                <c:pt idx="503">
                  <c:v>0.12</c:v>
                </c:pt>
                <c:pt idx="504">
                  <c:v>0.08</c:v>
                </c:pt>
                <c:pt idx="505">
                  <c:v>0.03</c:v>
                </c:pt>
                <c:pt idx="506">
                  <c:v>0.2</c:v>
                </c:pt>
                <c:pt idx="507">
                  <c:v>0.2</c:v>
                </c:pt>
                <c:pt idx="508">
                  <c:v>0.21</c:v>
                </c:pt>
                <c:pt idx="509">
                  <c:v>0.18</c:v>
                </c:pt>
                <c:pt idx="510">
                  <c:v>0.16</c:v>
                </c:pt>
                <c:pt idx="511">
                  <c:v>0.26</c:v>
                </c:pt>
                <c:pt idx="512">
                  <c:v>0.17</c:v>
                </c:pt>
                <c:pt idx="513">
                  <c:v>0.12</c:v>
                </c:pt>
                <c:pt idx="514">
                  <c:v>0.14000000000000001</c:v>
                </c:pt>
                <c:pt idx="515">
                  <c:v>0.18</c:v>
                </c:pt>
                <c:pt idx="516">
                  <c:v>0.21</c:v>
                </c:pt>
                <c:pt idx="517">
                  <c:v>0.2</c:v>
                </c:pt>
                <c:pt idx="518">
                  <c:v>0.26</c:v>
                </c:pt>
                <c:pt idx="519">
                  <c:v>0.25</c:v>
                </c:pt>
                <c:pt idx="520">
                  <c:v>0.28000000000000003</c:v>
                </c:pt>
                <c:pt idx="521">
                  <c:v>0.25</c:v>
                </c:pt>
                <c:pt idx="522">
                  <c:v>0.1</c:v>
                </c:pt>
                <c:pt idx="523">
                  <c:v>0.24</c:v>
                </c:pt>
                <c:pt idx="524">
                  <c:v>0.25</c:v>
                </c:pt>
                <c:pt idx="525">
                  <c:v>0.21</c:v>
                </c:pt>
                <c:pt idx="526">
                  <c:v>0.22</c:v>
                </c:pt>
                <c:pt idx="527">
                  <c:v>0.19</c:v>
                </c:pt>
                <c:pt idx="528">
                  <c:v>0.18</c:v>
                </c:pt>
                <c:pt idx="529">
                  <c:v>0.17</c:v>
                </c:pt>
                <c:pt idx="530">
                  <c:v>0.2</c:v>
                </c:pt>
                <c:pt idx="531">
                  <c:v>0.03</c:v>
                </c:pt>
                <c:pt idx="532">
                  <c:v>0.09</c:v>
                </c:pt>
                <c:pt idx="533">
                  <c:v>0.19</c:v>
                </c:pt>
                <c:pt idx="534">
                  <c:v>0.17</c:v>
                </c:pt>
                <c:pt idx="535">
                  <c:v>0.17</c:v>
                </c:pt>
                <c:pt idx="536">
                  <c:v>0.16</c:v>
                </c:pt>
                <c:pt idx="537">
                  <c:v>0.1</c:v>
                </c:pt>
                <c:pt idx="538">
                  <c:v>0.11</c:v>
                </c:pt>
                <c:pt idx="539">
                  <c:v>0.12</c:v>
                </c:pt>
                <c:pt idx="540">
                  <c:v>0.04</c:v>
                </c:pt>
                <c:pt idx="541">
                  <c:v>0.05</c:v>
                </c:pt>
                <c:pt idx="542">
                  <c:v>0.15</c:v>
                </c:pt>
                <c:pt idx="543">
                  <c:v>0.18</c:v>
                </c:pt>
                <c:pt idx="544">
                  <c:v>0.15</c:v>
                </c:pt>
                <c:pt idx="545">
                  <c:v>0.12</c:v>
                </c:pt>
                <c:pt idx="546">
                  <c:v>0.11</c:v>
                </c:pt>
                <c:pt idx="547">
                  <c:v>0.24</c:v>
                </c:pt>
                <c:pt idx="548">
                  <c:v>0.17</c:v>
                </c:pt>
                <c:pt idx="549">
                  <c:v>0.16</c:v>
                </c:pt>
                <c:pt idx="550">
                  <c:v>0.16</c:v>
                </c:pt>
                <c:pt idx="551">
                  <c:v>0.17</c:v>
                </c:pt>
                <c:pt idx="552">
                  <c:v>0.18</c:v>
                </c:pt>
                <c:pt idx="553">
                  <c:v>7.0000000000000007E-2</c:v>
                </c:pt>
                <c:pt idx="554">
                  <c:v>0.19</c:v>
                </c:pt>
                <c:pt idx="555">
                  <c:v>0.13</c:v>
                </c:pt>
                <c:pt idx="556">
                  <c:v>0.09</c:v>
                </c:pt>
                <c:pt idx="557">
                  <c:v>0.18</c:v>
                </c:pt>
                <c:pt idx="558">
                  <c:v>0.15</c:v>
                </c:pt>
                <c:pt idx="559">
                  <c:v>0.04</c:v>
                </c:pt>
                <c:pt idx="560">
                  <c:v>0.19</c:v>
                </c:pt>
                <c:pt idx="561">
                  <c:v>0.15</c:v>
                </c:pt>
                <c:pt idx="562">
                  <c:v>0.19</c:v>
                </c:pt>
                <c:pt idx="563">
                  <c:v>0.24</c:v>
                </c:pt>
                <c:pt idx="564">
                  <c:v>0.21</c:v>
                </c:pt>
                <c:pt idx="565">
                  <c:v>0.13</c:v>
                </c:pt>
                <c:pt idx="566">
                  <c:v>0.08</c:v>
                </c:pt>
                <c:pt idx="567">
                  <c:v>0.1</c:v>
                </c:pt>
                <c:pt idx="568">
                  <c:v>0.2</c:v>
                </c:pt>
                <c:pt idx="569">
                  <c:v>0.13</c:v>
                </c:pt>
                <c:pt idx="570">
                  <c:v>0.15</c:v>
                </c:pt>
                <c:pt idx="571">
                  <c:v>0.04</c:v>
                </c:pt>
                <c:pt idx="572">
                  <c:v>0.17</c:v>
                </c:pt>
                <c:pt idx="573">
                  <c:v>7.0000000000000007E-2</c:v>
                </c:pt>
                <c:pt idx="574">
                  <c:v>0.15</c:v>
                </c:pt>
                <c:pt idx="575">
                  <c:v>0.14000000000000001</c:v>
                </c:pt>
                <c:pt idx="576">
                  <c:v>0.22</c:v>
                </c:pt>
                <c:pt idx="577">
                  <c:v>0.15</c:v>
                </c:pt>
                <c:pt idx="578">
                  <c:v>0.14000000000000001</c:v>
                </c:pt>
                <c:pt idx="579">
                  <c:v>0.06</c:v>
                </c:pt>
                <c:pt idx="580">
                  <c:v>0.22</c:v>
                </c:pt>
                <c:pt idx="581">
                  <c:v>0.18</c:v>
                </c:pt>
                <c:pt idx="582">
                  <c:v>0.12</c:v>
                </c:pt>
                <c:pt idx="583">
                  <c:v>0.12</c:v>
                </c:pt>
                <c:pt idx="584">
                  <c:v>0.01</c:v>
                </c:pt>
                <c:pt idx="585">
                  <c:v>0.15</c:v>
                </c:pt>
                <c:pt idx="586">
                  <c:v>0.23</c:v>
                </c:pt>
                <c:pt idx="587">
                  <c:v>0.2</c:v>
                </c:pt>
                <c:pt idx="588">
                  <c:v>0.19</c:v>
                </c:pt>
                <c:pt idx="589">
                  <c:v>0.21</c:v>
                </c:pt>
                <c:pt idx="590">
                  <c:v>0.18</c:v>
                </c:pt>
                <c:pt idx="591">
                  <c:v>0.22</c:v>
                </c:pt>
                <c:pt idx="592">
                  <c:v>0.2</c:v>
                </c:pt>
                <c:pt idx="593">
                  <c:v>0.17</c:v>
                </c:pt>
                <c:pt idx="594">
                  <c:v>0.19</c:v>
                </c:pt>
                <c:pt idx="595">
                  <c:v>0.2</c:v>
                </c:pt>
                <c:pt idx="596">
                  <c:v>0.19</c:v>
                </c:pt>
                <c:pt idx="597">
                  <c:v>0.14000000000000001</c:v>
                </c:pt>
                <c:pt idx="598">
                  <c:v>0.21</c:v>
                </c:pt>
                <c:pt idx="599">
                  <c:v>0.17</c:v>
                </c:pt>
                <c:pt idx="600">
                  <c:v>0.17</c:v>
                </c:pt>
                <c:pt idx="601">
                  <c:v>0.16</c:v>
                </c:pt>
                <c:pt idx="602">
                  <c:v>0.14000000000000001</c:v>
                </c:pt>
                <c:pt idx="603">
                  <c:v>0.05</c:v>
                </c:pt>
                <c:pt idx="604">
                  <c:v>0.13</c:v>
                </c:pt>
                <c:pt idx="605">
                  <c:v>7.0000000000000007E-2</c:v>
                </c:pt>
                <c:pt idx="606">
                  <c:v>7.0000000000000007E-2</c:v>
                </c:pt>
                <c:pt idx="607">
                  <c:v>0.01</c:v>
                </c:pt>
                <c:pt idx="608">
                  <c:v>0.03</c:v>
                </c:pt>
                <c:pt idx="609">
                  <c:v>0.02</c:v>
                </c:pt>
                <c:pt idx="610">
                  <c:v>0.19</c:v>
                </c:pt>
                <c:pt idx="611">
                  <c:v>0.02</c:v>
                </c:pt>
                <c:pt idx="612">
                  <c:v>0.01</c:v>
                </c:pt>
                <c:pt idx="613">
                  <c:v>0.13</c:v>
                </c:pt>
                <c:pt idx="614">
                  <c:v>0.12</c:v>
                </c:pt>
                <c:pt idx="615">
                  <c:v>0.13</c:v>
                </c:pt>
                <c:pt idx="616">
                  <c:v>0.13</c:v>
                </c:pt>
                <c:pt idx="617">
                  <c:v>0.17</c:v>
                </c:pt>
                <c:pt idx="618">
                  <c:v>0.17</c:v>
                </c:pt>
                <c:pt idx="619">
                  <c:v>0.15</c:v>
                </c:pt>
                <c:pt idx="620">
                  <c:v>0.18</c:v>
                </c:pt>
                <c:pt idx="621">
                  <c:v>0.14000000000000001</c:v>
                </c:pt>
                <c:pt idx="622">
                  <c:v>0.03</c:v>
                </c:pt>
                <c:pt idx="623">
                  <c:v>0.01</c:v>
                </c:pt>
                <c:pt idx="624">
                  <c:v>0.06</c:v>
                </c:pt>
                <c:pt idx="625">
                  <c:v>0.11</c:v>
                </c:pt>
                <c:pt idx="626">
                  <c:v>7.0000000000000007E-2</c:v>
                </c:pt>
                <c:pt idx="627">
                  <c:v>0.2</c:v>
                </c:pt>
                <c:pt idx="628">
                  <c:v>0.15</c:v>
                </c:pt>
                <c:pt idx="629">
                  <c:v>0.09</c:v>
                </c:pt>
                <c:pt idx="630">
                  <c:v>7.0000000000000007E-2</c:v>
                </c:pt>
                <c:pt idx="631">
                  <c:v>0.13</c:v>
                </c:pt>
                <c:pt idx="632">
                  <c:v>0.23</c:v>
                </c:pt>
                <c:pt idx="633">
                  <c:v>0.26</c:v>
                </c:pt>
                <c:pt idx="634">
                  <c:v>0.21</c:v>
                </c:pt>
                <c:pt idx="635">
                  <c:v>0.22</c:v>
                </c:pt>
                <c:pt idx="636">
                  <c:v>0.17</c:v>
                </c:pt>
                <c:pt idx="637">
                  <c:v>7.0000000000000007E-2</c:v>
                </c:pt>
                <c:pt idx="638">
                  <c:v>0.12</c:v>
                </c:pt>
                <c:pt idx="639">
                  <c:v>0.12</c:v>
                </c:pt>
                <c:pt idx="640">
                  <c:v>7.0000000000000007E-2</c:v>
                </c:pt>
                <c:pt idx="641">
                  <c:v>0.18</c:v>
                </c:pt>
                <c:pt idx="642">
                  <c:v>0.15</c:v>
                </c:pt>
                <c:pt idx="643">
                  <c:v>0.1</c:v>
                </c:pt>
                <c:pt idx="644">
                  <c:v>0.2</c:v>
                </c:pt>
                <c:pt idx="645">
                  <c:v>0.14000000000000001</c:v>
                </c:pt>
                <c:pt idx="646">
                  <c:v>0.09</c:v>
                </c:pt>
                <c:pt idx="647">
                  <c:v>0.2</c:v>
                </c:pt>
                <c:pt idx="648">
                  <c:v>7.0000000000000007E-2</c:v>
                </c:pt>
                <c:pt idx="649">
                  <c:v>0.11</c:v>
                </c:pt>
                <c:pt idx="650">
                  <c:v>0.12</c:v>
                </c:pt>
                <c:pt idx="651">
                  <c:v>0.15</c:v>
                </c:pt>
                <c:pt idx="652">
                  <c:v>0.06</c:v>
                </c:pt>
                <c:pt idx="653">
                  <c:v>0.13</c:v>
                </c:pt>
                <c:pt idx="654">
                  <c:v>0.13</c:v>
                </c:pt>
                <c:pt idx="655">
                  <c:v>0.02</c:v>
                </c:pt>
                <c:pt idx="656">
                  <c:v>7.0000000000000007E-2</c:v>
                </c:pt>
                <c:pt idx="657">
                  <c:v>0.02</c:v>
                </c:pt>
                <c:pt idx="658">
                  <c:v>7.0000000000000007E-2</c:v>
                </c:pt>
                <c:pt idx="659">
                  <c:v>0.18</c:v>
                </c:pt>
                <c:pt idx="660">
                  <c:v>0.19</c:v>
                </c:pt>
                <c:pt idx="661">
                  <c:v>0.22</c:v>
                </c:pt>
                <c:pt idx="662">
                  <c:v>0.17</c:v>
                </c:pt>
                <c:pt idx="663">
                  <c:v>0.25</c:v>
                </c:pt>
                <c:pt idx="664">
                  <c:v>0.18</c:v>
                </c:pt>
                <c:pt idx="665">
                  <c:v>0.17</c:v>
                </c:pt>
                <c:pt idx="666">
                  <c:v>0.24</c:v>
                </c:pt>
                <c:pt idx="667">
                  <c:v>0.18</c:v>
                </c:pt>
                <c:pt idx="668">
                  <c:v>0.15</c:v>
                </c:pt>
                <c:pt idx="669">
                  <c:v>0.14000000000000001</c:v>
                </c:pt>
                <c:pt idx="670">
                  <c:v>0.18</c:v>
                </c:pt>
                <c:pt idx="671">
                  <c:v>0.17</c:v>
                </c:pt>
                <c:pt idx="672">
                  <c:v>0.2</c:v>
                </c:pt>
                <c:pt idx="673">
                  <c:v>0.14000000000000001</c:v>
                </c:pt>
                <c:pt idx="674">
                  <c:v>0.18</c:v>
                </c:pt>
                <c:pt idx="675">
                  <c:v>0.18</c:v>
                </c:pt>
                <c:pt idx="676">
                  <c:v>0.17</c:v>
                </c:pt>
                <c:pt idx="677">
                  <c:v>0.16</c:v>
                </c:pt>
                <c:pt idx="678">
                  <c:v>0.19</c:v>
                </c:pt>
                <c:pt idx="679">
                  <c:v>0.1</c:v>
                </c:pt>
                <c:pt idx="680">
                  <c:v>0.16</c:v>
                </c:pt>
                <c:pt idx="681">
                  <c:v>0.18</c:v>
                </c:pt>
                <c:pt idx="682">
                  <c:v>0.16</c:v>
                </c:pt>
                <c:pt idx="683">
                  <c:v>0.13</c:v>
                </c:pt>
                <c:pt idx="684">
                  <c:v>0.17</c:v>
                </c:pt>
                <c:pt idx="685">
                  <c:v>0.19</c:v>
                </c:pt>
                <c:pt idx="686">
                  <c:v>0.27</c:v>
                </c:pt>
                <c:pt idx="687">
                  <c:v>0.26</c:v>
                </c:pt>
                <c:pt idx="688">
                  <c:v>0.19</c:v>
                </c:pt>
                <c:pt idx="689">
                  <c:v>0.16</c:v>
                </c:pt>
                <c:pt idx="690">
                  <c:v>0.22</c:v>
                </c:pt>
                <c:pt idx="691">
                  <c:v>0.21</c:v>
                </c:pt>
                <c:pt idx="692">
                  <c:v>0.26</c:v>
                </c:pt>
                <c:pt idx="693">
                  <c:v>0.22</c:v>
                </c:pt>
                <c:pt idx="694">
                  <c:v>0.15</c:v>
                </c:pt>
                <c:pt idx="695">
                  <c:v>0.24</c:v>
                </c:pt>
                <c:pt idx="696">
                  <c:v>0.18</c:v>
                </c:pt>
                <c:pt idx="697">
                  <c:v>0.14000000000000001</c:v>
                </c:pt>
                <c:pt idx="698">
                  <c:v>0.18</c:v>
                </c:pt>
                <c:pt idx="699">
                  <c:v>0.15</c:v>
                </c:pt>
                <c:pt idx="700">
                  <c:v>0.11</c:v>
                </c:pt>
                <c:pt idx="701">
                  <c:v>0.16</c:v>
                </c:pt>
                <c:pt idx="702">
                  <c:v>7.0000000000000007E-2</c:v>
                </c:pt>
                <c:pt idx="703">
                  <c:v>0.09</c:v>
                </c:pt>
                <c:pt idx="704">
                  <c:v>0.04</c:v>
                </c:pt>
                <c:pt idx="705">
                  <c:v>0.1</c:v>
                </c:pt>
                <c:pt idx="706">
                  <c:v>0.18</c:v>
                </c:pt>
                <c:pt idx="707">
                  <c:v>0.18</c:v>
                </c:pt>
                <c:pt idx="708">
                  <c:v>0.03</c:v>
                </c:pt>
                <c:pt idx="709">
                  <c:v>0.25</c:v>
                </c:pt>
                <c:pt idx="710">
                  <c:v>0.23</c:v>
                </c:pt>
                <c:pt idx="711">
                  <c:v>0.21</c:v>
                </c:pt>
                <c:pt idx="712">
                  <c:v>0.22</c:v>
                </c:pt>
                <c:pt idx="713">
                  <c:v>0.21</c:v>
                </c:pt>
                <c:pt idx="714">
                  <c:v>0.25</c:v>
                </c:pt>
                <c:pt idx="715">
                  <c:v>0.19</c:v>
                </c:pt>
                <c:pt idx="716">
                  <c:v>7.0000000000000007E-2</c:v>
                </c:pt>
                <c:pt idx="717">
                  <c:v>0.14000000000000001</c:v>
                </c:pt>
                <c:pt idx="718">
                  <c:v>0.17</c:v>
                </c:pt>
                <c:pt idx="719">
                  <c:v>0.18</c:v>
                </c:pt>
                <c:pt idx="720">
                  <c:v>0.2</c:v>
                </c:pt>
                <c:pt idx="721">
                  <c:v>0.19</c:v>
                </c:pt>
                <c:pt idx="722">
                  <c:v>0.18</c:v>
                </c:pt>
                <c:pt idx="723">
                  <c:v>0.19</c:v>
                </c:pt>
                <c:pt idx="724">
                  <c:v>0.22</c:v>
                </c:pt>
                <c:pt idx="725">
                  <c:v>0.17</c:v>
                </c:pt>
                <c:pt idx="726">
                  <c:v>0.16</c:v>
                </c:pt>
                <c:pt idx="727">
                  <c:v>0.21</c:v>
                </c:pt>
                <c:pt idx="728">
                  <c:v>0.17</c:v>
                </c:pt>
                <c:pt idx="729">
                  <c:v>0.13</c:v>
                </c:pt>
                <c:pt idx="730">
                  <c:v>0.13</c:v>
                </c:pt>
                <c:pt idx="731">
                  <c:v>0.2</c:v>
                </c:pt>
                <c:pt idx="732">
                  <c:v>0.18</c:v>
                </c:pt>
                <c:pt idx="733">
                  <c:v>7.0000000000000007E-2</c:v>
                </c:pt>
                <c:pt idx="734">
                  <c:v>0.2</c:v>
                </c:pt>
                <c:pt idx="735">
                  <c:v>0.18</c:v>
                </c:pt>
                <c:pt idx="736">
                  <c:v>0.27</c:v>
                </c:pt>
                <c:pt idx="737">
                  <c:v>0.16</c:v>
                </c:pt>
                <c:pt idx="738">
                  <c:v>0.06</c:v>
                </c:pt>
                <c:pt idx="739">
                  <c:v>0.01</c:v>
                </c:pt>
                <c:pt idx="740">
                  <c:v>0.15</c:v>
                </c:pt>
                <c:pt idx="741">
                  <c:v>0.13</c:v>
                </c:pt>
                <c:pt idx="742">
                  <c:v>0.11</c:v>
                </c:pt>
                <c:pt idx="743">
                  <c:v>0.16</c:v>
                </c:pt>
                <c:pt idx="744">
                  <c:v>0.19</c:v>
                </c:pt>
                <c:pt idx="745">
                  <c:v>0.17</c:v>
                </c:pt>
                <c:pt idx="746">
                  <c:v>0.26</c:v>
                </c:pt>
                <c:pt idx="747">
                  <c:v>0.14000000000000001</c:v>
                </c:pt>
                <c:pt idx="748">
                  <c:v>0.19</c:v>
                </c:pt>
                <c:pt idx="749">
                  <c:v>0.2</c:v>
                </c:pt>
                <c:pt idx="750">
                  <c:v>0.17</c:v>
                </c:pt>
                <c:pt idx="751">
                  <c:v>0.12</c:v>
                </c:pt>
                <c:pt idx="752">
                  <c:v>0.15</c:v>
                </c:pt>
                <c:pt idx="753">
                  <c:v>0.22</c:v>
                </c:pt>
                <c:pt idx="754">
                  <c:v>0.12</c:v>
                </c:pt>
                <c:pt idx="755">
                  <c:v>0.17</c:v>
                </c:pt>
                <c:pt idx="756">
                  <c:v>0.18</c:v>
                </c:pt>
                <c:pt idx="757">
                  <c:v>0.18</c:v>
                </c:pt>
                <c:pt idx="758">
                  <c:v>0.04</c:v>
                </c:pt>
                <c:pt idx="759">
                  <c:v>0.16</c:v>
                </c:pt>
                <c:pt idx="760">
                  <c:v>0.21</c:v>
                </c:pt>
                <c:pt idx="761">
                  <c:v>0.17</c:v>
                </c:pt>
                <c:pt idx="762">
                  <c:v>0.16</c:v>
                </c:pt>
                <c:pt idx="763">
                  <c:v>0.15</c:v>
                </c:pt>
                <c:pt idx="764">
                  <c:v>0.23</c:v>
                </c:pt>
                <c:pt idx="765">
                  <c:v>0.14000000000000001</c:v>
                </c:pt>
                <c:pt idx="766">
                  <c:v>0.16</c:v>
                </c:pt>
                <c:pt idx="767">
                  <c:v>0.15</c:v>
                </c:pt>
                <c:pt idx="768">
                  <c:v>0.17</c:v>
                </c:pt>
                <c:pt idx="769">
                  <c:v>0.24</c:v>
                </c:pt>
                <c:pt idx="770">
                  <c:v>0.16</c:v>
                </c:pt>
                <c:pt idx="771">
                  <c:v>0.15</c:v>
                </c:pt>
                <c:pt idx="772">
                  <c:v>0.13</c:v>
                </c:pt>
                <c:pt idx="773">
                  <c:v>0.13</c:v>
                </c:pt>
                <c:pt idx="774">
                  <c:v>0.17</c:v>
                </c:pt>
                <c:pt idx="775">
                  <c:v>0.21</c:v>
                </c:pt>
                <c:pt idx="776">
                  <c:v>0.2</c:v>
                </c:pt>
                <c:pt idx="777">
                  <c:v>0.23</c:v>
                </c:pt>
                <c:pt idx="778">
                  <c:v>0.05</c:v>
                </c:pt>
                <c:pt idx="779">
                  <c:v>0.1</c:v>
                </c:pt>
                <c:pt idx="780">
                  <c:v>0.04</c:v>
                </c:pt>
                <c:pt idx="781">
                  <c:v>0.12</c:v>
                </c:pt>
                <c:pt idx="782">
                  <c:v>0.13</c:v>
                </c:pt>
                <c:pt idx="783">
                  <c:v>0.1</c:v>
                </c:pt>
                <c:pt idx="784">
                  <c:v>0.15</c:v>
                </c:pt>
                <c:pt idx="785">
                  <c:v>0.31</c:v>
                </c:pt>
                <c:pt idx="786">
                  <c:v>0.32</c:v>
                </c:pt>
                <c:pt idx="787">
                  <c:v>0.25</c:v>
                </c:pt>
                <c:pt idx="788">
                  <c:v>0.21</c:v>
                </c:pt>
                <c:pt idx="789">
                  <c:v>0.21</c:v>
                </c:pt>
                <c:pt idx="790">
                  <c:v>0.17</c:v>
                </c:pt>
                <c:pt idx="791">
                  <c:v>0.21</c:v>
                </c:pt>
                <c:pt idx="792">
                  <c:v>0.23</c:v>
                </c:pt>
                <c:pt idx="793">
                  <c:v>0.24</c:v>
                </c:pt>
                <c:pt idx="794">
                  <c:v>0.26</c:v>
                </c:pt>
                <c:pt idx="795">
                  <c:v>0.24</c:v>
                </c:pt>
                <c:pt idx="796">
                  <c:v>0.18</c:v>
                </c:pt>
                <c:pt idx="797">
                  <c:v>0.19</c:v>
                </c:pt>
                <c:pt idx="798">
                  <c:v>7.0000000000000007E-2</c:v>
                </c:pt>
                <c:pt idx="799">
                  <c:v>0.27</c:v>
                </c:pt>
                <c:pt idx="800">
                  <c:v>0.31</c:v>
                </c:pt>
                <c:pt idx="801">
                  <c:v>0.24</c:v>
                </c:pt>
                <c:pt idx="802">
                  <c:v>0.26</c:v>
                </c:pt>
                <c:pt idx="803">
                  <c:v>0.23</c:v>
                </c:pt>
                <c:pt idx="804">
                  <c:v>0.18</c:v>
                </c:pt>
                <c:pt idx="805">
                  <c:v>0.24</c:v>
                </c:pt>
                <c:pt idx="806">
                  <c:v>0.22</c:v>
                </c:pt>
                <c:pt idx="807">
                  <c:v>0.2</c:v>
                </c:pt>
                <c:pt idx="808">
                  <c:v>0.1</c:v>
                </c:pt>
                <c:pt idx="809">
                  <c:v>0.16</c:v>
                </c:pt>
                <c:pt idx="810">
                  <c:v>0.18</c:v>
                </c:pt>
                <c:pt idx="811">
                  <c:v>0.05</c:v>
                </c:pt>
                <c:pt idx="812">
                  <c:v>0.21</c:v>
                </c:pt>
                <c:pt idx="813">
                  <c:v>0.14000000000000001</c:v>
                </c:pt>
                <c:pt idx="814">
                  <c:v>0.2</c:v>
                </c:pt>
                <c:pt idx="815">
                  <c:v>0.14000000000000001</c:v>
                </c:pt>
                <c:pt idx="816">
                  <c:v>0.08</c:v>
                </c:pt>
                <c:pt idx="817">
                  <c:v>0.05</c:v>
                </c:pt>
                <c:pt idx="818">
                  <c:v>0.18</c:v>
                </c:pt>
                <c:pt idx="819">
                  <c:v>0.2</c:v>
                </c:pt>
                <c:pt idx="820">
                  <c:v>0.18</c:v>
                </c:pt>
                <c:pt idx="821">
                  <c:v>0.23</c:v>
                </c:pt>
                <c:pt idx="822">
                  <c:v>0.15</c:v>
                </c:pt>
                <c:pt idx="823">
                  <c:v>0.17</c:v>
                </c:pt>
                <c:pt idx="824">
                  <c:v>0.2</c:v>
                </c:pt>
                <c:pt idx="825">
                  <c:v>0.22</c:v>
                </c:pt>
                <c:pt idx="826">
                  <c:v>0.22</c:v>
                </c:pt>
                <c:pt idx="827">
                  <c:v>0.2</c:v>
                </c:pt>
                <c:pt idx="828">
                  <c:v>0.17</c:v>
                </c:pt>
                <c:pt idx="829">
                  <c:v>0.17</c:v>
                </c:pt>
                <c:pt idx="830">
                  <c:v>0.16</c:v>
                </c:pt>
                <c:pt idx="831">
                  <c:v>0.2</c:v>
                </c:pt>
                <c:pt idx="832">
                  <c:v>0.26</c:v>
                </c:pt>
                <c:pt idx="833">
                  <c:v>0.21</c:v>
                </c:pt>
                <c:pt idx="834">
                  <c:v>0.23</c:v>
                </c:pt>
                <c:pt idx="835">
                  <c:v>0.16</c:v>
                </c:pt>
                <c:pt idx="836">
                  <c:v>0.22</c:v>
                </c:pt>
                <c:pt idx="837">
                  <c:v>0.12</c:v>
                </c:pt>
                <c:pt idx="838">
                  <c:v>0.24</c:v>
                </c:pt>
                <c:pt idx="839">
                  <c:v>0.17</c:v>
                </c:pt>
                <c:pt idx="840">
                  <c:v>0.17</c:v>
                </c:pt>
                <c:pt idx="841">
                  <c:v>0.28000000000000003</c:v>
                </c:pt>
                <c:pt idx="842">
                  <c:v>0.28999999999999998</c:v>
                </c:pt>
                <c:pt idx="843">
                  <c:v>0.16</c:v>
                </c:pt>
                <c:pt idx="844">
                  <c:v>0.12</c:v>
                </c:pt>
                <c:pt idx="845">
                  <c:v>0.2</c:v>
                </c:pt>
                <c:pt idx="846">
                  <c:v>0.13</c:v>
                </c:pt>
                <c:pt idx="847">
                  <c:v>0.21</c:v>
                </c:pt>
                <c:pt idx="848">
                  <c:v>0.06</c:v>
                </c:pt>
                <c:pt idx="849">
                  <c:v>0.22</c:v>
                </c:pt>
                <c:pt idx="850">
                  <c:v>0.21</c:v>
                </c:pt>
                <c:pt idx="851">
                  <c:v>0.19</c:v>
                </c:pt>
                <c:pt idx="852">
                  <c:v>0.08</c:v>
                </c:pt>
                <c:pt idx="853">
                  <c:v>0.2</c:v>
                </c:pt>
                <c:pt idx="854">
                  <c:v>0.2</c:v>
                </c:pt>
                <c:pt idx="855">
                  <c:v>0.18</c:v>
                </c:pt>
                <c:pt idx="856">
                  <c:v>0.21</c:v>
                </c:pt>
                <c:pt idx="857">
                  <c:v>0.25</c:v>
                </c:pt>
                <c:pt idx="858">
                  <c:v>0.18</c:v>
                </c:pt>
                <c:pt idx="859">
                  <c:v>0.19</c:v>
                </c:pt>
                <c:pt idx="860">
                  <c:v>0.22</c:v>
                </c:pt>
                <c:pt idx="861">
                  <c:v>0.15</c:v>
                </c:pt>
                <c:pt idx="862">
                  <c:v>0.24</c:v>
                </c:pt>
                <c:pt idx="863">
                  <c:v>0.09</c:v>
                </c:pt>
                <c:pt idx="864">
                  <c:v>0.13</c:v>
                </c:pt>
                <c:pt idx="865">
                  <c:v>0.25</c:v>
                </c:pt>
                <c:pt idx="866">
                  <c:v>0.21</c:v>
                </c:pt>
                <c:pt idx="867">
                  <c:v>0.16</c:v>
                </c:pt>
                <c:pt idx="868">
                  <c:v>0.14000000000000001</c:v>
                </c:pt>
                <c:pt idx="869">
                  <c:v>0.2</c:v>
                </c:pt>
                <c:pt idx="870">
                  <c:v>0.21</c:v>
                </c:pt>
                <c:pt idx="871">
                  <c:v>0.25</c:v>
                </c:pt>
                <c:pt idx="872">
                  <c:v>0.22</c:v>
                </c:pt>
                <c:pt idx="873">
                  <c:v>0.11</c:v>
                </c:pt>
                <c:pt idx="874">
                  <c:v>0.13</c:v>
                </c:pt>
                <c:pt idx="875">
                  <c:v>0.19</c:v>
                </c:pt>
                <c:pt idx="876">
                  <c:v>0.1</c:v>
                </c:pt>
                <c:pt idx="877">
                  <c:v>0.21</c:v>
                </c:pt>
                <c:pt idx="878">
                  <c:v>0.28000000000000003</c:v>
                </c:pt>
                <c:pt idx="879">
                  <c:v>0.28999999999999998</c:v>
                </c:pt>
                <c:pt idx="880">
                  <c:v>0.21</c:v>
                </c:pt>
                <c:pt idx="881">
                  <c:v>0.1</c:v>
                </c:pt>
                <c:pt idx="882">
                  <c:v>0.12</c:v>
                </c:pt>
                <c:pt idx="883">
                  <c:v>0.15</c:v>
                </c:pt>
                <c:pt idx="884">
                  <c:v>0.19</c:v>
                </c:pt>
                <c:pt idx="885">
                  <c:v>0.11</c:v>
                </c:pt>
                <c:pt idx="886">
                  <c:v>0.19</c:v>
                </c:pt>
                <c:pt idx="887">
                  <c:v>0.22</c:v>
                </c:pt>
                <c:pt idx="888">
                  <c:v>0.26</c:v>
                </c:pt>
                <c:pt idx="889">
                  <c:v>0.21</c:v>
                </c:pt>
                <c:pt idx="890">
                  <c:v>0.19</c:v>
                </c:pt>
                <c:pt idx="891">
                  <c:v>0.12</c:v>
                </c:pt>
                <c:pt idx="892">
                  <c:v>0.25</c:v>
                </c:pt>
                <c:pt idx="893">
                  <c:v>0.2</c:v>
                </c:pt>
                <c:pt idx="894">
                  <c:v>0.28000000000000003</c:v>
                </c:pt>
                <c:pt idx="895">
                  <c:v>0.17</c:v>
                </c:pt>
                <c:pt idx="896">
                  <c:v>0.22</c:v>
                </c:pt>
                <c:pt idx="897">
                  <c:v>0.28000000000000003</c:v>
                </c:pt>
                <c:pt idx="898">
                  <c:v>0.25</c:v>
                </c:pt>
                <c:pt idx="899">
                  <c:v>0.17</c:v>
                </c:pt>
                <c:pt idx="900">
                  <c:v>0.18</c:v>
                </c:pt>
                <c:pt idx="901">
                  <c:v>0.17</c:v>
                </c:pt>
                <c:pt idx="902">
                  <c:v>0.16</c:v>
                </c:pt>
                <c:pt idx="903">
                  <c:v>0.19</c:v>
                </c:pt>
                <c:pt idx="904">
                  <c:v>0.16</c:v>
                </c:pt>
                <c:pt idx="905">
                  <c:v>0.18</c:v>
                </c:pt>
                <c:pt idx="906">
                  <c:v>0.11</c:v>
                </c:pt>
                <c:pt idx="907">
                  <c:v>0.17</c:v>
                </c:pt>
                <c:pt idx="908">
                  <c:v>7.0000000000000007E-2</c:v>
                </c:pt>
                <c:pt idx="909">
                  <c:v>7.0000000000000007E-2</c:v>
                </c:pt>
                <c:pt idx="910">
                  <c:v>0.14000000000000001</c:v>
                </c:pt>
                <c:pt idx="911">
                  <c:v>0.21</c:v>
                </c:pt>
                <c:pt idx="912">
                  <c:v>0.19</c:v>
                </c:pt>
                <c:pt idx="913">
                  <c:v>0.12</c:v>
                </c:pt>
                <c:pt idx="914">
                  <c:v>0.23</c:v>
                </c:pt>
                <c:pt idx="915">
                  <c:v>0.22</c:v>
                </c:pt>
                <c:pt idx="916">
                  <c:v>0.19</c:v>
                </c:pt>
                <c:pt idx="917">
                  <c:v>0.23</c:v>
                </c:pt>
                <c:pt idx="918">
                  <c:v>0.22</c:v>
                </c:pt>
                <c:pt idx="919">
                  <c:v>0.25</c:v>
                </c:pt>
                <c:pt idx="920">
                  <c:v>0.22</c:v>
                </c:pt>
                <c:pt idx="921">
                  <c:v>0.16</c:v>
                </c:pt>
                <c:pt idx="922">
                  <c:v>0.09</c:v>
                </c:pt>
                <c:pt idx="923">
                  <c:v>0.14000000000000001</c:v>
                </c:pt>
                <c:pt idx="924">
                  <c:v>0.2</c:v>
                </c:pt>
                <c:pt idx="925">
                  <c:v>0.19</c:v>
                </c:pt>
                <c:pt idx="926">
                  <c:v>0.2</c:v>
                </c:pt>
                <c:pt idx="927">
                  <c:v>0.04</c:v>
                </c:pt>
                <c:pt idx="928">
                  <c:v>0.03</c:v>
                </c:pt>
                <c:pt idx="929">
                  <c:v>0.26</c:v>
                </c:pt>
                <c:pt idx="930">
                  <c:v>0.17</c:v>
                </c:pt>
                <c:pt idx="931">
                  <c:v>0.15</c:v>
                </c:pt>
                <c:pt idx="932">
                  <c:v>0.23</c:v>
                </c:pt>
                <c:pt idx="933">
                  <c:v>0.19</c:v>
                </c:pt>
                <c:pt idx="934">
                  <c:v>0.23</c:v>
                </c:pt>
                <c:pt idx="935">
                  <c:v>0.22</c:v>
                </c:pt>
                <c:pt idx="936">
                  <c:v>0.19</c:v>
                </c:pt>
                <c:pt idx="937">
                  <c:v>0.28999999999999998</c:v>
                </c:pt>
                <c:pt idx="938">
                  <c:v>0.23</c:v>
                </c:pt>
                <c:pt idx="939">
                  <c:v>0.25</c:v>
                </c:pt>
                <c:pt idx="940">
                  <c:v>0.16</c:v>
                </c:pt>
                <c:pt idx="941">
                  <c:v>0.23</c:v>
                </c:pt>
                <c:pt idx="942">
                  <c:v>0.21</c:v>
                </c:pt>
                <c:pt idx="943">
                  <c:v>0.2</c:v>
                </c:pt>
                <c:pt idx="944">
                  <c:v>0.26</c:v>
                </c:pt>
                <c:pt idx="945">
                  <c:v>0.14000000000000001</c:v>
                </c:pt>
                <c:pt idx="946">
                  <c:v>0.18</c:v>
                </c:pt>
                <c:pt idx="947">
                  <c:v>0.17</c:v>
                </c:pt>
                <c:pt idx="948">
                  <c:v>0.23</c:v>
                </c:pt>
                <c:pt idx="949">
                  <c:v>0.16</c:v>
                </c:pt>
                <c:pt idx="950">
                  <c:v>0.28999999999999998</c:v>
                </c:pt>
                <c:pt idx="951">
                  <c:v>0.23</c:v>
                </c:pt>
                <c:pt idx="952">
                  <c:v>0.28000000000000003</c:v>
                </c:pt>
                <c:pt idx="953">
                  <c:v>0.26</c:v>
                </c:pt>
                <c:pt idx="954">
                  <c:v>0.21</c:v>
                </c:pt>
                <c:pt idx="955">
                  <c:v>0.3</c:v>
                </c:pt>
                <c:pt idx="956">
                  <c:v>0.21</c:v>
                </c:pt>
                <c:pt idx="957">
                  <c:v>0.21</c:v>
                </c:pt>
                <c:pt idx="958">
                  <c:v>0.23</c:v>
                </c:pt>
                <c:pt idx="959">
                  <c:v>0.21</c:v>
                </c:pt>
                <c:pt idx="960">
                  <c:v>0.15</c:v>
                </c:pt>
                <c:pt idx="961">
                  <c:v>0.11</c:v>
                </c:pt>
                <c:pt idx="962">
                  <c:v>0.24</c:v>
                </c:pt>
                <c:pt idx="963">
                  <c:v>0.38</c:v>
                </c:pt>
                <c:pt idx="964">
                  <c:v>0.28000000000000003</c:v>
                </c:pt>
                <c:pt idx="965">
                  <c:v>0.27</c:v>
                </c:pt>
                <c:pt idx="966">
                  <c:v>0.22</c:v>
                </c:pt>
                <c:pt idx="967">
                  <c:v>0.23</c:v>
                </c:pt>
                <c:pt idx="968">
                  <c:v>0.18</c:v>
                </c:pt>
                <c:pt idx="969">
                  <c:v>0.16</c:v>
                </c:pt>
                <c:pt idx="970">
                  <c:v>0.16</c:v>
                </c:pt>
                <c:pt idx="971">
                  <c:v>0.17</c:v>
                </c:pt>
                <c:pt idx="972">
                  <c:v>0.26</c:v>
                </c:pt>
                <c:pt idx="973">
                  <c:v>0.23</c:v>
                </c:pt>
                <c:pt idx="974">
                  <c:v>0.25</c:v>
                </c:pt>
                <c:pt idx="975">
                  <c:v>0.15</c:v>
                </c:pt>
                <c:pt idx="976">
                  <c:v>0.23</c:v>
                </c:pt>
                <c:pt idx="977">
                  <c:v>0.22</c:v>
                </c:pt>
                <c:pt idx="978">
                  <c:v>0.25</c:v>
                </c:pt>
                <c:pt idx="979">
                  <c:v>0.21</c:v>
                </c:pt>
                <c:pt idx="980">
                  <c:v>0.15</c:v>
                </c:pt>
                <c:pt idx="981">
                  <c:v>0.15</c:v>
                </c:pt>
                <c:pt idx="982">
                  <c:v>0.23</c:v>
                </c:pt>
                <c:pt idx="983">
                  <c:v>0.2</c:v>
                </c:pt>
                <c:pt idx="984">
                  <c:v>0.18</c:v>
                </c:pt>
                <c:pt idx="985">
                  <c:v>0.19</c:v>
                </c:pt>
                <c:pt idx="986">
                  <c:v>0.26</c:v>
                </c:pt>
                <c:pt idx="987">
                  <c:v>0.3</c:v>
                </c:pt>
                <c:pt idx="988">
                  <c:v>0.24</c:v>
                </c:pt>
                <c:pt idx="989">
                  <c:v>0.24</c:v>
                </c:pt>
                <c:pt idx="990">
                  <c:v>0.19</c:v>
                </c:pt>
                <c:pt idx="991">
                  <c:v>0.19</c:v>
                </c:pt>
                <c:pt idx="992">
                  <c:v>0.16</c:v>
                </c:pt>
                <c:pt idx="993">
                  <c:v>0.17</c:v>
                </c:pt>
                <c:pt idx="994">
                  <c:v>0.22</c:v>
                </c:pt>
                <c:pt idx="995">
                  <c:v>0.19</c:v>
                </c:pt>
                <c:pt idx="996">
                  <c:v>0.31</c:v>
                </c:pt>
                <c:pt idx="997">
                  <c:v>0.26</c:v>
                </c:pt>
                <c:pt idx="998">
                  <c:v>0.18</c:v>
                </c:pt>
                <c:pt idx="999">
                  <c:v>0.27</c:v>
                </c:pt>
                <c:pt idx="1000">
                  <c:v>0.21</c:v>
                </c:pt>
                <c:pt idx="1001">
                  <c:v>0.24</c:v>
                </c:pt>
                <c:pt idx="1002">
                  <c:v>0.22</c:v>
                </c:pt>
                <c:pt idx="1003">
                  <c:v>0.26</c:v>
                </c:pt>
                <c:pt idx="1004">
                  <c:v>0.23</c:v>
                </c:pt>
                <c:pt idx="1005">
                  <c:v>0.18</c:v>
                </c:pt>
                <c:pt idx="1006">
                  <c:v>0.09</c:v>
                </c:pt>
                <c:pt idx="1007">
                  <c:v>0.18</c:v>
                </c:pt>
                <c:pt idx="1008">
                  <c:v>0.21</c:v>
                </c:pt>
                <c:pt idx="1009">
                  <c:v>0.21</c:v>
                </c:pt>
                <c:pt idx="1010">
                  <c:v>0.08</c:v>
                </c:pt>
                <c:pt idx="1011">
                  <c:v>0.17</c:v>
                </c:pt>
                <c:pt idx="1012">
                  <c:v>0.24</c:v>
                </c:pt>
                <c:pt idx="1013">
                  <c:v>0.08</c:v>
                </c:pt>
                <c:pt idx="1014">
                  <c:v>0.08</c:v>
                </c:pt>
                <c:pt idx="1015">
                  <c:v>0.18</c:v>
                </c:pt>
                <c:pt idx="1016">
                  <c:v>0.18</c:v>
                </c:pt>
                <c:pt idx="1017">
                  <c:v>0.21</c:v>
                </c:pt>
                <c:pt idx="1018">
                  <c:v>0.22</c:v>
                </c:pt>
                <c:pt idx="1019">
                  <c:v>0.11</c:v>
                </c:pt>
                <c:pt idx="1020">
                  <c:v>0.26</c:v>
                </c:pt>
                <c:pt idx="1021">
                  <c:v>0.21</c:v>
                </c:pt>
                <c:pt idx="1022">
                  <c:v>0.28999999999999998</c:v>
                </c:pt>
                <c:pt idx="1023">
                  <c:v>0.22</c:v>
                </c:pt>
                <c:pt idx="1024">
                  <c:v>0.19</c:v>
                </c:pt>
                <c:pt idx="1025">
                  <c:v>0.2</c:v>
                </c:pt>
                <c:pt idx="1026">
                  <c:v>0.23</c:v>
                </c:pt>
                <c:pt idx="1027">
                  <c:v>0.13</c:v>
                </c:pt>
                <c:pt idx="1028">
                  <c:v>0.22</c:v>
                </c:pt>
                <c:pt idx="1029">
                  <c:v>0.23</c:v>
                </c:pt>
                <c:pt idx="1030">
                  <c:v>0.27</c:v>
                </c:pt>
                <c:pt idx="1031">
                  <c:v>0.27</c:v>
                </c:pt>
                <c:pt idx="1032">
                  <c:v>0.18</c:v>
                </c:pt>
                <c:pt idx="1033">
                  <c:v>0.21</c:v>
                </c:pt>
                <c:pt idx="1034">
                  <c:v>0.22</c:v>
                </c:pt>
                <c:pt idx="1035">
                  <c:v>0.19</c:v>
                </c:pt>
                <c:pt idx="1036">
                  <c:v>0.23</c:v>
                </c:pt>
                <c:pt idx="1037">
                  <c:v>0.18</c:v>
                </c:pt>
                <c:pt idx="1038">
                  <c:v>0.05</c:v>
                </c:pt>
                <c:pt idx="1039">
                  <c:v>0.17</c:v>
                </c:pt>
                <c:pt idx="1040">
                  <c:v>0.26</c:v>
                </c:pt>
                <c:pt idx="1041">
                  <c:v>0.17</c:v>
                </c:pt>
                <c:pt idx="1042">
                  <c:v>0.16</c:v>
                </c:pt>
                <c:pt idx="1043">
                  <c:v>0.11</c:v>
                </c:pt>
                <c:pt idx="1044">
                  <c:v>0.1</c:v>
                </c:pt>
                <c:pt idx="1045">
                  <c:v>0.11</c:v>
                </c:pt>
                <c:pt idx="1046">
                  <c:v>0.19</c:v>
                </c:pt>
                <c:pt idx="1047">
                  <c:v>0.15</c:v>
                </c:pt>
                <c:pt idx="1048">
                  <c:v>0.18</c:v>
                </c:pt>
                <c:pt idx="1049">
                  <c:v>0.23</c:v>
                </c:pt>
                <c:pt idx="1050">
                  <c:v>0.26</c:v>
                </c:pt>
                <c:pt idx="1051">
                  <c:v>0.22</c:v>
                </c:pt>
                <c:pt idx="1052">
                  <c:v>0.17</c:v>
                </c:pt>
                <c:pt idx="1053">
                  <c:v>0.21</c:v>
                </c:pt>
                <c:pt idx="1054">
                  <c:v>0.31</c:v>
                </c:pt>
                <c:pt idx="1055">
                  <c:v>0.27</c:v>
                </c:pt>
                <c:pt idx="1056">
                  <c:v>0.26</c:v>
                </c:pt>
                <c:pt idx="1057">
                  <c:v>0.26</c:v>
                </c:pt>
                <c:pt idx="1058">
                  <c:v>0.28000000000000003</c:v>
                </c:pt>
                <c:pt idx="1059">
                  <c:v>0.18</c:v>
                </c:pt>
                <c:pt idx="1060">
                  <c:v>0.16</c:v>
                </c:pt>
                <c:pt idx="1061">
                  <c:v>0.13</c:v>
                </c:pt>
                <c:pt idx="1062">
                  <c:v>0.03</c:v>
                </c:pt>
                <c:pt idx="1063">
                  <c:v>0.2</c:v>
                </c:pt>
                <c:pt idx="1064">
                  <c:v>0.21</c:v>
                </c:pt>
                <c:pt idx="1065">
                  <c:v>0.13</c:v>
                </c:pt>
                <c:pt idx="1066">
                  <c:v>0.16</c:v>
                </c:pt>
                <c:pt idx="1067">
                  <c:v>0.22</c:v>
                </c:pt>
                <c:pt idx="1068">
                  <c:v>0.19</c:v>
                </c:pt>
                <c:pt idx="1069">
                  <c:v>0.28000000000000003</c:v>
                </c:pt>
                <c:pt idx="1070">
                  <c:v>0.2</c:v>
                </c:pt>
                <c:pt idx="1071">
                  <c:v>0.16</c:v>
                </c:pt>
                <c:pt idx="1072">
                  <c:v>0.13</c:v>
                </c:pt>
                <c:pt idx="1073">
                  <c:v>0.14000000000000001</c:v>
                </c:pt>
                <c:pt idx="1074">
                  <c:v>0.21</c:v>
                </c:pt>
                <c:pt idx="1075">
                  <c:v>0.28000000000000003</c:v>
                </c:pt>
                <c:pt idx="1076">
                  <c:v>0.16</c:v>
                </c:pt>
                <c:pt idx="1077">
                  <c:v>0.16</c:v>
                </c:pt>
                <c:pt idx="1078">
                  <c:v>0.24</c:v>
                </c:pt>
                <c:pt idx="1079">
                  <c:v>0.19</c:v>
                </c:pt>
                <c:pt idx="1080">
                  <c:v>0.21</c:v>
                </c:pt>
                <c:pt idx="1081">
                  <c:v>0.25</c:v>
                </c:pt>
                <c:pt idx="1082">
                  <c:v>0.25</c:v>
                </c:pt>
                <c:pt idx="1083">
                  <c:v>0.2</c:v>
                </c:pt>
                <c:pt idx="1084">
                  <c:v>0.18</c:v>
                </c:pt>
                <c:pt idx="1085">
                  <c:v>0.22</c:v>
                </c:pt>
                <c:pt idx="1086">
                  <c:v>0.17</c:v>
                </c:pt>
                <c:pt idx="1087">
                  <c:v>0.27</c:v>
                </c:pt>
                <c:pt idx="1088">
                  <c:v>0.25</c:v>
                </c:pt>
                <c:pt idx="1089">
                  <c:v>0.21</c:v>
                </c:pt>
                <c:pt idx="1090">
                  <c:v>0.17</c:v>
                </c:pt>
                <c:pt idx="1091">
                  <c:v>0.25</c:v>
                </c:pt>
                <c:pt idx="1092">
                  <c:v>0.18</c:v>
                </c:pt>
                <c:pt idx="1093">
                  <c:v>0.1</c:v>
                </c:pt>
                <c:pt idx="1094">
                  <c:v>0.25</c:v>
                </c:pt>
                <c:pt idx="1095">
                  <c:v>0.26</c:v>
                </c:pt>
                <c:pt idx="1096">
                  <c:v>0.18</c:v>
                </c:pt>
                <c:pt idx="1097">
                  <c:v>0.19</c:v>
                </c:pt>
                <c:pt idx="1098">
                  <c:v>0.19</c:v>
                </c:pt>
                <c:pt idx="1099">
                  <c:v>0.23</c:v>
                </c:pt>
                <c:pt idx="1100">
                  <c:v>0.11</c:v>
                </c:pt>
                <c:pt idx="1101">
                  <c:v>0.22</c:v>
                </c:pt>
                <c:pt idx="1102">
                  <c:v>0.14000000000000001</c:v>
                </c:pt>
                <c:pt idx="1103">
                  <c:v>0.21</c:v>
                </c:pt>
                <c:pt idx="1104">
                  <c:v>0.2</c:v>
                </c:pt>
                <c:pt idx="1105">
                  <c:v>0.18</c:v>
                </c:pt>
                <c:pt idx="1106">
                  <c:v>0.28000000000000003</c:v>
                </c:pt>
                <c:pt idx="1107">
                  <c:v>0.13</c:v>
                </c:pt>
                <c:pt idx="1108">
                  <c:v>0.09</c:v>
                </c:pt>
                <c:pt idx="1109">
                  <c:v>0.15</c:v>
                </c:pt>
                <c:pt idx="1110">
                  <c:v>0.23</c:v>
                </c:pt>
                <c:pt idx="1111">
                  <c:v>0.23</c:v>
                </c:pt>
                <c:pt idx="1112">
                  <c:v>0.32</c:v>
                </c:pt>
                <c:pt idx="1113">
                  <c:v>0.23</c:v>
                </c:pt>
                <c:pt idx="1114">
                  <c:v>0.23</c:v>
                </c:pt>
                <c:pt idx="1115">
                  <c:v>0.27</c:v>
                </c:pt>
                <c:pt idx="1116">
                  <c:v>0.25</c:v>
                </c:pt>
                <c:pt idx="1117">
                  <c:v>0.18</c:v>
                </c:pt>
                <c:pt idx="1118">
                  <c:v>0.16</c:v>
                </c:pt>
                <c:pt idx="1119">
                  <c:v>0.24</c:v>
                </c:pt>
                <c:pt idx="1120">
                  <c:v>0.16</c:v>
                </c:pt>
                <c:pt idx="1121">
                  <c:v>0.17</c:v>
                </c:pt>
                <c:pt idx="1122">
                  <c:v>0.15</c:v>
                </c:pt>
                <c:pt idx="1123">
                  <c:v>0.12</c:v>
                </c:pt>
                <c:pt idx="1124">
                  <c:v>0.14000000000000001</c:v>
                </c:pt>
                <c:pt idx="1125">
                  <c:v>0.18</c:v>
                </c:pt>
                <c:pt idx="1126">
                  <c:v>0.15</c:v>
                </c:pt>
                <c:pt idx="1127">
                  <c:v>0.12</c:v>
                </c:pt>
                <c:pt idx="1128">
                  <c:v>0.04</c:v>
                </c:pt>
                <c:pt idx="1129">
                  <c:v>0.27</c:v>
                </c:pt>
                <c:pt idx="1130">
                  <c:v>0.3</c:v>
                </c:pt>
                <c:pt idx="1131">
                  <c:v>0.28999999999999998</c:v>
                </c:pt>
                <c:pt idx="1132">
                  <c:v>0.26</c:v>
                </c:pt>
                <c:pt idx="1133">
                  <c:v>0.21</c:v>
                </c:pt>
                <c:pt idx="1134">
                  <c:v>0.23</c:v>
                </c:pt>
                <c:pt idx="1135">
                  <c:v>0.21</c:v>
                </c:pt>
                <c:pt idx="1136">
                  <c:v>0.21</c:v>
                </c:pt>
                <c:pt idx="1137">
                  <c:v>0.2</c:v>
                </c:pt>
                <c:pt idx="1138">
                  <c:v>0.19</c:v>
                </c:pt>
                <c:pt idx="1139">
                  <c:v>0.21</c:v>
                </c:pt>
                <c:pt idx="1140">
                  <c:v>0.2</c:v>
                </c:pt>
                <c:pt idx="1141">
                  <c:v>0.23</c:v>
                </c:pt>
                <c:pt idx="1142">
                  <c:v>0.24</c:v>
                </c:pt>
                <c:pt idx="1143">
                  <c:v>0.16</c:v>
                </c:pt>
                <c:pt idx="1144">
                  <c:v>0.17</c:v>
                </c:pt>
                <c:pt idx="1145">
                  <c:v>0.18</c:v>
                </c:pt>
                <c:pt idx="1146">
                  <c:v>0.18</c:v>
                </c:pt>
                <c:pt idx="1147">
                  <c:v>0.19</c:v>
                </c:pt>
                <c:pt idx="1148">
                  <c:v>0.17</c:v>
                </c:pt>
                <c:pt idx="1149">
                  <c:v>0.2</c:v>
                </c:pt>
                <c:pt idx="1150">
                  <c:v>0.17</c:v>
                </c:pt>
                <c:pt idx="1151">
                  <c:v>0.18</c:v>
                </c:pt>
                <c:pt idx="1152">
                  <c:v>0.12</c:v>
                </c:pt>
                <c:pt idx="1153">
                  <c:v>0.08</c:v>
                </c:pt>
                <c:pt idx="1154">
                  <c:v>0.2</c:v>
                </c:pt>
                <c:pt idx="1155">
                  <c:v>0.2</c:v>
                </c:pt>
                <c:pt idx="1156">
                  <c:v>0.21</c:v>
                </c:pt>
                <c:pt idx="1157">
                  <c:v>0.28000000000000003</c:v>
                </c:pt>
                <c:pt idx="1158">
                  <c:v>0.23</c:v>
                </c:pt>
                <c:pt idx="1159">
                  <c:v>0.24</c:v>
                </c:pt>
                <c:pt idx="1160">
                  <c:v>0.19</c:v>
                </c:pt>
                <c:pt idx="1161">
                  <c:v>0.26</c:v>
                </c:pt>
                <c:pt idx="1162">
                  <c:v>0.24</c:v>
                </c:pt>
                <c:pt idx="1163">
                  <c:v>0.3</c:v>
                </c:pt>
                <c:pt idx="1164">
                  <c:v>0.2</c:v>
                </c:pt>
                <c:pt idx="1165">
                  <c:v>0.26</c:v>
                </c:pt>
                <c:pt idx="1166">
                  <c:v>0.24</c:v>
                </c:pt>
                <c:pt idx="1167">
                  <c:v>0.24</c:v>
                </c:pt>
                <c:pt idx="1168">
                  <c:v>0.24</c:v>
                </c:pt>
                <c:pt idx="1169">
                  <c:v>0.23</c:v>
                </c:pt>
                <c:pt idx="1170">
                  <c:v>0.32</c:v>
                </c:pt>
                <c:pt idx="1171">
                  <c:v>0.25</c:v>
                </c:pt>
                <c:pt idx="1172">
                  <c:v>0.16</c:v>
                </c:pt>
                <c:pt idx="1173">
                  <c:v>0.17</c:v>
                </c:pt>
                <c:pt idx="1174">
                  <c:v>0.19</c:v>
                </c:pt>
                <c:pt idx="1175">
                  <c:v>7.0000000000000007E-2</c:v>
                </c:pt>
                <c:pt idx="1176">
                  <c:v>0.18</c:v>
                </c:pt>
                <c:pt idx="1177">
                  <c:v>0.23</c:v>
                </c:pt>
                <c:pt idx="1178">
                  <c:v>0.25</c:v>
                </c:pt>
                <c:pt idx="1179">
                  <c:v>0.18</c:v>
                </c:pt>
                <c:pt idx="1180">
                  <c:v>0.16</c:v>
                </c:pt>
                <c:pt idx="1181">
                  <c:v>0.28000000000000003</c:v>
                </c:pt>
                <c:pt idx="1182">
                  <c:v>0.3</c:v>
                </c:pt>
                <c:pt idx="1183">
                  <c:v>0.18</c:v>
                </c:pt>
                <c:pt idx="1184">
                  <c:v>0.25</c:v>
                </c:pt>
                <c:pt idx="1185">
                  <c:v>0.23</c:v>
                </c:pt>
                <c:pt idx="1186">
                  <c:v>0.16</c:v>
                </c:pt>
                <c:pt idx="1187">
                  <c:v>0.15</c:v>
                </c:pt>
                <c:pt idx="1188">
                  <c:v>0.23</c:v>
                </c:pt>
                <c:pt idx="1189">
                  <c:v>0.24</c:v>
                </c:pt>
                <c:pt idx="1190">
                  <c:v>0.22</c:v>
                </c:pt>
                <c:pt idx="1191">
                  <c:v>0.27</c:v>
                </c:pt>
                <c:pt idx="1192">
                  <c:v>0.2</c:v>
                </c:pt>
                <c:pt idx="1193">
                  <c:v>0.26</c:v>
                </c:pt>
                <c:pt idx="1194">
                  <c:v>0.23</c:v>
                </c:pt>
                <c:pt idx="1195">
                  <c:v>0.19</c:v>
                </c:pt>
                <c:pt idx="1196">
                  <c:v>0.24</c:v>
                </c:pt>
                <c:pt idx="1197">
                  <c:v>0.26</c:v>
                </c:pt>
                <c:pt idx="1198">
                  <c:v>0.3</c:v>
                </c:pt>
                <c:pt idx="1199">
                  <c:v>0.22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58D-462D-9FE5-9AF535191B30}"/>
            </c:ext>
          </c:extLst>
        </c:ser>
        <c:ser>
          <c:idx val="2"/>
          <c:order val="2"/>
          <c:tx>
            <c:v>PosC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results_25pct_OC!$B$2:$B$1201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results_25pct_OC!$E$2:$E$1201</c:f>
              <c:numCache>
                <c:formatCode>General</c:formatCode>
                <c:ptCount val="1200"/>
                <c:pt idx="0">
                  <c:v>0.1</c:v>
                </c:pt>
                <c:pt idx="1">
                  <c:v>0.08</c:v>
                </c:pt>
                <c:pt idx="2">
                  <c:v>0.12</c:v>
                </c:pt>
                <c:pt idx="3">
                  <c:v>0.1</c:v>
                </c:pt>
                <c:pt idx="4">
                  <c:v>0.03</c:v>
                </c:pt>
                <c:pt idx="5">
                  <c:v>0.04</c:v>
                </c:pt>
                <c:pt idx="6">
                  <c:v>0.09</c:v>
                </c:pt>
                <c:pt idx="7">
                  <c:v>0.12</c:v>
                </c:pt>
                <c:pt idx="8">
                  <c:v>0.14000000000000001</c:v>
                </c:pt>
                <c:pt idx="9">
                  <c:v>0.15</c:v>
                </c:pt>
                <c:pt idx="10">
                  <c:v>0.14000000000000001</c:v>
                </c:pt>
                <c:pt idx="11">
                  <c:v>0.13</c:v>
                </c:pt>
                <c:pt idx="12">
                  <c:v>0.11</c:v>
                </c:pt>
                <c:pt idx="13">
                  <c:v>7.0000000000000007E-2</c:v>
                </c:pt>
                <c:pt idx="14">
                  <c:v>0.01</c:v>
                </c:pt>
                <c:pt idx="15">
                  <c:v>0.02</c:v>
                </c:pt>
                <c:pt idx="16">
                  <c:v>0.03</c:v>
                </c:pt>
                <c:pt idx="17">
                  <c:v>0</c:v>
                </c:pt>
                <c:pt idx="18">
                  <c:v>0</c:v>
                </c:pt>
                <c:pt idx="19">
                  <c:v>0.01</c:v>
                </c:pt>
                <c:pt idx="20">
                  <c:v>0</c:v>
                </c:pt>
                <c:pt idx="21">
                  <c:v>0.01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</c:v>
                </c:pt>
                <c:pt idx="32">
                  <c:v>0</c:v>
                </c:pt>
                <c:pt idx="33">
                  <c:v>0.01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0.01</c:v>
                </c:pt>
                <c:pt idx="66">
                  <c:v>0.03</c:v>
                </c:pt>
                <c:pt idx="67">
                  <c:v>0</c:v>
                </c:pt>
                <c:pt idx="68">
                  <c:v>0.01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0.01</c:v>
                </c:pt>
                <c:pt idx="75">
                  <c:v>0.01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0.01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0.02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0.01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0.01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0.01</c:v>
                </c:pt>
                <c:pt idx="225">
                  <c:v>0.03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0.01</c:v>
                </c:pt>
                <c:pt idx="247">
                  <c:v>0</c:v>
                </c:pt>
                <c:pt idx="248">
                  <c:v>0.01</c:v>
                </c:pt>
                <c:pt idx="249">
                  <c:v>0.02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0.01</c:v>
                </c:pt>
                <c:pt idx="280">
                  <c:v>0.01</c:v>
                </c:pt>
                <c:pt idx="281">
                  <c:v>0</c:v>
                </c:pt>
                <c:pt idx="282">
                  <c:v>0</c:v>
                </c:pt>
                <c:pt idx="283">
                  <c:v>0.01</c:v>
                </c:pt>
                <c:pt idx="284">
                  <c:v>0.02</c:v>
                </c:pt>
                <c:pt idx="285">
                  <c:v>0.03</c:v>
                </c:pt>
                <c:pt idx="286">
                  <c:v>0.01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0.01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0.03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0.01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0.01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0.01</c:v>
                </c:pt>
                <c:pt idx="563">
                  <c:v>0.01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0.01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0.01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0.04</c:v>
                </c:pt>
                <c:pt idx="676">
                  <c:v>0.03</c:v>
                </c:pt>
                <c:pt idx="677">
                  <c:v>0.01</c:v>
                </c:pt>
                <c:pt idx="678">
                  <c:v>0</c:v>
                </c:pt>
                <c:pt idx="679">
                  <c:v>0.04</c:v>
                </c:pt>
                <c:pt idx="680">
                  <c:v>0</c:v>
                </c:pt>
                <c:pt idx="681">
                  <c:v>0.01</c:v>
                </c:pt>
                <c:pt idx="682">
                  <c:v>0.01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0.01</c:v>
                </c:pt>
                <c:pt idx="693">
                  <c:v>0</c:v>
                </c:pt>
                <c:pt idx="694">
                  <c:v>0.02</c:v>
                </c:pt>
                <c:pt idx="695">
                  <c:v>0.01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0.04</c:v>
                </c:pt>
                <c:pt idx="700">
                  <c:v>0.01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0.03</c:v>
                </c:pt>
                <c:pt idx="748">
                  <c:v>0.02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0.01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7.0000000000000007E-2</c:v>
                </c:pt>
                <c:pt idx="830">
                  <c:v>0</c:v>
                </c:pt>
                <c:pt idx="831">
                  <c:v>0.01</c:v>
                </c:pt>
                <c:pt idx="832">
                  <c:v>0</c:v>
                </c:pt>
                <c:pt idx="833">
                  <c:v>0.01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0.01</c:v>
                </c:pt>
                <c:pt idx="849">
                  <c:v>0</c:v>
                </c:pt>
                <c:pt idx="850">
                  <c:v>0.01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0.01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0.01</c:v>
                </c:pt>
                <c:pt idx="901">
                  <c:v>0.02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0.02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0.01</c:v>
                </c:pt>
                <c:pt idx="916">
                  <c:v>0.01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0.01</c:v>
                </c:pt>
                <c:pt idx="975">
                  <c:v>0.01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0.01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0.03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0.02</c:v>
                </c:pt>
                <c:pt idx="1101">
                  <c:v>0</c:v>
                </c:pt>
                <c:pt idx="1102">
                  <c:v>0.01</c:v>
                </c:pt>
                <c:pt idx="1103">
                  <c:v>0</c:v>
                </c:pt>
                <c:pt idx="1104">
                  <c:v>0</c:v>
                </c:pt>
                <c:pt idx="1105">
                  <c:v>0.01</c:v>
                </c:pt>
                <c:pt idx="1106">
                  <c:v>0.01</c:v>
                </c:pt>
                <c:pt idx="1107">
                  <c:v>0.01</c:v>
                </c:pt>
                <c:pt idx="1108">
                  <c:v>0.01</c:v>
                </c:pt>
                <c:pt idx="1109">
                  <c:v>0.03</c:v>
                </c:pt>
                <c:pt idx="1110">
                  <c:v>0.03</c:v>
                </c:pt>
                <c:pt idx="1111">
                  <c:v>0</c:v>
                </c:pt>
                <c:pt idx="1112">
                  <c:v>0.01</c:v>
                </c:pt>
                <c:pt idx="1113">
                  <c:v>0.02</c:v>
                </c:pt>
                <c:pt idx="1114">
                  <c:v>0.01</c:v>
                </c:pt>
                <c:pt idx="1115">
                  <c:v>0.01</c:v>
                </c:pt>
                <c:pt idx="1116">
                  <c:v>0.02</c:v>
                </c:pt>
                <c:pt idx="1117">
                  <c:v>0.01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0.02</c:v>
                </c:pt>
                <c:pt idx="1123">
                  <c:v>0.05</c:v>
                </c:pt>
                <c:pt idx="1124">
                  <c:v>7.0000000000000007E-2</c:v>
                </c:pt>
                <c:pt idx="1125">
                  <c:v>0.06</c:v>
                </c:pt>
                <c:pt idx="1126">
                  <c:v>7.0000000000000007E-2</c:v>
                </c:pt>
                <c:pt idx="1127">
                  <c:v>0.06</c:v>
                </c:pt>
                <c:pt idx="1128">
                  <c:v>0.05</c:v>
                </c:pt>
                <c:pt idx="1129">
                  <c:v>0.06</c:v>
                </c:pt>
                <c:pt idx="1130">
                  <c:v>0.05</c:v>
                </c:pt>
                <c:pt idx="1131">
                  <c:v>0.03</c:v>
                </c:pt>
                <c:pt idx="1132">
                  <c:v>0.01</c:v>
                </c:pt>
                <c:pt idx="1133">
                  <c:v>0</c:v>
                </c:pt>
                <c:pt idx="1134">
                  <c:v>0</c:v>
                </c:pt>
                <c:pt idx="1135">
                  <c:v>0.01</c:v>
                </c:pt>
                <c:pt idx="1136">
                  <c:v>0.01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0.02</c:v>
                </c:pt>
                <c:pt idx="1144">
                  <c:v>0.05</c:v>
                </c:pt>
                <c:pt idx="1145">
                  <c:v>0.05</c:v>
                </c:pt>
                <c:pt idx="1146">
                  <c:v>0.04</c:v>
                </c:pt>
                <c:pt idx="1147">
                  <c:v>0.03</c:v>
                </c:pt>
                <c:pt idx="1148">
                  <c:v>0.02</c:v>
                </c:pt>
                <c:pt idx="1149">
                  <c:v>0.02</c:v>
                </c:pt>
                <c:pt idx="1150">
                  <c:v>0.01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0.01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58D-462D-9FE5-9AF535191B30}"/>
            </c:ext>
          </c:extLst>
        </c:ser>
        <c:ser>
          <c:idx val="3"/>
          <c:order val="3"/>
          <c:tx>
            <c:v>Norm Max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(results_25pct_OC!$B$2,results_25pct_OC!$B$1201)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(results_25pct_OC!$G$2,results_25pct_OC!$G$2)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58D-462D-9FE5-9AF535191B30}"/>
            </c:ext>
          </c:extLst>
        </c:ser>
        <c:ser>
          <c:idx val="4"/>
          <c:order val="4"/>
          <c:tx>
            <c:v>Norm Min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(results_25pct_OC!$B$2,results_25pct_OC!$B$1201)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(results_25pct_OC!$H$2,results_25pct_OC!$H$2)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58D-462D-9FE5-9AF535191B30}"/>
            </c:ext>
          </c:extLst>
        </c:ser>
        <c:ser>
          <c:idx val="5"/>
          <c:order val="5"/>
          <c:tx>
            <c:v>AVE PosA</c:v>
          </c:tx>
          <c:spPr>
            <a:ln w="1905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(results_25pct_OC!$B$2,results_25pct_OC!$B$1201)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(results_25pct_OC!$G$6,results_25pct_OC!$G$6)</c:f>
              <c:numCache>
                <c:formatCode>General</c:formatCode>
                <c:ptCount val="2"/>
                <c:pt idx="0">
                  <c:v>0.32883333333333287</c:v>
                </c:pt>
                <c:pt idx="1">
                  <c:v>0.32883333333333287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58D-462D-9FE5-9AF535191B30}"/>
            </c:ext>
          </c:extLst>
        </c:ser>
        <c:ser>
          <c:idx val="6"/>
          <c:order val="6"/>
          <c:tx>
            <c:v>AVE PosB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(results_25pct_OC!$B$2,results_25pct_OC!$B$1201)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(results_25pct_OC!$H$6,results_25pct_OC!$H$6)</c:f>
              <c:numCache>
                <c:formatCode>General</c:formatCode>
                <c:ptCount val="2"/>
                <c:pt idx="0">
                  <c:v>0.16129999999999986</c:v>
                </c:pt>
                <c:pt idx="1">
                  <c:v>0.16129999999999986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58D-462D-9FE5-9AF535191B30}"/>
            </c:ext>
          </c:extLst>
        </c:ser>
        <c:ser>
          <c:idx val="7"/>
          <c:order val="7"/>
          <c:tx>
            <c:v>AVE PosC</c:v>
          </c:tx>
          <c:spPr>
            <a:ln w="19050" cap="rnd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58D-462D-9FE5-9AF535191B30}"/>
              </c:ext>
            </c:extLst>
          </c:dPt>
          <c:xVal>
            <c:numRef>
              <c:f>(results_25pct_OC!$B$2,results_25pct_OC!$B$1201)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(results_25pct_OC!$I$6,results_25pct_OC!$I$6)</c:f>
              <c:numCache>
                <c:formatCode>General</c:formatCode>
                <c:ptCount val="2"/>
                <c:pt idx="0">
                  <c:v>2.9166666666666599E-3</c:v>
                </c:pt>
                <c:pt idx="1">
                  <c:v>2.9166666666666599E-3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58D-462D-9FE5-9AF535191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1.4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results_25pct_CC!$C$2:$C$1201</c:f>
              <c:numCache>
                <c:formatCode>General</c:formatCode>
                <c:ptCount val="1200"/>
                <c:pt idx="0">
                  <c:v>0.37</c:v>
                </c:pt>
                <c:pt idx="1">
                  <c:v>0.31</c:v>
                </c:pt>
                <c:pt idx="2">
                  <c:v>0.31</c:v>
                </c:pt>
                <c:pt idx="3">
                  <c:v>0.32</c:v>
                </c:pt>
                <c:pt idx="4">
                  <c:v>0.28999999999999998</c:v>
                </c:pt>
                <c:pt idx="5">
                  <c:v>0.31</c:v>
                </c:pt>
                <c:pt idx="6">
                  <c:v>0.38</c:v>
                </c:pt>
                <c:pt idx="7">
                  <c:v>0.35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0.34</c:v>
                </c:pt>
                <c:pt idx="12">
                  <c:v>0.3</c:v>
                </c:pt>
                <c:pt idx="13">
                  <c:v>0.28999999999999998</c:v>
                </c:pt>
                <c:pt idx="14">
                  <c:v>0.28000000000000003</c:v>
                </c:pt>
                <c:pt idx="15">
                  <c:v>0.28999999999999998</c:v>
                </c:pt>
                <c:pt idx="16">
                  <c:v>0.32</c:v>
                </c:pt>
                <c:pt idx="17">
                  <c:v>0.26</c:v>
                </c:pt>
                <c:pt idx="18">
                  <c:v>0.28000000000000003</c:v>
                </c:pt>
                <c:pt idx="19">
                  <c:v>0.31</c:v>
                </c:pt>
                <c:pt idx="20">
                  <c:v>0.28999999999999998</c:v>
                </c:pt>
                <c:pt idx="21">
                  <c:v>0.3</c:v>
                </c:pt>
                <c:pt idx="22">
                  <c:v>0.31</c:v>
                </c:pt>
                <c:pt idx="23">
                  <c:v>0.28000000000000003</c:v>
                </c:pt>
                <c:pt idx="24">
                  <c:v>0.32</c:v>
                </c:pt>
                <c:pt idx="25">
                  <c:v>0.33</c:v>
                </c:pt>
                <c:pt idx="26">
                  <c:v>0.3</c:v>
                </c:pt>
                <c:pt idx="27">
                  <c:v>0.3</c:v>
                </c:pt>
                <c:pt idx="28">
                  <c:v>0.33</c:v>
                </c:pt>
                <c:pt idx="29">
                  <c:v>0.31</c:v>
                </c:pt>
                <c:pt idx="30">
                  <c:v>0.33</c:v>
                </c:pt>
                <c:pt idx="31">
                  <c:v>0.28999999999999998</c:v>
                </c:pt>
                <c:pt idx="32">
                  <c:v>0.28999999999999998</c:v>
                </c:pt>
                <c:pt idx="33">
                  <c:v>0.3</c:v>
                </c:pt>
                <c:pt idx="34">
                  <c:v>0.35</c:v>
                </c:pt>
                <c:pt idx="35">
                  <c:v>0.36</c:v>
                </c:pt>
                <c:pt idx="36">
                  <c:v>0.32</c:v>
                </c:pt>
                <c:pt idx="37">
                  <c:v>0.27</c:v>
                </c:pt>
                <c:pt idx="38">
                  <c:v>0.13</c:v>
                </c:pt>
                <c:pt idx="39">
                  <c:v>0.21</c:v>
                </c:pt>
                <c:pt idx="40">
                  <c:v>0.21</c:v>
                </c:pt>
                <c:pt idx="41">
                  <c:v>0.3</c:v>
                </c:pt>
                <c:pt idx="42">
                  <c:v>0.34</c:v>
                </c:pt>
                <c:pt idx="43">
                  <c:v>0.37</c:v>
                </c:pt>
                <c:pt idx="44">
                  <c:v>0.36</c:v>
                </c:pt>
                <c:pt idx="45">
                  <c:v>0.33</c:v>
                </c:pt>
                <c:pt idx="46">
                  <c:v>0.32</c:v>
                </c:pt>
                <c:pt idx="47">
                  <c:v>0.31</c:v>
                </c:pt>
                <c:pt idx="48">
                  <c:v>0.31</c:v>
                </c:pt>
                <c:pt idx="49">
                  <c:v>0.35</c:v>
                </c:pt>
                <c:pt idx="50">
                  <c:v>0.33</c:v>
                </c:pt>
                <c:pt idx="51">
                  <c:v>0.28999999999999998</c:v>
                </c:pt>
                <c:pt idx="52">
                  <c:v>0.33</c:v>
                </c:pt>
                <c:pt idx="53">
                  <c:v>0.36</c:v>
                </c:pt>
                <c:pt idx="54">
                  <c:v>0.33</c:v>
                </c:pt>
                <c:pt idx="55">
                  <c:v>0.28999999999999998</c:v>
                </c:pt>
                <c:pt idx="56">
                  <c:v>0.31</c:v>
                </c:pt>
                <c:pt idx="57">
                  <c:v>0.3</c:v>
                </c:pt>
                <c:pt idx="58">
                  <c:v>0.31</c:v>
                </c:pt>
                <c:pt idx="59">
                  <c:v>0.33</c:v>
                </c:pt>
                <c:pt idx="60">
                  <c:v>0.32</c:v>
                </c:pt>
                <c:pt idx="61">
                  <c:v>0.37</c:v>
                </c:pt>
                <c:pt idx="62">
                  <c:v>0.22</c:v>
                </c:pt>
                <c:pt idx="63">
                  <c:v>0.25</c:v>
                </c:pt>
                <c:pt idx="64">
                  <c:v>0.33</c:v>
                </c:pt>
                <c:pt idx="65">
                  <c:v>0.31</c:v>
                </c:pt>
                <c:pt idx="66">
                  <c:v>0.3</c:v>
                </c:pt>
                <c:pt idx="67">
                  <c:v>0.32</c:v>
                </c:pt>
                <c:pt idx="68">
                  <c:v>0.31</c:v>
                </c:pt>
                <c:pt idx="69">
                  <c:v>0.31</c:v>
                </c:pt>
                <c:pt idx="70">
                  <c:v>0.31</c:v>
                </c:pt>
                <c:pt idx="71">
                  <c:v>0.32</c:v>
                </c:pt>
                <c:pt idx="72">
                  <c:v>0.36</c:v>
                </c:pt>
                <c:pt idx="73">
                  <c:v>0.26</c:v>
                </c:pt>
                <c:pt idx="74">
                  <c:v>0.33</c:v>
                </c:pt>
                <c:pt idx="75">
                  <c:v>0.34</c:v>
                </c:pt>
                <c:pt idx="76">
                  <c:v>0.27</c:v>
                </c:pt>
                <c:pt idx="77">
                  <c:v>0.28999999999999998</c:v>
                </c:pt>
                <c:pt idx="78">
                  <c:v>0.33</c:v>
                </c:pt>
                <c:pt idx="79">
                  <c:v>0.28000000000000003</c:v>
                </c:pt>
                <c:pt idx="80">
                  <c:v>0.28999999999999998</c:v>
                </c:pt>
                <c:pt idx="81">
                  <c:v>0.32</c:v>
                </c:pt>
                <c:pt idx="82">
                  <c:v>0.32</c:v>
                </c:pt>
                <c:pt idx="83">
                  <c:v>0.32</c:v>
                </c:pt>
                <c:pt idx="84">
                  <c:v>0.31</c:v>
                </c:pt>
                <c:pt idx="85">
                  <c:v>0.31</c:v>
                </c:pt>
                <c:pt idx="86">
                  <c:v>0.31</c:v>
                </c:pt>
                <c:pt idx="87">
                  <c:v>0.28999999999999998</c:v>
                </c:pt>
                <c:pt idx="88">
                  <c:v>0.28999999999999998</c:v>
                </c:pt>
                <c:pt idx="89">
                  <c:v>0.31</c:v>
                </c:pt>
                <c:pt idx="90">
                  <c:v>0.28999999999999998</c:v>
                </c:pt>
                <c:pt idx="91">
                  <c:v>0.28999999999999998</c:v>
                </c:pt>
                <c:pt idx="92">
                  <c:v>0.31</c:v>
                </c:pt>
                <c:pt idx="93">
                  <c:v>0.31</c:v>
                </c:pt>
                <c:pt idx="94">
                  <c:v>0.28999999999999998</c:v>
                </c:pt>
                <c:pt idx="95">
                  <c:v>0.31</c:v>
                </c:pt>
                <c:pt idx="96">
                  <c:v>0.25</c:v>
                </c:pt>
                <c:pt idx="97">
                  <c:v>0.27</c:v>
                </c:pt>
                <c:pt idx="98">
                  <c:v>0.3</c:v>
                </c:pt>
                <c:pt idx="99">
                  <c:v>0.3</c:v>
                </c:pt>
                <c:pt idx="100">
                  <c:v>0.31</c:v>
                </c:pt>
                <c:pt idx="101">
                  <c:v>0.32</c:v>
                </c:pt>
                <c:pt idx="102">
                  <c:v>0.3</c:v>
                </c:pt>
                <c:pt idx="103">
                  <c:v>0.28000000000000003</c:v>
                </c:pt>
                <c:pt idx="104">
                  <c:v>0.3</c:v>
                </c:pt>
                <c:pt idx="105">
                  <c:v>0.32</c:v>
                </c:pt>
                <c:pt idx="106">
                  <c:v>0.32</c:v>
                </c:pt>
                <c:pt idx="107">
                  <c:v>0.32</c:v>
                </c:pt>
                <c:pt idx="108">
                  <c:v>0.28999999999999998</c:v>
                </c:pt>
                <c:pt idx="109">
                  <c:v>0.31</c:v>
                </c:pt>
                <c:pt idx="110">
                  <c:v>0.3</c:v>
                </c:pt>
                <c:pt idx="111">
                  <c:v>0.28999999999999998</c:v>
                </c:pt>
                <c:pt idx="112">
                  <c:v>0.3</c:v>
                </c:pt>
                <c:pt idx="113">
                  <c:v>0.35</c:v>
                </c:pt>
                <c:pt idx="114">
                  <c:v>0.32</c:v>
                </c:pt>
                <c:pt idx="115">
                  <c:v>0.33</c:v>
                </c:pt>
                <c:pt idx="116">
                  <c:v>0.27</c:v>
                </c:pt>
                <c:pt idx="117">
                  <c:v>0.28000000000000003</c:v>
                </c:pt>
                <c:pt idx="118">
                  <c:v>0.31</c:v>
                </c:pt>
                <c:pt idx="119">
                  <c:v>0.3</c:v>
                </c:pt>
                <c:pt idx="120">
                  <c:v>0.3</c:v>
                </c:pt>
                <c:pt idx="121">
                  <c:v>0.32</c:v>
                </c:pt>
                <c:pt idx="122">
                  <c:v>0.3</c:v>
                </c:pt>
                <c:pt idx="123">
                  <c:v>0.3</c:v>
                </c:pt>
                <c:pt idx="124">
                  <c:v>0.28000000000000003</c:v>
                </c:pt>
                <c:pt idx="125">
                  <c:v>0.34</c:v>
                </c:pt>
                <c:pt idx="126">
                  <c:v>0.31</c:v>
                </c:pt>
                <c:pt idx="127">
                  <c:v>0.3</c:v>
                </c:pt>
                <c:pt idx="128">
                  <c:v>0.28999999999999998</c:v>
                </c:pt>
                <c:pt idx="129">
                  <c:v>0.28999999999999998</c:v>
                </c:pt>
                <c:pt idx="130">
                  <c:v>0.28000000000000003</c:v>
                </c:pt>
                <c:pt idx="131">
                  <c:v>0.28000000000000003</c:v>
                </c:pt>
                <c:pt idx="132">
                  <c:v>0.31</c:v>
                </c:pt>
                <c:pt idx="133">
                  <c:v>0.33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0.26</c:v>
                </c:pt>
                <c:pt idx="137">
                  <c:v>0.27</c:v>
                </c:pt>
                <c:pt idx="138">
                  <c:v>0.28000000000000003</c:v>
                </c:pt>
                <c:pt idx="139">
                  <c:v>0.3</c:v>
                </c:pt>
                <c:pt idx="140">
                  <c:v>0.28000000000000003</c:v>
                </c:pt>
                <c:pt idx="141">
                  <c:v>0.26</c:v>
                </c:pt>
                <c:pt idx="142">
                  <c:v>0.31</c:v>
                </c:pt>
                <c:pt idx="143">
                  <c:v>0.32</c:v>
                </c:pt>
                <c:pt idx="144">
                  <c:v>0.32</c:v>
                </c:pt>
                <c:pt idx="145">
                  <c:v>0.33</c:v>
                </c:pt>
                <c:pt idx="146">
                  <c:v>0.32</c:v>
                </c:pt>
                <c:pt idx="147">
                  <c:v>0.27</c:v>
                </c:pt>
                <c:pt idx="148">
                  <c:v>0.28999999999999998</c:v>
                </c:pt>
                <c:pt idx="149">
                  <c:v>0.26</c:v>
                </c:pt>
                <c:pt idx="150">
                  <c:v>0.32</c:v>
                </c:pt>
                <c:pt idx="151">
                  <c:v>0.32</c:v>
                </c:pt>
                <c:pt idx="152">
                  <c:v>0.32</c:v>
                </c:pt>
                <c:pt idx="153">
                  <c:v>0.28000000000000003</c:v>
                </c:pt>
                <c:pt idx="154">
                  <c:v>0.28999999999999998</c:v>
                </c:pt>
                <c:pt idx="155">
                  <c:v>0.27</c:v>
                </c:pt>
                <c:pt idx="156">
                  <c:v>0.28999999999999998</c:v>
                </c:pt>
                <c:pt idx="157">
                  <c:v>0.28999999999999998</c:v>
                </c:pt>
                <c:pt idx="158">
                  <c:v>0.31</c:v>
                </c:pt>
                <c:pt idx="159">
                  <c:v>0.28999999999999998</c:v>
                </c:pt>
                <c:pt idx="160">
                  <c:v>0.3</c:v>
                </c:pt>
                <c:pt idx="161">
                  <c:v>0.27</c:v>
                </c:pt>
                <c:pt idx="162">
                  <c:v>0.27</c:v>
                </c:pt>
                <c:pt idx="163">
                  <c:v>0.27</c:v>
                </c:pt>
                <c:pt idx="164">
                  <c:v>0.25</c:v>
                </c:pt>
                <c:pt idx="165">
                  <c:v>0.3</c:v>
                </c:pt>
                <c:pt idx="166">
                  <c:v>0.32</c:v>
                </c:pt>
                <c:pt idx="167">
                  <c:v>0.32</c:v>
                </c:pt>
                <c:pt idx="168">
                  <c:v>0.28000000000000003</c:v>
                </c:pt>
                <c:pt idx="169">
                  <c:v>0.3</c:v>
                </c:pt>
                <c:pt idx="170">
                  <c:v>0.31</c:v>
                </c:pt>
                <c:pt idx="171">
                  <c:v>0.32</c:v>
                </c:pt>
                <c:pt idx="172">
                  <c:v>0.28999999999999998</c:v>
                </c:pt>
                <c:pt idx="173">
                  <c:v>0.28000000000000003</c:v>
                </c:pt>
                <c:pt idx="174">
                  <c:v>0.3</c:v>
                </c:pt>
                <c:pt idx="175">
                  <c:v>0.3</c:v>
                </c:pt>
                <c:pt idx="176">
                  <c:v>0.27</c:v>
                </c:pt>
                <c:pt idx="177">
                  <c:v>0.27</c:v>
                </c:pt>
                <c:pt idx="178">
                  <c:v>0.28000000000000003</c:v>
                </c:pt>
                <c:pt idx="179">
                  <c:v>0.28999999999999998</c:v>
                </c:pt>
                <c:pt idx="180">
                  <c:v>0.28000000000000003</c:v>
                </c:pt>
                <c:pt idx="181">
                  <c:v>0.27</c:v>
                </c:pt>
                <c:pt idx="182">
                  <c:v>0.28999999999999998</c:v>
                </c:pt>
                <c:pt idx="183">
                  <c:v>0.28999999999999998</c:v>
                </c:pt>
                <c:pt idx="184">
                  <c:v>0.28999999999999998</c:v>
                </c:pt>
                <c:pt idx="185">
                  <c:v>0.28000000000000003</c:v>
                </c:pt>
                <c:pt idx="186">
                  <c:v>0.3</c:v>
                </c:pt>
                <c:pt idx="187">
                  <c:v>0.28000000000000003</c:v>
                </c:pt>
                <c:pt idx="188">
                  <c:v>0.31</c:v>
                </c:pt>
                <c:pt idx="189">
                  <c:v>0.3</c:v>
                </c:pt>
                <c:pt idx="190">
                  <c:v>0.31</c:v>
                </c:pt>
                <c:pt idx="191">
                  <c:v>0.26</c:v>
                </c:pt>
                <c:pt idx="192">
                  <c:v>0.27</c:v>
                </c:pt>
                <c:pt idx="193">
                  <c:v>0.31</c:v>
                </c:pt>
                <c:pt idx="194">
                  <c:v>0.28999999999999998</c:v>
                </c:pt>
                <c:pt idx="195">
                  <c:v>0.3</c:v>
                </c:pt>
                <c:pt idx="196">
                  <c:v>0.28000000000000003</c:v>
                </c:pt>
                <c:pt idx="197">
                  <c:v>0.28000000000000003</c:v>
                </c:pt>
                <c:pt idx="198">
                  <c:v>0.27</c:v>
                </c:pt>
                <c:pt idx="199">
                  <c:v>0.3</c:v>
                </c:pt>
                <c:pt idx="200">
                  <c:v>0.31</c:v>
                </c:pt>
                <c:pt idx="201">
                  <c:v>0.33</c:v>
                </c:pt>
                <c:pt idx="202">
                  <c:v>0.31</c:v>
                </c:pt>
                <c:pt idx="203">
                  <c:v>0.31</c:v>
                </c:pt>
                <c:pt idx="204">
                  <c:v>0.27</c:v>
                </c:pt>
                <c:pt idx="205">
                  <c:v>0.28000000000000003</c:v>
                </c:pt>
                <c:pt idx="206">
                  <c:v>0.3</c:v>
                </c:pt>
                <c:pt idx="207">
                  <c:v>0.3</c:v>
                </c:pt>
                <c:pt idx="208">
                  <c:v>0.3</c:v>
                </c:pt>
                <c:pt idx="209">
                  <c:v>0.3</c:v>
                </c:pt>
                <c:pt idx="210">
                  <c:v>0.3</c:v>
                </c:pt>
                <c:pt idx="211">
                  <c:v>0.32</c:v>
                </c:pt>
                <c:pt idx="212">
                  <c:v>0.28999999999999998</c:v>
                </c:pt>
                <c:pt idx="213">
                  <c:v>0.32</c:v>
                </c:pt>
                <c:pt idx="214">
                  <c:v>0.28999999999999998</c:v>
                </c:pt>
                <c:pt idx="215">
                  <c:v>0.31</c:v>
                </c:pt>
                <c:pt idx="216">
                  <c:v>0.31</c:v>
                </c:pt>
                <c:pt idx="217">
                  <c:v>0.31</c:v>
                </c:pt>
                <c:pt idx="218">
                  <c:v>0.28999999999999998</c:v>
                </c:pt>
                <c:pt idx="219">
                  <c:v>0.28999999999999998</c:v>
                </c:pt>
                <c:pt idx="220">
                  <c:v>0.3</c:v>
                </c:pt>
                <c:pt idx="221">
                  <c:v>0.3</c:v>
                </c:pt>
                <c:pt idx="222">
                  <c:v>0.31</c:v>
                </c:pt>
                <c:pt idx="223">
                  <c:v>0.28999999999999998</c:v>
                </c:pt>
                <c:pt idx="224">
                  <c:v>0.3</c:v>
                </c:pt>
                <c:pt idx="225">
                  <c:v>0.26</c:v>
                </c:pt>
                <c:pt idx="226">
                  <c:v>0.3</c:v>
                </c:pt>
                <c:pt idx="227">
                  <c:v>0.3</c:v>
                </c:pt>
                <c:pt idx="228">
                  <c:v>0.3</c:v>
                </c:pt>
                <c:pt idx="229">
                  <c:v>0.27</c:v>
                </c:pt>
                <c:pt idx="230">
                  <c:v>0.23</c:v>
                </c:pt>
                <c:pt idx="231">
                  <c:v>0.25</c:v>
                </c:pt>
                <c:pt idx="232">
                  <c:v>0.33</c:v>
                </c:pt>
                <c:pt idx="233">
                  <c:v>0.31</c:v>
                </c:pt>
                <c:pt idx="234">
                  <c:v>0.33</c:v>
                </c:pt>
                <c:pt idx="235">
                  <c:v>0.34</c:v>
                </c:pt>
                <c:pt idx="236">
                  <c:v>0.32</c:v>
                </c:pt>
                <c:pt idx="237">
                  <c:v>0.28000000000000003</c:v>
                </c:pt>
                <c:pt idx="238">
                  <c:v>0.28999999999999998</c:v>
                </c:pt>
                <c:pt idx="239">
                  <c:v>0.25</c:v>
                </c:pt>
                <c:pt idx="240">
                  <c:v>0.28999999999999998</c:v>
                </c:pt>
                <c:pt idx="241">
                  <c:v>0.31</c:v>
                </c:pt>
                <c:pt idx="242">
                  <c:v>0.3</c:v>
                </c:pt>
                <c:pt idx="243">
                  <c:v>0.28999999999999998</c:v>
                </c:pt>
                <c:pt idx="244">
                  <c:v>0.31</c:v>
                </c:pt>
                <c:pt idx="245">
                  <c:v>0.28999999999999998</c:v>
                </c:pt>
                <c:pt idx="246">
                  <c:v>0.28999999999999998</c:v>
                </c:pt>
                <c:pt idx="247">
                  <c:v>0.31</c:v>
                </c:pt>
                <c:pt idx="248">
                  <c:v>0.27</c:v>
                </c:pt>
                <c:pt idx="249">
                  <c:v>0.26</c:v>
                </c:pt>
                <c:pt idx="250">
                  <c:v>0.27</c:v>
                </c:pt>
                <c:pt idx="251">
                  <c:v>0.28000000000000003</c:v>
                </c:pt>
                <c:pt idx="252">
                  <c:v>0.28999999999999998</c:v>
                </c:pt>
                <c:pt idx="253">
                  <c:v>0.31</c:v>
                </c:pt>
                <c:pt idx="254">
                  <c:v>0.3</c:v>
                </c:pt>
                <c:pt idx="255">
                  <c:v>0.25</c:v>
                </c:pt>
                <c:pt idx="256">
                  <c:v>0.3</c:v>
                </c:pt>
                <c:pt idx="257">
                  <c:v>0.3</c:v>
                </c:pt>
                <c:pt idx="258">
                  <c:v>0.28999999999999998</c:v>
                </c:pt>
                <c:pt idx="259">
                  <c:v>0.3</c:v>
                </c:pt>
                <c:pt idx="260">
                  <c:v>0.28999999999999998</c:v>
                </c:pt>
                <c:pt idx="261">
                  <c:v>0.3</c:v>
                </c:pt>
                <c:pt idx="262">
                  <c:v>0.28000000000000003</c:v>
                </c:pt>
                <c:pt idx="263">
                  <c:v>0.27</c:v>
                </c:pt>
                <c:pt idx="264">
                  <c:v>0.28000000000000003</c:v>
                </c:pt>
                <c:pt idx="265">
                  <c:v>0.32</c:v>
                </c:pt>
                <c:pt idx="266">
                  <c:v>0.3</c:v>
                </c:pt>
                <c:pt idx="267">
                  <c:v>0.32</c:v>
                </c:pt>
                <c:pt idx="268">
                  <c:v>0.32</c:v>
                </c:pt>
                <c:pt idx="269">
                  <c:v>0.28999999999999998</c:v>
                </c:pt>
                <c:pt idx="270">
                  <c:v>0.28999999999999998</c:v>
                </c:pt>
                <c:pt idx="271">
                  <c:v>0.28000000000000003</c:v>
                </c:pt>
                <c:pt idx="272">
                  <c:v>0.28000000000000003</c:v>
                </c:pt>
                <c:pt idx="273">
                  <c:v>0.3</c:v>
                </c:pt>
                <c:pt idx="274">
                  <c:v>0.27</c:v>
                </c:pt>
                <c:pt idx="275">
                  <c:v>0.23</c:v>
                </c:pt>
                <c:pt idx="276">
                  <c:v>0.28000000000000003</c:v>
                </c:pt>
                <c:pt idx="277">
                  <c:v>0.28999999999999998</c:v>
                </c:pt>
                <c:pt idx="278">
                  <c:v>0.28999999999999998</c:v>
                </c:pt>
                <c:pt idx="279">
                  <c:v>0.31</c:v>
                </c:pt>
                <c:pt idx="280">
                  <c:v>0.32</c:v>
                </c:pt>
                <c:pt idx="281">
                  <c:v>0.33</c:v>
                </c:pt>
                <c:pt idx="282">
                  <c:v>0.31</c:v>
                </c:pt>
                <c:pt idx="283">
                  <c:v>0.28999999999999998</c:v>
                </c:pt>
                <c:pt idx="284">
                  <c:v>0.32</c:v>
                </c:pt>
                <c:pt idx="285">
                  <c:v>0.3</c:v>
                </c:pt>
                <c:pt idx="286">
                  <c:v>0.3</c:v>
                </c:pt>
                <c:pt idx="287">
                  <c:v>0.33</c:v>
                </c:pt>
                <c:pt idx="288">
                  <c:v>0.31</c:v>
                </c:pt>
                <c:pt idx="289">
                  <c:v>0.28999999999999998</c:v>
                </c:pt>
                <c:pt idx="290">
                  <c:v>0.31</c:v>
                </c:pt>
                <c:pt idx="291">
                  <c:v>0.28999999999999998</c:v>
                </c:pt>
                <c:pt idx="292">
                  <c:v>0.26</c:v>
                </c:pt>
                <c:pt idx="293">
                  <c:v>0.32</c:v>
                </c:pt>
                <c:pt idx="294">
                  <c:v>0.31</c:v>
                </c:pt>
                <c:pt idx="295">
                  <c:v>0.28999999999999998</c:v>
                </c:pt>
                <c:pt idx="296">
                  <c:v>0.28999999999999998</c:v>
                </c:pt>
                <c:pt idx="297">
                  <c:v>0.28999999999999998</c:v>
                </c:pt>
                <c:pt idx="298">
                  <c:v>0.28000000000000003</c:v>
                </c:pt>
                <c:pt idx="299">
                  <c:v>0.26</c:v>
                </c:pt>
                <c:pt idx="300">
                  <c:v>0.31</c:v>
                </c:pt>
                <c:pt idx="301">
                  <c:v>0.3</c:v>
                </c:pt>
                <c:pt idx="302">
                  <c:v>0.3</c:v>
                </c:pt>
                <c:pt idx="303">
                  <c:v>0.28000000000000003</c:v>
                </c:pt>
                <c:pt idx="304">
                  <c:v>0.28000000000000003</c:v>
                </c:pt>
                <c:pt idx="305">
                  <c:v>0.31</c:v>
                </c:pt>
                <c:pt idx="306">
                  <c:v>0.33</c:v>
                </c:pt>
                <c:pt idx="307">
                  <c:v>0.31</c:v>
                </c:pt>
                <c:pt idx="308">
                  <c:v>0.31</c:v>
                </c:pt>
                <c:pt idx="309">
                  <c:v>0.28999999999999998</c:v>
                </c:pt>
                <c:pt idx="310">
                  <c:v>0.28000000000000003</c:v>
                </c:pt>
                <c:pt idx="311">
                  <c:v>0.28000000000000003</c:v>
                </c:pt>
                <c:pt idx="312">
                  <c:v>0.3</c:v>
                </c:pt>
                <c:pt idx="313">
                  <c:v>0.28999999999999998</c:v>
                </c:pt>
                <c:pt idx="314">
                  <c:v>0.27</c:v>
                </c:pt>
                <c:pt idx="315">
                  <c:v>0.25</c:v>
                </c:pt>
                <c:pt idx="316">
                  <c:v>0.3</c:v>
                </c:pt>
                <c:pt idx="317">
                  <c:v>0.28999999999999998</c:v>
                </c:pt>
                <c:pt idx="318">
                  <c:v>0.28999999999999998</c:v>
                </c:pt>
                <c:pt idx="319">
                  <c:v>0.31</c:v>
                </c:pt>
                <c:pt idx="320">
                  <c:v>0.31</c:v>
                </c:pt>
                <c:pt idx="321">
                  <c:v>0.28000000000000003</c:v>
                </c:pt>
                <c:pt idx="322">
                  <c:v>0.27</c:v>
                </c:pt>
                <c:pt idx="323">
                  <c:v>0.28999999999999998</c:v>
                </c:pt>
                <c:pt idx="324">
                  <c:v>0.3</c:v>
                </c:pt>
                <c:pt idx="325">
                  <c:v>0.32</c:v>
                </c:pt>
                <c:pt idx="326">
                  <c:v>0.3</c:v>
                </c:pt>
                <c:pt idx="327">
                  <c:v>0.28000000000000003</c:v>
                </c:pt>
                <c:pt idx="328">
                  <c:v>0.31</c:v>
                </c:pt>
                <c:pt idx="329">
                  <c:v>0.28999999999999998</c:v>
                </c:pt>
                <c:pt idx="330">
                  <c:v>0.27</c:v>
                </c:pt>
                <c:pt idx="331">
                  <c:v>0.31</c:v>
                </c:pt>
                <c:pt idx="332">
                  <c:v>0.33</c:v>
                </c:pt>
                <c:pt idx="333">
                  <c:v>0.27</c:v>
                </c:pt>
                <c:pt idx="334">
                  <c:v>0.25</c:v>
                </c:pt>
                <c:pt idx="335">
                  <c:v>0.28999999999999998</c:v>
                </c:pt>
                <c:pt idx="336">
                  <c:v>0.32</c:v>
                </c:pt>
                <c:pt idx="337">
                  <c:v>0.28999999999999998</c:v>
                </c:pt>
                <c:pt idx="338">
                  <c:v>0.3</c:v>
                </c:pt>
                <c:pt idx="339">
                  <c:v>0.28999999999999998</c:v>
                </c:pt>
                <c:pt idx="340">
                  <c:v>0.28999999999999998</c:v>
                </c:pt>
                <c:pt idx="341">
                  <c:v>0.27</c:v>
                </c:pt>
                <c:pt idx="342">
                  <c:v>0.28999999999999998</c:v>
                </c:pt>
                <c:pt idx="343">
                  <c:v>0.31</c:v>
                </c:pt>
                <c:pt idx="344">
                  <c:v>0.28000000000000003</c:v>
                </c:pt>
                <c:pt idx="345">
                  <c:v>0.28999999999999998</c:v>
                </c:pt>
                <c:pt idx="346">
                  <c:v>0.3</c:v>
                </c:pt>
                <c:pt idx="347">
                  <c:v>0.27</c:v>
                </c:pt>
                <c:pt idx="348">
                  <c:v>0.27</c:v>
                </c:pt>
                <c:pt idx="349">
                  <c:v>0.28999999999999998</c:v>
                </c:pt>
                <c:pt idx="350">
                  <c:v>0.3</c:v>
                </c:pt>
                <c:pt idx="351">
                  <c:v>0.3</c:v>
                </c:pt>
                <c:pt idx="352">
                  <c:v>0.32</c:v>
                </c:pt>
                <c:pt idx="353">
                  <c:v>0.28999999999999998</c:v>
                </c:pt>
                <c:pt idx="354">
                  <c:v>0.28999999999999998</c:v>
                </c:pt>
                <c:pt idx="355">
                  <c:v>0.31</c:v>
                </c:pt>
                <c:pt idx="356">
                  <c:v>0.28999999999999998</c:v>
                </c:pt>
                <c:pt idx="357">
                  <c:v>0.27</c:v>
                </c:pt>
                <c:pt idx="358">
                  <c:v>0.3</c:v>
                </c:pt>
                <c:pt idx="359">
                  <c:v>0.28999999999999998</c:v>
                </c:pt>
                <c:pt idx="360">
                  <c:v>0.28000000000000003</c:v>
                </c:pt>
                <c:pt idx="361">
                  <c:v>0.26</c:v>
                </c:pt>
                <c:pt idx="362">
                  <c:v>0.28000000000000003</c:v>
                </c:pt>
                <c:pt idx="363">
                  <c:v>0.32</c:v>
                </c:pt>
                <c:pt idx="364">
                  <c:v>0.31</c:v>
                </c:pt>
                <c:pt idx="365">
                  <c:v>0.28000000000000003</c:v>
                </c:pt>
                <c:pt idx="366">
                  <c:v>0.28000000000000003</c:v>
                </c:pt>
                <c:pt idx="367">
                  <c:v>0.3</c:v>
                </c:pt>
                <c:pt idx="368">
                  <c:v>0.33</c:v>
                </c:pt>
                <c:pt idx="369">
                  <c:v>0.28999999999999998</c:v>
                </c:pt>
                <c:pt idx="370">
                  <c:v>0.28000000000000003</c:v>
                </c:pt>
                <c:pt idx="371">
                  <c:v>0.28999999999999998</c:v>
                </c:pt>
                <c:pt idx="372">
                  <c:v>0.32</c:v>
                </c:pt>
                <c:pt idx="373">
                  <c:v>0.28999999999999998</c:v>
                </c:pt>
                <c:pt idx="374">
                  <c:v>0.28000000000000003</c:v>
                </c:pt>
                <c:pt idx="375">
                  <c:v>0.3</c:v>
                </c:pt>
                <c:pt idx="376">
                  <c:v>0.27</c:v>
                </c:pt>
                <c:pt idx="377">
                  <c:v>0.26</c:v>
                </c:pt>
                <c:pt idx="378">
                  <c:v>0.27</c:v>
                </c:pt>
                <c:pt idx="379">
                  <c:v>0.33</c:v>
                </c:pt>
                <c:pt idx="380">
                  <c:v>0.3</c:v>
                </c:pt>
                <c:pt idx="381">
                  <c:v>0.32</c:v>
                </c:pt>
                <c:pt idx="382">
                  <c:v>0.3</c:v>
                </c:pt>
                <c:pt idx="383">
                  <c:v>0.28999999999999998</c:v>
                </c:pt>
                <c:pt idx="384">
                  <c:v>0.28000000000000003</c:v>
                </c:pt>
                <c:pt idx="385">
                  <c:v>0.3</c:v>
                </c:pt>
                <c:pt idx="386">
                  <c:v>0.28000000000000003</c:v>
                </c:pt>
                <c:pt idx="387">
                  <c:v>0.3</c:v>
                </c:pt>
                <c:pt idx="388">
                  <c:v>0.28000000000000003</c:v>
                </c:pt>
                <c:pt idx="389">
                  <c:v>0.34</c:v>
                </c:pt>
                <c:pt idx="390">
                  <c:v>0.32</c:v>
                </c:pt>
                <c:pt idx="391">
                  <c:v>0.32</c:v>
                </c:pt>
                <c:pt idx="392">
                  <c:v>0.3</c:v>
                </c:pt>
                <c:pt idx="393">
                  <c:v>0.31</c:v>
                </c:pt>
                <c:pt idx="394">
                  <c:v>0.31</c:v>
                </c:pt>
                <c:pt idx="395">
                  <c:v>0.28000000000000003</c:v>
                </c:pt>
                <c:pt idx="396">
                  <c:v>0.27</c:v>
                </c:pt>
                <c:pt idx="397">
                  <c:v>0.3</c:v>
                </c:pt>
                <c:pt idx="398">
                  <c:v>0.28999999999999998</c:v>
                </c:pt>
                <c:pt idx="399">
                  <c:v>0.3</c:v>
                </c:pt>
                <c:pt idx="400">
                  <c:v>0.28000000000000003</c:v>
                </c:pt>
                <c:pt idx="401">
                  <c:v>0.28000000000000003</c:v>
                </c:pt>
                <c:pt idx="402">
                  <c:v>0.28000000000000003</c:v>
                </c:pt>
                <c:pt idx="403">
                  <c:v>0.26</c:v>
                </c:pt>
                <c:pt idx="404">
                  <c:v>0.31</c:v>
                </c:pt>
                <c:pt idx="405">
                  <c:v>0.28999999999999998</c:v>
                </c:pt>
                <c:pt idx="406">
                  <c:v>0.31</c:v>
                </c:pt>
                <c:pt idx="407">
                  <c:v>0.28999999999999998</c:v>
                </c:pt>
                <c:pt idx="408">
                  <c:v>0.28999999999999998</c:v>
                </c:pt>
                <c:pt idx="409">
                  <c:v>0.27</c:v>
                </c:pt>
                <c:pt idx="410">
                  <c:v>0.26</c:v>
                </c:pt>
                <c:pt idx="411">
                  <c:v>0.24</c:v>
                </c:pt>
                <c:pt idx="412">
                  <c:v>0.27</c:v>
                </c:pt>
                <c:pt idx="413">
                  <c:v>0.31</c:v>
                </c:pt>
                <c:pt idx="414">
                  <c:v>0.26</c:v>
                </c:pt>
                <c:pt idx="415">
                  <c:v>0.28999999999999998</c:v>
                </c:pt>
                <c:pt idx="416">
                  <c:v>0.3</c:v>
                </c:pt>
                <c:pt idx="417">
                  <c:v>0.3</c:v>
                </c:pt>
                <c:pt idx="418">
                  <c:v>0.34</c:v>
                </c:pt>
                <c:pt idx="419">
                  <c:v>0.22</c:v>
                </c:pt>
                <c:pt idx="420">
                  <c:v>0.3</c:v>
                </c:pt>
                <c:pt idx="421">
                  <c:v>0.27</c:v>
                </c:pt>
                <c:pt idx="422">
                  <c:v>0.26</c:v>
                </c:pt>
                <c:pt idx="423">
                  <c:v>0.28999999999999998</c:v>
                </c:pt>
                <c:pt idx="424">
                  <c:v>0.31</c:v>
                </c:pt>
                <c:pt idx="425">
                  <c:v>0.3</c:v>
                </c:pt>
                <c:pt idx="426">
                  <c:v>0.28999999999999998</c:v>
                </c:pt>
                <c:pt idx="427">
                  <c:v>0.3</c:v>
                </c:pt>
                <c:pt idx="428">
                  <c:v>0.28000000000000003</c:v>
                </c:pt>
                <c:pt idx="429">
                  <c:v>0.28999999999999998</c:v>
                </c:pt>
                <c:pt idx="430">
                  <c:v>0.28999999999999998</c:v>
                </c:pt>
                <c:pt idx="431">
                  <c:v>0.3</c:v>
                </c:pt>
                <c:pt idx="432">
                  <c:v>0.28000000000000003</c:v>
                </c:pt>
                <c:pt idx="433">
                  <c:v>0.3</c:v>
                </c:pt>
                <c:pt idx="434">
                  <c:v>0.28000000000000003</c:v>
                </c:pt>
                <c:pt idx="435">
                  <c:v>0.28999999999999998</c:v>
                </c:pt>
                <c:pt idx="436">
                  <c:v>0.31</c:v>
                </c:pt>
                <c:pt idx="437">
                  <c:v>0.33</c:v>
                </c:pt>
                <c:pt idx="438">
                  <c:v>0.27</c:v>
                </c:pt>
                <c:pt idx="439">
                  <c:v>0.28999999999999998</c:v>
                </c:pt>
                <c:pt idx="440">
                  <c:v>0.28999999999999998</c:v>
                </c:pt>
                <c:pt idx="441">
                  <c:v>0.28000000000000003</c:v>
                </c:pt>
                <c:pt idx="442">
                  <c:v>0.31</c:v>
                </c:pt>
                <c:pt idx="443">
                  <c:v>0.28999999999999998</c:v>
                </c:pt>
                <c:pt idx="444">
                  <c:v>0.27</c:v>
                </c:pt>
                <c:pt idx="445">
                  <c:v>0.28000000000000003</c:v>
                </c:pt>
                <c:pt idx="446">
                  <c:v>0.31</c:v>
                </c:pt>
                <c:pt idx="447">
                  <c:v>0.28000000000000003</c:v>
                </c:pt>
                <c:pt idx="448">
                  <c:v>0.28999999999999998</c:v>
                </c:pt>
                <c:pt idx="449">
                  <c:v>0.25</c:v>
                </c:pt>
                <c:pt idx="450">
                  <c:v>0.28000000000000003</c:v>
                </c:pt>
                <c:pt idx="451">
                  <c:v>0.25</c:v>
                </c:pt>
                <c:pt idx="452">
                  <c:v>0.3</c:v>
                </c:pt>
                <c:pt idx="453">
                  <c:v>0.26</c:v>
                </c:pt>
                <c:pt idx="454">
                  <c:v>0.32</c:v>
                </c:pt>
                <c:pt idx="455">
                  <c:v>0.32</c:v>
                </c:pt>
                <c:pt idx="456">
                  <c:v>0.3</c:v>
                </c:pt>
                <c:pt idx="457">
                  <c:v>0.31</c:v>
                </c:pt>
                <c:pt idx="458">
                  <c:v>0.3</c:v>
                </c:pt>
                <c:pt idx="459">
                  <c:v>0.25</c:v>
                </c:pt>
                <c:pt idx="460">
                  <c:v>0.27</c:v>
                </c:pt>
                <c:pt idx="461">
                  <c:v>0.28000000000000003</c:v>
                </c:pt>
                <c:pt idx="462">
                  <c:v>0.31</c:v>
                </c:pt>
                <c:pt idx="463">
                  <c:v>0.28000000000000003</c:v>
                </c:pt>
                <c:pt idx="464">
                  <c:v>0.28000000000000003</c:v>
                </c:pt>
                <c:pt idx="465">
                  <c:v>0.28999999999999998</c:v>
                </c:pt>
                <c:pt idx="466">
                  <c:v>0.26</c:v>
                </c:pt>
                <c:pt idx="467">
                  <c:v>0.28999999999999998</c:v>
                </c:pt>
                <c:pt idx="468">
                  <c:v>0.28000000000000003</c:v>
                </c:pt>
                <c:pt idx="469">
                  <c:v>0.28000000000000003</c:v>
                </c:pt>
                <c:pt idx="470">
                  <c:v>0.28999999999999998</c:v>
                </c:pt>
                <c:pt idx="471">
                  <c:v>0.28000000000000003</c:v>
                </c:pt>
                <c:pt idx="472">
                  <c:v>0.28000000000000003</c:v>
                </c:pt>
                <c:pt idx="473">
                  <c:v>0.28000000000000003</c:v>
                </c:pt>
                <c:pt idx="474">
                  <c:v>0.28000000000000003</c:v>
                </c:pt>
                <c:pt idx="475">
                  <c:v>0.32</c:v>
                </c:pt>
                <c:pt idx="476">
                  <c:v>0.28999999999999998</c:v>
                </c:pt>
                <c:pt idx="477">
                  <c:v>0.3</c:v>
                </c:pt>
                <c:pt idx="478">
                  <c:v>0.31</c:v>
                </c:pt>
                <c:pt idx="479">
                  <c:v>0.28999999999999998</c:v>
                </c:pt>
                <c:pt idx="480">
                  <c:v>0.28999999999999998</c:v>
                </c:pt>
                <c:pt idx="481">
                  <c:v>0.31</c:v>
                </c:pt>
                <c:pt idx="482">
                  <c:v>0.3</c:v>
                </c:pt>
                <c:pt idx="483">
                  <c:v>0.28999999999999998</c:v>
                </c:pt>
                <c:pt idx="484">
                  <c:v>0.27</c:v>
                </c:pt>
                <c:pt idx="485">
                  <c:v>0.27</c:v>
                </c:pt>
                <c:pt idx="486">
                  <c:v>0.28000000000000003</c:v>
                </c:pt>
                <c:pt idx="487">
                  <c:v>0.3</c:v>
                </c:pt>
                <c:pt idx="488">
                  <c:v>0.3</c:v>
                </c:pt>
                <c:pt idx="489">
                  <c:v>0.28999999999999998</c:v>
                </c:pt>
                <c:pt idx="490">
                  <c:v>0.28000000000000003</c:v>
                </c:pt>
                <c:pt idx="491">
                  <c:v>0.27</c:v>
                </c:pt>
                <c:pt idx="492">
                  <c:v>0.27</c:v>
                </c:pt>
                <c:pt idx="493">
                  <c:v>0.28000000000000003</c:v>
                </c:pt>
                <c:pt idx="494">
                  <c:v>0.31</c:v>
                </c:pt>
                <c:pt idx="495">
                  <c:v>0.31</c:v>
                </c:pt>
                <c:pt idx="496">
                  <c:v>0.28000000000000003</c:v>
                </c:pt>
                <c:pt idx="497">
                  <c:v>0.28999999999999998</c:v>
                </c:pt>
                <c:pt idx="498">
                  <c:v>0.28999999999999998</c:v>
                </c:pt>
                <c:pt idx="499">
                  <c:v>0.27</c:v>
                </c:pt>
                <c:pt idx="500">
                  <c:v>0.3</c:v>
                </c:pt>
                <c:pt idx="501">
                  <c:v>0.31</c:v>
                </c:pt>
                <c:pt idx="502">
                  <c:v>0.26</c:v>
                </c:pt>
                <c:pt idx="503">
                  <c:v>0.28000000000000003</c:v>
                </c:pt>
                <c:pt idx="504">
                  <c:v>0.31</c:v>
                </c:pt>
                <c:pt idx="505">
                  <c:v>0.28000000000000003</c:v>
                </c:pt>
                <c:pt idx="506">
                  <c:v>0.3</c:v>
                </c:pt>
                <c:pt idx="507">
                  <c:v>0.27</c:v>
                </c:pt>
                <c:pt idx="508">
                  <c:v>0.27</c:v>
                </c:pt>
                <c:pt idx="509">
                  <c:v>0.28999999999999998</c:v>
                </c:pt>
                <c:pt idx="510">
                  <c:v>0.28000000000000003</c:v>
                </c:pt>
                <c:pt idx="511">
                  <c:v>0.3</c:v>
                </c:pt>
                <c:pt idx="512">
                  <c:v>0.3</c:v>
                </c:pt>
                <c:pt idx="513">
                  <c:v>0.28000000000000003</c:v>
                </c:pt>
                <c:pt idx="514">
                  <c:v>0.3</c:v>
                </c:pt>
                <c:pt idx="515">
                  <c:v>0.28000000000000003</c:v>
                </c:pt>
                <c:pt idx="516">
                  <c:v>0.27</c:v>
                </c:pt>
                <c:pt idx="517">
                  <c:v>0.28999999999999998</c:v>
                </c:pt>
                <c:pt idx="518">
                  <c:v>0.28000000000000003</c:v>
                </c:pt>
                <c:pt idx="519">
                  <c:v>0.3</c:v>
                </c:pt>
                <c:pt idx="520">
                  <c:v>0.32</c:v>
                </c:pt>
                <c:pt idx="521">
                  <c:v>0.28999999999999998</c:v>
                </c:pt>
                <c:pt idx="522">
                  <c:v>0.32</c:v>
                </c:pt>
                <c:pt idx="523">
                  <c:v>0.28999999999999998</c:v>
                </c:pt>
                <c:pt idx="524">
                  <c:v>0.28999999999999998</c:v>
                </c:pt>
                <c:pt idx="525">
                  <c:v>0.31</c:v>
                </c:pt>
                <c:pt idx="526">
                  <c:v>0.28999999999999998</c:v>
                </c:pt>
                <c:pt idx="527">
                  <c:v>0.31</c:v>
                </c:pt>
                <c:pt idx="528">
                  <c:v>0.3</c:v>
                </c:pt>
                <c:pt idx="529">
                  <c:v>0.32</c:v>
                </c:pt>
                <c:pt idx="530">
                  <c:v>0.28000000000000003</c:v>
                </c:pt>
                <c:pt idx="531">
                  <c:v>0.28999999999999998</c:v>
                </c:pt>
                <c:pt idx="532">
                  <c:v>0.28000000000000003</c:v>
                </c:pt>
                <c:pt idx="533">
                  <c:v>0.27</c:v>
                </c:pt>
                <c:pt idx="534">
                  <c:v>0.27</c:v>
                </c:pt>
                <c:pt idx="535">
                  <c:v>0.3</c:v>
                </c:pt>
                <c:pt idx="536">
                  <c:v>0.31</c:v>
                </c:pt>
                <c:pt idx="537">
                  <c:v>0.24</c:v>
                </c:pt>
                <c:pt idx="538">
                  <c:v>0.31</c:v>
                </c:pt>
                <c:pt idx="539">
                  <c:v>0.31</c:v>
                </c:pt>
                <c:pt idx="540">
                  <c:v>0.3</c:v>
                </c:pt>
                <c:pt idx="541">
                  <c:v>0.28000000000000003</c:v>
                </c:pt>
                <c:pt idx="542">
                  <c:v>0.28000000000000003</c:v>
                </c:pt>
                <c:pt idx="543">
                  <c:v>0.28999999999999998</c:v>
                </c:pt>
                <c:pt idx="544">
                  <c:v>0.27</c:v>
                </c:pt>
                <c:pt idx="545">
                  <c:v>0.32</c:v>
                </c:pt>
                <c:pt idx="546">
                  <c:v>0.32</c:v>
                </c:pt>
                <c:pt idx="547">
                  <c:v>0.31</c:v>
                </c:pt>
                <c:pt idx="548">
                  <c:v>0.28000000000000003</c:v>
                </c:pt>
                <c:pt idx="549">
                  <c:v>0.28000000000000003</c:v>
                </c:pt>
                <c:pt idx="550">
                  <c:v>0.27</c:v>
                </c:pt>
                <c:pt idx="551">
                  <c:v>0.3</c:v>
                </c:pt>
                <c:pt idx="552">
                  <c:v>0.28000000000000003</c:v>
                </c:pt>
                <c:pt idx="553">
                  <c:v>0.31</c:v>
                </c:pt>
                <c:pt idx="554">
                  <c:v>0.28000000000000003</c:v>
                </c:pt>
                <c:pt idx="555">
                  <c:v>0.34</c:v>
                </c:pt>
                <c:pt idx="556">
                  <c:v>0.35</c:v>
                </c:pt>
                <c:pt idx="557">
                  <c:v>0.3</c:v>
                </c:pt>
                <c:pt idx="558">
                  <c:v>0.28000000000000003</c:v>
                </c:pt>
                <c:pt idx="559">
                  <c:v>0.28999999999999998</c:v>
                </c:pt>
                <c:pt idx="560">
                  <c:v>0.27</c:v>
                </c:pt>
                <c:pt idx="561">
                  <c:v>0.27</c:v>
                </c:pt>
                <c:pt idx="562">
                  <c:v>0.25</c:v>
                </c:pt>
                <c:pt idx="563">
                  <c:v>0.32</c:v>
                </c:pt>
                <c:pt idx="564">
                  <c:v>0.31</c:v>
                </c:pt>
                <c:pt idx="565">
                  <c:v>0.3</c:v>
                </c:pt>
                <c:pt idx="566">
                  <c:v>0.28999999999999998</c:v>
                </c:pt>
                <c:pt idx="567">
                  <c:v>0.27</c:v>
                </c:pt>
                <c:pt idx="568">
                  <c:v>0.28000000000000003</c:v>
                </c:pt>
                <c:pt idx="569">
                  <c:v>0.31</c:v>
                </c:pt>
                <c:pt idx="570">
                  <c:v>0.28999999999999998</c:v>
                </c:pt>
                <c:pt idx="571">
                  <c:v>0.28000000000000003</c:v>
                </c:pt>
                <c:pt idx="572">
                  <c:v>0.28999999999999998</c:v>
                </c:pt>
                <c:pt idx="573">
                  <c:v>0.31</c:v>
                </c:pt>
                <c:pt idx="574">
                  <c:v>0.3</c:v>
                </c:pt>
                <c:pt idx="575">
                  <c:v>0.3</c:v>
                </c:pt>
                <c:pt idx="576">
                  <c:v>0.27</c:v>
                </c:pt>
                <c:pt idx="577">
                  <c:v>0.32</c:v>
                </c:pt>
                <c:pt idx="578">
                  <c:v>0.27</c:v>
                </c:pt>
                <c:pt idx="579">
                  <c:v>0.28999999999999998</c:v>
                </c:pt>
                <c:pt idx="580">
                  <c:v>0.26</c:v>
                </c:pt>
                <c:pt idx="581">
                  <c:v>0.28999999999999998</c:v>
                </c:pt>
                <c:pt idx="582">
                  <c:v>0.31</c:v>
                </c:pt>
                <c:pt idx="583">
                  <c:v>0.27</c:v>
                </c:pt>
                <c:pt idx="584">
                  <c:v>0.26</c:v>
                </c:pt>
                <c:pt idx="585">
                  <c:v>0.27</c:v>
                </c:pt>
                <c:pt idx="586">
                  <c:v>0.3</c:v>
                </c:pt>
                <c:pt idx="587">
                  <c:v>0.3</c:v>
                </c:pt>
                <c:pt idx="588">
                  <c:v>0.32</c:v>
                </c:pt>
                <c:pt idx="589">
                  <c:v>0.28999999999999998</c:v>
                </c:pt>
                <c:pt idx="590">
                  <c:v>0.24</c:v>
                </c:pt>
                <c:pt idx="591">
                  <c:v>0.28000000000000003</c:v>
                </c:pt>
                <c:pt idx="592">
                  <c:v>0.26</c:v>
                </c:pt>
                <c:pt idx="593">
                  <c:v>0.27</c:v>
                </c:pt>
                <c:pt idx="594">
                  <c:v>0.28000000000000003</c:v>
                </c:pt>
                <c:pt idx="595">
                  <c:v>0.3</c:v>
                </c:pt>
                <c:pt idx="596">
                  <c:v>0.28000000000000003</c:v>
                </c:pt>
                <c:pt idx="597">
                  <c:v>0.28000000000000003</c:v>
                </c:pt>
                <c:pt idx="598">
                  <c:v>0.27</c:v>
                </c:pt>
                <c:pt idx="599">
                  <c:v>0.28000000000000003</c:v>
                </c:pt>
                <c:pt idx="600">
                  <c:v>0.28999999999999998</c:v>
                </c:pt>
                <c:pt idx="601">
                  <c:v>0.3</c:v>
                </c:pt>
                <c:pt idx="602">
                  <c:v>0.33</c:v>
                </c:pt>
                <c:pt idx="603">
                  <c:v>0.28999999999999998</c:v>
                </c:pt>
                <c:pt idx="604">
                  <c:v>0.3</c:v>
                </c:pt>
                <c:pt idx="605">
                  <c:v>0.27</c:v>
                </c:pt>
                <c:pt idx="606">
                  <c:v>0.28999999999999998</c:v>
                </c:pt>
                <c:pt idx="607">
                  <c:v>0.28999999999999998</c:v>
                </c:pt>
                <c:pt idx="608">
                  <c:v>0.3</c:v>
                </c:pt>
                <c:pt idx="609">
                  <c:v>0.28000000000000003</c:v>
                </c:pt>
                <c:pt idx="610">
                  <c:v>0.28999999999999998</c:v>
                </c:pt>
                <c:pt idx="611">
                  <c:v>0.3</c:v>
                </c:pt>
                <c:pt idx="612">
                  <c:v>0.31</c:v>
                </c:pt>
                <c:pt idx="613">
                  <c:v>0.31</c:v>
                </c:pt>
                <c:pt idx="614">
                  <c:v>0.33</c:v>
                </c:pt>
                <c:pt idx="615">
                  <c:v>0.3</c:v>
                </c:pt>
                <c:pt idx="616">
                  <c:v>0.32</c:v>
                </c:pt>
                <c:pt idx="617">
                  <c:v>0.28999999999999998</c:v>
                </c:pt>
                <c:pt idx="618">
                  <c:v>0.28999999999999998</c:v>
                </c:pt>
                <c:pt idx="619">
                  <c:v>0.28999999999999998</c:v>
                </c:pt>
                <c:pt idx="620">
                  <c:v>0.32</c:v>
                </c:pt>
                <c:pt idx="621">
                  <c:v>0.26</c:v>
                </c:pt>
                <c:pt idx="622">
                  <c:v>0.27</c:v>
                </c:pt>
                <c:pt idx="623">
                  <c:v>0.28999999999999998</c:v>
                </c:pt>
                <c:pt idx="624">
                  <c:v>0.28999999999999998</c:v>
                </c:pt>
                <c:pt idx="625">
                  <c:v>0.28999999999999998</c:v>
                </c:pt>
                <c:pt idx="626">
                  <c:v>0.31</c:v>
                </c:pt>
                <c:pt idx="627">
                  <c:v>0.27</c:v>
                </c:pt>
                <c:pt idx="628">
                  <c:v>0.28000000000000003</c:v>
                </c:pt>
                <c:pt idx="629">
                  <c:v>0.27</c:v>
                </c:pt>
                <c:pt idx="630">
                  <c:v>0.27</c:v>
                </c:pt>
                <c:pt idx="631">
                  <c:v>0.3</c:v>
                </c:pt>
                <c:pt idx="632">
                  <c:v>0.28000000000000003</c:v>
                </c:pt>
                <c:pt idx="633">
                  <c:v>0.32</c:v>
                </c:pt>
                <c:pt idx="634">
                  <c:v>0.28999999999999998</c:v>
                </c:pt>
                <c:pt idx="635">
                  <c:v>0.25</c:v>
                </c:pt>
                <c:pt idx="636">
                  <c:v>0.27</c:v>
                </c:pt>
                <c:pt idx="637">
                  <c:v>0.26</c:v>
                </c:pt>
                <c:pt idx="638">
                  <c:v>0.31</c:v>
                </c:pt>
                <c:pt idx="639">
                  <c:v>0.36</c:v>
                </c:pt>
                <c:pt idx="640">
                  <c:v>0.28999999999999998</c:v>
                </c:pt>
                <c:pt idx="641">
                  <c:v>0.28999999999999998</c:v>
                </c:pt>
                <c:pt idx="642">
                  <c:v>0.27</c:v>
                </c:pt>
                <c:pt idx="643">
                  <c:v>0.28000000000000003</c:v>
                </c:pt>
                <c:pt idx="644">
                  <c:v>0.28999999999999998</c:v>
                </c:pt>
                <c:pt idx="645">
                  <c:v>0.28000000000000003</c:v>
                </c:pt>
                <c:pt idx="646">
                  <c:v>0.28000000000000003</c:v>
                </c:pt>
                <c:pt idx="647">
                  <c:v>0.28000000000000003</c:v>
                </c:pt>
                <c:pt idx="648">
                  <c:v>0.3</c:v>
                </c:pt>
                <c:pt idx="649">
                  <c:v>0.28000000000000003</c:v>
                </c:pt>
                <c:pt idx="650">
                  <c:v>0.28000000000000003</c:v>
                </c:pt>
                <c:pt idx="651">
                  <c:v>0.27</c:v>
                </c:pt>
                <c:pt idx="652">
                  <c:v>0.28999999999999998</c:v>
                </c:pt>
                <c:pt idx="653">
                  <c:v>0.31</c:v>
                </c:pt>
                <c:pt idx="654">
                  <c:v>0.3</c:v>
                </c:pt>
                <c:pt idx="655">
                  <c:v>0.26</c:v>
                </c:pt>
                <c:pt idx="656">
                  <c:v>0.28000000000000003</c:v>
                </c:pt>
                <c:pt idx="657">
                  <c:v>0.3</c:v>
                </c:pt>
                <c:pt idx="658">
                  <c:v>0.31</c:v>
                </c:pt>
                <c:pt idx="659">
                  <c:v>0.28999999999999998</c:v>
                </c:pt>
                <c:pt idx="660">
                  <c:v>0.28999999999999998</c:v>
                </c:pt>
                <c:pt idx="661">
                  <c:v>0.28999999999999998</c:v>
                </c:pt>
                <c:pt idx="662">
                  <c:v>0.31</c:v>
                </c:pt>
                <c:pt idx="663">
                  <c:v>0.31</c:v>
                </c:pt>
                <c:pt idx="664">
                  <c:v>0.28000000000000003</c:v>
                </c:pt>
                <c:pt idx="665">
                  <c:v>0.25</c:v>
                </c:pt>
                <c:pt idx="666">
                  <c:v>0.25</c:v>
                </c:pt>
                <c:pt idx="667">
                  <c:v>0.28000000000000003</c:v>
                </c:pt>
                <c:pt idx="668">
                  <c:v>0.3</c:v>
                </c:pt>
                <c:pt idx="669">
                  <c:v>0.28000000000000003</c:v>
                </c:pt>
                <c:pt idx="670">
                  <c:v>0.28999999999999998</c:v>
                </c:pt>
                <c:pt idx="671">
                  <c:v>0.28999999999999998</c:v>
                </c:pt>
                <c:pt idx="672">
                  <c:v>0.34</c:v>
                </c:pt>
                <c:pt idx="673">
                  <c:v>0.3</c:v>
                </c:pt>
                <c:pt idx="674">
                  <c:v>0.27</c:v>
                </c:pt>
                <c:pt idx="675">
                  <c:v>0.28999999999999998</c:v>
                </c:pt>
                <c:pt idx="676">
                  <c:v>0.28999999999999998</c:v>
                </c:pt>
                <c:pt idx="677">
                  <c:v>0.26</c:v>
                </c:pt>
                <c:pt idx="678">
                  <c:v>0.24</c:v>
                </c:pt>
                <c:pt idx="679">
                  <c:v>0.28999999999999998</c:v>
                </c:pt>
                <c:pt idx="680">
                  <c:v>0.28000000000000003</c:v>
                </c:pt>
                <c:pt idx="681">
                  <c:v>0.3</c:v>
                </c:pt>
                <c:pt idx="682">
                  <c:v>0.3</c:v>
                </c:pt>
                <c:pt idx="683">
                  <c:v>0.31</c:v>
                </c:pt>
                <c:pt idx="684">
                  <c:v>0.27</c:v>
                </c:pt>
                <c:pt idx="685">
                  <c:v>0.25</c:v>
                </c:pt>
                <c:pt idx="686">
                  <c:v>0.26</c:v>
                </c:pt>
                <c:pt idx="687">
                  <c:v>0.28999999999999998</c:v>
                </c:pt>
                <c:pt idx="688">
                  <c:v>0.26</c:v>
                </c:pt>
                <c:pt idx="689">
                  <c:v>0.31</c:v>
                </c:pt>
                <c:pt idx="690">
                  <c:v>0.3</c:v>
                </c:pt>
                <c:pt idx="691">
                  <c:v>0.27</c:v>
                </c:pt>
                <c:pt idx="692">
                  <c:v>0.28000000000000003</c:v>
                </c:pt>
                <c:pt idx="693">
                  <c:v>0.28000000000000003</c:v>
                </c:pt>
                <c:pt idx="694">
                  <c:v>0.26</c:v>
                </c:pt>
                <c:pt idx="695">
                  <c:v>0.31</c:v>
                </c:pt>
                <c:pt idx="696">
                  <c:v>0.27</c:v>
                </c:pt>
                <c:pt idx="697">
                  <c:v>0.27</c:v>
                </c:pt>
                <c:pt idx="698">
                  <c:v>0.28000000000000003</c:v>
                </c:pt>
                <c:pt idx="699">
                  <c:v>0.28999999999999998</c:v>
                </c:pt>
                <c:pt idx="700">
                  <c:v>0.28000000000000003</c:v>
                </c:pt>
                <c:pt idx="701">
                  <c:v>0.3</c:v>
                </c:pt>
                <c:pt idx="702">
                  <c:v>0.32</c:v>
                </c:pt>
                <c:pt idx="703">
                  <c:v>0.28999999999999998</c:v>
                </c:pt>
                <c:pt idx="704">
                  <c:v>0.32</c:v>
                </c:pt>
                <c:pt idx="705">
                  <c:v>0.28999999999999998</c:v>
                </c:pt>
                <c:pt idx="706">
                  <c:v>0.32</c:v>
                </c:pt>
                <c:pt idx="707">
                  <c:v>0.28999999999999998</c:v>
                </c:pt>
                <c:pt idx="708">
                  <c:v>0.3</c:v>
                </c:pt>
                <c:pt idx="709">
                  <c:v>0.33</c:v>
                </c:pt>
                <c:pt idx="710">
                  <c:v>0.32</c:v>
                </c:pt>
                <c:pt idx="711">
                  <c:v>0.3</c:v>
                </c:pt>
                <c:pt idx="712">
                  <c:v>0.3</c:v>
                </c:pt>
                <c:pt idx="713">
                  <c:v>0.31</c:v>
                </c:pt>
                <c:pt idx="714">
                  <c:v>0.26</c:v>
                </c:pt>
                <c:pt idx="715">
                  <c:v>0.31</c:v>
                </c:pt>
                <c:pt idx="716">
                  <c:v>0.32</c:v>
                </c:pt>
                <c:pt idx="717">
                  <c:v>0.3</c:v>
                </c:pt>
                <c:pt idx="718">
                  <c:v>0.28999999999999998</c:v>
                </c:pt>
                <c:pt idx="719">
                  <c:v>0.3</c:v>
                </c:pt>
                <c:pt idx="720">
                  <c:v>0.26</c:v>
                </c:pt>
                <c:pt idx="721">
                  <c:v>0.3</c:v>
                </c:pt>
                <c:pt idx="722">
                  <c:v>0.32</c:v>
                </c:pt>
                <c:pt idx="723">
                  <c:v>0.3</c:v>
                </c:pt>
                <c:pt idx="724">
                  <c:v>0.28000000000000003</c:v>
                </c:pt>
                <c:pt idx="725">
                  <c:v>0.28000000000000003</c:v>
                </c:pt>
                <c:pt idx="726">
                  <c:v>0.28999999999999998</c:v>
                </c:pt>
                <c:pt idx="727">
                  <c:v>0.28000000000000003</c:v>
                </c:pt>
                <c:pt idx="728">
                  <c:v>0.28000000000000003</c:v>
                </c:pt>
                <c:pt idx="729">
                  <c:v>0.3</c:v>
                </c:pt>
                <c:pt idx="730">
                  <c:v>0.3</c:v>
                </c:pt>
                <c:pt idx="731">
                  <c:v>0.26</c:v>
                </c:pt>
                <c:pt idx="732">
                  <c:v>0.25</c:v>
                </c:pt>
                <c:pt idx="733">
                  <c:v>0.26</c:v>
                </c:pt>
                <c:pt idx="734">
                  <c:v>0.28999999999999998</c:v>
                </c:pt>
                <c:pt idx="735">
                  <c:v>0.34</c:v>
                </c:pt>
                <c:pt idx="736">
                  <c:v>0.28999999999999998</c:v>
                </c:pt>
                <c:pt idx="737">
                  <c:v>0.31</c:v>
                </c:pt>
                <c:pt idx="738">
                  <c:v>0.31</c:v>
                </c:pt>
                <c:pt idx="739">
                  <c:v>0.28999999999999998</c:v>
                </c:pt>
                <c:pt idx="740">
                  <c:v>0.28000000000000003</c:v>
                </c:pt>
                <c:pt idx="741">
                  <c:v>0.28000000000000003</c:v>
                </c:pt>
                <c:pt idx="742">
                  <c:v>0.28999999999999998</c:v>
                </c:pt>
                <c:pt idx="743">
                  <c:v>0.3</c:v>
                </c:pt>
                <c:pt idx="744">
                  <c:v>0.28000000000000003</c:v>
                </c:pt>
                <c:pt idx="745">
                  <c:v>0.28999999999999998</c:v>
                </c:pt>
                <c:pt idx="746">
                  <c:v>0.3</c:v>
                </c:pt>
                <c:pt idx="747">
                  <c:v>0.3</c:v>
                </c:pt>
                <c:pt idx="748">
                  <c:v>0.3</c:v>
                </c:pt>
                <c:pt idx="749">
                  <c:v>0.27</c:v>
                </c:pt>
                <c:pt idx="750">
                  <c:v>0.3</c:v>
                </c:pt>
                <c:pt idx="751">
                  <c:v>0.3</c:v>
                </c:pt>
                <c:pt idx="752">
                  <c:v>0.28999999999999998</c:v>
                </c:pt>
                <c:pt idx="753">
                  <c:v>0.32</c:v>
                </c:pt>
                <c:pt idx="754">
                  <c:v>0.31</c:v>
                </c:pt>
                <c:pt idx="755">
                  <c:v>0.28000000000000003</c:v>
                </c:pt>
                <c:pt idx="756">
                  <c:v>0.26</c:v>
                </c:pt>
                <c:pt idx="757">
                  <c:v>0.3</c:v>
                </c:pt>
                <c:pt idx="758">
                  <c:v>0.28000000000000003</c:v>
                </c:pt>
                <c:pt idx="759">
                  <c:v>0.26</c:v>
                </c:pt>
                <c:pt idx="760">
                  <c:v>0.27</c:v>
                </c:pt>
                <c:pt idx="761">
                  <c:v>0.28000000000000003</c:v>
                </c:pt>
                <c:pt idx="762">
                  <c:v>0.31</c:v>
                </c:pt>
                <c:pt idx="763">
                  <c:v>0.28999999999999998</c:v>
                </c:pt>
                <c:pt idx="764">
                  <c:v>0.28999999999999998</c:v>
                </c:pt>
                <c:pt idx="765">
                  <c:v>0.3</c:v>
                </c:pt>
                <c:pt idx="766">
                  <c:v>0.3</c:v>
                </c:pt>
                <c:pt idx="767">
                  <c:v>0.27</c:v>
                </c:pt>
                <c:pt idx="768">
                  <c:v>0.31</c:v>
                </c:pt>
                <c:pt idx="769">
                  <c:v>0.3</c:v>
                </c:pt>
                <c:pt idx="770">
                  <c:v>0.32</c:v>
                </c:pt>
                <c:pt idx="771">
                  <c:v>0.24</c:v>
                </c:pt>
                <c:pt idx="772">
                  <c:v>0.27</c:v>
                </c:pt>
                <c:pt idx="773">
                  <c:v>0.28000000000000003</c:v>
                </c:pt>
                <c:pt idx="774">
                  <c:v>0.27</c:v>
                </c:pt>
                <c:pt idx="775">
                  <c:v>0.28000000000000003</c:v>
                </c:pt>
                <c:pt idx="776">
                  <c:v>0.27</c:v>
                </c:pt>
                <c:pt idx="777">
                  <c:v>0.31</c:v>
                </c:pt>
                <c:pt idx="778">
                  <c:v>0.28000000000000003</c:v>
                </c:pt>
                <c:pt idx="779">
                  <c:v>0.3</c:v>
                </c:pt>
                <c:pt idx="780">
                  <c:v>0.28999999999999998</c:v>
                </c:pt>
                <c:pt idx="781">
                  <c:v>0.3</c:v>
                </c:pt>
                <c:pt idx="782">
                  <c:v>0.28000000000000003</c:v>
                </c:pt>
                <c:pt idx="783">
                  <c:v>0.28000000000000003</c:v>
                </c:pt>
                <c:pt idx="784">
                  <c:v>0.31</c:v>
                </c:pt>
                <c:pt idx="785">
                  <c:v>0.27</c:v>
                </c:pt>
                <c:pt idx="786">
                  <c:v>0.32</c:v>
                </c:pt>
                <c:pt idx="787">
                  <c:v>0.32</c:v>
                </c:pt>
                <c:pt idx="788">
                  <c:v>0.28000000000000003</c:v>
                </c:pt>
                <c:pt idx="789">
                  <c:v>0.31</c:v>
                </c:pt>
                <c:pt idx="790">
                  <c:v>0.27</c:v>
                </c:pt>
                <c:pt idx="791">
                  <c:v>0.3</c:v>
                </c:pt>
                <c:pt idx="792">
                  <c:v>0.26</c:v>
                </c:pt>
                <c:pt idx="793">
                  <c:v>0.28000000000000003</c:v>
                </c:pt>
                <c:pt idx="794">
                  <c:v>0.28999999999999998</c:v>
                </c:pt>
                <c:pt idx="795">
                  <c:v>0.28999999999999998</c:v>
                </c:pt>
                <c:pt idx="796">
                  <c:v>0.33</c:v>
                </c:pt>
                <c:pt idx="797">
                  <c:v>0.28999999999999998</c:v>
                </c:pt>
                <c:pt idx="798">
                  <c:v>0.28000000000000003</c:v>
                </c:pt>
                <c:pt idx="799">
                  <c:v>0.28000000000000003</c:v>
                </c:pt>
                <c:pt idx="800">
                  <c:v>0.31</c:v>
                </c:pt>
                <c:pt idx="801">
                  <c:v>0.28999999999999998</c:v>
                </c:pt>
                <c:pt idx="802">
                  <c:v>0.3</c:v>
                </c:pt>
                <c:pt idx="803">
                  <c:v>0.28999999999999998</c:v>
                </c:pt>
                <c:pt idx="804">
                  <c:v>0.28000000000000003</c:v>
                </c:pt>
                <c:pt idx="805">
                  <c:v>0.26</c:v>
                </c:pt>
                <c:pt idx="806">
                  <c:v>0.27</c:v>
                </c:pt>
                <c:pt idx="807">
                  <c:v>0.28000000000000003</c:v>
                </c:pt>
                <c:pt idx="808">
                  <c:v>0.27</c:v>
                </c:pt>
                <c:pt idx="809">
                  <c:v>0.3</c:v>
                </c:pt>
                <c:pt idx="810">
                  <c:v>0.3</c:v>
                </c:pt>
                <c:pt idx="811">
                  <c:v>0.28000000000000003</c:v>
                </c:pt>
                <c:pt idx="812">
                  <c:v>0.28000000000000003</c:v>
                </c:pt>
                <c:pt idx="813">
                  <c:v>0.31</c:v>
                </c:pt>
                <c:pt idx="814">
                  <c:v>0.28999999999999998</c:v>
                </c:pt>
                <c:pt idx="815">
                  <c:v>0.28999999999999998</c:v>
                </c:pt>
                <c:pt idx="816">
                  <c:v>0.26</c:v>
                </c:pt>
                <c:pt idx="817">
                  <c:v>0.27</c:v>
                </c:pt>
                <c:pt idx="818">
                  <c:v>0.28000000000000003</c:v>
                </c:pt>
                <c:pt idx="819">
                  <c:v>0.27</c:v>
                </c:pt>
                <c:pt idx="820">
                  <c:v>0.3</c:v>
                </c:pt>
                <c:pt idx="821">
                  <c:v>0.28000000000000003</c:v>
                </c:pt>
                <c:pt idx="822">
                  <c:v>0.28999999999999998</c:v>
                </c:pt>
                <c:pt idx="823">
                  <c:v>0.25</c:v>
                </c:pt>
                <c:pt idx="824">
                  <c:v>0.28999999999999998</c:v>
                </c:pt>
                <c:pt idx="825">
                  <c:v>0.28999999999999998</c:v>
                </c:pt>
                <c:pt idx="826">
                  <c:v>0.28999999999999998</c:v>
                </c:pt>
                <c:pt idx="827">
                  <c:v>0.26</c:v>
                </c:pt>
                <c:pt idx="828">
                  <c:v>0.28000000000000003</c:v>
                </c:pt>
                <c:pt idx="829">
                  <c:v>0.32</c:v>
                </c:pt>
                <c:pt idx="830">
                  <c:v>0.28999999999999998</c:v>
                </c:pt>
                <c:pt idx="831">
                  <c:v>0.26</c:v>
                </c:pt>
                <c:pt idx="832">
                  <c:v>0.28999999999999998</c:v>
                </c:pt>
                <c:pt idx="833">
                  <c:v>0.31</c:v>
                </c:pt>
                <c:pt idx="834">
                  <c:v>0.28999999999999998</c:v>
                </c:pt>
                <c:pt idx="835">
                  <c:v>0.28999999999999998</c:v>
                </c:pt>
                <c:pt idx="836">
                  <c:v>0.28999999999999998</c:v>
                </c:pt>
                <c:pt idx="837">
                  <c:v>0.31</c:v>
                </c:pt>
                <c:pt idx="838">
                  <c:v>0.3</c:v>
                </c:pt>
                <c:pt idx="839">
                  <c:v>0.28000000000000003</c:v>
                </c:pt>
                <c:pt idx="840">
                  <c:v>0.27</c:v>
                </c:pt>
                <c:pt idx="841">
                  <c:v>0.28999999999999998</c:v>
                </c:pt>
                <c:pt idx="842">
                  <c:v>0.28000000000000003</c:v>
                </c:pt>
                <c:pt idx="843">
                  <c:v>0.31</c:v>
                </c:pt>
                <c:pt idx="844">
                  <c:v>0.28999999999999998</c:v>
                </c:pt>
                <c:pt idx="845">
                  <c:v>0.3</c:v>
                </c:pt>
                <c:pt idx="846">
                  <c:v>0.32</c:v>
                </c:pt>
                <c:pt idx="847">
                  <c:v>0.3</c:v>
                </c:pt>
                <c:pt idx="848">
                  <c:v>0.3</c:v>
                </c:pt>
                <c:pt idx="849">
                  <c:v>0.27</c:v>
                </c:pt>
                <c:pt idx="850">
                  <c:v>0.24</c:v>
                </c:pt>
                <c:pt idx="851">
                  <c:v>0.26</c:v>
                </c:pt>
                <c:pt idx="852">
                  <c:v>0.33</c:v>
                </c:pt>
                <c:pt idx="853">
                  <c:v>0.27</c:v>
                </c:pt>
                <c:pt idx="854">
                  <c:v>0.3</c:v>
                </c:pt>
                <c:pt idx="855">
                  <c:v>0.28000000000000003</c:v>
                </c:pt>
                <c:pt idx="856">
                  <c:v>0.28999999999999998</c:v>
                </c:pt>
                <c:pt idx="857">
                  <c:v>0.28000000000000003</c:v>
                </c:pt>
                <c:pt idx="858">
                  <c:v>0.31</c:v>
                </c:pt>
                <c:pt idx="859">
                  <c:v>0.28000000000000003</c:v>
                </c:pt>
                <c:pt idx="860">
                  <c:v>0.28999999999999998</c:v>
                </c:pt>
                <c:pt idx="861">
                  <c:v>0.28999999999999998</c:v>
                </c:pt>
                <c:pt idx="862">
                  <c:v>0.27</c:v>
                </c:pt>
                <c:pt idx="863">
                  <c:v>0.28000000000000003</c:v>
                </c:pt>
                <c:pt idx="864">
                  <c:v>0.3</c:v>
                </c:pt>
                <c:pt idx="865">
                  <c:v>0.27</c:v>
                </c:pt>
                <c:pt idx="866">
                  <c:v>0.3</c:v>
                </c:pt>
                <c:pt idx="867">
                  <c:v>0.32</c:v>
                </c:pt>
                <c:pt idx="868">
                  <c:v>0.3</c:v>
                </c:pt>
                <c:pt idx="869">
                  <c:v>0.33</c:v>
                </c:pt>
                <c:pt idx="870">
                  <c:v>0.28000000000000003</c:v>
                </c:pt>
                <c:pt idx="871">
                  <c:v>0.3</c:v>
                </c:pt>
                <c:pt idx="872">
                  <c:v>0.28999999999999998</c:v>
                </c:pt>
                <c:pt idx="873">
                  <c:v>0.3</c:v>
                </c:pt>
                <c:pt idx="874">
                  <c:v>0.31</c:v>
                </c:pt>
                <c:pt idx="875">
                  <c:v>0.28000000000000003</c:v>
                </c:pt>
                <c:pt idx="876">
                  <c:v>0.28000000000000003</c:v>
                </c:pt>
                <c:pt idx="877">
                  <c:v>0.27</c:v>
                </c:pt>
                <c:pt idx="878">
                  <c:v>0.27</c:v>
                </c:pt>
                <c:pt idx="879">
                  <c:v>0.3</c:v>
                </c:pt>
                <c:pt idx="880">
                  <c:v>0.3</c:v>
                </c:pt>
                <c:pt idx="881">
                  <c:v>0.31</c:v>
                </c:pt>
                <c:pt idx="882">
                  <c:v>0.28999999999999998</c:v>
                </c:pt>
                <c:pt idx="883">
                  <c:v>0.31</c:v>
                </c:pt>
                <c:pt idx="884">
                  <c:v>0.28000000000000003</c:v>
                </c:pt>
                <c:pt idx="885">
                  <c:v>0.28000000000000003</c:v>
                </c:pt>
                <c:pt idx="886">
                  <c:v>0.3</c:v>
                </c:pt>
                <c:pt idx="887">
                  <c:v>0.31</c:v>
                </c:pt>
                <c:pt idx="888">
                  <c:v>0.28000000000000003</c:v>
                </c:pt>
                <c:pt idx="889">
                  <c:v>0.3</c:v>
                </c:pt>
                <c:pt idx="890">
                  <c:v>0.25</c:v>
                </c:pt>
                <c:pt idx="891">
                  <c:v>0.3</c:v>
                </c:pt>
                <c:pt idx="892">
                  <c:v>0.32</c:v>
                </c:pt>
                <c:pt idx="893">
                  <c:v>0.26</c:v>
                </c:pt>
                <c:pt idx="894">
                  <c:v>0.28999999999999998</c:v>
                </c:pt>
                <c:pt idx="895">
                  <c:v>0.28999999999999998</c:v>
                </c:pt>
                <c:pt idx="896">
                  <c:v>0.28000000000000003</c:v>
                </c:pt>
                <c:pt idx="897">
                  <c:v>0.28999999999999998</c:v>
                </c:pt>
                <c:pt idx="898">
                  <c:v>0.32</c:v>
                </c:pt>
                <c:pt idx="899">
                  <c:v>0.32</c:v>
                </c:pt>
                <c:pt idx="900">
                  <c:v>0.36</c:v>
                </c:pt>
                <c:pt idx="901">
                  <c:v>0.28999999999999998</c:v>
                </c:pt>
                <c:pt idx="902">
                  <c:v>0.3</c:v>
                </c:pt>
                <c:pt idx="903">
                  <c:v>0.25</c:v>
                </c:pt>
                <c:pt idx="904">
                  <c:v>0.28999999999999998</c:v>
                </c:pt>
                <c:pt idx="905">
                  <c:v>0.28000000000000003</c:v>
                </c:pt>
                <c:pt idx="906">
                  <c:v>0.3</c:v>
                </c:pt>
                <c:pt idx="907">
                  <c:v>0.3</c:v>
                </c:pt>
                <c:pt idx="908">
                  <c:v>0.28999999999999998</c:v>
                </c:pt>
                <c:pt idx="909">
                  <c:v>0.31</c:v>
                </c:pt>
                <c:pt idx="910">
                  <c:v>0.27</c:v>
                </c:pt>
                <c:pt idx="911">
                  <c:v>0.28999999999999998</c:v>
                </c:pt>
                <c:pt idx="912">
                  <c:v>0.28999999999999998</c:v>
                </c:pt>
                <c:pt idx="913">
                  <c:v>0.3</c:v>
                </c:pt>
                <c:pt idx="914">
                  <c:v>0.28999999999999998</c:v>
                </c:pt>
                <c:pt idx="915">
                  <c:v>0.27</c:v>
                </c:pt>
                <c:pt idx="916">
                  <c:v>0.31</c:v>
                </c:pt>
                <c:pt idx="917">
                  <c:v>0.32</c:v>
                </c:pt>
                <c:pt idx="918">
                  <c:v>0.3</c:v>
                </c:pt>
                <c:pt idx="919">
                  <c:v>0.28000000000000003</c:v>
                </c:pt>
                <c:pt idx="920">
                  <c:v>0.28000000000000003</c:v>
                </c:pt>
                <c:pt idx="921">
                  <c:v>0.28999999999999998</c:v>
                </c:pt>
                <c:pt idx="922">
                  <c:v>0.28000000000000003</c:v>
                </c:pt>
                <c:pt idx="923">
                  <c:v>0.3</c:v>
                </c:pt>
                <c:pt idx="924">
                  <c:v>0.28000000000000003</c:v>
                </c:pt>
                <c:pt idx="925">
                  <c:v>0.28999999999999998</c:v>
                </c:pt>
                <c:pt idx="926">
                  <c:v>0.3</c:v>
                </c:pt>
                <c:pt idx="927">
                  <c:v>0.3</c:v>
                </c:pt>
                <c:pt idx="928">
                  <c:v>0.32</c:v>
                </c:pt>
                <c:pt idx="929">
                  <c:v>0.26</c:v>
                </c:pt>
                <c:pt idx="930">
                  <c:v>0.32</c:v>
                </c:pt>
                <c:pt idx="931">
                  <c:v>0.3</c:v>
                </c:pt>
                <c:pt idx="932">
                  <c:v>0.31</c:v>
                </c:pt>
                <c:pt idx="933">
                  <c:v>0.27</c:v>
                </c:pt>
                <c:pt idx="934">
                  <c:v>0.32</c:v>
                </c:pt>
                <c:pt idx="935">
                  <c:v>0.28999999999999998</c:v>
                </c:pt>
                <c:pt idx="936">
                  <c:v>0.28999999999999998</c:v>
                </c:pt>
                <c:pt idx="937">
                  <c:v>0.31</c:v>
                </c:pt>
                <c:pt idx="938">
                  <c:v>0.28999999999999998</c:v>
                </c:pt>
                <c:pt idx="939">
                  <c:v>0.3</c:v>
                </c:pt>
                <c:pt idx="940">
                  <c:v>0.28999999999999998</c:v>
                </c:pt>
                <c:pt idx="941">
                  <c:v>0.28000000000000003</c:v>
                </c:pt>
                <c:pt idx="942">
                  <c:v>0.31</c:v>
                </c:pt>
                <c:pt idx="943">
                  <c:v>0.27</c:v>
                </c:pt>
                <c:pt idx="944">
                  <c:v>0.3</c:v>
                </c:pt>
                <c:pt idx="945">
                  <c:v>0.31</c:v>
                </c:pt>
                <c:pt idx="946">
                  <c:v>0.3</c:v>
                </c:pt>
                <c:pt idx="947">
                  <c:v>0.28999999999999998</c:v>
                </c:pt>
                <c:pt idx="948">
                  <c:v>0.34</c:v>
                </c:pt>
                <c:pt idx="949">
                  <c:v>0.27</c:v>
                </c:pt>
                <c:pt idx="950">
                  <c:v>0.3</c:v>
                </c:pt>
                <c:pt idx="951">
                  <c:v>0.27</c:v>
                </c:pt>
                <c:pt idx="952">
                  <c:v>0.28999999999999998</c:v>
                </c:pt>
                <c:pt idx="953">
                  <c:v>0.28000000000000003</c:v>
                </c:pt>
                <c:pt idx="954">
                  <c:v>0.27</c:v>
                </c:pt>
                <c:pt idx="955">
                  <c:v>0.28999999999999998</c:v>
                </c:pt>
                <c:pt idx="956">
                  <c:v>0.28999999999999998</c:v>
                </c:pt>
                <c:pt idx="957">
                  <c:v>0.28000000000000003</c:v>
                </c:pt>
                <c:pt idx="958">
                  <c:v>0.28000000000000003</c:v>
                </c:pt>
                <c:pt idx="959">
                  <c:v>0.28999999999999998</c:v>
                </c:pt>
                <c:pt idx="960">
                  <c:v>0.28000000000000003</c:v>
                </c:pt>
                <c:pt idx="961">
                  <c:v>0.3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0.31</c:v>
                </c:pt>
                <c:pt idx="965">
                  <c:v>0.3</c:v>
                </c:pt>
                <c:pt idx="966">
                  <c:v>0.28000000000000003</c:v>
                </c:pt>
                <c:pt idx="967">
                  <c:v>0.28999999999999998</c:v>
                </c:pt>
                <c:pt idx="968">
                  <c:v>0.31</c:v>
                </c:pt>
                <c:pt idx="969">
                  <c:v>0.28999999999999998</c:v>
                </c:pt>
                <c:pt idx="970">
                  <c:v>0.31</c:v>
                </c:pt>
                <c:pt idx="971">
                  <c:v>0.26</c:v>
                </c:pt>
                <c:pt idx="972">
                  <c:v>0.24</c:v>
                </c:pt>
                <c:pt idx="973">
                  <c:v>0.28000000000000003</c:v>
                </c:pt>
                <c:pt idx="974">
                  <c:v>0.3</c:v>
                </c:pt>
                <c:pt idx="975">
                  <c:v>0.28999999999999998</c:v>
                </c:pt>
                <c:pt idx="976">
                  <c:v>0.27</c:v>
                </c:pt>
                <c:pt idx="977">
                  <c:v>0.28000000000000003</c:v>
                </c:pt>
                <c:pt idx="978">
                  <c:v>0.3</c:v>
                </c:pt>
                <c:pt idx="979">
                  <c:v>0.31</c:v>
                </c:pt>
                <c:pt idx="980">
                  <c:v>0.31</c:v>
                </c:pt>
                <c:pt idx="981">
                  <c:v>0.28999999999999998</c:v>
                </c:pt>
                <c:pt idx="982">
                  <c:v>0.26</c:v>
                </c:pt>
                <c:pt idx="983">
                  <c:v>0.28999999999999998</c:v>
                </c:pt>
                <c:pt idx="984">
                  <c:v>0.28999999999999998</c:v>
                </c:pt>
                <c:pt idx="985">
                  <c:v>0.27</c:v>
                </c:pt>
                <c:pt idx="986">
                  <c:v>0.32</c:v>
                </c:pt>
                <c:pt idx="987">
                  <c:v>0.31</c:v>
                </c:pt>
                <c:pt idx="988">
                  <c:v>0.28000000000000003</c:v>
                </c:pt>
                <c:pt idx="989">
                  <c:v>0.28000000000000003</c:v>
                </c:pt>
                <c:pt idx="990">
                  <c:v>0.28999999999999998</c:v>
                </c:pt>
                <c:pt idx="991">
                  <c:v>0.28000000000000003</c:v>
                </c:pt>
                <c:pt idx="992">
                  <c:v>0.27</c:v>
                </c:pt>
                <c:pt idx="993">
                  <c:v>0.31</c:v>
                </c:pt>
                <c:pt idx="994">
                  <c:v>0.27</c:v>
                </c:pt>
                <c:pt idx="995">
                  <c:v>0.25</c:v>
                </c:pt>
                <c:pt idx="996">
                  <c:v>0.28000000000000003</c:v>
                </c:pt>
                <c:pt idx="997">
                  <c:v>0.28999999999999998</c:v>
                </c:pt>
                <c:pt idx="998">
                  <c:v>0.3</c:v>
                </c:pt>
                <c:pt idx="999">
                  <c:v>0.31</c:v>
                </c:pt>
                <c:pt idx="1000">
                  <c:v>0.3</c:v>
                </c:pt>
                <c:pt idx="1001">
                  <c:v>0.3</c:v>
                </c:pt>
                <c:pt idx="1002">
                  <c:v>0.32</c:v>
                </c:pt>
                <c:pt idx="1003">
                  <c:v>0.28000000000000003</c:v>
                </c:pt>
                <c:pt idx="1004">
                  <c:v>0.28000000000000003</c:v>
                </c:pt>
                <c:pt idx="1005">
                  <c:v>0.28999999999999998</c:v>
                </c:pt>
                <c:pt idx="1006">
                  <c:v>0.28999999999999998</c:v>
                </c:pt>
                <c:pt idx="1007">
                  <c:v>0.31</c:v>
                </c:pt>
                <c:pt idx="1008">
                  <c:v>0.28000000000000003</c:v>
                </c:pt>
                <c:pt idx="1009">
                  <c:v>0.3</c:v>
                </c:pt>
                <c:pt idx="1010">
                  <c:v>0.3</c:v>
                </c:pt>
                <c:pt idx="1011">
                  <c:v>0.28000000000000003</c:v>
                </c:pt>
                <c:pt idx="1012">
                  <c:v>0.27</c:v>
                </c:pt>
                <c:pt idx="1013">
                  <c:v>0.26</c:v>
                </c:pt>
                <c:pt idx="1014">
                  <c:v>0.3</c:v>
                </c:pt>
                <c:pt idx="1015">
                  <c:v>0.3</c:v>
                </c:pt>
                <c:pt idx="1016">
                  <c:v>0.31</c:v>
                </c:pt>
                <c:pt idx="1017">
                  <c:v>0.3</c:v>
                </c:pt>
                <c:pt idx="1018">
                  <c:v>0.3</c:v>
                </c:pt>
                <c:pt idx="1019">
                  <c:v>0.26</c:v>
                </c:pt>
                <c:pt idx="1020">
                  <c:v>0.32</c:v>
                </c:pt>
                <c:pt idx="1021">
                  <c:v>0.33</c:v>
                </c:pt>
                <c:pt idx="1022">
                  <c:v>0.27</c:v>
                </c:pt>
                <c:pt idx="1023">
                  <c:v>0.31</c:v>
                </c:pt>
                <c:pt idx="1024">
                  <c:v>0.27</c:v>
                </c:pt>
                <c:pt idx="1025">
                  <c:v>0.31</c:v>
                </c:pt>
                <c:pt idx="1026">
                  <c:v>0.31</c:v>
                </c:pt>
                <c:pt idx="1027">
                  <c:v>0.28999999999999998</c:v>
                </c:pt>
                <c:pt idx="1028">
                  <c:v>0.28999999999999998</c:v>
                </c:pt>
                <c:pt idx="1029">
                  <c:v>0.31</c:v>
                </c:pt>
                <c:pt idx="1030">
                  <c:v>0.28000000000000003</c:v>
                </c:pt>
                <c:pt idx="1031">
                  <c:v>0.25</c:v>
                </c:pt>
                <c:pt idx="1032">
                  <c:v>0.28000000000000003</c:v>
                </c:pt>
                <c:pt idx="1033">
                  <c:v>0.32</c:v>
                </c:pt>
                <c:pt idx="1034">
                  <c:v>0.27</c:v>
                </c:pt>
                <c:pt idx="1035">
                  <c:v>0.27</c:v>
                </c:pt>
                <c:pt idx="1036">
                  <c:v>0.27</c:v>
                </c:pt>
                <c:pt idx="1037">
                  <c:v>0.31</c:v>
                </c:pt>
                <c:pt idx="1038">
                  <c:v>0.28000000000000003</c:v>
                </c:pt>
                <c:pt idx="1039">
                  <c:v>0.27</c:v>
                </c:pt>
                <c:pt idx="1040">
                  <c:v>0.28000000000000003</c:v>
                </c:pt>
                <c:pt idx="1041">
                  <c:v>0.28999999999999998</c:v>
                </c:pt>
                <c:pt idx="1042">
                  <c:v>0.31</c:v>
                </c:pt>
                <c:pt idx="1043">
                  <c:v>0.28000000000000003</c:v>
                </c:pt>
                <c:pt idx="1044">
                  <c:v>0.26</c:v>
                </c:pt>
                <c:pt idx="1045">
                  <c:v>0.32</c:v>
                </c:pt>
                <c:pt idx="1046">
                  <c:v>0.28000000000000003</c:v>
                </c:pt>
                <c:pt idx="1047">
                  <c:v>0.31</c:v>
                </c:pt>
                <c:pt idx="1048">
                  <c:v>0.33</c:v>
                </c:pt>
                <c:pt idx="1049">
                  <c:v>0.28999999999999998</c:v>
                </c:pt>
                <c:pt idx="1050">
                  <c:v>0.28999999999999998</c:v>
                </c:pt>
                <c:pt idx="1051">
                  <c:v>0.28000000000000003</c:v>
                </c:pt>
                <c:pt idx="1052">
                  <c:v>0.28999999999999998</c:v>
                </c:pt>
                <c:pt idx="1053">
                  <c:v>0.27</c:v>
                </c:pt>
                <c:pt idx="1054">
                  <c:v>0.28999999999999998</c:v>
                </c:pt>
                <c:pt idx="1055">
                  <c:v>0.28999999999999998</c:v>
                </c:pt>
                <c:pt idx="1056">
                  <c:v>0.3</c:v>
                </c:pt>
                <c:pt idx="1057">
                  <c:v>0.28999999999999998</c:v>
                </c:pt>
                <c:pt idx="1058">
                  <c:v>0.31</c:v>
                </c:pt>
                <c:pt idx="1059">
                  <c:v>0.28999999999999998</c:v>
                </c:pt>
                <c:pt idx="1060">
                  <c:v>0.3</c:v>
                </c:pt>
                <c:pt idx="1061">
                  <c:v>0.28000000000000003</c:v>
                </c:pt>
                <c:pt idx="1062">
                  <c:v>0.25</c:v>
                </c:pt>
                <c:pt idx="1063">
                  <c:v>0.31</c:v>
                </c:pt>
                <c:pt idx="1064">
                  <c:v>0.28000000000000003</c:v>
                </c:pt>
                <c:pt idx="1065">
                  <c:v>0.18</c:v>
                </c:pt>
                <c:pt idx="1066">
                  <c:v>0.26</c:v>
                </c:pt>
                <c:pt idx="1067">
                  <c:v>0.23</c:v>
                </c:pt>
                <c:pt idx="1068">
                  <c:v>0.27</c:v>
                </c:pt>
                <c:pt idx="1069">
                  <c:v>0.3</c:v>
                </c:pt>
                <c:pt idx="1070">
                  <c:v>0.25</c:v>
                </c:pt>
                <c:pt idx="1071">
                  <c:v>0.31</c:v>
                </c:pt>
                <c:pt idx="1072">
                  <c:v>0.31</c:v>
                </c:pt>
                <c:pt idx="1073">
                  <c:v>0.28000000000000003</c:v>
                </c:pt>
                <c:pt idx="1074">
                  <c:v>0.28000000000000003</c:v>
                </c:pt>
                <c:pt idx="1075">
                  <c:v>0.25</c:v>
                </c:pt>
                <c:pt idx="1076">
                  <c:v>0.28999999999999998</c:v>
                </c:pt>
                <c:pt idx="1077">
                  <c:v>0.28999999999999998</c:v>
                </c:pt>
                <c:pt idx="1078">
                  <c:v>0.3</c:v>
                </c:pt>
                <c:pt idx="1079">
                  <c:v>0.28000000000000003</c:v>
                </c:pt>
                <c:pt idx="1080">
                  <c:v>0.28999999999999998</c:v>
                </c:pt>
                <c:pt idx="1081">
                  <c:v>0.26</c:v>
                </c:pt>
                <c:pt idx="1082">
                  <c:v>0.23</c:v>
                </c:pt>
                <c:pt idx="1083">
                  <c:v>0.22</c:v>
                </c:pt>
                <c:pt idx="1084">
                  <c:v>0.27</c:v>
                </c:pt>
                <c:pt idx="1085">
                  <c:v>0.3</c:v>
                </c:pt>
                <c:pt idx="1086">
                  <c:v>0.31</c:v>
                </c:pt>
                <c:pt idx="1087">
                  <c:v>0.3</c:v>
                </c:pt>
                <c:pt idx="1088">
                  <c:v>0.28000000000000003</c:v>
                </c:pt>
                <c:pt idx="1089">
                  <c:v>0.31</c:v>
                </c:pt>
                <c:pt idx="1090">
                  <c:v>0.26</c:v>
                </c:pt>
                <c:pt idx="1091">
                  <c:v>0.28000000000000003</c:v>
                </c:pt>
                <c:pt idx="1092">
                  <c:v>0.28999999999999998</c:v>
                </c:pt>
                <c:pt idx="1093">
                  <c:v>0.26</c:v>
                </c:pt>
                <c:pt idx="1094">
                  <c:v>0.28000000000000003</c:v>
                </c:pt>
                <c:pt idx="1095">
                  <c:v>0.28000000000000003</c:v>
                </c:pt>
                <c:pt idx="1096">
                  <c:v>0.28000000000000003</c:v>
                </c:pt>
                <c:pt idx="1097">
                  <c:v>0.26</c:v>
                </c:pt>
                <c:pt idx="1098">
                  <c:v>0.28000000000000003</c:v>
                </c:pt>
                <c:pt idx="1099">
                  <c:v>0.27</c:v>
                </c:pt>
                <c:pt idx="1100">
                  <c:v>0.28000000000000003</c:v>
                </c:pt>
                <c:pt idx="1101">
                  <c:v>0.25</c:v>
                </c:pt>
                <c:pt idx="1102">
                  <c:v>0.26</c:v>
                </c:pt>
                <c:pt idx="1103">
                  <c:v>0.26</c:v>
                </c:pt>
                <c:pt idx="1104">
                  <c:v>0.28000000000000003</c:v>
                </c:pt>
                <c:pt idx="1105">
                  <c:v>0.3</c:v>
                </c:pt>
                <c:pt idx="1106">
                  <c:v>0.28999999999999998</c:v>
                </c:pt>
                <c:pt idx="1107">
                  <c:v>0.28999999999999998</c:v>
                </c:pt>
                <c:pt idx="1108">
                  <c:v>0.3</c:v>
                </c:pt>
                <c:pt idx="1109">
                  <c:v>0.27</c:v>
                </c:pt>
                <c:pt idx="1110">
                  <c:v>0.26</c:v>
                </c:pt>
                <c:pt idx="1111">
                  <c:v>0.28000000000000003</c:v>
                </c:pt>
                <c:pt idx="1112">
                  <c:v>0.27</c:v>
                </c:pt>
                <c:pt idx="1113">
                  <c:v>0.27</c:v>
                </c:pt>
                <c:pt idx="1114">
                  <c:v>0.28000000000000003</c:v>
                </c:pt>
                <c:pt idx="1115">
                  <c:v>0.3</c:v>
                </c:pt>
                <c:pt idx="1116">
                  <c:v>0.28999999999999998</c:v>
                </c:pt>
                <c:pt idx="1117">
                  <c:v>0.27</c:v>
                </c:pt>
                <c:pt idx="1118">
                  <c:v>0.27</c:v>
                </c:pt>
                <c:pt idx="1119">
                  <c:v>0.27</c:v>
                </c:pt>
                <c:pt idx="1120">
                  <c:v>0.25</c:v>
                </c:pt>
                <c:pt idx="1121">
                  <c:v>0.26</c:v>
                </c:pt>
                <c:pt idx="1122">
                  <c:v>0.31</c:v>
                </c:pt>
                <c:pt idx="1123">
                  <c:v>0.3</c:v>
                </c:pt>
                <c:pt idx="1124">
                  <c:v>0.32</c:v>
                </c:pt>
                <c:pt idx="1125">
                  <c:v>0.28000000000000003</c:v>
                </c:pt>
                <c:pt idx="1126">
                  <c:v>0.28999999999999998</c:v>
                </c:pt>
                <c:pt idx="1127">
                  <c:v>0.28999999999999998</c:v>
                </c:pt>
                <c:pt idx="1128">
                  <c:v>0.31</c:v>
                </c:pt>
                <c:pt idx="1129">
                  <c:v>0.28000000000000003</c:v>
                </c:pt>
                <c:pt idx="1130">
                  <c:v>0.28999999999999998</c:v>
                </c:pt>
                <c:pt idx="1131">
                  <c:v>0.3</c:v>
                </c:pt>
                <c:pt idx="1132">
                  <c:v>0.28999999999999998</c:v>
                </c:pt>
                <c:pt idx="1133">
                  <c:v>0.28000000000000003</c:v>
                </c:pt>
                <c:pt idx="1134">
                  <c:v>0.27</c:v>
                </c:pt>
                <c:pt idx="1135">
                  <c:v>0.28000000000000003</c:v>
                </c:pt>
                <c:pt idx="1136">
                  <c:v>0.26</c:v>
                </c:pt>
                <c:pt idx="1137">
                  <c:v>0.3</c:v>
                </c:pt>
                <c:pt idx="1138">
                  <c:v>0.27</c:v>
                </c:pt>
                <c:pt idx="1139">
                  <c:v>0.3</c:v>
                </c:pt>
                <c:pt idx="1140">
                  <c:v>0.3</c:v>
                </c:pt>
                <c:pt idx="1141">
                  <c:v>0.28999999999999998</c:v>
                </c:pt>
                <c:pt idx="1142">
                  <c:v>0.28000000000000003</c:v>
                </c:pt>
                <c:pt idx="1143">
                  <c:v>0.26</c:v>
                </c:pt>
                <c:pt idx="1144">
                  <c:v>0.28999999999999998</c:v>
                </c:pt>
                <c:pt idx="1145">
                  <c:v>0.3</c:v>
                </c:pt>
                <c:pt idx="1146">
                  <c:v>0.25</c:v>
                </c:pt>
                <c:pt idx="1147">
                  <c:v>0.27</c:v>
                </c:pt>
                <c:pt idx="1148">
                  <c:v>0.26</c:v>
                </c:pt>
                <c:pt idx="1149">
                  <c:v>0.28999999999999998</c:v>
                </c:pt>
                <c:pt idx="1150">
                  <c:v>0.3</c:v>
                </c:pt>
                <c:pt idx="1151">
                  <c:v>0.28999999999999998</c:v>
                </c:pt>
                <c:pt idx="1152">
                  <c:v>0.32</c:v>
                </c:pt>
                <c:pt idx="1153">
                  <c:v>0.3</c:v>
                </c:pt>
                <c:pt idx="1154">
                  <c:v>0.3</c:v>
                </c:pt>
                <c:pt idx="1155">
                  <c:v>0.28999999999999998</c:v>
                </c:pt>
                <c:pt idx="1156">
                  <c:v>0.28000000000000003</c:v>
                </c:pt>
                <c:pt idx="1157">
                  <c:v>0.31</c:v>
                </c:pt>
                <c:pt idx="1158">
                  <c:v>0.3</c:v>
                </c:pt>
                <c:pt idx="1159">
                  <c:v>0.27</c:v>
                </c:pt>
                <c:pt idx="1160">
                  <c:v>0.3</c:v>
                </c:pt>
                <c:pt idx="1161">
                  <c:v>0.3</c:v>
                </c:pt>
                <c:pt idx="1162">
                  <c:v>0.28999999999999998</c:v>
                </c:pt>
                <c:pt idx="1163">
                  <c:v>0.31</c:v>
                </c:pt>
                <c:pt idx="1164">
                  <c:v>0.31</c:v>
                </c:pt>
                <c:pt idx="1165">
                  <c:v>0.28000000000000003</c:v>
                </c:pt>
                <c:pt idx="1166">
                  <c:v>0.3</c:v>
                </c:pt>
                <c:pt idx="1167">
                  <c:v>0.27</c:v>
                </c:pt>
                <c:pt idx="1168">
                  <c:v>0.31</c:v>
                </c:pt>
                <c:pt idx="1169">
                  <c:v>0.28000000000000003</c:v>
                </c:pt>
                <c:pt idx="1170">
                  <c:v>0.28000000000000003</c:v>
                </c:pt>
                <c:pt idx="1171">
                  <c:v>0.28999999999999998</c:v>
                </c:pt>
                <c:pt idx="1172">
                  <c:v>0.26</c:v>
                </c:pt>
                <c:pt idx="1173">
                  <c:v>0.25</c:v>
                </c:pt>
                <c:pt idx="1174">
                  <c:v>0.31</c:v>
                </c:pt>
                <c:pt idx="1175">
                  <c:v>0.25</c:v>
                </c:pt>
                <c:pt idx="1176">
                  <c:v>0.27</c:v>
                </c:pt>
                <c:pt idx="1177">
                  <c:v>0.31</c:v>
                </c:pt>
                <c:pt idx="1178">
                  <c:v>0.28000000000000003</c:v>
                </c:pt>
                <c:pt idx="1179">
                  <c:v>0.28999999999999998</c:v>
                </c:pt>
                <c:pt idx="1180">
                  <c:v>0.27</c:v>
                </c:pt>
                <c:pt idx="1181">
                  <c:v>0.27</c:v>
                </c:pt>
                <c:pt idx="1182">
                  <c:v>0.28000000000000003</c:v>
                </c:pt>
                <c:pt idx="1183">
                  <c:v>0.3</c:v>
                </c:pt>
                <c:pt idx="1184">
                  <c:v>0.28000000000000003</c:v>
                </c:pt>
                <c:pt idx="1185">
                  <c:v>0.28000000000000003</c:v>
                </c:pt>
                <c:pt idx="1186">
                  <c:v>0.26</c:v>
                </c:pt>
                <c:pt idx="1187">
                  <c:v>0.3</c:v>
                </c:pt>
                <c:pt idx="1188">
                  <c:v>0.27</c:v>
                </c:pt>
                <c:pt idx="1189">
                  <c:v>0.3</c:v>
                </c:pt>
                <c:pt idx="1190">
                  <c:v>0.27</c:v>
                </c:pt>
                <c:pt idx="1191">
                  <c:v>0.27</c:v>
                </c:pt>
                <c:pt idx="1192">
                  <c:v>0.28000000000000003</c:v>
                </c:pt>
                <c:pt idx="1193">
                  <c:v>0.28000000000000003</c:v>
                </c:pt>
                <c:pt idx="1194">
                  <c:v>0.28000000000000003</c:v>
                </c:pt>
                <c:pt idx="1195">
                  <c:v>0.27</c:v>
                </c:pt>
                <c:pt idx="1196">
                  <c:v>0.3</c:v>
                </c:pt>
                <c:pt idx="1197">
                  <c:v>0.31</c:v>
                </c:pt>
                <c:pt idx="1198">
                  <c:v>0.28999999999999998</c:v>
                </c:pt>
                <c:pt idx="1199">
                  <c:v>0.28999999999999998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06-4482-9648-CB527114B359}"/>
            </c:ext>
          </c:extLst>
        </c:ser>
        <c:ser>
          <c:idx val="1"/>
          <c:order val="1"/>
          <c:tx>
            <c:v>PosB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results_25pct_CC!$D$2:$D$1201</c:f>
              <c:numCache>
                <c:formatCode>General</c:formatCode>
                <c:ptCount val="1200"/>
                <c:pt idx="0">
                  <c:v>0.19</c:v>
                </c:pt>
                <c:pt idx="1">
                  <c:v>0.17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0.17</c:v>
                </c:pt>
                <c:pt idx="6">
                  <c:v>0.18</c:v>
                </c:pt>
                <c:pt idx="7">
                  <c:v>0.21</c:v>
                </c:pt>
                <c:pt idx="8">
                  <c:v>0.23</c:v>
                </c:pt>
                <c:pt idx="9">
                  <c:v>0.14000000000000001</c:v>
                </c:pt>
                <c:pt idx="10">
                  <c:v>0.15</c:v>
                </c:pt>
                <c:pt idx="11">
                  <c:v>0.18</c:v>
                </c:pt>
                <c:pt idx="12">
                  <c:v>0.15</c:v>
                </c:pt>
                <c:pt idx="13">
                  <c:v>0.17</c:v>
                </c:pt>
                <c:pt idx="14">
                  <c:v>0.13</c:v>
                </c:pt>
                <c:pt idx="15">
                  <c:v>0.26</c:v>
                </c:pt>
                <c:pt idx="16">
                  <c:v>0.22</c:v>
                </c:pt>
                <c:pt idx="17">
                  <c:v>0.11</c:v>
                </c:pt>
                <c:pt idx="18">
                  <c:v>0.1</c:v>
                </c:pt>
                <c:pt idx="19">
                  <c:v>0.2</c:v>
                </c:pt>
                <c:pt idx="20">
                  <c:v>0.18</c:v>
                </c:pt>
                <c:pt idx="21">
                  <c:v>0.06</c:v>
                </c:pt>
                <c:pt idx="22">
                  <c:v>0.19</c:v>
                </c:pt>
                <c:pt idx="23">
                  <c:v>0.22</c:v>
                </c:pt>
                <c:pt idx="24">
                  <c:v>0.09</c:v>
                </c:pt>
                <c:pt idx="25">
                  <c:v>0.12</c:v>
                </c:pt>
                <c:pt idx="26">
                  <c:v>0.13</c:v>
                </c:pt>
                <c:pt idx="27">
                  <c:v>0.08</c:v>
                </c:pt>
                <c:pt idx="28">
                  <c:v>0.14000000000000001</c:v>
                </c:pt>
                <c:pt idx="29">
                  <c:v>0.16</c:v>
                </c:pt>
                <c:pt idx="30">
                  <c:v>0.02</c:v>
                </c:pt>
                <c:pt idx="31">
                  <c:v>0.02</c:v>
                </c:pt>
                <c:pt idx="32">
                  <c:v>0.08</c:v>
                </c:pt>
                <c:pt idx="33">
                  <c:v>0.19</c:v>
                </c:pt>
                <c:pt idx="34">
                  <c:v>0.13</c:v>
                </c:pt>
                <c:pt idx="35">
                  <c:v>0.14000000000000001</c:v>
                </c:pt>
                <c:pt idx="36">
                  <c:v>0.12</c:v>
                </c:pt>
                <c:pt idx="37">
                  <c:v>0.19</c:v>
                </c:pt>
                <c:pt idx="38">
                  <c:v>0.14000000000000001</c:v>
                </c:pt>
                <c:pt idx="39">
                  <c:v>0.13</c:v>
                </c:pt>
                <c:pt idx="40">
                  <c:v>0.17</c:v>
                </c:pt>
                <c:pt idx="41">
                  <c:v>0.08</c:v>
                </c:pt>
                <c:pt idx="42">
                  <c:v>0.16</c:v>
                </c:pt>
                <c:pt idx="43">
                  <c:v>0.16</c:v>
                </c:pt>
                <c:pt idx="44">
                  <c:v>0.19</c:v>
                </c:pt>
                <c:pt idx="45">
                  <c:v>0.15</c:v>
                </c:pt>
                <c:pt idx="46">
                  <c:v>0.21</c:v>
                </c:pt>
                <c:pt idx="47">
                  <c:v>0.21</c:v>
                </c:pt>
                <c:pt idx="48">
                  <c:v>0.13</c:v>
                </c:pt>
                <c:pt idx="49">
                  <c:v>0.08</c:v>
                </c:pt>
                <c:pt idx="50">
                  <c:v>0.2</c:v>
                </c:pt>
                <c:pt idx="51">
                  <c:v>0.03</c:v>
                </c:pt>
                <c:pt idx="52">
                  <c:v>7.0000000000000007E-2</c:v>
                </c:pt>
                <c:pt idx="53">
                  <c:v>0.11</c:v>
                </c:pt>
                <c:pt idx="54">
                  <c:v>0.18</c:v>
                </c:pt>
                <c:pt idx="55">
                  <c:v>0.04</c:v>
                </c:pt>
                <c:pt idx="56">
                  <c:v>0.13</c:v>
                </c:pt>
                <c:pt idx="57">
                  <c:v>0.18</c:v>
                </c:pt>
                <c:pt idx="58">
                  <c:v>0.08</c:v>
                </c:pt>
                <c:pt idx="59">
                  <c:v>0.15</c:v>
                </c:pt>
                <c:pt idx="60">
                  <c:v>0.18</c:v>
                </c:pt>
                <c:pt idx="61">
                  <c:v>0.19</c:v>
                </c:pt>
                <c:pt idx="62">
                  <c:v>0.21</c:v>
                </c:pt>
                <c:pt idx="63">
                  <c:v>0.18</c:v>
                </c:pt>
                <c:pt idx="64">
                  <c:v>0.15</c:v>
                </c:pt>
                <c:pt idx="65">
                  <c:v>0.18</c:v>
                </c:pt>
                <c:pt idx="66">
                  <c:v>0.13</c:v>
                </c:pt>
                <c:pt idx="67">
                  <c:v>0.17</c:v>
                </c:pt>
                <c:pt idx="68">
                  <c:v>0.18</c:v>
                </c:pt>
                <c:pt idx="69">
                  <c:v>0.19</c:v>
                </c:pt>
                <c:pt idx="70">
                  <c:v>0.19</c:v>
                </c:pt>
                <c:pt idx="71">
                  <c:v>0.23</c:v>
                </c:pt>
                <c:pt idx="72">
                  <c:v>0.18</c:v>
                </c:pt>
                <c:pt idx="73">
                  <c:v>0.18</c:v>
                </c:pt>
                <c:pt idx="74">
                  <c:v>0.14000000000000001</c:v>
                </c:pt>
                <c:pt idx="75">
                  <c:v>0.16</c:v>
                </c:pt>
                <c:pt idx="76">
                  <c:v>0.19</c:v>
                </c:pt>
                <c:pt idx="77">
                  <c:v>0.13</c:v>
                </c:pt>
                <c:pt idx="78">
                  <c:v>0.08</c:v>
                </c:pt>
                <c:pt idx="79">
                  <c:v>0.12</c:v>
                </c:pt>
                <c:pt idx="80">
                  <c:v>0.18</c:v>
                </c:pt>
                <c:pt idx="81">
                  <c:v>0.12</c:v>
                </c:pt>
                <c:pt idx="82">
                  <c:v>0.1</c:v>
                </c:pt>
                <c:pt idx="83">
                  <c:v>0.12</c:v>
                </c:pt>
                <c:pt idx="84">
                  <c:v>0.21</c:v>
                </c:pt>
                <c:pt idx="85">
                  <c:v>0.2</c:v>
                </c:pt>
                <c:pt idx="86">
                  <c:v>0.14000000000000001</c:v>
                </c:pt>
                <c:pt idx="87">
                  <c:v>0.03</c:v>
                </c:pt>
                <c:pt idx="88">
                  <c:v>0.03</c:v>
                </c:pt>
                <c:pt idx="89">
                  <c:v>0.17</c:v>
                </c:pt>
                <c:pt idx="90">
                  <c:v>0.14000000000000001</c:v>
                </c:pt>
                <c:pt idx="91">
                  <c:v>0.05</c:v>
                </c:pt>
                <c:pt idx="92">
                  <c:v>0.14000000000000001</c:v>
                </c:pt>
                <c:pt idx="93">
                  <c:v>0.08</c:v>
                </c:pt>
                <c:pt idx="94">
                  <c:v>0.18</c:v>
                </c:pt>
                <c:pt idx="95">
                  <c:v>0.17</c:v>
                </c:pt>
                <c:pt idx="96">
                  <c:v>0.13</c:v>
                </c:pt>
                <c:pt idx="97">
                  <c:v>0.18</c:v>
                </c:pt>
                <c:pt idx="98">
                  <c:v>0.19</c:v>
                </c:pt>
                <c:pt idx="99">
                  <c:v>0.1</c:v>
                </c:pt>
                <c:pt idx="100">
                  <c:v>0.14000000000000001</c:v>
                </c:pt>
                <c:pt idx="101">
                  <c:v>0.16</c:v>
                </c:pt>
                <c:pt idx="102">
                  <c:v>0.19</c:v>
                </c:pt>
                <c:pt idx="103">
                  <c:v>0.22</c:v>
                </c:pt>
                <c:pt idx="104">
                  <c:v>0.01</c:v>
                </c:pt>
                <c:pt idx="105">
                  <c:v>7.0000000000000007E-2</c:v>
                </c:pt>
                <c:pt idx="106">
                  <c:v>0.12</c:v>
                </c:pt>
                <c:pt idx="107">
                  <c:v>0.15</c:v>
                </c:pt>
                <c:pt idx="108">
                  <c:v>0.14000000000000001</c:v>
                </c:pt>
                <c:pt idx="109">
                  <c:v>0.17</c:v>
                </c:pt>
                <c:pt idx="110">
                  <c:v>0.18</c:v>
                </c:pt>
                <c:pt idx="111">
                  <c:v>7.0000000000000007E-2</c:v>
                </c:pt>
                <c:pt idx="112">
                  <c:v>0.18</c:v>
                </c:pt>
                <c:pt idx="113">
                  <c:v>0.18</c:v>
                </c:pt>
                <c:pt idx="114">
                  <c:v>0.12</c:v>
                </c:pt>
                <c:pt idx="115">
                  <c:v>0.2</c:v>
                </c:pt>
                <c:pt idx="116">
                  <c:v>0.18</c:v>
                </c:pt>
                <c:pt idx="117">
                  <c:v>0.05</c:v>
                </c:pt>
                <c:pt idx="118">
                  <c:v>0.1</c:v>
                </c:pt>
                <c:pt idx="119">
                  <c:v>0.14000000000000001</c:v>
                </c:pt>
                <c:pt idx="120">
                  <c:v>0.17</c:v>
                </c:pt>
                <c:pt idx="121">
                  <c:v>0.18</c:v>
                </c:pt>
                <c:pt idx="122">
                  <c:v>0.2</c:v>
                </c:pt>
                <c:pt idx="123">
                  <c:v>0.19</c:v>
                </c:pt>
                <c:pt idx="124">
                  <c:v>0.18</c:v>
                </c:pt>
                <c:pt idx="125">
                  <c:v>0.02</c:v>
                </c:pt>
                <c:pt idx="126">
                  <c:v>0.15</c:v>
                </c:pt>
                <c:pt idx="127">
                  <c:v>0.21</c:v>
                </c:pt>
                <c:pt idx="128">
                  <c:v>0.18</c:v>
                </c:pt>
                <c:pt idx="129">
                  <c:v>0.17</c:v>
                </c:pt>
                <c:pt idx="130">
                  <c:v>0.2</c:v>
                </c:pt>
                <c:pt idx="131">
                  <c:v>0.13</c:v>
                </c:pt>
                <c:pt idx="132">
                  <c:v>0.18</c:v>
                </c:pt>
                <c:pt idx="133">
                  <c:v>0.15</c:v>
                </c:pt>
                <c:pt idx="134">
                  <c:v>0.12</c:v>
                </c:pt>
                <c:pt idx="135">
                  <c:v>0.02</c:v>
                </c:pt>
                <c:pt idx="136">
                  <c:v>0.12</c:v>
                </c:pt>
                <c:pt idx="137">
                  <c:v>7.0000000000000007E-2</c:v>
                </c:pt>
                <c:pt idx="138">
                  <c:v>0.15</c:v>
                </c:pt>
                <c:pt idx="139">
                  <c:v>0.19</c:v>
                </c:pt>
                <c:pt idx="140">
                  <c:v>0.1</c:v>
                </c:pt>
                <c:pt idx="141">
                  <c:v>0.19</c:v>
                </c:pt>
                <c:pt idx="142">
                  <c:v>0.2</c:v>
                </c:pt>
                <c:pt idx="143">
                  <c:v>0.14000000000000001</c:v>
                </c:pt>
                <c:pt idx="144">
                  <c:v>0.14000000000000001</c:v>
                </c:pt>
                <c:pt idx="145">
                  <c:v>0.21</c:v>
                </c:pt>
                <c:pt idx="146">
                  <c:v>0.26</c:v>
                </c:pt>
                <c:pt idx="147">
                  <c:v>0.17</c:v>
                </c:pt>
                <c:pt idx="148">
                  <c:v>0.18</c:v>
                </c:pt>
                <c:pt idx="149">
                  <c:v>0.18</c:v>
                </c:pt>
                <c:pt idx="150">
                  <c:v>0.18</c:v>
                </c:pt>
                <c:pt idx="151">
                  <c:v>0.11</c:v>
                </c:pt>
                <c:pt idx="152">
                  <c:v>0.05</c:v>
                </c:pt>
                <c:pt idx="153">
                  <c:v>0.21</c:v>
                </c:pt>
                <c:pt idx="154">
                  <c:v>0.21</c:v>
                </c:pt>
                <c:pt idx="155">
                  <c:v>0.24</c:v>
                </c:pt>
                <c:pt idx="156">
                  <c:v>0.09</c:v>
                </c:pt>
                <c:pt idx="157">
                  <c:v>0.24</c:v>
                </c:pt>
                <c:pt idx="158">
                  <c:v>0.16</c:v>
                </c:pt>
                <c:pt idx="159">
                  <c:v>0.23</c:v>
                </c:pt>
                <c:pt idx="160">
                  <c:v>0.18</c:v>
                </c:pt>
                <c:pt idx="161">
                  <c:v>7.0000000000000007E-2</c:v>
                </c:pt>
                <c:pt idx="162">
                  <c:v>0.2</c:v>
                </c:pt>
                <c:pt idx="163">
                  <c:v>0.21</c:v>
                </c:pt>
                <c:pt idx="164">
                  <c:v>0.2</c:v>
                </c:pt>
                <c:pt idx="165">
                  <c:v>0.15</c:v>
                </c:pt>
                <c:pt idx="166">
                  <c:v>0.24</c:v>
                </c:pt>
                <c:pt idx="167">
                  <c:v>0.16</c:v>
                </c:pt>
                <c:pt idx="168">
                  <c:v>0.17</c:v>
                </c:pt>
                <c:pt idx="169">
                  <c:v>0.1</c:v>
                </c:pt>
                <c:pt idx="170">
                  <c:v>0.23</c:v>
                </c:pt>
                <c:pt idx="171">
                  <c:v>0.19</c:v>
                </c:pt>
                <c:pt idx="172">
                  <c:v>0.15</c:v>
                </c:pt>
                <c:pt idx="173">
                  <c:v>0.22</c:v>
                </c:pt>
                <c:pt idx="174">
                  <c:v>0.14000000000000001</c:v>
                </c:pt>
                <c:pt idx="175">
                  <c:v>0.17</c:v>
                </c:pt>
                <c:pt idx="176">
                  <c:v>0.21</c:v>
                </c:pt>
                <c:pt idx="177">
                  <c:v>0.13</c:v>
                </c:pt>
                <c:pt idx="178">
                  <c:v>0.19</c:v>
                </c:pt>
                <c:pt idx="179">
                  <c:v>0.16</c:v>
                </c:pt>
                <c:pt idx="180">
                  <c:v>0.19</c:v>
                </c:pt>
                <c:pt idx="181">
                  <c:v>0.16</c:v>
                </c:pt>
                <c:pt idx="182">
                  <c:v>0.15</c:v>
                </c:pt>
                <c:pt idx="183">
                  <c:v>0.13</c:v>
                </c:pt>
                <c:pt idx="184">
                  <c:v>0.23</c:v>
                </c:pt>
                <c:pt idx="185">
                  <c:v>0.28000000000000003</c:v>
                </c:pt>
                <c:pt idx="186">
                  <c:v>0.16</c:v>
                </c:pt>
                <c:pt idx="187">
                  <c:v>0.19</c:v>
                </c:pt>
                <c:pt idx="188">
                  <c:v>0.23</c:v>
                </c:pt>
                <c:pt idx="189">
                  <c:v>0.16</c:v>
                </c:pt>
                <c:pt idx="190">
                  <c:v>7.0000000000000007E-2</c:v>
                </c:pt>
                <c:pt idx="191">
                  <c:v>7.0000000000000007E-2</c:v>
                </c:pt>
                <c:pt idx="192">
                  <c:v>0.16</c:v>
                </c:pt>
                <c:pt idx="193">
                  <c:v>0.16</c:v>
                </c:pt>
                <c:pt idx="194">
                  <c:v>0.2</c:v>
                </c:pt>
                <c:pt idx="195">
                  <c:v>0.22</c:v>
                </c:pt>
                <c:pt idx="196">
                  <c:v>0.12</c:v>
                </c:pt>
                <c:pt idx="197">
                  <c:v>0.14000000000000001</c:v>
                </c:pt>
                <c:pt idx="198">
                  <c:v>0.18</c:v>
                </c:pt>
                <c:pt idx="199">
                  <c:v>0.16</c:v>
                </c:pt>
                <c:pt idx="200">
                  <c:v>0.15</c:v>
                </c:pt>
                <c:pt idx="201">
                  <c:v>0.23</c:v>
                </c:pt>
                <c:pt idx="202">
                  <c:v>0.18</c:v>
                </c:pt>
                <c:pt idx="203">
                  <c:v>0.21</c:v>
                </c:pt>
                <c:pt idx="204">
                  <c:v>0.2</c:v>
                </c:pt>
                <c:pt idx="205">
                  <c:v>0.15</c:v>
                </c:pt>
                <c:pt idx="206">
                  <c:v>0.22</c:v>
                </c:pt>
                <c:pt idx="207">
                  <c:v>0.08</c:v>
                </c:pt>
                <c:pt idx="208">
                  <c:v>0.16</c:v>
                </c:pt>
                <c:pt idx="209">
                  <c:v>0.23</c:v>
                </c:pt>
                <c:pt idx="210">
                  <c:v>0.25</c:v>
                </c:pt>
                <c:pt idx="211">
                  <c:v>0.17</c:v>
                </c:pt>
                <c:pt idx="212">
                  <c:v>0.2</c:v>
                </c:pt>
                <c:pt idx="213">
                  <c:v>0.22</c:v>
                </c:pt>
                <c:pt idx="214">
                  <c:v>0.23</c:v>
                </c:pt>
                <c:pt idx="215">
                  <c:v>0.19</c:v>
                </c:pt>
                <c:pt idx="216">
                  <c:v>0.06</c:v>
                </c:pt>
                <c:pt idx="217">
                  <c:v>0.1</c:v>
                </c:pt>
                <c:pt idx="218">
                  <c:v>0.12</c:v>
                </c:pt>
                <c:pt idx="219">
                  <c:v>0.13</c:v>
                </c:pt>
                <c:pt idx="220">
                  <c:v>0.2</c:v>
                </c:pt>
                <c:pt idx="221">
                  <c:v>0.16</c:v>
                </c:pt>
                <c:pt idx="222">
                  <c:v>0.18</c:v>
                </c:pt>
                <c:pt idx="223">
                  <c:v>0.12</c:v>
                </c:pt>
                <c:pt idx="224">
                  <c:v>0.17</c:v>
                </c:pt>
                <c:pt idx="225">
                  <c:v>0.17</c:v>
                </c:pt>
                <c:pt idx="226">
                  <c:v>0.17</c:v>
                </c:pt>
                <c:pt idx="227">
                  <c:v>0.21</c:v>
                </c:pt>
                <c:pt idx="228">
                  <c:v>0.18</c:v>
                </c:pt>
                <c:pt idx="229">
                  <c:v>0.15</c:v>
                </c:pt>
                <c:pt idx="230">
                  <c:v>7.0000000000000007E-2</c:v>
                </c:pt>
                <c:pt idx="231">
                  <c:v>0.2</c:v>
                </c:pt>
                <c:pt idx="232">
                  <c:v>0.16</c:v>
                </c:pt>
                <c:pt idx="233">
                  <c:v>0.23</c:v>
                </c:pt>
                <c:pt idx="234">
                  <c:v>0.14000000000000001</c:v>
                </c:pt>
                <c:pt idx="235">
                  <c:v>0.13</c:v>
                </c:pt>
                <c:pt idx="236">
                  <c:v>0.18</c:v>
                </c:pt>
                <c:pt idx="237">
                  <c:v>0.19</c:v>
                </c:pt>
                <c:pt idx="238">
                  <c:v>0.17</c:v>
                </c:pt>
                <c:pt idx="239">
                  <c:v>0.18</c:v>
                </c:pt>
                <c:pt idx="240">
                  <c:v>0.21</c:v>
                </c:pt>
                <c:pt idx="241">
                  <c:v>0.23</c:v>
                </c:pt>
                <c:pt idx="242">
                  <c:v>0.2</c:v>
                </c:pt>
                <c:pt idx="243">
                  <c:v>0.19</c:v>
                </c:pt>
                <c:pt idx="244">
                  <c:v>0.18</c:v>
                </c:pt>
                <c:pt idx="245">
                  <c:v>0.19</c:v>
                </c:pt>
                <c:pt idx="246">
                  <c:v>0.16</c:v>
                </c:pt>
                <c:pt idx="247">
                  <c:v>0.19</c:v>
                </c:pt>
                <c:pt idx="248">
                  <c:v>0.13</c:v>
                </c:pt>
                <c:pt idx="249">
                  <c:v>0.13</c:v>
                </c:pt>
                <c:pt idx="250">
                  <c:v>0.18</c:v>
                </c:pt>
                <c:pt idx="251">
                  <c:v>0.19</c:v>
                </c:pt>
                <c:pt idx="252">
                  <c:v>0.19</c:v>
                </c:pt>
                <c:pt idx="253">
                  <c:v>0.2</c:v>
                </c:pt>
                <c:pt idx="254">
                  <c:v>0.18</c:v>
                </c:pt>
                <c:pt idx="255">
                  <c:v>0.19</c:v>
                </c:pt>
                <c:pt idx="256">
                  <c:v>0.12</c:v>
                </c:pt>
                <c:pt idx="257">
                  <c:v>0.16</c:v>
                </c:pt>
                <c:pt idx="258">
                  <c:v>0.22</c:v>
                </c:pt>
                <c:pt idx="259">
                  <c:v>0.15</c:v>
                </c:pt>
                <c:pt idx="260">
                  <c:v>0.11</c:v>
                </c:pt>
                <c:pt idx="261">
                  <c:v>0.14000000000000001</c:v>
                </c:pt>
                <c:pt idx="262">
                  <c:v>0.12</c:v>
                </c:pt>
                <c:pt idx="263">
                  <c:v>0.09</c:v>
                </c:pt>
                <c:pt idx="264">
                  <c:v>0.2</c:v>
                </c:pt>
                <c:pt idx="265">
                  <c:v>7.0000000000000007E-2</c:v>
                </c:pt>
                <c:pt idx="266">
                  <c:v>0.14000000000000001</c:v>
                </c:pt>
                <c:pt idx="267">
                  <c:v>0.12</c:v>
                </c:pt>
                <c:pt idx="268">
                  <c:v>0.04</c:v>
                </c:pt>
                <c:pt idx="269">
                  <c:v>0.06</c:v>
                </c:pt>
                <c:pt idx="270">
                  <c:v>0.16</c:v>
                </c:pt>
                <c:pt idx="271">
                  <c:v>0.18</c:v>
                </c:pt>
                <c:pt idx="272">
                  <c:v>0.17</c:v>
                </c:pt>
                <c:pt idx="273">
                  <c:v>0.17</c:v>
                </c:pt>
                <c:pt idx="274">
                  <c:v>0.16</c:v>
                </c:pt>
                <c:pt idx="275">
                  <c:v>0.23</c:v>
                </c:pt>
                <c:pt idx="276">
                  <c:v>0.15</c:v>
                </c:pt>
                <c:pt idx="277">
                  <c:v>0.14000000000000001</c:v>
                </c:pt>
                <c:pt idx="278">
                  <c:v>0.21</c:v>
                </c:pt>
                <c:pt idx="279">
                  <c:v>0.08</c:v>
                </c:pt>
                <c:pt idx="280">
                  <c:v>0.17</c:v>
                </c:pt>
                <c:pt idx="281">
                  <c:v>0.14000000000000001</c:v>
                </c:pt>
                <c:pt idx="282">
                  <c:v>0.16</c:v>
                </c:pt>
                <c:pt idx="283">
                  <c:v>0.15</c:v>
                </c:pt>
                <c:pt idx="284">
                  <c:v>0.22</c:v>
                </c:pt>
                <c:pt idx="285">
                  <c:v>0.23</c:v>
                </c:pt>
                <c:pt idx="286">
                  <c:v>0.19</c:v>
                </c:pt>
                <c:pt idx="287">
                  <c:v>0.17</c:v>
                </c:pt>
                <c:pt idx="288">
                  <c:v>0.17</c:v>
                </c:pt>
                <c:pt idx="289">
                  <c:v>0.13</c:v>
                </c:pt>
                <c:pt idx="290">
                  <c:v>0.23</c:v>
                </c:pt>
                <c:pt idx="291">
                  <c:v>0.2</c:v>
                </c:pt>
                <c:pt idx="292">
                  <c:v>0.22</c:v>
                </c:pt>
                <c:pt idx="293">
                  <c:v>0.16</c:v>
                </c:pt>
                <c:pt idx="294">
                  <c:v>0.13</c:v>
                </c:pt>
                <c:pt idx="295">
                  <c:v>0.2</c:v>
                </c:pt>
                <c:pt idx="296">
                  <c:v>0.17</c:v>
                </c:pt>
                <c:pt idx="297">
                  <c:v>0.11</c:v>
                </c:pt>
                <c:pt idx="298">
                  <c:v>0.24</c:v>
                </c:pt>
                <c:pt idx="299">
                  <c:v>0.24</c:v>
                </c:pt>
                <c:pt idx="300">
                  <c:v>0.15</c:v>
                </c:pt>
                <c:pt idx="301">
                  <c:v>0.06</c:v>
                </c:pt>
                <c:pt idx="302">
                  <c:v>0.04</c:v>
                </c:pt>
                <c:pt idx="303">
                  <c:v>0.13</c:v>
                </c:pt>
                <c:pt idx="304">
                  <c:v>0.14000000000000001</c:v>
                </c:pt>
                <c:pt idx="305">
                  <c:v>0.25</c:v>
                </c:pt>
                <c:pt idx="306">
                  <c:v>0.19</c:v>
                </c:pt>
                <c:pt idx="307">
                  <c:v>0.21</c:v>
                </c:pt>
                <c:pt idx="308">
                  <c:v>0.15</c:v>
                </c:pt>
                <c:pt idx="309">
                  <c:v>0.2</c:v>
                </c:pt>
                <c:pt idx="310">
                  <c:v>0.17</c:v>
                </c:pt>
                <c:pt idx="311">
                  <c:v>0.1</c:v>
                </c:pt>
                <c:pt idx="312">
                  <c:v>0.15</c:v>
                </c:pt>
                <c:pt idx="313">
                  <c:v>0.16</c:v>
                </c:pt>
                <c:pt idx="314">
                  <c:v>0.17</c:v>
                </c:pt>
                <c:pt idx="315">
                  <c:v>0.13</c:v>
                </c:pt>
                <c:pt idx="316">
                  <c:v>0.12</c:v>
                </c:pt>
                <c:pt idx="317">
                  <c:v>0.1</c:v>
                </c:pt>
                <c:pt idx="318">
                  <c:v>0.17</c:v>
                </c:pt>
                <c:pt idx="319">
                  <c:v>0.14000000000000001</c:v>
                </c:pt>
                <c:pt idx="320">
                  <c:v>0.15</c:v>
                </c:pt>
                <c:pt idx="321">
                  <c:v>0.17</c:v>
                </c:pt>
                <c:pt idx="322">
                  <c:v>0.17</c:v>
                </c:pt>
                <c:pt idx="323">
                  <c:v>0.21</c:v>
                </c:pt>
                <c:pt idx="324">
                  <c:v>0.17</c:v>
                </c:pt>
                <c:pt idx="325">
                  <c:v>0.21</c:v>
                </c:pt>
                <c:pt idx="326">
                  <c:v>0.21</c:v>
                </c:pt>
                <c:pt idx="327">
                  <c:v>0.12</c:v>
                </c:pt>
                <c:pt idx="328">
                  <c:v>0.11</c:v>
                </c:pt>
                <c:pt idx="329">
                  <c:v>0.19</c:v>
                </c:pt>
                <c:pt idx="330">
                  <c:v>0.2</c:v>
                </c:pt>
                <c:pt idx="331">
                  <c:v>0.17</c:v>
                </c:pt>
                <c:pt idx="332">
                  <c:v>0.2</c:v>
                </c:pt>
                <c:pt idx="333">
                  <c:v>0.25</c:v>
                </c:pt>
                <c:pt idx="334">
                  <c:v>0.17</c:v>
                </c:pt>
                <c:pt idx="335">
                  <c:v>0.18</c:v>
                </c:pt>
                <c:pt idx="336">
                  <c:v>0.17</c:v>
                </c:pt>
                <c:pt idx="337">
                  <c:v>0.21</c:v>
                </c:pt>
                <c:pt idx="338">
                  <c:v>0.23</c:v>
                </c:pt>
                <c:pt idx="339">
                  <c:v>0.17</c:v>
                </c:pt>
                <c:pt idx="340">
                  <c:v>0.18</c:v>
                </c:pt>
                <c:pt idx="341">
                  <c:v>0.15</c:v>
                </c:pt>
                <c:pt idx="342">
                  <c:v>0.21</c:v>
                </c:pt>
                <c:pt idx="343">
                  <c:v>0.25</c:v>
                </c:pt>
                <c:pt idx="344">
                  <c:v>0.2</c:v>
                </c:pt>
                <c:pt idx="345">
                  <c:v>0.17</c:v>
                </c:pt>
                <c:pt idx="346">
                  <c:v>0.24</c:v>
                </c:pt>
                <c:pt idx="347">
                  <c:v>0.19</c:v>
                </c:pt>
                <c:pt idx="348">
                  <c:v>0.11</c:v>
                </c:pt>
                <c:pt idx="349">
                  <c:v>0.22</c:v>
                </c:pt>
                <c:pt idx="350">
                  <c:v>0.15</c:v>
                </c:pt>
                <c:pt idx="351">
                  <c:v>0.15</c:v>
                </c:pt>
                <c:pt idx="352">
                  <c:v>0.09</c:v>
                </c:pt>
                <c:pt idx="353">
                  <c:v>0.18</c:v>
                </c:pt>
                <c:pt idx="354">
                  <c:v>0.18</c:v>
                </c:pt>
                <c:pt idx="355">
                  <c:v>0.17</c:v>
                </c:pt>
                <c:pt idx="356">
                  <c:v>0.19</c:v>
                </c:pt>
                <c:pt idx="357">
                  <c:v>0.05</c:v>
                </c:pt>
                <c:pt idx="358">
                  <c:v>0.19</c:v>
                </c:pt>
                <c:pt idx="359">
                  <c:v>0.13</c:v>
                </c:pt>
                <c:pt idx="360">
                  <c:v>0.1</c:v>
                </c:pt>
                <c:pt idx="361">
                  <c:v>0.13</c:v>
                </c:pt>
                <c:pt idx="362">
                  <c:v>0.04</c:v>
                </c:pt>
                <c:pt idx="363">
                  <c:v>0.18</c:v>
                </c:pt>
                <c:pt idx="364">
                  <c:v>0.14000000000000001</c:v>
                </c:pt>
                <c:pt idx="365">
                  <c:v>0.14000000000000001</c:v>
                </c:pt>
                <c:pt idx="366">
                  <c:v>0.06</c:v>
                </c:pt>
                <c:pt idx="367">
                  <c:v>0.12</c:v>
                </c:pt>
                <c:pt idx="368">
                  <c:v>0.18</c:v>
                </c:pt>
                <c:pt idx="369">
                  <c:v>0.17</c:v>
                </c:pt>
                <c:pt idx="370">
                  <c:v>0.24</c:v>
                </c:pt>
                <c:pt idx="371">
                  <c:v>0.22</c:v>
                </c:pt>
                <c:pt idx="372">
                  <c:v>0.14000000000000001</c:v>
                </c:pt>
                <c:pt idx="373">
                  <c:v>0.16</c:v>
                </c:pt>
                <c:pt idx="374">
                  <c:v>0.14000000000000001</c:v>
                </c:pt>
                <c:pt idx="375">
                  <c:v>0.09</c:v>
                </c:pt>
                <c:pt idx="376">
                  <c:v>0.11</c:v>
                </c:pt>
                <c:pt idx="377">
                  <c:v>0.11</c:v>
                </c:pt>
                <c:pt idx="378">
                  <c:v>0.06</c:v>
                </c:pt>
                <c:pt idx="379">
                  <c:v>0.15</c:v>
                </c:pt>
                <c:pt idx="380">
                  <c:v>0.05</c:v>
                </c:pt>
                <c:pt idx="381">
                  <c:v>0.06</c:v>
                </c:pt>
                <c:pt idx="382">
                  <c:v>0.04</c:v>
                </c:pt>
                <c:pt idx="383">
                  <c:v>0.08</c:v>
                </c:pt>
                <c:pt idx="384">
                  <c:v>0.19</c:v>
                </c:pt>
                <c:pt idx="385">
                  <c:v>0.06</c:v>
                </c:pt>
                <c:pt idx="386">
                  <c:v>0.18</c:v>
                </c:pt>
                <c:pt idx="387">
                  <c:v>0.18</c:v>
                </c:pt>
                <c:pt idx="388">
                  <c:v>0.11</c:v>
                </c:pt>
                <c:pt idx="389">
                  <c:v>0.18</c:v>
                </c:pt>
                <c:pt idx="390">
                  <c:v>0.19</c:v>
                </c:pt>
                <c:pt idx="391">
                  <c:v>0.15</c:v>
                </c:pt>
                <c:pt idx="392">
                  <c:v>0.11</c:v>
                </c:pt>
                <c:pt idx="393">
                  <c:v>0.14000000000000001</c:v>
                </c:pt>
                <c:pt idx="394">
                  <c:v>0.12</c:v>
                </c:pt>
                <c:pt idx="395">
                  <c:v>0.19</c:v>
                </c:pt>
                <c:pt idx="396">
                  <c:v>0.19</c:v>
                </c:pt>
                <c:pt idx="397">
                  <c:v>0.14000000000000001</c:v>
                </c:pt>
                <c:pt idx="398">
                  <c:v>0.12</c:v>
                </c:pt>
                <c:pt idx="399">
                  <c:v>0.11</c:v>
                </c:pt>
                <c:pt idx="400">
                  <c:v>0.18</c:v>
                </c:pt>
                <c:pt idx="401">
                  <c:v>0.2</c:v>
                </c:pt>
                <c:pt idx="402">
                  <c:v>0.05</c:v>
                </c:pt>
                <c:pt idx="403">
                  <c:v>0.13</c:v>
                </c:pt>
                <c:pt idx="404">
                  <c:v>0.05</c:v>
                </c:pt>
                <c:pt idx="405">
                  <c:v>0.13</c:v>
                </c:pt>
                <c:pt idx="406">
                  <c:v>0.16</c:v>
                </c:pt>
                <c:pt idx="407">
                  <c:v>0.19</c:v>
                </c:pt>
                <c:pt idx="408">
                  <c:v>0.06</c:v>
                </c:pt>
                <c:pt idx="409">
                  <c:v>0.19</c:v>
                </c:pt>
                <c:pt idx="410">
                  <c:v>0.19</c:v>
                </c:pt>
                <c:pt idx="411">
                  <c:v>0.13</c:v>
                </c:pt>
                <c:pt idx="412">
                  <c:v>0.15</c:v>
                </c:pt>
                <c:pt idx="413">
                  <c:v>0.13</c:v>
                </c:pt>
                <c:pt idx="414">
                  <c:v>0.19</c:v>
                </c:pt>
                <c:pt idx="415">
                  <c:v>0.17</c:v>
                </c:pt>
                <c:pt idx="416">
                  <c:v>0.16</c:v>
                </c:pt>
                <c:pt idx="417">
                  <c:v>0.23</c:v>
                </c:pt>
                <c:pt idx="418">
                  <c:v>0.2</c:v>
                </c:pt>
                <c:pt idx="419">
                  <c:v>0.14000000000000001</c:v>
                </c:pt>
                <c:pt idx="420">
                  <c:v>0.14000000000000001</c:v>
                </c:pt>
                <c:pt idx="421">
                  <c:v>0.2</c:v>
                </c:pt>
                <c:pt idx="422">
                  <c:v>0.22</c:v>
                </c:pt>
                <c:pt idx="423">
                  <c:v>0.2</c:v>
                </c:pt>
                <c:pt idx="424">
                  <c:v>0.06</c:v>
                </c:pt>
                <c:pt idx="425">
                  <c:v>0.27</c:v>
                </c:pt>
                <c:pt idx="426">
                  <c:v>0.22</c:v>
                </c:pt>
                <c:pt idx="427">
                  <c:v>0.22</c:v>
                </c:pt>
                <c:pt idx="428">
                  <c:v>0.25</c:v>
                </c:pt>
                <c:pt idx="429">
                  <c:v>0.15</c:v>
                </c:pt>
                <c:pt idx="430">
                  <c:v>0.16</c:v>
                </c:pt>
                <c:pt idx="431">
                  <c:v>0.19</c:v>
                </c:pt>
                <c:pt idx="432">
                  <c:v>0.16</c:v>
                </c:pt>
                <c:pt idx="433">
                  <c:v>0.25</c:v>
                </c:pt>
                <c:pt idx="434">
                  <c:v>0.21</c:v>
                </c:pt>
                <c:pt idx="435">
                  <c:v>0.17</c:v>
                </c:pt>
                <c:pt idx="436">
                  <c:v>0.2</c:v>
                </c:pt>
                <c:pt idx="437">
                  <c:v>0.21</c:v>
                </c:pt>
                <c:pt idx="438">
                  <c:v>7.0000000000000007E-2</c:v>
                </c:pt>
                <c:pt idx="439">
                  <c:v>0.12</c:v>
                </c:pt>
                <c:pt idx="440">
                  <c:v>0.19</c:v>
                </c:pt>
                <c:pt idx="441">
                  <c:v>0.13</c:v>
                </c:pt>
                <c:pt idx="442">
                  <c:v>0.03</c:v>
                </c:pt>
                <c:pt idx="443">
                  <c:v>0.23</c:v>
                </c:pt>
                <c:pt idx="444">
                  <c:v>0.09</c:v>
                </c:pt>
                <c:pt idx="445">
                  <c:v>7.0000000000000007E-2</c:v>
                </c:pt>
                <c:pt idx="446">
                  <c:v>0.22</c:v>
                </c:pt>
                <c:pt idx="447">
                  <c:v>0.19</c:v>
                </c:pt>
                <c:pt idx="448">
                  <c:v>0.16</c:v>
                </c:pt>
                <c:pt idx="449">
                  <c:v>0.11</c:v>
                </c:pt>
                <c:pt idx="450">
                  <c:v>0.17</c:v>
                </c:pt>
                <c:pt idx="451">
                  <c:v>0.15</c:v>
                </c:pt>
                <c:pt idx="452">
                  <c:v>0.19</c:v>
                </c:pt>
                <c:pt idx="453">
                  <c:v>0.14000000000000001</c:v>
                </c:pt>
                <c:pt idx="454">
                  <c:v>0.2</c:v>
                </c:pt>
                <c:pt idx="455">
                  <c:v>0.21</c:v>
                </c:pt>
                <c:pt idx="456">
                  <c:v>0.12</c:v>
                </c:pt>
                <c:pt idx="457">
                  <c:v>0.21</c:v>
                </c:pt>
                <c:pt idx="458">
                  <c:v>0.12</c:v>
                </c:pt>
                <c:pt idx="459">
                  <c:v>0.19</c:v>
                </c:pt>
                <c:pt idx="460">
                  <c:v>0.2</c:v>
                </c:pt>
                <c:pt idx="461">
                  <c:v>0.18</c:v>
                </c:pt>
                <c:pt idx="462">
                  <c:v>0.17</c:v>
                </c:pt>
                <c:pt idx="463">
                  <c:v>0.21</c:v>
                </c:pt>
                <c:pt idx="464">
                  <c:v>0.22</c:v>
                </c:pt>
                <c:pt idx="465">
                  <c:v>0.25</c:v>
                </c:pt>
                <c:pt idx="466">
                  <c:v>0.21</c:v>
                </c:pt>
                <c:pt idx="467">
                  <c:v>0.2</c:v>
                </c:pt>
                <c:pt idx="468">
                  <c:v>0.19</c:v>
                </c:pt>
                <c:pt idx="469">
                  <c:v>0.16</c:v>
                </c:pt>
                <c:pt idx="470">
                  <c:v>0.15</c:v>
                </c:pt>
                <c:pt idx="471">
                  <c:v>0.15</c:v>
                </c:pt>
                <c:pt idx="472">
                  <c:v>0.06</c:v>
                </c:pt>
                <c:pt idx="473">
                  <c:v>0.14000000000000001</c:v>
                </c:pt>
                <c:pt idx="474">
                  <c:v>0.19</c:v>
                </c:pt>
                <c:pt idx="475">
                  <c:v>0.17</c:v>
                </c:pt>
                <c:pt idx="476">
                  <c:v>0.2</c:v>
                </c:pt>
                <c:pt idx="477">
                  <c:v>0.22</c:v>
                </c:pt>
                <c:pt idx="478">
                  <c:v>0.13</c:v>
                </c:pt>
                <c:pt idx="479">
                  <c:v>0.1</c:v>
                </c:pt>
                <c:pt idx="480">
                  <c:v>0.06</c:v>
                </c:pt>
                <c:pt idx="481">
                  <c:v>0.11</c:v>
                </c:pt>
                <c:pt idx="482">
                  <c:v>0.2</c:v>
                </c:pt>
                <c:pt idx="483">
                  <c:v>0.11</c:v>
                </c:pt>
                <c:pt idx="484">
                  <c:v>0.18</c:v>
                </c:pt>
                <c:pt idx="485">
                  <c:v>0.17</c:v>
                </c:pt>
                <c:pt idx="486">
                  <c:v>0.21</c:v>
                </c:pt>
                <c:pt idx="487">
                  <c:v>0.16</c:v>
                </c:pt>
                <c:pt idx="488">
                  <c:v>0.21</c:v>
                </c:pt>
                <c:pt idx="489">
                  <c:v>0.19</c:v>
                </c:pt>
                <c:pt idx="490">
                  <c:v>0.2</c:v>
                </c:pt>
                <c:pt idx="491">
                  <c:v>0.15</c:v>
                </c:pt>
                <c:pt idx="492">
                  <c:v>0.17</c:v>
                </c:pt>
                <c:pt idx="493">
                  <c:v>0.11</c:v>
                </c:pt>
                <c:pt idx="494">
                  <c:v>0.11</c:v>
                </c:pt>
                <c:pt idx="495">
                  <c:v>0.14000000000000001</c:v>
                </c:pt>
                <c:pt idx="496">
                  <c:v>7.0000000000000007E-2</c:v>
                </c:pt>
                <c:pt idx="497">
                  <c:v>0.16</c:v>
                </c:pt>
                <c:pt idx="498">
                  <c:v>0.16</c:v>
                </c:pt>
                <c:pt idx="499">
                  <c:v>0.11</c:v>
                </c:pt>
                <c:pt idx="500">
                  <c:v>0.11</c:v>
                </c:pt>
                <c:pt idx="501">
                  <c:v>0.18</c:v>
                </c:pt>
                <c:pt idx="502">
                  <c:v>0.08</c:v>
                </c:pt>
                <c:pt idx="503">
                  <c:v>0.15</c:v>
                </c:pt>
                <c:pt idx="504">
                  <c:v>0.24</c:v>
                </c:pt>
                <c:pt idx="505">
                  <c:v>0.23</c:v>
                </c:pt>
                <c:pt idx="506">
                  <c:v>0.18</c:v>
                </c:pt>
                <c:pt idx="507">
                  <c:v>0.23</c:v>
                </c:pt>
                <c:pt idx="508">
                  <c:v>0.21</c:v>
                </c:pt>
                <c:pt idx="509">
                  <c:v>0.24</c:v>
                </c:pt>
                <c:pt idx="510">
                  <c:v>0.24</c:v>
                </c:pt>
                <c:pt idx="511">
                  <c:v>0.1</c:v>
                </c:pt>
                <c:pt idx="512">
                  <c:v>0.16</c:v>
                </c:pt>
                <c:pt idx="513">
                  <c:v>0.23</c:v>
                </c:pt>
                <c:pt idx="514">
                  <c:v>0.25</c:v>
                </c:pt>
                <c:pt idx="515">
                  <c:v>0.21</c:v>
                </c:pt>
                <c:pt idx="516">
                  <c:v>0.18</c:v>
                </c:pt>
                <c:pt idx="517">
                  <c:v>0.04</c:v>
                </c:pt>
                <c:pt idx="518">
                  <c:v>0.17</c:v>
                </c:pt>
                <c:pt idx="519">
                  <c:v>0.22</c:v>
                </c:pt>
                <c:pt idx="520">
                  <c:v>0.16</c:v>
                </c:pt>
                <c:pt idx="521">
                  <c:v>0.13</c:v>
                </c:pt>
                <c:pt idx="522">
                  <c:v>0.16</c:v>
                </c:pt>
                <c:pt idx="523">
                  <c:v>0.15</c:v>
                </c:pt>
                <c:pt idx="524">
                  <c:v>0.1</c:v>
                </c:pt>
                <c:pt idx="525">
                  <c:v>0.21</c:v>
                </c:pt>
                <c:pt idx="526">
                  <c:v>0.14000000000000001</c:v>
                </c:pt>
                <c:pt idx="527">
                  <c:v>0.08</c:v>
                </c:pt>
                <c:pt idx="528">
                  <c:v>0.17</c:v>
                </c:pt>
                <c:pt idx="529">
                  <c:v>0.19</c:v>
                </c:pt>
                <c:pt idx="530">
                  <c:v>0.24</c:v>
                </c:pt>
                <c:pt idx="531">
                  <c:v>0.17</c:v>
                </c:pt>
                <c:pt idx="532">
                  <c:v>0.17</c:v>
                </c:pt>
                <c:pt idx="533">
                  <c:v>0.22</c:v>
                </c:pt>
                <c:pt idx="534">
                  <c:v>0.18</c:v>
                </c:pt>
                <c:pt idx="535">
                  <c:v>0.19</c:v>
                </c:pt>
                <c:pt idx="536">
                  <c:v>0.17</c:v>
                </c:pt>
                <c:pt idx="537">
                  <c:v>0.17</c:v>
                </c:pt>
                <c:pt idx="538">
                  <c:v>0.1</c:v>
                </c:pt>
                <c:pt idx="539">
                  <c:v>0.11</c:v>
                </c:pt>
                <c:pt idx="540">
                  <c:v>0.25</c:v>
                </c:pt>
                <c:pt idx="541">
                  <c:v>0.18</c:v>
                </c:pt>
                <c:pt idx="542">
                  <c:v>0.14000000000000001</c:v>
                </c:pt>
                <c:pt idx="543">
                  <c:v>0.28999999999999998</c:v>
                </c:pt>
                <c:pt idx="544">
                  <c:v>0.17</c:v>
                </c:pt>
                <c:pt idx="545">
                  <c:v>0.23</c:v>
                </c:pt>
                <c:pt idx="546">
                  <c:v>0.16</c:v>
                </c:pt>
                <c:pt idx="547">
                  <c:v>0.22</c:v>
                </c:pt>
                <c:pt idx="548">
                  <c:v>0.22</c:v>
                </c:pt>
                <c:pt idx="549">
                  <c:v>0.2</c:v>
                </c:pt>
                <c:pt idx="550">
                  <c:v>0.18</c:v>
                </c:pt>
                <c:pt idx="551">
                  <c:v>0.13</c:v>
                </c:pt>
                <c:pt idx="552">
                  <c:v>0.19</c:v>
                </c:pt>
                <c:pt idx="553">
                  <c:v>0.2</c:v>
                </c:pt>
                <c:pt idx="554">
                  <c:v>0.23</c:v>
                </c:pt>
                <c:pt idx="555">
                  <c:v>0.16</c:v>
                </c:pt>
                <c:pt idx="556">
                  <c:v>0.1</c:v>
                </c:pt>
                <c:pt idx="557">
                  <c:v>0.18</c:v>
                </c:pt>
                <c:pt idx="558">
                  <c:v>0.18</c:v>
                </c:pt>
                <c:pt idx="559">
                  <c:v>0.16</c:v>
                </c:pt>
                <c:pt idx="560">
                  <c:v>0.15</c:v>
                </c:pt>
                <c:pt idx="561">
                  <c:v>0.16</c:v>
                </c:pt>
                <c:pt idx="562">
                  <c:v>0.1</c:v>
                </c:pt>
                <c:pt idx="563">
                  <c:v>0.16</c:v>
                </c:pt>
                <c:pt idx="564">
                  <c:v>0.19</c:v>
                </c:pt>
                <c:pt idx="565">
                  <c:v>0.2</c:v>
                </c:pt>
                <c:pt idx="566">
                  <c:v>0.18</c:v>
                </c:pt>
                <c:pt idx="567">
                  <c:v>0.22</c:v>
                </c:pt>
                <c:pt idx="568">
                  <c:v>0.22</c:v>
                </c:pt>
                <c:pt idx="569">
                  <c:v>0.19</c:v>
                </c:pt>
                <c:pt idx="570">
                  <c:v>0.2</c:v>
                </c:pt>
                <c:pt idx="571">
                  <c:v>0.11</c:v>
                </c:pt>
                <c:pt idx="572">
                  <c:v>0.13</c:v>
                </c:pt>
                <c:pt idx="573">
                  <c:v>0.18</c:v>
                </c:pt>
                <c:pt idx="574">
                  <c:v>0.14000000000000001</c:v>
                </c:pt>
                <c:pt idx="575">
                  <c:v>0.13</c:v>
                </c:pt>
                <c:pt idx="576">
                  <c:v>0.14000000000000001</c:v>
                </c:pt>
                <c:pt idx="577">
                  <c:v>7.0000000000000007E-2</c:v>
                </c:pt>
                <c:pt idx="578">
                  <c:v>0.15</c:v>
                </c:pt>
                <c:pt idx="579">
                  <c:v>0.13</c:v>
                </c:pt>
                <c:pt idx="580">
                  <c:v>0.18</c:v>
                </c:pt>
                <c:pt idx="581">
                  <c:v>0.17</c:v>
                </c:pt>
                <c:pt idx="582">
                  <c:v>0.21</c:v>
                </c:pt>
                <c:pt idx="583">
                  <c:v>0.18</c:v>
                </c:pt>
                <c:pt idx="584">
                  <c:v>0.06</c:v>
                </c:pt>
                <c:pt idx="585">
                  <c:v>0.12</c:v>
                </c:pt>
                <c:pt idx="586">
                  <c:v>0.16</c:v>
                </c:pt>
                <c:pt idx="587">
                  <c:v>0.2</c:v>
                </c:pt>
                <c:pt idx="588">
                  <c:v>0.16</c:v>
                </c:pt>
                <c:pt idx="589">
                  <c:v>0.18</c:v>
                </c:pt>
                <c:pt idx="590">
                  <c:v>0.2</c:v>
                </c:pt>
                <c:pt idx="591">
                  <c:v>0.18</c:v>
                </c:pt>
                <c:pt idx="592">
                  <c:v>0.28999999999999998</c:v>
                </c:pt>
                <c:pt idx="593">
                  <c:v>0.19</c:v>
                </c:pt>
                <c:pt idx="594">
                  <c:v>0.15</c:v>
                </c:pt>
                <c:pt idx="595">
                  <c:v>0.21</c:v>
                </c:pt>
                <c:pt idx="596">
                  <c:v>0.16</c:v>
                </c:pt>
                <c:pt idx="597">
                  <c:v>0.26</c:v>
                </c:pt>
                <c:pt idx="598">
                  <c:v>0.17</c:v>
                </c:pt>
                <c:pt idx="599">
                  <c:v>0.18</c:v>
                </c:pt>
                <c:pt idx="600">
                  <c:v>0.17</c:v>
                </c:pt>
                <c:pt idx="601">
                  <c:v>0.13</c:v>
                </c:pt>
                <c:pt idx="602">
                  <c:v>0.02</c:v>
                </c:pt>
                <c:pt idx="603">
                  <c:v>0.13</c:v>
                </c:pt>
                <c:pt idx="604">
                  <c:v>0.11</c:v>
                </c:pt>
                <c:pt idx="605">
                  <c:v>0.18</c:v>
                </c:pt>
                <c:pt idx="606">
                  <c:v>0.21</c:v>
                </c:pt>
                <c:pt idx="607">
                  <c:v>0.14000000000000001</c:v>
                </c:pt>
                <c:pt idx="608">
                  <c:v>0.2</c:v>
                </c:pt>
                <c:pt idx="609">
                  <c:v>0.04</c:v>
                </c:pt>
                <c:pt idx="610">
                  <c:v>0.13</c:v>
                </c:pt>
                <c:pt idx="611">
                  <c:v>0.17</c:v>
                </c:pt>
                <c:pt idx="612">
                  <c:v>0.08</c:v>
                </c:pt>
                <c:pt idx="613">
                  <c:v>0.2</c:v>
                </c:pt>
                <c:pt idx="614">
                  <c:v>0.18</c:v>
                </c:pt>
                <c:pt idx="615">
                  <c:v>0.13</c:v>
                </c:pt>
                <c:pt idx="616">
                  <c:v>0.17</c:v>
                </c:pt>
                <c:pt idx="617">
                  <c:v>0.11</c:v>
                </c:pt>
                <c:pt idx="618">
                  <c:v>0.2</c:v>
                </c:pt>
                <c:pt idx="619">
                  <c:v>0.2</c:v>
                </c:pt>
                <c:pt idx="620">
                  <c:v>0.17</c:v>
                </c:pt>
                <c:pt idx="621">
                  <c:v>0.22</c:v>
                </c:pt>
                <c:pt idx="622">
                  <c:v>0.21</c:v>
                </c:pt>
                <c:pt idx="623">
                  <c:v>0.16</c:v>
                </c:pt>
                <c:pt idx="624">
                  <c:v>0.16</c:v>
                </c:pt>
                <c:pt idx="625">
                  <c:v>0.17</c:v>
                </c:pt>
                <c:pt idx="626">
                  <c:v>0.17</c:v>
                </c:pt>
                <c:pt idx="627">
                  <c:v>0.16</c:v>
                </c:pt>
                <c:pt idx="628">
                  <c:v>0.16</c:v>
                </c:pt>
                <c:pt idx="629">
                  <c:v>0.15</c:v>
                </c:pt>
                <c:pt idx="630">
                  <c:v>0.19</c:v>
                </c:pt>
                <c:pt idx="631">
                  <c:v>0.15</c:v>
                </c:pt>
                <c:pt idx="632">
                  <c:v>0.17</c:v>
                </c:pt>
                <c:pt idx="633">
                  <c:v>0.14000000000000001</c:v>
                </c:pt>
                <c:pt idx="634">
                  <c:v>0.19</c:v>
                </c:pt>
                <c:pt idx="635">
                  <c:v>0.2</c:v>
                </c:pt>
                <c:pt idx="636">
                  <c:v>0.17</c:v>
                </c:pt>
                <c:pt idx="637">
                  <c:v>0.2</c:v>
                </c:pt>
                <c:pt idx="638">
                  <c:v>0.2</c:v>
                </c:pt>
                <c:pt idx="639">
                  <c:v>0.21</c:v>
                </c:pt>
                <c:pt idx="640">
                  <c:v>0.2</c:v>
                </c:pt>
                <c:pt idx="641">
                  <c:v>0.19</c:v>
                </c:pt>
                <c:pt idx="642">
                  <c:v>0.19</c:v>
                </c:pt>
                <c:pt idx="643">
                  <c:v>0.2</c:v>
                </c:pt>
                <c:pt idx="644">
                  <c:v>0.16</c:v>
                </c:pt>
                <c:pt idx="645">
                  <c:v>0.19</c:v>
                </c:pt>
                <c:pt idx="646">
                  <c:v>0.13</c:v>
                </c:pt>
                <c:pt idx="647">
                  <c:v>0.1</c:v>
                </c:pt>
                <c:pt idx="648">
                  <c:v>0.21</c:v>
                </c:pt>
                <c:pt idx="649">
                  <c:v>0.13</c:v>
                </c:pt>
                <c:pt idx="650">
                  <c:v>0.21</c:v>
                </c:pt>
                <c:pt idx="651">
                  <c:v>0.2</c:v>
                </c:pt>
                <c:pt idx="652">
                  <c:v>0.2</c:v>
                </c:pt>
                <c:pt idx="653">
                  <c:v>0.17</c:v>
                </c:pt>
                <c:pt idx="654">
                  <c:v>0.23</c:v>
                </c:pt>
                <c:pt idx="655">
                  <c:v>0.11</c:v>
                </c:pt>
                <c:pt idx="656">
                  <c:v>0.17</c:v>
                </c:pt>
                <c:pt idx="657">
                  <c:v>0.19</c:v>
                </c:pt>
                <c:pt idx="658">
                  <c:v>0.15</c:v>
                </c:pt>
                <c:pt idx="659">
                  <c:v>0.06</c:v>
                </c:pt>
                <c:pt idx="660">
                  <c:v>0.16</c:v>
                </c:pt>
                <c:pt idx="661">
                  <c:v>0.18</c:v>
                </c:pt>
                <c:pt idx="662">
                  <c:v>0.21</c:v>
                </c:pt>
                <c:pt idx="663">
                  <c:v>0.21</c:v>
                </c:pt>
                <c:pt idx="664">
                  <c:v>0.18</c:v>
                </c:pt>
                <c:pt idx="665">
                  <c:v>0.22</c:v>
                </c:pt>
                <c:pt idx="666">
                  <c:v>0.2</c:v>
                </c:pt>
                <c:pt idx="667">
                  <c:v>0.28000000000000003</c:v>
                </c:pt>
                <c:pt idx="668">
                  <c:v>0.19</c:v>
                </c:pt>
                <c:pt idx="669">
                  <c:v>0.15</c:v>
                </c:pt>
                <c:pt idx="670">
                  <c:v>0.23</c:v>
                </c:pt>
                <c:pt idx="671">
                  <c:v>0.06</c:v>
                </c:pt>
                <c:pt idx="672">
                  <c:v>0.22</c:v>
                </c:pt>
                <c:pt idx="673">
                  <c:v>0.24</c:v>
                </c:pt>
                <c:pt idx="674">
                  <c:v>0.19</c:v>
                </c:pt>
                <c:pt idx="675">
                  <c:v>0.18</c:v>
                </c:pt>
                <c:pt idx="676">
                  <c:v>0.12</c:v>
                </c:pt>
                <c:pt idx="677">
                  <c:v>0.22</c:v>
                </c:pt>
                <c:pt idx="678">
                  <c:v>0.16</c:v>
                </c:pt>
                <c:pt idx="679">
                  <c:v>0.22</c:v>
                </c:pt>
                <c:pt idx="680">
                  <c:v>0.17</c:v>
                </c:pt>
                <c:pt idx="681">
                  <c:v>0.18</c:v>
                </c:pt>
                <c:pt idx="682">
                  <c:v>0.23</c:v>
                </c:pt>
                <c:pt idx="683">
                  <c:v>0.17</c:v>
                </c:pt>
                <c:pt idx="684">
                  <c:v>0.12</c:v>
                </c:pt>
                <c:pt idx="685">
                  <c:v>0.17</c:v>
                </c:pt>
                <c:pt idx="686">
                  <c:v>0.13</c:v>
                </c:pt>
                <c:pt idx="687">
                  <c:v>0.1</c:v>
                </c:pt>
                <c:pt idx="688">
                  <c:v>0.1</c:v>
                </c:pt>
                <c:pt idx="689">
                  <c:v>0.13</c:v>
                </c:pt>
                <c:pt idx="690">
                  <c:v>0.2</c:v>
                </c:pt>
                <c:pt idx="691">
                  <c:v>0.16</c:v>
                </c:pt>
                <c:pt idx="692">
                  <c:v>0.15</c:v>
                </c:pt>
                <c:pt idx="693">
                  <c:v>0.22</c:v>
                </c:pt>
                <c:pt idx="694">
                  <c:v>0.21</c:v>
                </c:pt>
                <c:pt idx="695">
                  <c:v>0.2</c:v>
                </c:pt>
                <c:pt idx="696">
                  <c:v>0.24</c:v>
                </c:pt>
                <c:pt idx="697">
                  <c:v>0.21</c:v>
                </c:pt>
                <c:pt idx="698">
                  <c:v>7.0000000000000007E-2</c:v>
                </c:pt>
                <c:pt idx="699">
                  <c:v>0.15</c:v>
                </c:pt>
                <c:pt idx="700">
                  <c:v>0.15</c:v>
                </c:pt>
                <c:pt idx="701">
                  <c:v>0.08</c:v>
                </c:pt>
                <c:pt idx="702">
                  <c:v>0.18</c:v>
                </c:pt>
                <c:pt idx="703">
                  <c:v>7.0000000000000007E-2</c:v>
                </c:pt>
                <c:pt idx="704">
                  <c:v>0.18</c:v>
                </c:pt>
                <c:pt idx="705">
                  <c:v>0.08</c:v>
                </c:pt>
                <c:pt idx="706">
                  <c:v>0.25</c:v>
                </c:pt>
                <c:pt idx="707">
                  <c:v>0.19</c:v>
                </c:pt>
                <c:pt idx="708">
                  <c:v>0.22</c:v>
                </c:pt>
                <c:pt idx="709">
                  <c:v>0.21</c:v>
                </c:pt>
                <c:pt idx="710">
                  <c:v>0.2</c:v>
                </c:pt>
                <c:pt idx="711">
                  <c:v>0.19</c:v>
                </c:pt>
                <c:pt idx="712">
                  <c:v>0.19</c:v>
                </c:pt>
                <c:pt idx="713">
                  <c:v>0.18</c:v>
                </c:pt>
                <c:pt idx="714">
                  <c:v>0.26</c:v>
                </c:pt>
                <c:pt idx="715">
                  <c:v>0.19</c:v>
                </c:pt>
                <c:pt idx="716">
                  <c:v>0.18</c:v>
                </c:pt>
                <c:pt idx="717">
                  <c:v>0.12</c:v>
                </c:pt>
                <c:pt idx="718">
                  <c:v>0.13</c:v>
                </c:pt>
                <c:pt idx="719">
                  <c:v>0.14000000000000001</c:v>
                </c:pt>
                <c:pt idx="720">
                  <c:v>0.1</c:v>
                </c:pt>
                <c:pt idx="721">
                  <c:v>0.08</c:v>
                </c:pt>
                <c:pt idx="722">
                  <c:v>0.15</c:v>
                </c:pt>
                <c:pt idx="723">
                  <c:v>0.23</c:v>
                </c:pt>
                <c:pt idx="724">
                  <c:v>0.18</c:v>
                </c:pt>
                <c:pt idx="725">
                  <c:v>0.19</c:v>
                </c:pt>
                <c:pt idx="726">
                  <c:v>0.18</c:v>
                </c:pt>
                <c:pt idx="727">
                  <c:v>0.14000000000000001</c:v>
                </c:pt>
                <c:pt idx="728">
                  <c:v>0.2</c:v>
                </c:pt>
                <c:pt idx="729">
                  <c:v>0.24</c:v>
                </c:pt>
                <c:pt idx="730">
                  <c:v>0.16</c:v>
                </c:pt>
                <c:pt idx="731">
                  <c:v>0.19</c:v>
                </c:pt>
                <c:pt idx="732">
                  <c:v>0.17</c:v>
                </c:pt>
                <c:pt idx="733">
                  <c:v>0.11</c:v>
                </c:pt>
                <c:pt idx="734">
                  <c:v>0.15</c:v>
                </c:pt>
                <c:pt idx="735">
                  <c:v>0.17</c:v>
                </c:pt>
                <c:pt idx="736">
                  <c:v>0.23</c:v>
                </c:pt>
                <c:pt idx="737">
                  <c:v>0.19</c:v>
                </c:pt>
                <c:pt idx="738">
                  <c:v>0.08</c:v>
                </c:pt>
                <c:pt idx="739">
                  <c:v>0.13</c:v>
                </c:pt>
                <c:pt idx="740">
                  <c:v>0.09</c:v>
                </c:pt>
                <c:pt idx="741">
                  <c:v>0.15</c:v>
                </c:pt>
                <c:pt idx="742">
                  <c:v>0.13</c:v>
                </c:pt>
                <c:pt idx="743">
                  <c:v>0.2</c:v>
                </c:pt>
                <c:pt idx="744">
                  <c:v>0.17</c:v>
                </c:pt>
                <c:pt idx="745">
                  <c:v>0.17</c:v>
                </c:pt>
                <c:pt idx="746">
                  <c:v>0.16</c:v>
                </c:pt>
                <c:pt idx="747">
                  <c:v>0.17</c:v>
                </c:pt>
                <c:pt idx="748">
                  <c:v>0.14000000000000001</c:v>
                </c:pt>
                <c:pt idx="749">
                  <c:v>0.14000000000000001</c:v>
                </c:pt>
                <c:pt idx="750">
                  <c:v>0.15</c:v>
                </c:pt>
                <c:pt idx="751">
                  <c:v>0.13</c:v>
                </c:pt>
                <c:pt idx="752">
                  <c:v>0.16</c:v>
                </c:pt>
                <c:pt idx="753">
                  <c:v>0.15</c:v>
                </c:pt>
                <c:pt idx="754">
                  <c:v>0.19</c:v>
                </c:pt>
                <c:pt idx="755">
                  <c:v>0.15</c:v>
                </c:pt>
                <c:pt idx="756">
                  <c:v>0.14000000000000001</c:v>
                </c:pt>
                <c:pt idx="757">
                  <c:v>0.19</c:v>
                </c:pt>
                <c:pt idx="758">
                  <c:v>0.12</c:v>
                </c:pt>
                <c:pt idx="759">
                  <c:v>0.2</c:v>
                </c:pt>
                <c:pt idx="760">
                  <c:v>0.26</c:v>
                </c:pt>
                <c:pt idx="761">
                  <c:v>0.16</c:v>
                </c:pt>
                <c:pt idx="762">
                  <c:v>0.2</c:v>
                </c:pt>
                <c:pt idx="763">
                  <c:v>0.2</c:v>
                </c:pt>
                <c:pt idx="764">
                  <c:v>0.15</c:v>
                </c:pt>
                <c:pt idx="765">
                  <c:v>0.17</c:v>
                </c:pt>
                <c:pt idx="766">
                  <c:v>0.24</c:v>
                </c:pt>
                <c:pt idx="767">
                  <c:v>0.21</c:v>
                </c:pt>
                <c:pt idx="768">
                  <c:v>0.15</c:v>
                </c:pt>
                <c:pt idx="769">
                  <c:v>0.2</c:v>
                </c:pt>
                <c:pt idx="770">
                  <c:v>0.14000000000000001</c:v>
                </c:pt>
                <c:pt idx="771">
                  <c:v>0.19</c:v>
                </c:pt>
                <c:pt idx="772">
                  <c:v>0.18</c:v>
                </c:pt>
                <c:pt idx="773">
                  <c:v>0.17</c:v>
                </c:pt>
                <c:pt idx="774">
                  <c:v>0.1</c:v>
                </c:pt>
                <c:pt idx="775">
                  <c:v>0.17</c:v>
                </c:pt>
                <c:pt idx="776">
                  <c:v>0.24</c:v>
                </c:pt>
                <c:pt idx="777">
                  <c:v>0.21</c:v>
                </c:pt>
                <c:pt idx="778">
                  <c:v>0.11</c:v>
                </c:pt>
                <c:pt idx="779">
                  <c:v>0.15</c:v>
                </c:pt>
                <c:pt idx="780">
                  <c:v>0.19</c:v>
                </c:pt>
                <c:pt idx="781">
                  <c:v>0.16</c:v>
                </c:pt>
                <c:pt idx="782">
                  <c:v>0.13</c:v>
                </c:pt>
                <c:pt idx="783">
                  <c:v>0.22</c:v>
                </c:pt>
                <c:pt idx="784">
                  <c:v>0.18</c:v>
                </c:pt>
                <c:pt idx="785">
                  <c:v>0.19</c:v>
                </c:pt>
                <c:pt idx="786">
                  <c:v>0.22</c:v>
                </c:pt>
                <c:pt idx="787">
                  <c:v>0.18</c:v>
                </c:pt>
                <c:pt idx="788">
                  <c:v>0.21</c:v>
                </c:pt>
                <c:pt idx="789">
                  <c:v>0.25</c:v>
                </c:pt>
                <c:pt idx="790">
                  <c:v>0.22</c:v>
                </c:pt>
                <c:pt idx="791">
                  <c:v>0.23</c:v>
                </c:pt>
                <c:pt idx="792">
                  <c:v>0.16</c:v>
                </c:pt>
                <c:pt idx="793">
                  <c:v>0.19</c:v>
                </c:pt>
                <c:pt idx="794">
                  <c:v>0.11</c:v>
                </c:pt>
                <c:pt idx="795">
                  <c:v>0.14000000000000001</c:v>
                </c:pt>
                <c:pt idx="796">
                  <c:v>0.19</c:v>
                </c:pt>
                <c:pt idx="797">
                  <c:v>0.2</c:v>
                </c:pt>
                <c:pt idx="798">
                  <c:v>0.14000000000000001</c:v>
                </c:pt>
                <c:pt idx="799">
                  <c:v>0.17</c:v>
                </c:pt>
                <c:pt idx="800">
                  <c:v>0.19</c:v>
                </c:pt>
                <c:pt idx="801">
                  <c:v>0.12</c:v>
                </c:pt>
                <c:pt idx="802">
                  <c:v>0.12</c:v>
                </c:pt>
                <c:pt idx="803">
                  <c:v>0.19</c:v>
                </c:pt>
                <c:pt idx="804">
                  <c:v>0.2</c:v>
                </c:pt>
                <c:pt idx="805">
                  <c:v>0.14000000000000001</c:v>
                </c:pt>
                <c:pt idx="806">
                  <c:v>0.17</c:v>
                </c:pt>
                <c:pt idx="807">
                  <c:v>0.16</c:v>
                </c:pt>
                <c:pt idx="808">
                  <c:v>0.23</c:v>
                </c:pt>
                <c:pt idx="809">
                  <c:v>0.17</c:v>
                </c:pt>
                <c:pt idx="810">
                  <c:v>0.22</c:v>
                </c:pt>
                <c:pt idx="811">
                  <c:v>0.2</c:v>
                </c:pt>
                <c:pt idx="812">
                  <c:v>0.14000000000000001</c:v>
                </c:pt>
                <c:pt idx="813">
                  <c:v>0.15</c:v>
                </c:pt>
                <c:pt idx="814">
                  <c:v>0.23</c:v>
                </c:pt>
                <c:pt idx="815">
                  <c:v>0.19</c:v>
                </c:pt>
                <c:pt idx="816">
                  <c:v>0.1</c:v>
                </c:pt>
                <c:pt idx="817">
                  <c:v>0.2</c:v>
                </c:pt>
                <c:pt idx="818">
                  <c:v>0.17</c:v>
                </c:pt>
                <c:pt idx="819">
                  <c:v>0.22</c:v>
                </c:pt>
                <c:pt idx="820">
                  <c:v>0.2</c:v>
                </c:pt>
                <c:pt idx="821">
                  <c:v>0.17</c:v>
                </c:pt>
                <c:pt idx="822">
                  <c:v>0.14000000000000001</c:v>
                </c:pt>
                <c:pt idx="823">
                  <c:v>0.1</c:v>
                </c:pt>
                <c:pt idx="824">
                  <c:v>0.2</c:v>
                </c:pt>
                <c:pt idx="825">
                  <c:v>0.19</c:v>
                </c:pt>
                <c:pt idx="826">
                  <c:v>0.16</c:v>
                </c:pt>
                <c:pt idx="827">
                  <c:v>0.16</c:v>
                </c:pt>
                <c:pt idx="828">
                  <c:v>0.14000000000000001</c:v>
                </c:pt>
                <c:pt idx="829">
                  <c:v>0.12</c:v>
                </c:pt>
                <c:pt idx="830">
                  <c:v>0.13</c:v>
                </c:pt>
                <c:pt idx="831">
                  <c:v>0.13</c:v>
                </c:pt>
                <c:pt idx="832">
                  <c:v>0.21</c:v>
                </c:pt>
                <c:pt idx="833">
                  <c:v>0.09</c:v>
                </c:pt>
                <c:pt idx="834">
                  <c:v>0.18</c:v>
                </c:pt>
                <c:pt idx="835">
                  <c:v>0.16</c:v>
                </c:pt>
                <c:pt idx="836">
                  <c:v>0.17</c:v>
                </c:pt>
                <c:pt idx="837">
                  <c:v>0.18</c:v>
                </c:pt>
                <c:pt idx="838">
                  <c:v>0.16</c:v>
                </c:pt>
                <c:pt idx="839">
                  <c:v>0.08</c:v>
                </c:pt>
                <c:pt idx="840">
                  <c:v>0.21</c:v>
                </c:pt>
                <c:pt idx="841">
                  <c:v>0.28999999999999998</c:v>
                </c:pt>
                <c:pt idx="842">
                  <c:v>0.17</c:v>
                </c:pt>
                <c:pt idx="843">
                  <c:v>0.25</c:v>
                </c:pt>
                <c:pt idx="844">
                  <c:v>0.15</c:v>
                </c:pt>
                <c:pt idx="845">
                  <c:v>0.2</c:v>
                </c:pt>
                <c:pt idx="846">
                  <c:v>0.2</c:v>
                </c:pt>
                <c:pt idx="847">
                  <c:v>0.19</c:v>
                </c:pt>
                <c:pt idx="848">
                  <c:v>0.21</c:v>
                </c:pt>
                <c:pt idx="849">
                  <c:v>0.15</c:v>
                </c:pt>
                <c:pt idx="850">
                  <c:v>0.14000000000000001</c:v>
                </c:pt>
                <c:pt idx="851">
                  <c:v>0.19</c:v>
                </c:pt>
                <c:pt idx="852">
                  <c:v>0.23</c:v>
                </c:pt>
                <c:pt idx="853">
                  <c:v>0.19</c:v>
                </c:pt>
                <c:pt idx="854">
                  <c:v>0.18</c:v>
                </c:pt>
                <c:pt idx="855">
                  <c:v>0.15</c:v>
                </c:pt>
                <c:pt idx="856">
                  <c:v>0.16</c:v>
                </c:pt>
                <c:pt idx="857">
                  <c:v>0.19</c:v>
                </c:pt>
                <c:pt idx="858">
                  <c:v>0.16</c:v>
                </c:pt>
                <c:pt idx="859">
                  <c:v>0.13</c:v>
                </c:pt>
                <c:pt idx="860">
                  <c:v>0.17</c:v>
                </c:pt>
                <c:pt idx="861">
                  <c:v>0.19</c:v>
                </c:pt>
                <c:pt idx="862">
                  <c:v>0.14000000000000001</c:v>
                </c:pt>
                <c:pt idx="863">
                  <c:v>0.21</c:v>
                </c:pt>
                <c:pt idx="864">
                  <c:v>0.15</c:v>
                </c:pt>
                <c:pt idx="865">
                  <c:v>0.21</c:v>
                </c:pt>
                <c:pt idx="866">
                  <c:v>0.12</c:v>
                </c:pt>
                <c:pt idx="867">
                  <c:v>0.19</c:v>
                </c:pt>
                <c:pt idx="868">
                  <c:v>0.14000000000000001</c:v>
                </c:pt>
                <c:pt idx="869">
                  <c:v>0.1</c:v>
                </c:pt>
                <c:pt idx="870">
                  <c:v>0.18</c:v>
                </c:pt>
                <c:pt idx="871">
                  <c:v>0.17</c:v>
                </c:pt>
                <c:pt idx="872">
                  <c:v>0.19</c:v>
                </c:pt>
                <c:pt idx="873">
                  <c:v>0.16</c:v>
                </c:pt>
                <c:pt idx="874">
                  <c:v>0.2</c:v>
                </c:pt>
                <c:pt idx="875">
                  <c:v>0.23</c:v>
                </c:pt>
                <c:pt idx="876">
                  <c:v>0.27</c:v>
                </c:pt>
                <c:pt idx="877">
                  <c:v>0.2</c:v>
                </c:pt>
                <c:pt idx="878">
                  <c:v>0.23</c:v>
                </c:pt>
                <c:pt idx="879">
                  <c:v>0.25</c:v>
                </c:pt>
                <c:pt idx="880">
                  <c:v>0.16</c:v>
                </c:pt>
                <c:pt idx="881">
                  <c:v>0.16</c:v>
                </c:pt>
                <c:pt idx="882">
                  <c:v>0.11</c:v>
                </c:pt>
                <c:pt idx="883">
                  <c:v>0.09</c:v>
                </c:pt>
                <c:pt idx="884">
                  <c:v>0.16</c:v>
                </c:pt>
                <c:pt idx="885">
                  <c:v>0.19</c:v>
                </c:pt>
                <c:pt idx="886">
                  <c:v>0.2</c:v>
                </c:pt>
                <c:pt idx="887">
                  <c:v>0.19</c:v>
                </c:pt>
                <c:pt idx="888">
                  <c:v>0.15</c:v>
                </c:pt>
                <c:pt idx="889">
                  <c:v>0.12</c:v>
                </c:pt>
                <c:pt idx="890">
                  <c:v>0.2</c:v>
                </c:pt>
                <c:pt idx="891">
                  <c:v>0.09</c:v>
                </c:pt>
                <c:pt idx="892">
                  <c:v>0.19</c:v>
                </c:pt>
                <c:pt idx="893">
                  <c:v>0.25</c:v>
                </c:pt>
                <c:pt idx="894">
                  <c:v>0.21</c:v>
                </c:pt>
                <c:pt idx="895">
                  <c:v>0.16</c:v>
                </c:pt>
                <c:pt idx="896">
                  <c:v>0.13</c:v>
                </c:pt>
                <c:pt idx="897">
                  <c:v>0.25</c:v>
                </c:pt>
                <c:pt idx="898">
                  <c:v>0.17</c:v>
                </c:pt>
                <c:pt idx="899">
                  <c:v>0.09</c:v>
                </c:pt>
                <c:pt idx="900">
                  <c:v>0.16</c:v>
                </c:pt>
                <c:pt idx="901">
                  <c:v>0.16</c:v>
                </c:pt>
                <c:pt idx="902">
                  <c:v>0.09</c:v>
                </c:pt>
                <c:pt idx="903">
                  <c:v>0.22</c:v>
                </c:pt>
                <c:pt idx="904">
                  <c:v>0.21</c:v>
                </c:pt>
                <c:pt idx="905">
                  <c:v>0.15</c:v>
                </c:pt>
                <c:pt idx="906">
                  <c:v>0.24</c:v>
                </c:pt>
                <c:pt idx="907">
                  <c:v>0.17</c:v>
                </c:pt>
                <c:pt idx="908">
                  <c:v>0.11</c:v>
                </c:pt>
                <c:pt idx="909">
                  <c:v>0.05</c:v>
                </c:pt>
                <c:pt idx="910">
                  <c:v>0.1</c:v>
                </c:pt>
                <c:pt idx="911">
                  <c:v>0.23</c:v>
                </c:pt>
                <c:pt idx="912">
                  <c:v>0.11</c:v>
                </c:pt>
                <c:pt idx="913">
                  <c:v>0.17</c:v>
                </c:pt>
                <c:pt idx="914">
                  <c:v>0.19</c:v>
                </c:pt>
                <c:pt idx="915">
                  <c:v>0.11</c:v>
                </c:pt>
                <c:pt idx="916">
                  <c:v>0.15</c:v>
                </c:pt>
                <c:pt idx="917">
                  <c:v>0.19</c:v>
                </c:pt>
                <c:pt idx="918">
                  <c:v>0.18</c:v>
                </c:pt>
                <c:pt idx="919">
                  <c:v>0.14000000000000001</c:v>
                </c:pt>
                <c:pt idx="920">
                  <c:v>0.15</c:v>
                </c:pt>
                <c:pt idx="921">
                  <c:v>0.2</c:v>
                </c:pt>
                <c:pt idx="922">
                  <c:v>0.15</c:v>
                </c:pt>
                <c:pt idx="923">
                  <c:v>0.2</c:v>
                </c:pt>
                <c:pt idx="924">
                  <c:v>0.11</c:v>
                </c:pt>
                <c:pt idx="925">
                  <c:v>0.21</c:v>
                </c:pt>
                <c:pt idx="926">
                  <c:v>0.14000000000000001</c:v>
                </c:pt>
                <c:pt idx="927">
                  <c:v>7.0000000000000007E-2</c:v>
                </c:pt>
                <c:pt idx="928">
                  <c:v>0.15</c:v>
                </c:pt>
                <c:pt idx="929">
                  <c:v>0.17</c:v>
                </c:pt>
                <c:pt idx="930">
                  <c:v>0.16</c:v>
                </c:pt>
                <c:pt idx="931">
                  <c:v>0.23</c:v>
                </c:pt>
                <c:pt idx="932">
                  <c:v>7.0000000000000007E-2</c:v>
                </c:pt>
                <c:pt idx="933">
                  <c:v>0.22</c:v>
                </c:pt>
                <c:pt idx="934">
                  <c:v>0.24</c:v>
                </c:pt>
                <c:pt idx="935">
                  <c:v>0.11</c:v>
                </c:pt>
                <c:pt idx="936">
                  <c:v>0.19</c:v>
                </c:pt>
                <c:pt idx="937">
                  <c:v>0.11</c:v>
                </c:pt>
                <c:pt idx="938">
                  <c:v>0.12</c:v>
                </c:pt>
                <c:pt idx="939">
                  <c:v>0.16</c:v>
                </c:pt>
                <c:pt idx="940">
                  <c:v>0.17</c:v>
                </c:pt>
                <c:pt idx="941">
                  <c:v>0.2</c:v>
                </c:pt>
                <c:pt idx="942">
                  <c:v>0.2</c:v>
                </c:pt>
                <c:pt idx="943">
                  <c:v>0.21</c:v>
                </c:pt>
                <c:pt idx="944">
                  <c:v>0.23</c:v>
                </c:pt>
                <c:pt idx="945">
                  <c:v>0.18</c:v>
                </c:pt>
                <c:pt idx="946">
                  <c:v>0.14000000000000001</c:v>
                </c:pt>
                <c:pt idx="947">
                  <c:v>0.13</c:v>
                </c:pt>
                <c:pt idx="948">
                  <c:v>0.16</c:v>
                </c:pt>
                <c:pt idx="949">
                  <c:v>0.04</c:v>
                </c:pt>
                <c:pt idx="950">
                  <c:v>0.21</c:v>
                </c:pt>
                <c:pt idx="951">
                  <c:v>0.17</c:v>
                </c:pt>
                <c:pt idx="952">
                  <c:v>0.2</c:v>
                </c:pt>
                <c:pt idx="953">
                  <c:v>0.21</c:v>
                </c:pt>
                <c:pt idx="954">
                  <c:v>0.22</c:v>
                </c:pt>
                <c:pt idx="955">
                  <c:v>0.14000000000000001</c:v>
                </c:pt>
                <c:pt idx="956">
                  <c:v>0.15</c:v>
                </c:pt>
                <c:pt idx="957">
                  <c:v>0.22</c:v>
                </c:pt>
                <c:pt idx="958">
                  <c:v>0.06</c:v>
                </c:pt>
                <c:pt idx="959">
                  <c:v>0.13</c:v>
                </c:pt>
                <c:pt idx="960">
                  <c:v>0.12</c:v>
                </c:pt>
                <c:pt idx="961">
                  <c:v>0.16</c:v>
                </c:pt>
                <c:pt idx="962">
                  <c:v>0.19</c:v>
                </c:pt>
                <c:pt idx="963">
                  <c:v>0.18</c:v>
                </c:pt>
                <c:pt idx="964">
                  <c:v>0.18</c:v>
                </c:pt>
                <c:pt idx="965">
                  <c:v>0.11</c:v>
                </c:pt>
                <c:pt idx="966">
                  <c:v>0.11</c:v>
                </c:pt>
                <c:pt idx="967">
                  <c:v>0.19</c:v>
                </c:pt>
                <c:pt idx="968">
                  <c:v>0.15</c:v>
                </c:pt>
                <c:pt idx="969">
                  <c:v>0.13</c:v>
                </c:pt>
                <c:pt idx="970">
                  <c:v>0.14000000000000001</c:v>
                </c:pt>
                <c:pt idx="971">
                  <c:v>0.14000000000000001</c:v>
                </c:pt>
                <c:pt idx="972">
                  <c:v>0.13</c:v>
                </c:pt>
                <c:pt idx="973">
                  <c:v>0.04</c:v>
                </c:pt>
                <c:pt idx="974">
                  <c:v>0.2</c:v>
                </c:pt>
                <c:pt idx="975">
                  <c:v>0.17</c:v>
                </c:pt>
                <c:pt idx="976">
                  <c:v>0.2</c:v>
                </c:pt>
                <c:pt idx="977">
                  <c:v>0.12</c:v>
                </c:pt>
                <c:pt idx="978">
                  <c:v>0.17</c:v>
                </c:pt>
                <c:pt idx="979">
                  <c:v>0.17</c:v>
                </c:pt>
                <c:pt idx="980">
                  <c:v>0.15</c:v>
                </c:pt>
                <c:pt idx="981">
                  <c:v>0.14000000000000001</c:v>
                </c:pt>
                <c:pt idx="982">
                  <c:v>0.12</c:v>
                </c:pt>
                <c:pt idx="983">
                  <c:v>0.15</c:v>
                </c:pt>
                <c:pt idx="984">
                  <c:v>0.14000000000000001</c:v>
                </c:pt>
                <c:pt idx="985">
                  <c:v>0.19</c:v>
                </c:pt>
                <c:pt idx="986">
                  <c:v>0.17</c:v>
                </c:pt>
                <c:pt idx="987">
                  <c:v>0.16</c:v>
                </c:pt>
                <c:pt idx="988">
                  <c:v>0.17</c:v>
                </c:pt>
                <c:pt idx="989">
                  <c:v>0.18</c:v>
                </c:pt>
                <c:pt idx="990">
                  <c:v>0.09</c:v>
                </c:pt>
                <c:pt idx="991">
                  <c:v>0.2</c:v>
                </c:pt>
                <c:pt idx="992">
                  <c:v>0.23</c:v>
                </c:pt>
                <c:pt idx="993">
                  <c:v>0.14000000000000001</c:v>
                </c:pt>
                <c:pt idx="994">
                  <c:v>0.23</c:v>
                </c:pt>
                <c:pt idx="995">
                  <c:v>0.2</c:v>
                </c:pt>
                <c:pt idx="996">
                  <c:v>0.19</c:v>
                </c:pt>
                <c:pt idx="997">
                  <c:v>0.17</c:v>
                </c:pt>
                <c:pt idx="998">
                  <c:v>0.16</c:v>
                </c:pt>
                <c:pt idx="999">
                  <c:v>0.19</c:v>
                </c:pt>
                <c:pt idx="1000">
                  <c:v>0.24</c:v>
                </c:pt>
                <c:pt idx="1001">
                  <c:v>0.19</c:v>
                </c:pt>
                <c:pt idx="1002">
                  <c:v>0.15</c:v>
                </c:pt>
                <c:pt idx="1003">
                  <c:v>0.17</c:v>
                </c:pt>
                <c:pt idx="1004">
                  <c:v>0.14000000000000001</c:v>
                </c:pt>
                <c:pt idx="1005">
                  <c:v>0.13</c:v>
                </c:pt>
                <c:pt idx="1006">
                  <c:v>0.03</c:v>
                </c:pt>
                <c:pt idx="1007">
                  <c:v>0.23</c:v>
                </c:pt>
                <c:pt idx="1008">
                  <c:v>0.18</c:v>
                </c:pt>
                <c:pt idx="1009">
                  <c:v>0.18</c:v>
                </c:pt>
                <c:pt idx="1010">
                  <c:v>0.18</c:v>
                </c:pt>
                <c:pt idx="1011">
                  <c:v>0.15</c:v>
                </c:pt>
                <c:pt idx="1012">
                  <c:v>0.21</c:v>
                </c:pt>
                <c:pt idx="1013">
                  <c:v>0.2</c:v>
                </c:pt>
                <c:pt idx="1014">
                  <c:v>0.19</c:v>
                </c:pt>
                <c:pt idx="1015">
                  <c:v>0.16</c:v>
                </c:pt>
                <c:pt idx="1016">
                  <c:v>0.13</c:v>
                </c:pt>
                <c:pt idx="1017">
                  <c:v>0.14000000000000001</c:v>
                </c:pt>
                <c:pt idx="1018">
                  <c:v>0.18</c:v>
                </c:pt>
                <c:pt idx="1019">
                  <c:v>0.16</c:v>
                </c:pt>
                <c:pt idx="1020">
                  <c:v>0.17</c:v>
                </c:pt>
                <c:pt idx="1021">
                  <c:v>0.18</c:v>
                </c:pt>
                <c:pt idx="1022">
                  <c:v>0.18</c:v>
                </c:pt>
                <c:pt idx="1023">
                  <c:v>0.2</c:v>
                </c:pt>
                <c:pt idx="1024">
                  <c:v>0.22</c:v>
                </c:pt>
                <c:pt idx="1025">
                  <c:v>0.16</c:v>
                </c:pt>
                <c:pt idx="1026">
                  <c:v>0.22</c:v>
                </c:pt>
                <c:pt idx="1027">
                  <c:v>0.19</c:v>
                </c:pt>
                <c:pt idx="1028">
                  <c:v>0.19</c:v>
                </c:pt>
                <c:pt idx="1029">
                  <c:v>0.1</c:v>
                </c:pt>
                <c:pt idx="1030">
                  <c:v>0.22</c:v>
                </c:pt>
                <c:pt idx="1031">
                  <c:v>0.19</c:v>
                </c:pt>
                <c:pt idx="1032">
                  <c:v>0.17</c:v>
                </c:pt>
                <c:pt idx="1033">
                  <c:v>0.18</c:v>
                </c:pt>
                <c:pt idx="1034">
                  <c:v>0.15</c:v>
                </c:pt>
                <c:pt idx="1035">
                  <c:v>0.19</c:v>
                </c:pt>
                <c:pt idx="1036">
                  <c:v>0.22</c:v>
                </c:pt>
                <c:pt idx="1037">
                  <c:v>0.17</c:v>
                </c:pt>
                <c:pt idx="1038">
                  <c:v>0.18</c:v>
                </c:pt>
                <c:pt idx="1039">
                  <c:v>0.1</c:v>
                </c:pt>
                <c:pt idx="1040">
                  <c:v>0.14000000000000001</c:v>
                </c:pt>
                <c:pt idx="1041">
                  <c:v>0.17</c:v>
                </c:pt>
                <c:pt idx="1042">
                  <c:v>0.15</c:v>
                </c:pt>
                <c:pt idx="1043">
                  <c:v>0.19</c:v>
                </c:pt>
                <c:pt idx="1044">
                  <c:v>0.27</c:v>
                </c:pt>
                <c:pt idx="1045">
                  <c:v>0.08</c:v>
                </c:pt>
                <c:pt idx="1046">
                  <c:v>0.17</c:v>
                </c:pt>
                <c:pt idx="1047">
                  <c:v>0.13</c:v>
                </c:pt>
                <c:pt idx="1048">
                  <c:v>0.21</c:v>
                </c:pt>
                <c:pt idx="1049">
                  <c:v>0.16</c:v>
                </c:pt>
                <c:pt idx="1050">
                  <c:v>0.18</c:v>
                </c:pt>
                <c:pt idx="1051">
                  <c:v>0.2</c:v>
                </c:pt>
                <c:pt idx="1052">
                  <c:v>0.22</c:v>
                </c:pt>
                <c:pt idx="1053">
                  <c:v>0.2</c:v>
                </c:pt>
                <c:pt idx="1054">
                  <c:v>0.13</c:v>
                </c:pt>
                <c:pt idx="1055">
                  <c:v>0.14000000000000001</c:v>
                </c:pt>
                <c:pt idx="1056">
                  <c:v>0.23</c:v>
                </c:pt>
                <c:pt idx="1057">
                  <c:v>0.14000000000000001</c:v>
                </c:pt>
                <c:pt idx="1058">
                  <c:v>0.27</c:v>
                </c:pt>
                <c:pt idx="1059">
                  <c:v>0.23</c:v>
                </c:pt>
                <c:pt idx="1060">
                  <c:v>0.2</c:v>
                </c:pt>
                <c:pt idx="1061">
                  <c:v>0.06</c:v>
                </c:pt>
                <c:pt idx="1062">
                  <c:v>0.1</c:v>
                </c:pt>
                <c:pt idx="1063">
                  <c:v>0.11</c:v>
                </c:pt>
                <c:pt idx="1064">
                  <c:v>0.18</c:v>
                </c:pt>
                <c:pt idx="1065">
                  <c:v>0.2</c:v>
                </c:pt>
                <c:pt idx="1066">
                  <c:v>0.22</c:v>
                </c:pt>
                <c:pt idx="1067">
                  <c:v>0.2</c:v>
                </c:pt>
                <c:pt idx="1068">
                  <c:v>0.21</c:v>
                </c:pt>
                <c:pt idx="1069">
                  <c:v>0.12</c:v>
                </c:pt>
                <c:pt idx="1070">
                  <c:v>0.26</c:v>
                </c:pt>
                <c:pt idx="1071">
                  <c:v>0.22</c:v>
                </c:pt>
                <c:pt idx="1072">
                  <c:v>0.21</c:v>
                </c:pt>
                <c:pt idx="1073">
                  <c:v>0.18</c:v>
                </c:pt>
                <c:pt idx="1074">
                  <c:v>0.25</c:v>
                </c:pt>
                <c:pt idx="1075">
                  <c:v>0.25</c:v>
                </c:pt>
                <c:pt idx="1076">
                  <c:v>0.2</c:v>
                </c:pt>
                <c:pt idx="1077">
                  <c:v>0.18</c:v>
                </c:pt>
                <c:pt idx="1078">
                  <c:v>0.23</c:v>
                </c:pt>
                <c:pt idx="1079">
                  <c:v>0.15</c:v>
                </c:pt>
                <c:pt idx="1080">
                  <c:v>0.27</c:v>
                </c:pt>
                <c:pt idx="1081">
                  <c:v>0.21</c:v>
                </c:pt>
                <c:pt idx="1082">
                  <c:v>0.19</c:v>
                </c:pt>
                <c:pt idx="1083">
                  <c:v>0.17</c:v>
                </c:pt>
                <c:pt idx="1084">
                  <c:v>0.14000000000000001</c:v>
                </c:pt>
                <c:pt idx="1085">
                  <c:v>0.2</c:v>
                </c:pt>
                <c:pt idx="1086">
                  <c:v>0.14000000000000001</c:v>
                </c:pt>
                <c:pt idx="1087">
                  <c:v>0.17</c:v>
                </c:pt>
                <c:pt idx="1088">
                  <c:v>0.13</c:v>
                </c:pt>
                <c:pt idx="1089">
                  <c:v>0.11</c:v>
                </c:pt>
                <c:pt idx="1090">
                  <c:v>0.12</c:v>
                </c:pt>
                <c:pt idx="1091">
                  <c:v>0.19</c:v>
                </c:pt>
                <c:pt idx="1092">
                  <c:v>0.19</c:v>
                </c:pt>
                <c:pt idx="1093">
                  <c:v>0.18</c:v>
                </c:pt>
                <c:pt idx="1094">
                  <c:v>0.19</c:v>
                </c:pt>
                <c:pt idx="1095">
                  <c:v>0.18</c:v>
                </c:pt>
                <c:pt idx="1096">
                  <c:v>0.2</c:v>
                </c:pt>
                <c:pt idx="1097">
                  <c:v>0.21</c:v>
                </c:pt>
                <c:pt idx="1098">
                  <c:v>0.15</c:v>
                </c:pt>
                <c:pt idx="1099">
                  <c:v>0.13</c:v>
                </c:pt>
                <c:pt idx="1100">
                  <c:v>0.15</c:v>
                </c:pt>
                <c:pt idx="1101">
                  <c:v>0.13</c:v>
                </c:pt>
                <c:pt idx="1102">
                  <c:v>0.12</c:v>
                </c:pt>
                <c:pt idx="1103">
                  <c:v>0.23</c:v>
                </c:pt>
                <c:pt idx="1104">
                  <c:v>0.24</c:v>
                </c:pt>
                <c:pt idx="1105">
                  <c:v>0.23</c:v>
                </c:pt>
                <c:pt idx="1106">
                  <c:v>0.15</c:v>
                </c:pt>
                <c:pt idx="1107">
                  <c:v>0.21</c:v>
                </c:pt>
                <c:pt idx="1108">
                  <c:v>0.13</c:v>
                </c:pt>
                <c:pt idx="1109">
                  <c:v>0.17</c:v>
                </c:pt>
                <c:pt idx="1110">
                  <c:v>0.2</c:v>
                </c:pt>
                <c:pt idx="1111">
                  <c:v>0.14000000000000001</c:v>
                </c:pt>
                <c:pt idx="1112">
                  <c:v>0.19</c:v>
                </c:pt>
                <c:pt idx="1113">
                  <c:v>0.18</c:v>
                </c:pt>
                <c:pt idx="1114">
                  <c:v>0.21</c:v>
                </c:pt>
                <c:pt idx="1115">
                  <c:v>0.04</c:v>
                </c:pt>
                <c:pt idx="1116">
                  <c:v>0.21</c:v>
                </c:pt>
                <c:pt idx="1117">
                  <c:v>0.14000000000000001</c:v>
                </c:pt>
                <c:pt idx="1118">
                  <c:v>0.19</c:v>
                </c:pt>
                <c:pt idx="1119">
                  <c:v>0.16</c:v>
                </c:pt>
                <c:pt idx="1120">
                  <c:v>0.18</c:v>
                </c:pt>
                <c:pt idx="1121">
                  <c:v>0.18</c:v>
                </c:pt>
                <c:pt idx="1122">
                  <c:v>0.2</c:v>
                </c:pt>
                <c:pt idx="1123">
                  <c:v>0.12</c:v>
                </c:pt>
                <c:pt idx="1124">
                  <c:v>0.16</c:v>
                </c:pt>
                <c:pt idx="1125">
                  <c:v>0.14000000000000001</c:v>
                </c:pt>
                <c:pt idx="1126">
                  <c:v>0.09</c:v>
                </c:pt>
                <c:pt idx="1127">
                  <c:v>0.17</c:v>
                </c:pt>
                <c:pt idx="1128">
                  <c:v>0.05</c:v>
                </c:pt>
                <c:pt idx="1129">
                  <c:v>0.15</c:v>
                </c:pt>
                <c:pt idx="1130">
                  <c:v>0.12</c:v>
                </c:pt>
                <c:pt idx="1131">
                  <c:v>0.12</c:v>
                </c:pt>
                <c:pt idx="1132">
                  <c:v>0.12</c:v>
                </c:pt>
                <c:pt idx="1133">
                  <c:v>0.14000000000000001</c:v>
                </c:pt>
                <c:pt idx="1134">
                  <c:v>0.16</c:v>
                </c:pt>
                <c:pt idx="1135">
                  <c:v>0.18</c:v>
                </c:pt>
                <c:pt idx="1136">
                  <c:v>0.2</c:v>
                </c:pt>
                <c:pt idx="1137">
                  <c:v>0.15</c:v>
                </c:pt>
                <c:pt idx="1138">
                  <c:v>0.14000000000000001</c:v>
                </c:pt>
                <c:pt idx="1139">
                  <c:v>0.15</c:v>
                </c:pt>
                <c:pt idx="1140">
                  <c:v>0.19</c:v>
                </c:pt>
                <c:pt idx="1141">
                  <c:v>0.13</c:v>
                </c:pt>
                <c:pt idx="1142">
                  <c:v>0.21</c:v>
                </c:pt>
                <c:pt idx="1143">
                  <c:v>0.15</c:v>
                </c:pt>
                <c:pt idx="1144">
                  <c:v>0.11</c:v>
                </c:pt>
                <c:pt idx="1145">
                  <c:v>0.19</c:v>
                </c:pt>
                <c:pt idx="1146">
                  <c:v>0.13</c:v>
                </c:pt>
                <c:pt idx="1147">
                  <c:v>0.15</c:v>
                </c:pt>
                <c:pt idx="1148">
                  <c:v>0.16</c:v>
                </c:pt>
                <c:pt idx="1149">
                  <c:v>0.19</c:v>
                </c:pt>
                <c:pt idx="1150">
                  <c:v>0.09</c:v>
                </c:pt>
                <c:pt idx="1151">
                  <c:v>0.14000000000000001</c:v>
                </c:pt>
                <c:pt idx="1152">
                  <c:v>0.16</c:v>
                </c:pt>
                <c:pt idx="1153">
                  <c:v>0.1</c:v>
                </c:pt>
                <c:pt idx="1154">
                  <c:v>0.17</c:v>
                </c:pt>
                <c:pt idx="1155">
                  <c:v>0.04</c:v>
                </c:pt>
                <c:pt idx="1156">
                  <c:v>0.14000000000000001</c:v>
                </c:pt>
                <c:pt idx="1157">
                  <c:v>0.13</c:v>
                </c:pt>
                <c:pt idx="1158">
                  <c:v>0.18</c:v>
                </c:pt>
                <c:pt idx="1159">
                  <c:v>0.05</c:v>
                </c:pt>
                <c:pt idx="1160">
                  <c:v>0.2</c:v>
                </c:pt>
                <c:pt idx="1161">
                  <c:v>0.18</c:v>
                </c:pt>
                <c:pt idx="1162">
                  <c:v>0.17</c:v>
                </c:pt>
                <c:pt idx="1163">
                  <c:v>0.17</c:v>
                </c:pt>
                <c:pt idx="1164">
                  <c:v>0.15</c:v>
                </c:pt>
                <c:pt idx="1165">
                  <c:v>0.18</c:v>
                </c:pt>
                <c:pt idx="1166">
                  <c:v>0.17</c:v>
                </c:pt>
                <c:pt idx="1167">
                  <c:v>0.2</c:v>
                </c:pt>
                <c:pt idx="1168">
                  <c:v>0.13</c:v>
                </c:pt>
                <c:pt idx="1169">
                  <c:v>0.1</c:v>
                </c:pt>
                <c:pt idx="1170">
                  <c:v>0.09</c:v>
                </c:pt>
                <c:pt idx="1171">
                  <c:v>0.11</c:v>
                </c:pt>
                <c:pt idx="1172">
                  <c:v>0.12</c:v>
                </c:pt>
                <c:pt idx="1173">
                  <c:v>0.15</c:v>
                </c:pt>
                <c:pt idx="1174">
                  <c:v>0.17</c:v>
                </c:pt>
                <c:pt idx="1175">
                  <c:v>0.18</c:v>
                </c:pt>
                <c:pt idx="1176">
                  <c:v>0.13</c:v>
                </c:pt>
                <c:pt idx="1177">
                  <c:v>0.14000000000000001</c:v>
                </c:pt>
                <c:pt idx="1178">
                  <c:v>0.21</c:v>
                </c:pt>
                <c:pt idx="1179">
                  <c:v>0.15</c:v>
                </c:pt>
                <c:pt idx="1180">
                  <c:v>0.24</c:v>
                </c:pt>
                <c:pt idx="1181">
                  <c:v>0.2</c:v>
                </c:pt>
                <c:pt idx="1182">
                  <c:v>0.18</c:v>
                </c:pt>
                <c:pt idx="1183">
                  <c:v>0.11</c:v>
                </c:pt>
                <c:pt idx="1184">
                  <c:v>0.13</c:v>
                </c:pt>
                <c:pt idx="1185">
                  <c:v>0.12</c:v>
                </c:pt>
                <c:pt idx="1186">
                  <c:v>0.18</c:v>
                </c:pt>
                <c:pt idx="1187">
                  <c:v>0.19</c:v>
                </c:pt>
                <c:pt idx="1188">
                  <c:v>0.15</c:v>
                </c:pt>
                <c:pt idx="1189">
                  <c:v>0.12</c:v>
                </c:pt>
                <c:pt idx="1190">
                  <c:v>0.15</c:v>
                </c:pt>
                <c:pt idx="1191">
                  <c:v>0.12</c:v>
                </c:pt>
                <c:pt idx="1192">
                  <c:v>0.1</c:v>
                </c:pt>
                <c:pt idx="1193">
                  <c:v>0.08</c:v>
                </c:pt>
                <c:pt idx="1194">
                  <c:v>7.0000000000000007E-2</c:v>
                </c:pt>
                <c:pt idx="1195">
                  <c:v>0.19</c:v>
                </c:pt>
                <c:pt idx="1196">
                  <c:v>0.17</c:v>
                </c:pt>
                <c:pt idx="1197">
                  <c:v>0.15</c:v>
                </c:pt>
                <c:pt idx="1198">
                  <c:v>0.2</c:v>
                </c:pt>
                <c:pt idx="1199">
                  <c:v>0.16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06-4482-9648-CB527114B359}"/>
            </c:ext>
          </c:extLst>
        </c:ser>
        <c:ser>
          <c:idx val="2"/>
          <c:order val="2"/>
          <c:tx>
            <c:v>PosC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results_25pct_CC!$E$2:$E$1201</c:f>
              <c:numCache>
                <c:formatCode>General</c:formatCode>
                <c:ptCount val="1200"/>
                <c:pt idx="0">
                  <c:v>0.05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0.11</c:v>
                </c:pt>
                <c:pt idx="6">
                  <c:v>0.11</c:v>
                </c:pt>
                <c:pt idx="7">
                  <c:v>0.1</c:v>
                </c:pt>
                <c:pt idx="8">
                  <c:v>0.11</c:v>
                </c:pt>
                <c:pt idx="9">
                  <c:v>0.12</c:v>
                </c:pt>
                <c:pt idx="10">
                  <c:v>0.06</c:v>
                </c:pt>
                <c:pt idx="11">
                  <c:v>0.1</c:v>
                </c:pt>
                <c:pt idx="12">
                  <c:v>0.04</c:v>
                </c:pt>
                <c:pt idx="13">
                  <c:v>0.1</c:v>
                </c:pt>
                <c:pt idx="14">
                  <c:v>0.16</c:v>
                </c:pt>
                <c:pt idx="15">
                  <c:v>0.1</c:v>
                </c:pt>
                <c:pt idx="16">
                  <c:v>0.13</c:v>
                </c:pt>
                <c:pt idx="17">
                  <c:v>0.03</c:v>
                </c:pt>
                <c:pt idx="18">
                  <c:v>0.01</c:v>
                </c:pt>
                <c:pt idx="19">
                  <c:v>0</c:v>
                </c:pt>
                <c:pt idx="20">
                  <c:v>0.04</c:v>
                </c:pt>
                <c:pt idx="21">
                  <c:v>0.06</c:v>
                </c:pt>
                <c:pt idx="22">
                  <c:v>0.06</c:v>
                </c:pt>
                <c:pt idx="23">
                  <c:v>0.03</c:v>
                </c:pt>
                <c:pt idx="24">
                  <c:v>0.01</c:v>
                </c:pt>
                <c:pt idx="25">
                  <c:v>0.01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0.04</c:v>
                </c:pt>
                <c:pt idx="43">
                  <c:v>0.05</c:v>
                </c:pt>
                <c:pt idx="44">
                  <c:v>0.06</c:v>
                </c:pt>
                <c:pt idx="45">
                  <c:v>0.06</c:v>
                </c:pt>
                <c:pt idx="46">
                  <c:v>0.03</c:v>
                </c:pt>
                <c:pt idx="47">
                  <c:v>0.05</c:v>
                </c:pt>
                <c:pt idx="48">
                  <c:v>0</c:v>
                </c:pt>
                <c:pt idx="49">
                  <c:v>0</c:v>
                </c:pt>
                <c:pt idx="50">
                  <c:v>0.01</c:v>
                </c:pt>
                <c:pt idx="51">
                  <c:v>0</c:v>
                </c:pt>
                <c:pt idx="52">
                  <c:v>0.01</c:v>
                </c:pt>
                <c:pt idx="53">
                  <c:v>0.02</c:v>
                </c:pt>
                <c:pt idx="54">
                  <c:v>0.02</c:v>
                </c:pt>
                <c:pt idx="55">
                  <c:v>0.02</c:v>
                </c:pt>
                <c:pt idx="56">
                  <c:v>0.04</c:v>
                </c:pt>
                <c:pt idx="57">
                  <c:v>0</c:v>
                </c:pt>
                <c:pt idx="58">
                  <c:v>0.03</c:v>
                </c:pt>
                <c:pt idx="59">
                  <c:v>0.01</c:v>
                </c:pt>
                <c:pt idx="60">
                  <c:v>0.02</c:v>
                </c:pt>
                <c:pt idx="61">
                  <c:v>0.03</c:v>
                </c:pt>
                <c:pt idx="62">
                  <c:v>0.02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0.01</c:v>
                </c:pt>
                <c:pt idx="68">
                  <c:v>0.01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0.01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0.01</c:v>
                </c:pt>
                <c:pt idx="82">
                  <c:v>0.05</c:v>
                </c:pt>
                <c:pt idx="83">
                  <c:v>0.04</c:v>
                </c:pt>
                <c:pt idx="84">
                  <c:v>0.04</c:v>
                </c:pt>
                <c:pt idx="85">
                  <c:v>0.02</c:v>
                </c:pt>
                <c:pt idx="86">
                  <c:v>0.02</c:v>
                </c:pt>
                <c:pt idx="87">
                  <c:v>0.01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0.01</c:v>
                </c:pt>
                <c:pt idx="98">
                  <c:v>0.02</c:v>
                </c:pt>
                <c:pt idx="99">
                  <c:v>0.03</c:v>
                </c:pt>
                <c:pt idx="100">
                  <c:v>0.04</c:v>
                </c:pt>
                <c:pt idx="101">
                  <c:v>0.05</c:v>
                </c:pt>
                <c:pt idx="102">
                  <c:v>0.01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0.01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0.01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0.01</c:v>
                </c:pt>
                <c:pt idx="325">
                  <c:v>0.01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0.01</c:v>
                </c:pt>
                <c:pt idx="480">
                  <c:v>0.01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806-4482-9648-CB527114B359}"/>
            </c:ext>
          </c:extLst>
        </c:ser>
        <c:ser>
          <c:idx val="3"/>
          <c:order val="3"/>
          <c:tx>
            <c:v>Norm Max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(results_25pct_CC!$G$2,results_25pct_CC!$G$2)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806-4482-9648-CB527114B359}"/>
            </c:ext>
          </c:extLst>
        </c:ser>
        <c:ser>
          <c:idx val="4"/>
          <c:order val="4"/>
          <c:tx>
            <c:v>Norm Min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(results_25pct_CC!$H$2,results_25pct_CC!$H$2)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806-4482-9648-CB527114B359}"/>
            </c:ext>
          </c:extLst>
        </c:ser>
        <c:ser>
          <c:idx val="5"/>
          <c:order val="5"/>
          <c:tx>
            <c:v>AVE PosA</c:v>
          </c:tx>
          <c:spPr>
            <a:ln w="1905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(results_25pct_CC!$G$6,results_25pct_CC!$G$6)</c:f>
              <c:numCache>
                <c:formatCode>General</c:formatCode>
                <c:ptCount val="2"/>
                <c:pt idx="0">
                  <c:v>0.29139166666666666</c:v>
                </c:pt>
                <c:pt idx="1">
                  <c:v>0.29139166666666666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806-4482-9648-CB527114B359}"/>
            </c:ext>
          </c:extLst>
        </c:ser>
        <c:ser>
          <c:idx val="6"/>
          <c:order val="6"/>
          <c:tx>
            <c:v>AVE PosB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(results_25pct_CC!$H$6,results_25pct_CC!$H$6)</c:f>
              <c:numCache>
                <c:formatCode>General</c:formatCode>
                <c:ptCount val="2"/>
                <c:pt idx="0">
                  <c:v>0.1640999999999993</c:v>
                </c:pt>
                <c:pt idx="1">
                  <c:v>0.1640999999999993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806-4482-9648-CB527114B359}"/>
            </c:ext>
          </c:extLst>
        </c:ser>
        <c:ser>
          <c:idx val="7"/>
          <c:order val="7"/>
          <c:tx>
            <c:v>AVE PosC</c:v>
          </c:tx>
          <c:spPr>
            <a:ln w="19050" cap="rnd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806-4482-9648-CB527114B359}"/>
              </c:ext>
            </c:extLst>
          </c:dPt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(results_25pct_CC!$I$6,results_25pct_CC!$I$6)</c:f>
              <c:numCache>
                <c:formatCode>General</c:formatCode>
                <c:ptCount val="2"/>
                <c:pt idx="0">
                  <c:v>2.4833333333333291E-3</c:v>
                </c:pt>
                <c:pt idx="1">
                  <c:v>2.4833333333333291E-3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6806-4482-9648-CB527114B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1.4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F282-E0E7-42F7-BE72-C1412BA8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29862-380B-44D2-98D8-320BD3FF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C3F8-9996-4B00-BB61-7EEED0C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967A-3A0D-4C14-89FB-11E2032A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0A33-A668-4E88-A95E-7FF93476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1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512E-62F1-436F-925D-E3280002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263AB-FDE1-4B34-9F32-D65F23F4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803-448A-40D3-92FA-B85A78F4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ED20-7D73-4C2D-9012-7C668C65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98FE-7D87-4E0A-B693-797E523C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89157-C85B-49D8-A904-41DA35925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0FC30-2AEE-4BBE-8827-01076502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57AD-4D0D-4AA1-88F4-B285D995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7EFD-29DF-422A-9DB8-B28CD0CF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FC29-4EF2-4069-8687-62DB6B93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3ACA-C48A-4B8B-A8B0-B193E954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0B3B-6501-4152-B2BB-30251DF3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4EF4-A221-4B5D-8238-936E6E2A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6104-7DC6-42B9-B89A-9F1D562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B013-5A9E-49BF-9BFB-F0D130AF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F815-87FF-47FF-8A43-04FE47FE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AD85-98DC-42A7-81B7-5C18D217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AEA6-E961-4463-AAEB-D54CE32D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95F3-9C67-4494-8C3F-580C570F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5257-0341-4118-818D-B753C9D1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4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E244-9CD3-48E3-B4CD-CBF7431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E7B7-E2BF-4741-9DAC-E4728C777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2A42-D8E4-4D29-A45C-583E8D5C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6814-4B3B-4302-A7BC-87544E06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B8D1-1A64-49AB-A682-B140910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AFEEA-8D04-4BD9-85E7-0B6A6EF4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8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B766-ED55-461C-A2A0-36F961CD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2891-EF4C-4148-A2D0-0C568F18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25CB-FEF8-47F9-A719-271085E8D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67593-5C03-42D1-B0E8-5510DD86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FA06-F078-4173-8CCE-803CE449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8FE0D-641C-4695-9A98-83A3FB2D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AB51-4AAE-442E-8FDB-12FBC11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C3CB-7CB2-4689-BF08-F325DCD2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4ED-596D-418C-A24B-B39928FA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950B-B83C-4A6C-9BAE-738A12B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B02BD-C7A6-42DD-B77B-1F7E05B3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4604F-4AAF-4C27-8EF6-F426EB8E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47D37-C073-40F2-8966-DB0A2905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F970A-12D5-4D8D-B340-DE262B91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57AC3-CF5D-424B-A4E0-AB3BCC5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EC4-818A-40A6-A3A9-A3D5205D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1DDB-8DD8-448D-A9CD-D5C27BC9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2524-2112-4356-96E1-5D7F6F28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D1A5-BCF2-4697-AC64-7BAEFB57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A4FA-5127-4AB7-A254-576E526D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EF15-FC94-4207-8224-A1229C6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4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AF1-CA18-4FC9-8E61-E3B119BD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8E2CF-8210-4A4C-A645-969A1C8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57D23-1045-4369-AE2C-2E5EC1D8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B4B9-086F-46B0-92D7-2F13C577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85F6C-EBEA-44A8-BEAE-E5130CB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0552-1297-4717-A751-41B83119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88458-8D5C-4B90-8EE1-14E1102E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E055-FD5C-4B0F-BCC8-9256C4D7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17A9-0E95-46C0-AB6B-52607A5F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C3FD-994E-41AA-979E-31B65F7718A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9FFA-4CB4-4C50-B428-D2B84AABF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262C-8CDE-45FB-A897-5F4433C9A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C55C-B86A-45E6-BE9F-3E8A3E54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dsim.sourceforge.ne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2C8F-B248-451D-B785-AB13C1D3F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AEEA-11F6-400B-85B4-49642592B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27.11.17</a:t>
            </a:r>
          </a:p>
        </p:txBody>
      </p:sp>
    </p:spTree>
    <p:extLst>
      <p:ext uri="{BB962C8B-B14F-4D97-AF65-F5344CB8AC3E}">
        <p14:creationId xmlns:p14="http://schemas.microsoft.com/office/powerpoint/2010/main" val="422597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9C0F-235B-40DE-906D-18DBBDFF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95" y="365125"/>
            <a:ext cx="10855105" cy="1325563"/>
          </a:xfrm>
        </p:spPr>
        <p:txBody>
          <a:bodyPr/>
          <a:lstStyle/>
          <a:p>
            <a:r>
              <a:rPr lang="en-GB" dirty="0"/>
              <a:t>(CC)Evaporator temperature with </a:t>
            </a:r>
            <a:r>
              <a:rPr lang="en-GB" dirty="0">
                <a:solidFill>
                  <a:srgbClr val="FF0000"/>
                </a:solidFill>
              </a:rPr>
              <a:t>closed ceiling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A879D-9282-4D7A-9317-709750B2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01" y="1690688"/>
            <a:ext cx="7673997" cy="4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4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39F3-8C40-4B64-B90C-50F3CFC9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1413-D08C-49EA-8173-64E83447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6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Closed Ceiling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More laminar air flow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Air velocity is a little lower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Chamber regulates slower / more unstable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Evaporating temperature isn’t falling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Higher Product temperature</a:t>
            </a:r>
          </a:p>
          <a:p>
            <a:r>
              <a:rPr lang="en-GB" dirty="0">
                <a:sym typeface="Wingdings" panose="05000000000000000000" pitchFamily="2" charset="2"/>
              </a:rPr>
              <a:t>Open Ceiling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Chamber regulates better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Product temperature is lower than previous tests</a:t>
            </a:r>
          </a:p>
          <a:p>
            <a:pPr lvl="1"/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Higher turbulence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      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Continue testing with Open Ceiling and 25 </a:t>
            </a:r>
            <a:r>
              <a:rPr lang="en-GB" dirty="0" err="1">
                <a:solidFill>
                  <a:srgbClr val="0070C0"/>
                </a:solidFill>
                <a:sym typeface="Wingdings" panose="05000000000000000000" pitchFamily="2" charset="2"/>
              </a:rPr>
              <a:t>pct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 fan power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69C4F2-D0AC-4962-AEAB-4F26A931804C}"/>
              </a:ext>
            </a:extLst>
          </p:cNvPr>
          <p:cNvSpPr/>
          <p:nvPr/>
        </p:nvSpPr>
        <p:spPr>
          <a:xfrm>
            <a:off x="838200" y="55022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8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9B0C-DEA5-4F6F-8E29-3B1BFBAD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CAD-model of new evaporator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52EB0-4142-4572-923C-B83AA491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704" y="1825625"/>
            <a:ext cx="7286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7D86-39B9-4D2F-BBD2-F2FF97AF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Oil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5DF13-F3BC-427C-AF84-F7820445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93704C-2134-4DD3-8961-1B2159EEA89C}"/>
              </a:ext>
            </a:extLst>
          </p:cNvPr>
          <p:cNvCxnSpPr/>
          <p:nvPr/>
        </p:nvCxnSpPr>
        <p:spPr>
          <a:xfrm>
            <a:off x="7116024" y="3923968"/>
            <a:ext cx="26660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578D1-97B0-4487-96EB-140FF91DD097}"/>
              </a:ext>
            </a:extLst>
          </p:cNvPr>
          <p:cNvCxnSpPr/>
          <p:nvPr/>
        </p:nvCxnSpPr>
        <p:spPr>
          <a:xfrm flipH="1">
            <a:off x="4065006" y="3657601"/>
            <a:ext cx="312344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3CFAE-8BC7-474C-A982-315EA035B926}"/>
              </a:ext>
            </a:extLst>
          </p:cNvPr>
          <p:cNvCxnSpPr>
            <a:cxnSpLocks/>
          </p:cNvCxnSpPr>
          <p:nvPr/>
        </p:nvCxnSpPr>
        <p:spPr>
          <a:xfrm>
            <a:off x="7254008" y="3458423"/>
            <a:ext cx="252809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9BD91-11B6-4D2A-8E4D-A193CFF1890C}"/>
              </a:ext>
            </a:extLst>
          </p:cNvPr>
          <p:cNvSpPr txBox="1"/>
          <p:nvPr/>
        </p:nvSpPr>
        <p:spPr>
          <a:xfrm>
            <a:off x="8618899" y="3137198"/>
            <a:ext cx="154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Comp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40C69-1E71-4459-B3D8-888B57AED1B1}"/>
              </a:ext>
            </a:extLst>
          </p:cNvPr>
          <p:cNvSpPr txBox="1"/>
          <p:nvPr/>
        </p:nvSpPr>
        <p:spPr>
          <a:xfrm>
            <a:off x="8618899" y="3594983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2AEC6-3021-4EAE-805B-4D3C85521591}"/>
              </a:ext>
            </a:extLst>
          </p:cNvPr>
          <p:cNvSpPr txBox="1"/>
          <p:nvPr/>
        </p:nvSpPr>
        <p:spPr>
          <a:xfrm>
            <a:off x="4065006" y="3321864"/>
            <a:ext cx="21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Delivery Oil </a:t>
            </a:r>
            <a:r>
              <a:rPr lang="en-GB" dirty="0" err="1">
                <a:solidFill>
                  <a:srgbClr val="00B050"/>
                </a:solidFill>
              </a:rPr>
              <a:t>Lvl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7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6256-EFE7-4F08-8F20-AD440B85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286"/>
            <a:ext cx="10515600" cy="1325563"/>
          </a:xfrm>
        </p:spPr>
        <p:txBody>
          <a:bodyPr/>
          <a:lstStyle/>
          <a:p>
            <a:r>
              <a:rPr lang="en-GB" dirty="0"/>
              <a:t>Power: 3MAF vs HATCOL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3EF965-E8CE-48A3-A86E-64C93DD92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98293"/>
              </p:ext>
            </p:extLst>
          </p:nvPr>
        </p:nvGraphicFramePr>
        <p:xfrm>
          <a:off x="838201" y="2172832"/>
          <a:ext cx="10515598" cy="242632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85485">
                  <a:extLst>
                    <a:ext uri="{9D8B030D-6E8A-4147-A177-3AD203B41FA5}">
                      <a16:colId xmlns:a16="http://schemas.microsoft.com/office/drawing/2014/main" val="3193013461"/>
                    </a:ext>
                  </a:extLst>
                </a:gridCol>
                <a:gridCol w="894413">
                  <a:extLst>
                    <a:ext uri="{9D8B030D-6E8A-4147-A177-3AD203B41FA5}">
                      <a16:colId xmlns:a16="http://schemas.microsoft.com/office/drawing/2014/main" val="3397104899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261439381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874769093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2542818176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151959138"/>
                    </a:ext>
                  </a:extLst>
                </a:gridCol>
                <a:gridCol w="479833">
                  <a:extLst>
                    <a:ext uri="{9D8B030D-6E8A-4147-A177-3AD203B41FA5}">
                      <a16:colId xmlns:a16="http://schemas.microsoft.com/office/drawing/2014/main" val="2909647088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3768204940"/>
                    </a:ext>
                  </a:extLst>
                </a:gridCol>
                <a:gridCol w="1059255">
                  <a:extLst>
                    <a:ext uri="{9D8B030D-6E8A-4147-A177-3AD203B41FA5}">
                      <a16:colId xmlns:a16="http://schemas.microsoft.com/office/drawing/2014/main" val="427844358"/>
                    </a:ext>
                  </a:extLst>
                </a:gridCol>
                <a:gridCol w="742385">
                  <a:extLst>
                    <a:ext uri="{9D8B030D-6E8A-4147-A177-3AD203B41FA5}">
                      <a16:colId xmlns:a16="http://schemas.microsoft.com/office/drawing/2014/main" val="2050362192"/>
                    </a:ext>
                  </a:extLst>
                </a:gridCol>
                <a:gridCol w="1041148">
                  <a:extLst>
                    <a:ext uri="{9D8B030D-6E8A-4147-A177-3AD203B41FA5}">
                      <a16:colId xmlns:a16="http://schemas.microsoft.com/office/drawing/2014/main" val="1406310604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210983068"/>
                    </a:ext>
                  </a:extLst>
                </a:gridCol>
                <a:gridCol w="698297">
                  <a:extLst>
                    <a:ext uri="{9D8B030D-6E8A-4147-A177-3AD203B41FA5}">
                      <a16:colId xmlns:a16="http://schemas.microsoft.com/office/drawing/2014/main" val="3416856581"/>
                    </a:ext>
                  </a:extLst>
                </a:gridCol>
                <a:gridCol w="560135">
                  <a:extLst>
                    <a:ext uri="{9D8B030D-6E8A-4147-A177-3AD203B41FA5}">
                      <a16:colId xmlns:a16="http://schemas.microsoft.com/office/drawing/2014/main" val="2229992775"/>
                    </a:ext>
                  </a:extLst>
                </a:gridCol>
                <a:gridCol w="570368">
                  <a:extLst>
                    <a:ext uri="{9D8B030D-6E8A-4147-A177-3AD203B41FA5}">
                      <a16:colId xmlns:a16="http://schemas.microsoft.com/office/drawing/2014/main" val="2502951735"/>
                    </a:ext>
                  </a:extLst>
                </a:gridCol>
                <a:gridCol w="571122">
                  <a:extLst>
                    <a:ext uri="{9D8B030D-6E8A-4147-A177-3AD203B41FA5}">
                      <a16:colId xmlns:a16="http://schemas.microsoft.com/office/drawing/2014/main" val="2926470842"/>
                    </a:ext>
                  </a:extLst>
                </a:gridCol>
              </a:tblGrid>
              <a:tr h="1477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Test #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Spec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Condensing Temp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Product Temp [°C]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 COP compr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 Qevap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Qcond hevap in + Select massflow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Pcp,meas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Qevap,select0K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Pcp,sel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Qcond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xcd,out</a:t>
                      </a:r>
                      <a:r>
                        <a:rPr lang="en-GB" sz="1400" u="none" strike="noStrike" dirty="0">
                          <a:effectLst/>
                        </a:rPr>
                        <a:t> (</a:t>
                      </a:r>
                      <a:r>
                        <a:rPr lang="en-GB" sz="1400" u="none" strike="noStrike" dirty="0" err="1">
                          <a:effectLst/>
                        </a:rPr>
                        <a:t>mselect</a:t>
                      </a:r>
                      <a:r>
                        <a:rPr lang="en-GB" sz="1400" u="none" strike="noStrike" dirty="0">
                          <a:effectLst/>
                        </a:rPr>
                        <a:t>)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xcd,out</a:t>
                      </a:r>
                      <a:r>
                        <a:rPr lang="en-GB" sz="1400" u="none" strike="noStrike" dirty="0">
                          <a:effectLst/>
                        </a:rPr>
                        <a:t> (</a:t>
                      </a:r>
                      <a:r>
                        <a:rPr lang="en-GB" sz="1400" u="none" strike="noStrike" dirty="0" err="1">
                          <a:effectLst/>
                        </a:rPr>
                        <a:t>mselect</a:t>
                      </a:r>
                      <a:r>
                        <a:rPr lang="en-GB" sz="1400" u="none" strike="noStrike" dirty="0">
                          <a:effectLst/>
                        </a:rPr>
                        <a:t>)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xcd,out</a:t>
                      </a:r>
                      <a:r>
                        <a:rPr lang="en-GB" sz="1400" u="none" strike="noStrike" dirty="0">
                          <a:effectLst/>
                        </a:rPr>
                        <a:t> (</a:t>
                      </a:r>
                      <a:r>
                        <a:rPr lang="en-GB" sz="1400" u="none" strike="noStrike" dirty="0" err="1">
                          <a:effectLst/>
                        </a:rPr>
                        <a:t>mselect</a:t>
                      </a:r>
                      <a:r>
                        <a:rPr lang="en-GB" sz="1400" u="none" strike="noStrike" dirty="0">
                          <a:effectLst/>
                        </a:rPr>
                        <a:t>)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876046"/>
                  </a:ext>
                </a:extLst>
              </a:tr>
              <a:tr h="4952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35.00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t_75 30pct OC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    35.00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5.35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   10.54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      0.98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5.34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2.33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5.68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2.44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7.01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                            2.31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       7.84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0.20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0.10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        0.13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2912457"/>
                  </a:ext>
                </a:extLst>
              </a:tr>
              <a:tr h="453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48.00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t_75 27pct OC 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35.00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6.23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           11.43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               1.97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6.02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2.27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5.76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2.54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8.07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                            2.26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       8.12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0.27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0.21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                 0.25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4491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1ACDF6-20C9-452E-AAF4-BA79443C7EF1}"/>
              </a:ext>
            </a:extLst>
          </p:cNvPr>
          <p:cNvSpPr txBox="1"/>
          <p:nvPr/>
        </p:nvSpPr>
        <p:spPr>
          <a:xfrm>
            <a:off x="2879002" y="3385996"/>
            <a:ext cx="211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AVG   MAX   MIN  MED</a:t>
            </a:r>
          </a:p>
        </p:txBody>
      </p:sp>
    </p:spTree>
    <p:extLst>
      <p:ext uri="{BB962C8B-B14F-4D97-AF65-F5344CB8AC3E}">
        <p14:creationId xmlns:p14="http://schemas.microsoft.com/office/powerpoint/2010/main" val="215301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4C6-B460-4AB7-B9DE-78FF611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DDA2-4B50-4B25-8055-CD47CF91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156E-7D17-452C-A5B9-59EDD77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5B12-E199-4F1D-A650-4235D1AF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GB" dirty="0"/>
              <a:t>Room air velocity</a:t>
            </a:r>
          </a:p>
          <a:p>
            <a:pPr lvl="1"/>
            <a:r>
              <a:rPr lang="en-GB" dirty="0"/>
              <a:t>Include schematic about situation before/without ceiling &amp; clarify test numbers of each configuration</a:t>
            </a:r>
          </a:p>
          <a:p>
            <a:pPr lvl="1"/>
            <a:r>
              <a:rPr lang="en-GB" dirty="0"/>
              <a:t>Re-do smoke test + schematics w/ closed curtain &amp; Open ceiling to validate fan speed setting</a:t>
            </a:r>
          </a:p>
          <a:p>
            <a:pPr lvl="1"/>
            <a:r>
              <a:rPr lang="en-GB" dirty="0"/>
              <a:t>Two tests to confirm (</a:t>
            </a:r>
            <a:r>
              <a:rPr lang="en-GB" dirty="0" err="1"/>
              <a:t>Temp+Humidity</a:t>
            </a:r>
            <a:r>
              <a:rPr lang="en-GB" dirty="0"/>
              <a:t> AND Smoke) tests</a:t>
            </a:r>
          </a:p>
          <a:p>
            <a:pPr lvl="2"/>
            <a:r>
              <a:rPr lang="en-GB" dirty="0"/>
              <a:t>25% fan speed – closed curtain – open ceiling</a:t>
            </a:r>
          </a:p>
          <a:p>
            <a:pPr lvl="2"/>
            <a:r>
              <a:rPr lang="en-GB" dirty="0"/>
              <a:t>25% fan speed – closed curtain – closed ceiling</a:t>
            </a:r>
          </a:p>
          <a:p>
            <a:pPr marL="914400" lvl="2" indent="0">
              <a:buNone/>
            </a:pPr>
            <a:endParaRPr lang="en-GB" dirty="0"/>
          </a:p>
          <a:p>
            <a:pPr lvl="0"/>
            <a:r>
              <a:rPr lang="en-GB" dirty="0"/>
              <a:t>Low-charge system</a:t>
            </a:r>
          </a:p>
          <a:p>
            <a:pPr lvl="1"/>
            <a:r>
              <a:rPr lang="en-GB" dirty="0"/>
              <a:t>Flush is definitely a must. Whatever it takes.                       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 Remove 1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Condensor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? </a:t>
            </a: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lvl="0"/>
            <a:r>
              <a:rPr lang="en-GB" dirty="0"/>
              <a:t>Data processing</a:t>
            </a:r>
          </a:p>
          <a:p>
            <a:pPr lvl="1"/>
            <a:r>
              <a:rPr lang="en-GB" dirty="0"/>
              <a:t>Small error to fix w/ time stamps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lvl="0"/>
            <a:r>
              <a:rPr lang="en-GB" dirty="0"/>
              <a:t>EES model</a:t>
            </a:r>
          </a:p>
          <a:p>
            <a:pPr lvl="1"/>
            <a:r>
              <a:rPr lang="en-GB" dirty="0"/>
              <a:t>Look at literature sent</a:t>
            </a:r>
          </a:p>
          <a:p>
            <a:pPr lvl="1"/>
            <a:r>
              <a:rPr lang="en-GB" dirty="0"/>
              <a:t>SB to send A/C unit EES model from JL/VT </a:t>
            </a:r>
          </a:p>
          <a:p>
            <a:pPr lvl="1"/>
            <a:r>
              <a:rPr lang="en-GB" u="sng" dirty="0">
                <a:hlinkClick r:id="rId2"/>
              </a:rPr>
              <a:t>http://pdsim.sourceforge.net/index.html</a:t>
            </a:r>
            <a:r>
              <a:rPr lang="en-GB" dirty="0"/>
              <a:t> or other HP simulation model</a:t>
            </a:r>
          </a:p>
          <a:p>
            <a:endParaRPr lang="en-GB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F9B03CB3-A958-4F2B-9DA6-3B70CDA2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784" y="2328895"/>
            <a:ext cx="704016" cy="704016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54F2585-4169-4272-AE59-06BA66A8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784" y="4252929"/>
            <a:ext cx="704016" cy="704016"/>
          </a:xfrm>
          <a:prstGeom prst="rect">
            <a:avLst/>
          </a:prstGeom>
        </p:spPr>
      </p:pic>
      <p:pic>
        <p:nvPicPr>
          <p:cNvPr id="8" name="Graphic 7" descr="Clock">
            <a:extLst>
              <a:ext uri="{FF2B5EF4-FFF2-40B4-BE49-F238E27FC236}">
                <a16:creationId xmlns:a16="http://schemas.microsoft.com/office/drawing/2014/main" id="{FAB09DBC-E823-419B-B58B-DAF7851F9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4592" y="3185720"/>
            <a:ext cx="914400" cy="914400"/>
          </a:xfrm>
          <a:prstGeom prst="rect">
            <a:avLst/>
          </a:prstGeom>
        </p:spPr>
      </p:pic>
      <p:pic>
        <p:nvPicPr>
          <p:cNvPr id="10" name="Graphic 9" descr="Crane">
            <a:extLst>
              <a:ext uri="{FF2B5EF4-FFF2-40B4-BE49-F238E27FC236}">
                <a16:creationId xmlns:a16="http://schemas.microsoft.com/office/drawing/2014/main" id="{E6EC7ECE-33A6-4F1F-99EE-1DF3E4F53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4592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742-8DDF-4F7D-9BA4-4D396E5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5343-3791-44C0-BB5B-ED02494F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the drive to run the compressor with a higher frequency to ensure better oil return </a:t>
            </a:r>
            <a:r>
              <a:rPr lang="en-GB" dirty="0">
                <a:sym typeface="Wingdings" panose="05000000000000000000" pitchFamily="2" charset="2"/>
              </a:rPr>
              <a:t> No effect</a:t>
            </a:r>
          </a:p>
          <a:p>
            <a:r>
              <a:rPr lang="en-GB" dirty="0">
                <a:sym typeface="Wingdings" panose="05000000000000000000" pitchFamily="2" charset="2"/>
              </a:rPr>
              <a:t>Removed 300g R407c from IDC500 /w Kristian</a:t>
            </a:r>
          </a:p>
          <a:p>
            <a:r>
              <a:rPr lang="en-GB" dirty="0">
                <a:sym typeface="Wingdings" panose="05000000000000000000" pitchFamily="2" charset="2"/>
              </a:rPr>
              <a:t>Installed new compressor in drive test rig, refilled 460g R410a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 /w Romain</a:t>
            </a:r>
          </a:p>
          <a:p>
            <a:r>
              <a:rPr lang="en-GB" dirty="0">
                <a:sym typeface="Wingdings" panose="05000000000000000000" pitchFamily="2" charset="2"/>
              </a:rPr>
              <a:t>25pct fan power tests (open ceiling vs closed ceiling)</a:t>
            </a:r>
          </a:p>
          <a:p>
            <a:r>
              <a:rPr lang="en-GB" dirty="0">
                <a:sym typeface="Wingdings" panose="05000000000000000000" pitchFamily="2" charset="2"/>
              </a:rPr>
              <a:t>Further work on </a:t>
            </a:r>
            <a:r>
              <a:rPr lang="en-GB" dirty="0" err="1">
                <a:sym typeface="Wingdings" panose="05000000000000000000" pitchFamily="2" charset="2"/>
              </a:rPr>
              <a:t>Pythonscript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All version issues solved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Now able to read and resample data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Several plots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18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4CB-DDE2-48BC-99BC-4D8671D0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Testing (30pct)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BB48EC-83D0-46FD-959B-C16ADDC9E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55509"/>
              </p:ext>
            </p:extLst>
          </p:nvPr>
        </p:nvGraphicFramePr>
        <p:xfrm>
          <a:off x="1114212" y="1690688"/>
          <a:ext cx="9677519" cy="4574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14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4CB-DDE2-48BC-99BC-4D8671D0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25pct fan power with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Open Ceiling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8B5E86-8ED1-4974-9550-0A09E5BC1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438616"/>
              </p:ext>
            </p:extLst>
          </p:nvPr>
        </p:nvGraphicFramePr>
        <p:xfrm>
          <a:off x="838200" y="1825625"/>
          <a:ext cx="7255913" cy="400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9726083-8024-44FE-A369-5DEC1427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13" y="1825625"/>
            <a:ext cx="3534713" cy="40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E45-CC0C-4042-BCFF-1D30B62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25pct fan power with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Open Ceiling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E3CBF-410C-4142-B368-3A7E95CCD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92776-A6B1-4E67-B615-87B4986235E3}"/>
              </a:ext>
            </a:extLst>
          </p:cNvPr>
          <p:cNvSpPr txBox="1"/>
          <p:nvPr/>
        </p:nvSpPr>
        <p:spPr>
          <a:xfrm>
            <a:off x="1937442" y="4626321"/>
            <a:ext cx="742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29°C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17°C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29°C</a:t>
            </a:r>
          </a:p>
        </p:txBody>
      </p:sp>
    </p:spTree>
    <p:extLst>
      <p:ext uri="{BB962C8B-B14F-4D97-AF65-F5344CB8AC3E}">
        <p14:creationId xmlns:p14="http://schemas.microsoft.com/office/powerpoint/2010/main" val="16839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9C0F-235B-40DE-906D-18DBBDFF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(49)Evaporator temperature with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open ceiling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EFABE-59B0-4EEA-9A7A-5F3A036A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39" y="1690688"/>
            <a:ext cx="7989121" cy="47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8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4CB-DDE2-48BC-99BC-4D8671D0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25pct fan power with </a:t>
            </a:r>
            <a:r>
              <a:rPr lang="en-GB" dirty="0">
                <a:solidFill>
                  <a:srgbClr val="FF0000"/>
                </a:solidFill>
              </a:rPr>
              <a:t>closed Ceiling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50B0B5-E201-4B35-BE7D-0628200D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32199"/>
              </p:ext>
            </p:extLst>
          </p:nvPr>
        </p:nvGraphicFramePr>
        <p:xfrm>
          <a:off x="838200" y="1825625"/>
          <a:ext cx="7255913" cy="400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948FD80-BA48-425C-A582-4347A27C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13" y="1825625"/>
            <a:ext cx="3524186" cy="40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E45-CC0C-4042-BCFF-1D30B62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25pct fan power with </a:t>
            </a:r>
            <a:r>
              <a:rPr lang="en-GB" dirty="0">
                <a:solidFill>
                  <a:srgbClr val="FF0000"/>
                </a:solidFill>
              </a:rPr>
              <a:t>closed Ceiling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183C8-9581-4DCE-9912-9C7102D99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F399F-01A9-4F89-B04A-DFD37713F4C6}"/>
              </a:ext>
            </a:extLst>
          </p:cNvPr>
          <p:cNvSpPr txBox="1"/>
          <p:nvPr/>
        </p:nvSpPr>
        <p:spPr>
          <a:xfrm>
            <a:off x="1937442" y="4626321"/>
            <a:ext cx="742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29°C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17°C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29°C</a:t>
            </a:r>
          </a:p>
        </p:txBody>
      </p:sp>
    </p:spTree>
    <p:extLst>
      <p:ext uri="{BB962C8B-B14F-4D97-AF65-F5344CB8AC3E}">
        <p14:creationId xmlns:p14="http://schemas.microsoft.com/office/powerpoint/2010/main" val="305392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417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Work Progress</vt:lpstr>
      <vt:lpstr>Previous Meeting</vt:lpstr>
      <vt:lpstr>Last week:</vt:lpstr>
      <vt:lpstr>Previous Testing (30pct)</vt:lpstr>
      <vt:lpstr>25pct fan power with Open Ceiling</vt:lpstr>
      <vt:lpstr>25pct fan power with Open Ceiling</vt:lpstr>
      <vt:lpstr>(49)Evaporator temperature with open ceiling</vt:lpstr>
      <vt:lpstr>25pct fan power with closed Ceiling</vt:lpstr>
      <vt:lpstr>25pct fan power with closed Ceiling</vt:lpstr>
      <vt:lpstr>(CC)Evaporator temperature with closed ceiling</vt:lpstr>
      <vt:lpstr>Conclusion</vt:lpstr>
      <vt:lpstr>CAD-model of new evaporator</vt:lpstr>
      <vt:lpstr>Oil levels</vt:lpstr>
      <vt:lpstr>Power: 3MAF vs HATCOL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Klebig, Tim [COMRES/EUR/AAC]</dc:creator>
  <cp:lastModifiedBy>Klebig, Tim [COMRES/EUR/AAC]</cp:lastModifiedBy>
  <cp:revision>26</cp:revision>
  <dcterms:created xsi:type="dcterms:W3CDTF">2017-11-21T11:07:02Z</dcterms:created>
  <dcterms:modified xsi:type="dcterms:W3CDTF">2017-11-30T10:52:35Z</dcterms:modified>
</cp:coreProperties>
</file>