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lebig\Desktop\Air%20velocity%20Tests\Results\Results_102717_7_1s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Position 1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results_10pct!$B$2:$B$601</c:f>
              <c:numCache>
                <c:formatCode>[$-F400]h:mm:ss\ AM/PM</c:formatCode>
                <c:ptCount val="6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</c:numCache>
            </c:numRef>
          </c:xVal>
          <c:yVal>
            <c:numRef>
              <c:f>results_10pct!$C$2:$C$601</c:f>
              <c:numCache>
                <c:formatCode>General</c:formatCode>
                <c:ptCount val="600"/>
                <c:pt idx="0">
                  <c:v>0.28000000000000003</c:v>
                </c:pt>
                <c:pt idx="1">
                  <c:v>0.27</c:v>
                </c:pt>
                <c:pt idx="2">
                  <c:v>0.26</c:v>
                </c:pt>
                <c:pt idx="3">
                  <c:v>0.26</c:v>
                </c:pt>
                <c:pt idx="4">
                  <c:v>0.16</c:v>
                </c:pt>
                <c:pt idx="5">
                  <c:v>0.23</c:v>
                </c:pt>
                <c:pt idx="6">
                  <c:v>0.17</c:v>
                </c:pt>
                <c:pt idx="7">
                  <c:v>0.27</c:v>
                </c:pt>
                <c:pt idx="8">
                  <c:v>0.23</c:v>
                </c:pt>
                <c:pt idx="9">
                  <c:v>0.3</c:v>
                </c:pt>
                <c:pt idx="10">
                  <c:v>0.31</c:v>
                </c:pt>
                <c:pt idx="11">
                  <c:v>0.22</c:v>
                </c:pt>
                <c:pt idx="12">
                  <c:v>0.21</c:v>
                </c:pt>
                <c:pt idx="13">
                  <c:v>0.19</c:v>
                </c:pt>
                <c:pt idx="14">
                  <c:v>0.22</c:v>
                </c:pt>
                <c:pt idx="15">
                  <c:v>0.23</c:v>
                </c:pt>
                <c:pt idx="16">
                  <c:v>0.28000000000000003</c:v>
                </c:pt>
                <c:pt idx="17">
                  <c:v>0.19</c:v>
                </c:pt>
                <c:pt idx="18">
                  <c:v>0.22</c:v>
                </c:pt>
                <c:pt idx="19">
                  <c:v>0.16</c:v>
                </c:pt>
                <c:pt idx="20">
                  <c:v>0.19</c:v>
                </c:pt>
                <c:pt idx="21">
                  <c:v>0.23</c:v>
                </c:pt>
                <c:pt idx="22">
                  <c:v>0.23</c:v>
                </c:pt>
                <c:pt idx="23">
                  <c:v>0.17</c:v>
                </c:pt>
                <c:pt idx="24">
                  <c:v>0.11</c:v>
                </c:pt>
                <c:pt idx="25">
                  <c:v>0.12</c:v>
                </c:pt>
                <c:pt idx="26">
                  <c:v>0.11</c:v>
                </c:pt>
                <c:pt idx="27">
                  <c:v>0.1</c:v>
                </c:pt>
                <c:pt idx="28">
                  <c:v>0.2</c:v>
                </c:pt>
                <c:pt idx="29">
                  <c:v>0.22</c:v>
                </c:pt>
                <c:pt idx="30">
                  <c:v>0.23</c:v>
                </c:pt>
                <c:pt idx="31">
                  <c:v>0.23</c:v>
                </c:pt>
                <c:pt idx="32">
                  <c:v>0.24</c:v>
                </c:pt>
                <c:pt idx="33">
                  <c:v>0.18</c:v>
                </c:pt>
                <c:pt idx="34">
                  <c:v>0.3</c:v>
                </c:pt>
                <c:pt idx="35">
                  <c:v>0.23</c:v>
                </c:pt>
                <c:pt idx="36">
                  <c:v>0.25</c:v>
                </c:pt>
                <c:pt idx="37">
                  <c:v>0.25</c:v>
                </c:pt>
                <c:pt idx="38">
                  <c:v>0.27</c:v>
                </c:pt>
                <c:pt idx="39">
                  <c:v>0.28999999999999998</c:v>
                </c:pt>
                <c:pt idx="40">
                  <c:v>0.26</c:v>
                </c:pt>
                <c:pt idx="41">
                  <c:v>0.19</c:v>
                </c:pt>
                <c:pt idx="42">
                  <c:v>0.26</c:v>
                </c:pt>
                <c:pt idx="43">
                  <c:v>0.28000000000000003</c:v>
                </c:pt>
                <c:pt idx="44">
                  <c:v>0.24</c:v>
                </c:pt>
                <c:pt idx="45">
                  <c:v>0.17</c:v>
                </c:pt>
                <c:pt idx="46">
                  <c:v>0.21</c:v>
                </c:pt>
                <c:pt idx="47">
                  <c:v>0.15</c:v>
                </c:pt>
                <c:pt idx="48">
                  <c:v>0.17</c:v>
                </c:pt>
                <c:pt idx="49">
                  <c:v>0.26</c:v>
                </c:pt>
                <c:pt idx="50">
                  <c:v>0.22</c:v>
                </c:pt>
                <c:pt idx="51">
                  <c:v>0.27</c:v>
                </c:pt>
                <c:pt idx="52">
                  <c:v>0.3</c:v>
                </c:pt>
                <c:pt idx="53">
                  <c:v>0.26</c:v>
                </c:pt>
                <c:pt idx="54">
                  <c:v>0.19</c:v>
                </c:pt>
                <c:pt idx="55">
                  <c:v>0.24</c:v>
                </c:pt>
                <c:pt idx="56">
                  <c:v>0.28000000000000003</c:v>
                </c:pt>
                <c:pt idx="57">
                  <c:v>0.26</c:v>
                </c:pt>
                <c:pt idx="58">
                  <c:v>0.25</c:v>
                </c:pt>
                <c:pt idx="59">
                  <c:v>0.2</c:v>
                </c:pt>
                <c:pt idx="60">
                  <c:v>0.18</c:v>
                </c:pt>
                <c:pt idx="61">
                  <c:v>0.2</c:v>
                </c:pt>
                <c:pt idx="62">
                  <c:v>0.27</c:v>
                </c:pt>
                <c:pt idx="63">
                  <c:v>0.3</c:v>
                </c:pt>
                <c:pt idx="64">
                  <c:v>0.19</c:v>
                </c:pt>
                <c:pt idx="65">
                  <c:v>0.16</c:v>
                </c:pt>
                <c:pt idx="66">
                  <c:v>0.22</c:v>
                </c:pt>
                <c:pt idx="67">
                  <c:v>0.24</c:v>
                </c:pt>
                <c:pt idx="68">
                  <c:v>0.22</c:v>
                </c:pt>
                <c:pt idx="69">
                  <c:v>0.19</c:v>
                </c:pt>
                <c:pt idx="70">
                  <c:v>0.19</c:v>
                </c:pt>
                <c:pt idx="71">
                  <c:v>0.11</c:v>
                </c:pt>
                <c:pt idx="72">
                  <c:v>0.21</c:v>
                </c:pt>
                <c:pt idx="73">
                  <c:v>0.17</c:v>
                </c:pt>
                <c:pt idx="74">
                  <c:v>0.22</c:v>
                </c:pt>
                <c:pt idx="75">
                  <c:v>0.17</c:v>
                </c:pt>
                <c:pt idx="76">
                  <c:v>0.2</c:v>
                </c:pt>
                <c:pt idx="77">
                  <c:v>0.25</c:v>
                </c:pt>
                <c:pt idx="78">
                  <c:v>0.22</c:v>
                </c:pt>
                <c:pt idx="79">
                  <c:v>0.26</c:v>
                </c:pt>
                <c:pt idx="80">
                  <c:v>0.22</c:v>
                </c:pt>
                <c:pt idx="81">
                  <c:v>0.19</c:v>
                </c:pt>
                <c:pt idx="82">
                  <c:v>0.18</c:v>
                </c:pt>
                <c:pt idx="83">
                  <c:v>0.15</c:v>
                </c:pt>
                <c:pt idx="84">
                  <c:v>0.18</c:v>
                </c:pt>
                <c:pt idx="85">
                  <c:v>0.2</c:v>
                </c:pt>
                <c:pt idx="86">
                  <c:v>0.18</c:v>
                </c:pt>
                <c:pt idx="87">
                  <c:v>0.15</c:v>
                </c:pt>
                <c:pt idx="88">
                  <c:v>0.2</c:v>
                </c:pt>
                <c:pt idx="89">
                  <c:v>7.0000000000000007E-2</c:v>
                </c:pt>
                <c:pt idx="90">
                  <c:v>0.18</c:v>
                </c:pt>
                <c:pt idx="91">
                  <c:v>0.19</c:v>
                </c:pt>
                <c:pt idx="92">
                  <c:v>0.23</c:v>
                </c:pt>
                <c:pt idx="93">
                  <c:v>0.24</c:v>
                </c:pt>
                <c:pt idx="94">
                  <c:v>0.27</c:v>
                </c:pt>
                <c:pt idx="95">
                  <c:v>0.23</c:v>
                </c:pt>
                <c:pt idx="96">
                  <c:v>0.24</c:v>
                </c:pt>
                <c:pt idx="97">
                  <c:v>0.19</c:v>
                </c:pt>
                <c:pt idx="98">
                  <c:v>0.21</c:v>
                </c:pt>
                <c:pt idx="99">
                  <c:v>0.22</c:v>
                </c:pt>
                <c:pt idx="100">
                  <c:v>0.23</c:v>
                </c:pt>
                <c:pt idx="101">
                  <c:v>0.23</c:v>
                </c:pt>
                <c:pt idx="102">
                  <c:v>0.23</c:v>
                </c:pt>
                <c:pt idx="103">
                  <c:v>0.24</c:v>
                </c:pt>
                <c:pt idx="104">
                  <c:v>0.27</c:v>
                </c:pt>
                <c:pt idx="105">
                  <c:v>0.25</c:v>
                </c:pt>
                <c:pt idx="106">
                  <c:v>0.19</c:v>
                </c:pt>
                <c:pt idx="107">
                  <c:v>0.25</c:v>
                </c:pt>
                <c:pt idx="108">
                  <c:v>0.25</c:v>
                </c:pt>
                <c:pt idx="109">
                  <c:v>0.26</c:v>
                </c:pt>
                <c:pt idx="110">
                  <c:v>0.26</c:v>
                </c:pt>
                <c:pt idx="111">
                  <c:v>0.26</c:v>
                </c:pt>
                <c:pt idx="112">
                  <c:v>0.28000000000000003</c:v>
                </c:pt>
                <c:pt idx="113">
                  <c:v>0.26</c:v>
                </c:pt>
                <c:pt idx="114">
                  <c:v>0.24</c:v>
                </c:pt>
                <c:pt idx="115">
                  <c:v>0.23</c:v>
                </c:pt>
                <c:pt idx="116">
                  <c:v>0.25</c:v>
                </c:pt>
                <c:pt idx="117">
                  <c:v>0.24</c:v>
                </c:pt>
                <c:pt idx="118">
                  <c:v>0.15</c:v>
                </c:pt>
                <c:pt idx="119">
                  <c:v>0.27</c:v>
                </c:pt>
                <c:pt idx="120">
                  <c:v>0.23</c:v>
                </c:pt>
                <c:pt idx="121">
                  <c:v>0.13</c:v>
                </c:pt>
                <c:pt idx="122">
                  <c:v>0.17</c:v>
                </c:pt>
                <c:pt idx="123">
                  <c:v>0.18</c:v>
                </c:pt>
                <c:pt idx="124">
                  <c:v>0.18</c:v>
                </c:pt>
                <c:pt idx="125">
                  <c:v>0.21</c:v>
                </c:pt>
                <c:pt idx="126">
                  <c:v>0.22</c:v>
                </c:pt>
                <c:pt idx="127">
                  <c:v>0.24</c:v>
                </c:pt>
                <c:pt idx="128">
                  <c:v>0.28000000000000003</c:v>
                </c:pt>
                <c:pt idx="129">
                  <c:v>0.22</c:v>
                </c:pt>
                <c:pt idx="130">
                  <c:v>0.16</c:v>
                </c:pt>
                <c:pt idx="131">
                  <c:v>0.24</c:v>
                </c:pt>
                <c:pt idx="132">
                  <c:v>0.25</c:v>
                </c:pt>
                <c:pt idx="133">
                  <c:v>0.24</c:v>
                </c:pt>
                <c:pt idx="134">
                  <c:v>0.25</c:v>
                </c:pt>
                <c:pt idx="135">
                  <c:v>0.19</c:v>
                </c:pt>
                <c:pt idx="136">
                  <c:v>0.26</c:v>
                </c:pt>
                <c:pt idx="137">
                  <c:v>0.27</c:v>
                </c:pt>
                <c:pt idx="138">
                  <c:v>0.24</c:v>
                </c:pt>
                <c:pt idx="139">
                  <c:v>0.22</c:v>
                </c:pt>
                <c:pt idx="140">
                  <c:v>0.17</c:v>
                </c:pt>
                <c:pt idx="141">
                  <c:v>0.18</c:v>
                </c:pt>
                <c:pt idx="142">
                  <c:v>0.16</c:v>
                </c:pt>
                <c:pt idx="143">
                  <c:v>0.22</c:v>
                </c:pt>
                <c:pt idx="144">
                  <c:v>0.23</c:v>
                </c:pt>
                <c:pt idx="145">
                  <c:v>0.25</c:v>
                </c:pt>
                <c:pt idx="146">
                  <c:v>0.26</c:v>
                </c:pt>
                <c:pt idx="147">
                  <c:v>0.27</c:v>
                </c:pt>
                <c:pt idx="148">
                  <c:v>0.23</c:v>
                </c:pt>
                <c:pt idx="149">
                  <c:v>0.23</c:v>
                </c:pt>
                <c:pt idx="150">
                  <c:v>0.26</c:v>
                </c:pt>
                <c:pt idx="151">
                  <c:v>0.24</c:v>
                </c:pt>
                <c:pt idx="152">
                  <c:v>0.26</c:v>
                </c:pt>
                <c:pt idx="153">
                  <c:v>0.25</c:v>
                </c:pt>
                <c:pt idx="154">
                  <c:v>0.24</c:v>
                </c:pt>
                <c:pt idx="155">
                  <c:v>0.21</c:v>
                </c:pt>
                <c:pt idx="156">
                  <c:v>0.23</c:v>
                </c:pt>
                <c:pt idx="157">
                  <c:v>0.24</c:v>
                </c:pt>
                <c:pt idx="158">
                  <c:v>0.2</c:v>
                </c:pt>
                <c:pt idx="159">
                  <c:v>0.2</c:v>
                </c:pt>
                <c:pt idx="160">
                  <c:v>7.0000000000000007E-2</c:v>
                </c:pt>
                <c:pt idx="161">
                  <c:v>0.24</c:v>
                </c:pt>
                <c:pt idx="162">
                  <c:v>0.28000000000000003</c:v>
                </c:pt>
                <c:pt idx="163">
                  <c:v>0.26</c:v>
                </c:pt>
                <c:pt idx="164">
                  <c:v>0.25</c:v>
                </c:pt>
                <c:pt idx="165">
                  <c:v>0.22</c:v>
                </c:pt>
                <c:pt idx="166">
                  <c:v>0.25</c:v>
                </c:pt>
                <c:pt idx="167">
                  <c:v>0.21</c:v>
                </c:pt>
                <c:pt idx="168">
                  <c:v>0.23</c:v>
                </c:pt>
                <c:pt idx="169">
                  <c:v>0.24</c:v>
                </c:pt>
                <c:pt idx="170">
                  <c:v>0.2</c:v>
                </c:pt>
                <c:pt idx="171">
                  <c:v>0.23</c:v>
                </c:pt>
                <c:pt idx="172">
                  <c:v>0.11</c:v>
                </c:pt>
                <c:pt idx="173">
                  <c:v>0.16</c:v>
                </c:pt>
                <c:pt idx="174">
                  <c:v>0.14000000000000001</c:v>
                </c:pt>
                <c:pt idx="175">
                  <c:v>0.27</c:v>
                </c:pt>
                <c:pt idx="176">
                  <c:v>0.23</c:v>
                </c:pt>
                <c:pt idx="177">
                  <c:v>0.24</c:v>
                </c:pt>
                <c:pt idx="178">
                  <c:v>0.24</c:v>
                </c:pt>
                <c:pt idx="179">
                  <c:v>0.27</c:v>
                </c:pt>
                <c:pt idx="180">
                  <c:v>0.26</c:v>
                </c:pt>
                <c:pt idx="181">
                  <c:v>0.23</c:v>
                </c:pt>
                <c:pt idx="182">
                  <c:v>0.19</c:v>
                </c:pt>
                <c:pt idx="183">
                  <c:v>0.21</c:v>
                </c:pt>
                <c:pt idx="184">
                  <c:v>0.28999999999999998</c:v>
                </c:pt>
                <c:pt idx="185">
                  <c:v>0.23</c:v>
                </c:pt>
                <c:pt idx="186">
                  <c:v>0.24</c:v>
                </c:pt>
                <c:pt idx="187">
                  <c:v>0.28000000000000003</c:v>
                </c:pt>
                <c:pt idx="188">
                  <c:v>0.28000000000000003</c:v>
                </c:pt>
                <c:pt idx="189">
                  <c:v>0.22</c:v>
                </c:pt>
                <c:pt idx="190">
                  <c:v>0.23</c:v>
                </c:pt>
                <c:pt idx="191">
                  <c:v>0.24</c:v>
                </c:pt>
                <c:pt idx="192">
                  <c:v>0.22</c:v>
                </c:pt>
                <c:pt idx="193">
                  <c:v>0.21</c:v>
                </c:pt>
                <c:pt idx="194">
                  <c:v>0.22</c:v>
                </c:pt>
                <c:pt idx="195">
                  <c:v>0.25</c:v>
                </c:pt>
                <c:pt idx="196">
                  <c:v>0.21</c:v>
                </c:pt>
                <c:pt idx="197">
                  <c:v>0.17</c:v>
                </c:pt>
                <c:pt idx="198">
                  <c:v>0.2</c:v>
                </c:pt>
                <c:pt idx="199">
                  <c:v>0.23</c:v>
                </c:pt>
                <c:pt idx="200">
                  <c:v>0.16</c:v>
                </c:pt>
                <c:pt idx="201">
                  <c:v>0.17</c:v>
                </c:pt>
                <c:pt idx="202">
                  <c:v>0.24</c:v>
                </c:pt>
                <c:pt idx="203">
                  <c:v>0.21</c:v>
                </c:pt>
                <c:pt idx="204">
                  <c:v>0.21</c:v>
                </c:pt>
                <c:pt idx="205">
                  <c:v>0.21</c:v>
                </c:pt>
                <c:pt idx="206">
                  <c:v>0.21</c:v>
                </c:pt>
                <c:pt idx="207">
                  <c:v>0.23</c:v>
                </c:pt>
                <c:pt idx="208">
                  <c:v>0.22</c:v>
                </c:pt>
                <c:pt idx="209">
                  <c:v>0.2</c:v>
                </c:pt>
                <c:pt idx="210">
                  <c:v>0.17</c:v>
                </c:pt>
                <c:pt idx="211">
                  <c:v>0.18</c:v>
                </c:pt>
                <c:pt idx="212">
                  <c:v>0.18</c:v>
                </c:pt>
                <c:pt idx="213">
                  <c:v>0.24</c:v>
                </c:pt>
                <c:pt idx="214">
                  <c:v>0.13</c:v>
                </c:pt>
                <c:pt idx="215">
                  <c:v>0.24</c:v>
                </c:pt>
                <c:pt idx="216">
                  <c:v>0.18</c:v>
                </c:pt>
                <c:pt idx="217">
                  <c:v>0.15</c:v>
                </c:pt>
                <c:pt idx="218">
                  <c:v>0.24</c:v>
                </c:pt>
                <c:pt idx="219">
                  <c:v>0.22</c:v>
                </c:pt>
                <c:pt idx="220">
                  <c:v>0.17</c:v>
                </c:pt>
                <c:pt idx="221">
                  <c:v>0.22</c:v>
                </c:pt>
                <c:pt idx="222">
                  <c:v>0.28000000000000003</c:v>
                </c:pt>
                <c:pt idx="223">
                  <c:v>0.21</c:v>
                </c:pt>
                <c:pt idx="224">
                  <c:v>0.24</c:v>
                </c:pt>
                <c:pt idx="225">
                  <c:v>0.19</c:v>
                </c:pt>
                <c:pt idx="226">
                  <c:v>0.25</c:v>
                </c:pt>
                <c:pt idx="227">
                  <c:v>0.22</c:v>
                </c:pt>
                <c:pt idx="228">
                  <c:v>0.19</c:v>
                </c:pt>
                <c:pt idx="229">
                  <c:v>0.16</c:v>
                </c:pt>
                <c:pt idx="230">
                  <c:v>0.15</c:v>
                </c:pt>
                <c:pt idx="231">
                  <c:v>0.15</c:v>
                </c:pt>
                <c:pt idx="232">
                  <c:v>0.2</c:v>
                </c:pt>
                <c:pt idx="233">
                  <c:v>0.26</c:v>
                </c:pt>
                <c:pt idx="234">
                  <c:v>0.26</c:v>
                </c:pt>
                <c:pt idx="235">
                  <c:v>0.25</c:v>
                </c:pt>
                <c:pt idx="236">
                  <c:v>0.25</c:v>
                </c:pt>
                <c:pt idx="237">
                  <c:v>0.26</c:v>
                </c:pt>
                <c:pt idx="238">
                  <c:v>0.19</c:v>
                </c:pt>
                <c:pt idx="239">
                  <c:v>0.13</c:v>
                </c:pt>
                <c:pt idx="240">
                  <c:v>0.18</c:v>
                </c:pt>
                <c:pt idx="241">
                  <c:v>0.25</c:v>
                </c:pt>
                <c:pt idx="242">
                  <c:v>0.25</c:v>
                </c:pt>
                <c:pt idx="243">
                  <c:v>0.26</c:v>
                </c:pt>
                <c:pt idx="244">
                  <c:v>0.23</c:v>
                </c:pt>
                <c:pt idx="245">
                  <c:v>0.24</c:v>
                </c:pt>
                <c:pt idx="246">
                  <c:v>0.23</c:v>
                </c:pt>
                <c:pt idx="247">
                  <c:v>0.25</c:v>
                </c:pt>
                <c:pt idx="248">
                  <c:v>0.24</c:v>
                </c:pt>
                <c:pt idx="249">
                  <c:v>0.26</c:v>
                </c:pt>
                <c:pt idx="250">
                  <c:v>0.28000000000000003</c:v>
                </c:pt>
                <c:pt idx="251">
                  <c:v>0.27</c:v>
                </c:pt>
                <c:pt idx="252">
                  <c:v>0.26</c:v>
                </c:pt>
                <c:pt idx="253">
                  <c:v>0.25</c:v>
                </c:pt>
                <c:pt idx="254">
                  <c:v>0.26</c:v>
                </c:pt>
                <c:pt idx="255">
                  <c:v>0.26</c:v>
                </c:pt>
                <c:pt idx="256">
                  <c:v>0.26</c:v>
                </c:pt>
                <c:pt idx="257">
                  <c:v>0.26</c:v>
                </c:pt>
                <c:pt idx="258">
                  <c:v>0.24</c:v>
                </c:pt>
                <c:pt idx="259">
                  <c:v>0.27</c:v>
                </c:pt>
                <c:pt idx="260">
                  <c:v>0.23</c:v>
                </c:pt>
                <c:pt idx="261">
                  <c:v>0.24</c:v>
                </c:pt>
                <c:pt idx="262">
                  <c:v>0.17</c:v>
                </c:pt>
                <c:pt idx="263">
                  <c:v>0.25</c:v>
                </c:pt>
                <c:pt idx="264">
                  <c:v>0.22</c:v>
                </c:pt>
                <c:pt idx="265">
                  <c:v>0.22</c:v>
                </c:pt>
                <c:pt idx="266">
                  <c:v>0.24</c:v>
                </c:pt>
                <c:pt idx="267">
                  <c:v>0.23</c:v>
                </c:pt>
                <c:pt idx="268">
                  <c:v>0.25</c:v>
                </c:pt>
                <c:pt idx="269">
                  <c:v>0.21</c:v>
                </c:pt>
                <c:pt idx="270">
                  <c:v>0.18</c:v>
                </c:pt>
                <c:pt idx="271">
                  <c:v>0.18</c:v>
                </c:pt>
                <c:pt idx="272">
                  <c:v>0.19</c:v>
                </c:pt>
                <c:pt idx="273">
                  <c:v>0.24</c:v>
                </c:pt>
                <c:pt idx="274">
                  <c:v>0.16</c:v>
                </c:pt>
                <c:pt idx="275">
                  <c:v>0.15</c:v>
                </c:pt>
                <c:pt idx="276">
                  <c:v>0.08</c:v>
                </c:pt>
                <c:pt idx="277">
                  <c:v>0.03</c:v>
                </c:pt>
                <c:pt idx="278">
                  <c:v>0.09</c:v>
                </c:pt>
                <c:pt idx="279">
                  <c:v>0.23</c:v>
                </c:pt>
                <c:pt idx="280">
                  <c:v>0.23</c:v>
                </c:pt>
                <c:pt idx="281">
                  <c:v>0.2</c:v>
                </c:pt>
                <c:pt idx="282">
                  <c:v>0.16</c:v>
                </c:pt>
                <c:pt idx="283">
                  <c:v>0.14000000000000001</c:v>
                </c:pt>
                <c:pt idx="284">
                  <c:v>0.23</c:v>
                </c:pt>
                <c:pt idx="285">
                  <c:v>0.2</c:v>
                </c:pt>
                <c:pt idx="286">
                  <c:v>0.21</c:v>
                </c:pt>
                <c:pt idx="287">
                  <c:v>0.22</c:v>
                </c:pt>
                <c:pt idx="288">
                  <c:v>0.27</c:v>
                </c:pt>
                <c:pt idx="289">
                  <c:v>0.23</c:v>
                </c:pt>
                <c:pt idx="290">
                  <c:v>0.22</c:v>
                </c:pt>
                <c:pt idx="291">
                  <c:v>0.26</c:v>
                </c:pt>
                <c:pt idx="292">
                  <c:v>0.26</c:v>
                </c:pt>
                <c:pt idx="293">
                  <c:v>0.26</c:v>
                </c:pt>
                <c:pt idx="294">
                  <c:v>0.28000000000000003</c:v>
                </c:pt>
                <c:pt idx="295">
                  <c:v>0.25</c:v>
                </c:pt>
                <c:pt idx="296">
                  <c:v>0.25</c:v>
                </c:pt>
                <c:pt idx="297">
                  <c:v>0.26</c:v>
                </c:pt>
                <c:pt idx="298">
                  <c:v>0.28000000000000003</c:v>
                </c:pt>
                <c:pt idx="299">
                  <c:v>0.25</c:v>
                </c:pt>
                <c:pt idx="300">
                  <c:v>0.27</c:v>
                </c:pt>
                <c:pt idx="301">
                  <c:v>0.25</c:v>
                </c:pt>
                <c:pt idx="302">
                  <c:v>0.27</c:v>
                </c:pt>
                <c:pt idx="303">
                  <c:v>0.21</c:v>
                </c:pt>
                <c:pt idx="304">
                  <c:v>0.27</c:v>
                </c:pt>
                <c:pt idx="305">
                  <c:v>0.25</c:v>
                </c:pt>
                <c:pt idx="306">
                  <c:v>0.25</c:v>
                </c:pt>
                <c:pt idx="307">
                  <c:v>0.27</c:v>
                </c:pt>
                <c:pt idx="308">
                  <c:v>0.23</c:v>
                </c:pt>
                <c:pt idx="309">
                  <c:v>0.26</c:v>
                </c:pt>
                <c:pt idx="310">
                  <c:v>0.22</c:v>
                </c:pt>
                <c:pt idx="311">
                  <c:v>0.13</c:v>
                </c:pt>
                <c:pt idx="312">
                  <c:v>0.18</c:v>
                </c:pt>
                <c:pt idx="313">
                  <c:v>0.2</c:v>
                </c:pt>
                <c:pt idx="314">
                  <c:v>0.19</c:v>
                </c:pt>
                <c:pt idx="315">
                  <c:v>0.16</c:v>
                </c:pt>
                <c:pt idx="316">
                  <c:v>0.13</c:v>
                </c:pt>
                <c:pt idx="317">
                  <c:v>0.2</c:v>
                </c:pt>
                <c:pt idx="318">
                  <c:v>0.27</c:v>
                </c:pt>
                <c:pt idx="319">
                  <c:v>0.27</c:v>
                </c:pt>
                <c:pt idx="320">
                  <c:v>0.25</c:v>
                </c:pt>
                <c:pt idx="321">
                  <c:v>0.26</c:v>
                </c:pt>
                <c:pt idx="322">
                  <c:v>0.23</c:v>
                </c:pt>
                <c:pt idx="323">
                  <c:v>0.23</c:v>
                </c:pt>
                <c:pt idx="324">
                  <c:v>0.16</c:v>
                </c:pt>
                <c:pt idx="325">
                  <c:v>0.23</c:v>
                </c:pt>
                <c:pt idx="326">
                  <c:v>0.27</c:v>
                </c:pt>
                <c:pt idx="327">
                  <c:v>0.25</c:v>
                </c:pt>
                <c:pt idx="328">
                  <c:v>0.24</c:v>
                </c:pt>
                <c:pt idx="329">
                  <c:v>0.24</c:v>
                </c:pt>
                <c:pt idx="330">
                  <c:v>0.19</c:v>
                </c:pt>
                <c:pt idx="331">
                  <c:v>0.25</c:v>
                </c:pt>
                <c:pt idx="332">
                  <c:v>0.17</c:v>
                </c:pt>
                <c:pt idx="333">
                  <c:v>0.23</c:v>
                </c:pt>
                <c:pt idx="334">
                  <c:v>0.27</c:v>
                </c:pt>
                <c:pt idx="335">
                  <c:v>0.28000000000000003</c:v>
                </c:pt>
                <c:pt idx="336">
                  <c:v>0.3</c:v>
                </c:pt>
                <c:pt idx="337">
                  <c:v>0.23</c:v>
                </c:pt>
                <c:pt idx="338">
                  <c:v>0.23</c:v>
                </c:pt>
                <c:pt idx="339">
                  <c:v>0.22</c:v>
                </c:pt>
                <c:pt idx="340">
                  <c:v>0.26</c:v>
                </c:pt>
                <c:pt idx="341">
                  <c:v>0.25</c:v>
                </c:pt>
                <c:pt idx="342">
                  <c:v>0.22</c:v>
                </c:pt>
                <c:pt idx="343">
                  <c:v>0.28000000000000003</c:v>
                </c:pt>
                <c:pt idx="344">
                  <c:v>0.25</c:v>
                </c:pt>
                <c:pt idx="345">
                  <c:v>0.17</c:v>
                </c:pt>
                <c:pt idx="346">
                  <c:v>0.19</c:v>
                </c:pt>
                <c:pt idx="347">
                  <c:v>0.25</c:v>
                </c:pt>
                <c:pt idx="348">
                  <c:v>0.26</c:v>
                </c:pt>
                <c:pt idx="349">
                  <c:v>0.19</c:v>
                </c:pt>
                <c:pt idx="350">
                  <c:v>0.15</c:v>
                </c:pt>
                <c:pt idx="351">
                  <c:v>0.16</c:v>
                </c:pt>
                <c:pt idx="352">
                  <c:v>0.2</c:v>
                </c:pt>
                <c:pt idx="353">
                  <c:v>0.25</c:v>
                </c:pt>
                <c:pt idx="354">
                  <c:v>0.24</c:v>
                </c:pt>
                <c:pt idx="355">
                  <c:v>0.24</c:v>
                </c:pt>
                <c:pt idx="356">
                  <c:v>0.19</c:v>
                </c:pt>
                <c:pt idx="357">
                  <c:v>0.23</c:v>
                </c:pt>
                <c:pt idx="358">
                  <c:v>0.26</c:v>
                </c:pt>
                <c:pt idx="359">
                  <c:v>0.24</c:v>
                </c:pt>
                <c:pt idx="360">
                  <c:v>0.22</c:v>
                </c:pt>
                <c:pt idx="361">
                  <c:v>0.27</c:v>
                </c:pt>
                <c:pt idx="362">
                  <c:v>0.27</c:v>
                </c:pt>
                <c:pt idx="363">
                  <c:v>0.26</c:v>
                </c:pt>
                <c:pt idx="364">
                  <c:v>0.22</c:v>
                </c:pt>
                <c:pt idx="365">
                  <c:v>0.25</c:v>
                </c:pt>
                <c:pt idx="366">
                  <c:v>0.2</c:v>
                </c:pt>
                <c:pt idx="367">
                  <c:v>0.25</c:v>
                </c:pt>
                <c:pt idx="368">
                  <c:v>0.24</c:v>
                </c:pt>
                <c:pt idx="369">
                  <c:v>0.21</c:v>
                </c:pt>
                <c:pt idx="370">
                  <c:v>0.27</c:v>
                </c:pt>
                <c:pt idx="371">
                  <c:v>0.26</c:v>
                </c:pt>
                <c:pt idx="372">
                  <c:v>0.25</c:v>
                </c:pt>
                <c:pt idx="373">
                  <c:v>0.23</c:v>
                </c:pt>
                <c:pt idx="374">
                  <c:v>0.17</c:v>
                </c:pt>
                <c:pt idx="375">
                  <c:v>0.22</c:v>
                </c:pt>
                <c:pt idx="376">
                  <c:v>0.14000000000000001</c:v>
                </c:pt>
                <c:pt idx="377">
                  <c:v>0.19</c:v>
                </c:pt>
                <c:pt idx="378">
                  <c:v>0.12</c:v>
                </c:pt>
                <c:pt idx="379">
                  <c:v>0.18</c:v>
                </c:pt>
                <c:pt idx="380">
                  <c:v>0.15</c:v>
                </c:pt>
                <c:pt idx="381">
                  <c:v>0.2</c:v>
                </c:pt>
                <c:pt idx="382">
                  <c:v>0.19</c:v>
                </c:pt>
                <c:pt idx="383">
                  <c:v>0.24</c:v>
                </c:pt>
                <c:pt idx="384">
                  <c:v>0.24</c:v>
                </c:pt>
                <c:pt idx="385">
                  <c:v>0.25</c:v>
                </c:pt>
                <c:pt idx="386">
                  <c:v>0.24</c:v>
                </c:pt>
                <c:pt idx="387">
                  <c:v>0.26</c:v>
                </c:pt>
                <c:pt idx="388">
                  <c:v>0.24</c:v>
                </c:pt>
                <c:pt idx="389">
                  <c:v>0.26</c:v>
                </c:pt>
                <c:pt idx="390">
                  <c:v>0.27</c:v>
                </c:pt>
                <c:pt idx="391">
                  <c:v>0.23</c:v>
                </c:pt>
                <c:pt idx="392">
                  <c:v>0.26</c:v>
                </c:pt>
                <c:pt idx="393">
                  <c:v>0.28000000000000003</c:v>
                </c:pt>
                <c:pt idx="394">
                  <c:v>0.27</c:v>
                </c:pt>
                <c:pt idx="395">
                  <c:v>0.27</c:v>
                </c:pt>
                <c:pt idx="396">
                  <c:v>0.24</c:v>
                </c:pt>
                <c:pt idx="397">
                  <c:v>0.28000000000000003</c:v>
                </c:pt>
                <c:pt idx="398">
                  <c:v>0.23</c:v>
                </c:pt>
                <c:pt idx="399">
                  <c:v>0.23</c:v>
                </c:pt>
                <c:pt idx="400">
                  <c:v>0.21</c:v>
                </c:pt>
                <c:pt idx="401">
                  <c:v>0.23</c:v>
                </c:pt>
                <c:pt idx="402">
                  <c:v>0.2</c:v>
                </c:pt>
                <c:pt idx="403">
                  <c:v>0.28999999999999998</c:v>
                </c:pt>
                <c:pt idx="404">
                  <c:v>0.28000000000000003</c:v>
                </c:pt>
                <c:pt idx="405">
                  <c:v>0.28000000000000003</c:v>
                </c:pt>
                <c:pt idx="406">
                  <c:v>0.22</c:v>
                </c:pt>
                <c:pt idx="407">
                  <c:v>0.23</c:v>
                </c:pt>
                <c:pt idx="408">
                  <c:v>0.24</c:v>
                </c:pt>
                <c:pt idx="409">
                  <c:v>0.26</c:v>
                </c:pt>
                <c:pt idx="410">
                  <c:v>0.28000000000000003</c:v>
                </c:pt>
                <c:pt idx="411">
                  <c:v>0.28999999999999998</c:v>
                </c:pt>
                <c:pt idx="412">
                  <c:v>0.26</c:v>
                </c:pt>
                <c:pt idx="413">
                  <c:v>0.26</c:v>
                </c:pt>
                <c:pt idx="414">
                  <c:v>0.26</c:v>
                </c:pt>
                <c:pt idx="415">
                  <c:v>0.24</c:v>
                </c:pt>
                <c:pt idx="416">
                  <c:v>0.24</c:v>
                </c:pt>
                <c:pt idx="417">
                  <c:v>0.28999999999999998</c:v>
                </c:pt>
                <c:pt idx="418">
                  <c:v>0.25</c:v>
                </c:pt>
                <c:pt idx="419">
                  <c:v>0.28000000000000003</c:v>
                </c:pt>
                <c:pt idx="420">
                  <c:v>0.21</c:v>
                </c:pt>
                <c:pt idx="421">
                  <c:v>0.21</c:v>
                </c:pt>
                <c:pt idx="422">
                  <c:v>0.24</c:v>
                </c:pt>
                <c:pt idx="423">
                  <c:v>0.24</c:v>
                </c:pt>
                <c:pt idx="424">
                  <c:v>0.25</c:v>
                </c:pt>
                <c:pt idx="425">
                  <c:v>0.27</c:v>
                </c:pt>
                <c:pt idx="426">
                  <c:v>0.31</c:v>
                </c:pt>
                <c:pt idx="427">
                  <c:v>0.28000000000000003</c:v>
                </c:pt>
                <c:pt idx="428">
                  <c:v>0.26</c:v>
                </c:pt>
                <c:pt idx="429">
                  <c:v>0.26</c:v>
                </c:pt>
                <c:pt idx="430">
                  <c:v>0.28000000000000003</c:v>
                </c:pt>
                <c:pt idx="431">
                  <c:v>0.22</c:v>
                </c:pt>
                <c:pt idx="432">
                  <c:v>0.25</c:v>
                </c:pt>
                <c:pt idx="433">
                  <c:v>0.28999999999999998</c:v>
                </c:pt>
                <c:pt idx="434">
                  <c:v>0.27</c:v>
                </c:pt>
                <c:pt idx="435">
                  <c:v>0.27</c:v>
                </c:pt>
                <c:pt idx="436">
                  <c:v>0.24</c:v>
                </c:pt>
                <c:pt idx="437">
                  <c:v>0.26</c:v>
                </c:pt>
                <c:pt idx="438">
                  <c:v>0.27</c:v>
                </c:pt>
                <c:pt idx="439">
                  <c:v>0.24</c:v>
                </c:pt>
                <c:pt idx="440">
                  <c:v>0.24</c:v>
                </c:pt>
                <c:pt idx="441">
                  <c:v>0.24</c:v>
                </c:pt>
                <c:pt idx="442">
                  <c:v>0.25</c:v>
                </c:pt>
                <c:pt idx="443">
                  <c:v>0.28000000000000003</c:v>
                </c:pt>
                <c:pt idx="444">
                  <c:v>0.26</c:v>
                </c:pt>
                <c:pt idx="445">
                  <c:v>0.26</c:v>
                </c:pt>
                <c:pt idx="446">
                  <c:v>0.28999999999999998</c:v>
                </c:pt>
                <c:pt idx="447">
                  <c:v>0.26</c:v>
                </c:pt>
                <c:pt idx="448">
                  <c:v>0.23</c:v>
                </c:pt>
                <c:pt idx="449">
                  <c:v>0.22</c:v>
                </c:pt>
                <c:pt idx="450">
                  <c:v>0.22</c:v>
                </c:pt>
                <c:pt idx="451">
                  <c:v>0.27</c:v>
                </c:pt>
                <c:pt idx="452">
                  <c:v>0.24</c:v>
                </c:pt>
                <c:pt idx="453">
                  <c:v>0.26</c:v>
                </c:pt>
                <c:pt idx="454">
                  <c:v>0.23</c:v>
                </c:pt>
                <c:pt idx="455">
                  <c:v>0.24</c:v>
                </c:pt>
                <c:pt idx="456">
                  <c:v>0.17</c:v>
                </c:pt>
                <c:pt idx="457">
                  <c:v>0.16</c:v>
                </c:pt>
                <c:pt idx="458">
                  <c:v>0.18</c:v>
                </c:pt>
                <c:pt idx="459">
                  <c:v>0.22</c:v>
                </c:pt>
                <c:pt idx="460">
                  <c:v>0.24</c:v>
                </c:pt>
                <c:pt idx="461">
                  <c:v>0.21</c:v>
                </c:pt>
                <c:pt idx="462">
                  <c:v>0.23</c:v>
                </c:pt>
                <c:pt idx="463">
                  <c:v>0.27</c:v>
                </c:pt>
                <c:pt idx="464">
                  <c:v>0.26</c:v>
                </c:pt>
                <c:pt idx="465">
                  <c:v>0.21</c:v>
                </c:pt>
                <c:pt idx="466">
                  <c:v>0.26</c:v>
                </c:pt>
                <c:pt idx="467">
                  <c:v>0.21</c:v>
                </c:pt>
                <c:pt idx="468">
                  <c:v>0.25</c:v>
                </c:pt>
                <c:pt idx="469">
                  <c:v>0.24</c:v>
                </c:pt>
                <c:pt idx="470">
                  <c:v>0.21</c:v>
                </c:pt>
                <c:pt idx="471">
                  <c:v>0.25</c:v>
                </c:pt>
                <c:pt idx="472">
                  <c:v>0.26</c:v>
                </c:pt>
                <c:pt idx="473">
                  <c:v>0.24</c:v>
                </c:pt>
                <c:pt idx="474">
                  <c:v>0.24</c:v>
                </c:pt>
                <c:pt idx="475">
                  <c:v>0.25</c:v>
                </c:pt>
                <c:pt idx="476">
                  <c:v>0.25</c:v>
                </c:pt>
                <c:pt idx="477">
                  <c:v>0.26</c:v>
                </c:pt>
                <c:pt idx="478">
                  <c:v>0.23</c:v>
                </c:pt>
                <c:pt idx="479">
                  <c:v>0.24</c:v>
                </c:pt>
                <c:pt idx="480">
                  <c:v>0.23</c:v>
                </c:pt>
                <c:pt idx="481">
                  <c:v>0.23</c:v>
                </c:pt>
                <c:pt idx="482">
                  <c:v>0.24</c:v>
                </c:pt>
                <c:pt idx="483">
                  <c:v>0.26</c:v>
                </c:pt>
                <c:pt idx="484">
                  <c:v>0.23</c:v>
                </c:pt>
                <c:pt idx="485">
                  <c:v>0.23</c:v>
                </c:pt>
                <c:pt idx="486">
                  <c:v>0.23</c:v>
                </c:pt>
                <c:pt idx="487">
                  <c:v>0.17</c:v>
                </c:pt>
                <c:pt idx="488">
                  <c:v>0.22</c:v>
                </c:pt>
                <c:pt idx="489">
                  <c:v>0.16</c:v>
                </c:pt>
                <c:pt idx="490">
                  <c:v>0.23</c:v>
                </c:pt>
                <c:pt idx="491">
                  <c:v>0.21</c:v>
                </c:pt>
                <c:pt idx="492">
                  <c:v>0.22</c:v>
                </c:pt>
                <c:pt idx="493">
                  <c:v>0.21</c:v>
                </c:pt>
                <c:pt idx="494">
                  <c:v>0.21</c:v>
                </c:pt>
                <c:pt idx="495">
                  <c:v>0.24</c:v>
                </c:pt>
                <c:pt idx="496">
                  <c:v>0.25</c:v>
                </c:pt>
                <c:pt idx="497">
                  <c:v>0.23</c:v>
                </c:pt>
                <c:pt idx="498">
                  <c:v>0.25</c:v>
                </c:pt>
                <c:pt idx="499">
                  <c:v>0.25</c:v>
                </c:pt>
                <c:pt idx="500">
                  <c:v>0.28999999999999998</c:v>
                </c:pt>
                <c:pt idx="501">
                  <c:v>0.28000000000000003</c:v>
                </c:pt>
                <c:pt idx="502">
                  <c:v>0.26</c:v>
                </c:pt>
                <c:pt idx="503">
                  <c:v>0.2</c:v>
                </c:pt>
                <c:pt idx="504">
                  <c:v>0.09</c:v>
                </c:pt>
                <c:pt idx="505">
                  <c:v>0.2</c:v>
                </c:pt>
                <c:pt idx="506">
                  <c:v>0.22</c:v>
                </c:pt>
                <c:pt idx="507">
                  <c:v>0.17</c:v>
                </c:pt>
                <c:pt idx="508">
                  <c:v>0.22</c:v>
                </c:pt>
                <c:pt idx="509">
                  <c:v>0.23</c:v>
                </c:pt>
                <c:pt idx="510">
                  <c:v>0.22</c:v>
                </c:pt>
                <c:pt idx="511">
                  <c:v>0.23</c:v>
                </c:pt>
                <c:pt idx="512">
                  <c:v>0.22</c:v>
                </c:pt>
                <c:pt idx="513">
                  <c:v>0.27</c:v>
                </c:pt>
                <c:pt idx="514">
                  <c:v>0.25</c:v>
                </c:pt>
                <c:pt idx="515">
                  <c:v>0.22</c:v>
                </c:pt>
                <c:pt idx="516">
                  <c:v>0.21</c:v>
                </c:pt>
                <c:pt idx="517">
                  <c:v>0.23</c:v>
                </c:pt>
                <c:pt idx="518">
                  <c:v>0.27</c:v>
                </c:pt>
                <c:pt idx="519">
                  <c:v>0.27</c:v>
                </c:pt>
                <c:pt idx="520">
                  <c:v>0.24</c:v>
                </c:pt>
                <c:pt idx="521">
                  <c:v>0.26</c:v>
                </c:pt>
                <c:pt idx="522">
                  <c:v>0.23</c:v>
                </c:pt>
                <c:pt idx="523">
                  <c:v>0.25</c:v>
                </c:pt>
                <c:pt idx="524">
                  <c:v>0.27</c:v>
                </c:pt>
                <c:pt idx="525">
                  <c:v>0.3</c:v>
                </c:pt>
                <c:pt idx="526">
                  <c:v>0.25</c:v>
                </c:pt>
                <c:pt idx="527">
                  <c:v>0.24</c:v>
                </c:pt>
                <c:pt idx="528">
                  <c:v>0.26</c:v>
                </c:pt>
                <c:pt idx="529">
                  <c:v>0.25</c:v>
                </c:pt>
                <c:pt idx="530">
                  <c:v>0.26</c:v>
                </c:pt>
                <c:pt idx="531">
                  <c:v>0.26</c:v>
                </c:pt>
                <c:pt idx="532">
                  <c:v>0.27</c:v>
                </c:pt>
                <c:pt idx="533">
                  <c:v>0.27</c:v>
                </c:pt>
                <c:pt idx="534">
                  <c:v>0.24</c:v>
                </c:pt>
                <c:pt idx="535">
                  <c:v>0.22</c:v>
                </c:pt>
                <c:pt idx="536">
                  <c:v>0.19</c:v>
                </c:pt>
                <c:pt idx="537">
                  <c:v>0.25</c:v>
                </c:pt>
                <c:pt idx="538">
                  <c:v>0.24</c:v>
                </c:pt>
                <c:pt idx="539">
                  <c:v>0.24</c:v>
                </c:pt>
                <c:pt idx="540">
                  <c:v>0.28000000000000003</c:v>
                </c:pt>
                <c:pt idx="541">
                  <c:v>0.22</c:v>
                </c:pt>
                <c:pt idx="542">
                  <c:v>0.22</c:v>
                </c:pt>
                <c:pt idx="543">
                  <c:v>0.25</c:v>
                </c:pt>
                <c:pt idx="544">
                  <c:v>0.26</c:v>
                </c:pt>
                <c:pt idx="545">
                  <c:v>0.22</c:v>
                </c:pt>
                <c:pt idx="546">
                  <c:v>0.22</c:v>
                </c:pt>
                <c:pt idx="547">
                  <c:v>0.23</c:v>
                </c:pt>
                <c:pt idx="548">
                  <c:v>0.27</c:v>
                </c:pt>
                <c:pt idx="549">
                  <c:v>0.24</c:v>
                </c:pt>
                <c:pt idx="550">
                  <c:v>0.25</c:v>
                </c:pt>
                <c:pt idx="551">
                  <c:v>0.23</c:v>
                </c:pt>
                <c:pt idx="552">
                  <c:v>0.2</c:v>
                </c:pt>
                <c:pt idx="553">
                  <c:v>0.26</c:v>
                </c:pt>
                <c:pt idx="554">
                  <c:v>0.24</c:v>
                </c:pt>
                <c:pt idx="555">
                  <c:v>0.25</c:v>
                </c:pt>
                <c:pt idx="556">
                  <c:v>0.23</c:v>
                </c:pt>
                <c:pt idx="557">
                  <c:v>0.26</c:v>
                </c:pt>
                <c:pt idx="558">
                  <c:v>0.25</c:v>
                </c:pt>
                <c:pt idx="559">
                  <c:v>0.27</c:v>
                </c:pt>
                <c:pt idx="560">
                  <c:v>0.27</c:v>
                </c:pt>
                <c:pt idx="561">
                  <c:v>0.24</c:v>
                </c:pt>
                <c:pt idx="562">
                  <c:v>0.25</c:v>
                </c:pt>
                <c:pt idx="563">
                  <c:v>0.26</c:v>
                </c:pt>
                <c:pt idx="564">
                  <c:v>0.26</c:v>
                </c:pt>
                <c:pt idx="565">
                  <c:v>0.27</c:v>
                </c:pt>
                <c:pt idx="566">
                  <c:v>0.24</c:v>
                </c:pt>
                <c:pt idx="567">
                  <c:v>0.28999999999999998</c:v>
                </c:pt>
                <c:pt idx="568">
                  <c:v>0.27</c:v>
                </c:pt>
                <c:pt idx="569">
                  <c:v>0.27</c:v>
                </c:pt>
                <c:pt idx="570">
                  <c:v>0.23</c:v>
                </c:pt>
                <c:pt idx="571">
                  <c:v>0.24</c:v>
                </c:pt>
                <c:pt idx="572">
                  <c:v>0.19</c:v>
                </c:pt>
                <c:pt idx="573">
                  <c:v>0.2</c:v>
                </c:pt>
                <c:pt idx="574">
                  <c:v>0.22</c:v>
                </c:pt>
                <c:pt idx="575">
                  <c:v>0.19</c:v>
                </c:pt>
                <c:pt idx="576">
                  <c:v>0.23</c:v>
                </c:pt>
                <c:pt idx="577">
                  <c:v>0.25</c:v>
                </c:pt>
                <c:pt idx="578">
                  <c:v>0.17</c:v>
                </c:pt>
                <c:pt idx="579">
                  <c:v>0.14000000000000001</c:v>
                </c:pt>
                <c:pt idx="580">
                  <c:v>0.24</c:v>
                </c:pt>
                <c:pt idx="581">
                  <c:v>0.21</c:v>
                </c:pt>
                <c:pt idx="582">
                  <c:v>0.23</c:v>
                </c:pt>
                <c:pt idx="583">
                  <c:v>0.24</c:v>
                </c:pt>
                <c:pt idx="584">
                  <c:v>0.24</c:v>
                </c:pt>
                <c:pt idx="585">
                  <c:v>0.23</c:v>
                </c:pt>
                <c:pt idx="586">
                  <c:v>0.24</c:v>
                </c:pt>
                <c:pt idx="587">
                  <c:v>0.24</c:v>
                </c:pt>
                <c:pt idx="588">
                  <c:v>0.24</c:v>
                </c:pt>
                <c:pt idx="589">
                  <c:v>0.25</c:v>
                </c:pt>
                <c:pt idx="590">
                  <c:v>0.24</c:v>
                </c:pt>
                <c:pt idx="591">
                  <c:v>0.24</c:v>
                </c:pt>
                <c:pt idx="592">
                  <c:v>0.21</c:v>
                </c:pt>
                <c:pt idx="593">
                  <c:v>0.26</c:v>
                </c:pt>
                <c:pt idx="594">
                  <c:v>0.28999999999999998</c:v>
                </c:pt>
                <c:pt idx="595">
                  <c:v>0.28999999999999998</c:v>
                </c:pt>
                <c:pt idx="596">
                  <c:v>0.26</c:v>
                </c:pt>
                <c:pt idx="597">
                  <c:v>0.24</c:v>
                </c:pt>
                <c:pt idx="598">
                  <c:v>0.24</c:v>
                </c:pt>
                <c:pt idx="599">
                  <c:v>0.26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D7-4FAC-A2F8-7D4A559E47D8}"/>
            </c:ext>
          </c:extLst>
        </c:ser>
        <c:ser>
          <c:idx val="1"/>
          <c:order val="1"/>
          <c:tx>
            <c:v>Position 2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results_10pct!$B$2:$B$601</c:f>
              <c:numCache>
                <c:formatCode>[$-F400]h:mm:ss\ AM/PM</c:formatCode>
                <c:ptCount val="6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</c:numCache>
            </c:numRef>
          </c:xVal>
          <c:yVal>
            <c:numRef>
              <c:f>results_10pct!$D$2:$D$601</c:f>
              <c:numCache>
                <c:formatCode>General</c:formatCode>
                <c:ptCount val="600"/>
                <c:pt idx="0">
                  <c:v>0.23</c:v>
                </c:pt>
                <c:pt idx="1">
                  <c:v>0.17</c:v>
                </c:pt>
                <c:pt idx="2">
                  <c:v>7.0000000000000007E-2</c:v>
                </c:pt>
                <c:pt idx="3">
                  <c:v>0.09</c:v>
                </c:pt>
                <c:pt idx="4">
                  <c:v>0.1</c:v>
                </c:pt>
                <c:pt idx="5">
                  <c:v>0.14000000000000001</c:v>
                </c:pt>
                <c:pt idx="6">
                  <c:v>0.14000000000000001</c:v>
                </c:pt>
                <c:pt idx="7">
                  <c:v>0.09</c:v>
                </c:pt>
                <c:pt idx="8">
                  <c:v>0.16</c:v>
                </c:pt>
                <c:pt idx="9">
                  <c:v>0.16</c:v>
                </c:pt>
                <c:pt idx="10">
                  <c:v>0.19</c:v>
                </c:pt>
                <c:pt idx="11">
                  <c:v>0.21</c:v>
                </c:pt>
                <c:pt idx="12">
                  <c:v>0.22</c:v>
                </c:pt>
                <c:pt idx="13">
                  <c:v>0.18</c:v>
                </c:pt>
                <c:pt idx="14">
                  <c:v>0.13</c:v>
                </c:pt>
                <c:pt idx="15">
                  <c:v>0.05</c:v>
                </c:pt>
                <c:pt idx="16">
                  <c:v>0.12</c:v>
                </c:pt>
                <c:pt idx="17">
                  <c:v>7.0000000000000007E-2</c:v>
                </c:pt>
                <c:pt idx="18">
                  <c:v>0.17</c:v>
                </c:pt>
                <c:pt idx="19">
                  <c:v>0.15</c:v>
                </c:pt>
                <c:pt idx="20">
                  <c:v>0.15</c:v>
                </c:pt>
                <c:pt idx="21">
                  <c:v>0.16</c:v>
                </c:pt>
                <c:pt idx="22">
                  <c:v>0.14000000000000001</c:v>
                </c:pt>
                <c:pt idx="23">
                  <c:v>0.2</c:v>
                </c:pt>
                <c:pt idx="24">
                  <c:v>0.14000000000000001</c:v>
                </c:pt>
                <c:pt idx="25">
                  <c:v>0.09</c:v>
                </c:pt>
                <c:pt idx="26">
                  <c:v>0.08</c:v>
                </c:pt>
                <c:pt idx="27">
                  <c:v>0.06</c:v>
                </c:pt>
                <c:pt idx="28">
                  <c:v>0.13</c:v>
                </c:pt>
                <c:pt idx="29">
                  <c:v>0.14000000000000001</c:v>
                </c:pt>
                <c:pt idx="30">
                  <c:v>0.2</c:v>
                </c:pt>
                <c:pt idx="31">
                  <c:v>0.18</c:v>
                </c:pt>
                <c:pt idx="32">
                  <c:v>0.24</c:v>
                </c:pt>
                <c:pt idx="33">
                  <c:v>0.22</c:v>
                </c:pt>
                <c:pt idx="34">
                  <c:v>0.15</c:v>
                </c:pt>
                <c:pt idx="35">
                  <c:v>0.12</c:v>
                </c:pt>
                <c:pt idx="36">
                  <c:v>0.15</c:v>
                </c:pt>
                <c:pt idx="37">
                  <c:v>0.17</c:v>
                </c:pt>
                <c:pt idx="38">
                  <c:v>0.2</c:v>
                </c:pt>
                <c:pt idx="39">
                  <c:v>0.22</c:v>
                </c:pt>
                <c:pt idx="40">
                  <c:v>0.16</c:v>
                </c:pt>
                <c:pt idx="41">
                  <c:v>0.16</c:v>
                </c:pt>
                <c:pt idx="42">
                  <c:v>0.22</c:v>
                </c:pt>
                <c:pt idx="43">
                  <c:v>0.18</c:v>
                </c:pt>
                <c:pt idx="44">
                  <c:v>0.16</c:v>
                </c:pt>
                <c:pt idx="45">
                  <c:v>0.11</c:v>
                </c:pt>
                <c:pt idx="46">
                  <c:v>0.16</c:v>
                </c:pt>
                <c:pt idx="47">
                  <c:v>0.12</c:v>
                </c:pt>
                <c:pt idx="48">
                  <c:v>0.08</c:v>
                </c:pt>
                <c:pt idx="49">
                  <c:v>0.11</c:v>
                </c:pt>
                <c:pt idx="50">
                  <c:v>0.1</c:v>
                </c:pt>
                <c:pt idx="51">
                  <c:v>0.09</c:v>
                </c:pt>
                <c:pt idx="52">
                  <c:v>0.09</c:v>
                </c:pt>
                <c:pt idx="53">
                  <c:v>0.13</c:v>
                </c:pt>
                <c:pt idx="54">
                  <c:v>0.15</c:v>
                </c:pt>
                <c:pt idx="55">
                  <c:v>0.17</c:v>
                </c:pt>
                <c:pt idx="56">
                  <c:v>0.16</c:v>
                </c:pt>
                <c:pt idx="57">
                  <c:v>0.16</c:v>
                </c:pt>
                <c:pt idx="58">
                  <c:v>0.17</c:v>
                </c:pt>
                <c:pt idx="59">
                  <c:v>0.2</c:v>
                </c:pt>
                <c:pt idx="60">
                  <c:v>0.17</c:v>
                </c:pt>
                <c:pt idx="61">
                  <c:v>0.21</c:v>
                </c:pt>
                <c:pt idx="62">
                  <c:v>0.16</c:v>
                </c:pt>
                <c:pt idx="63">
                  <c:v>0.18</c:v>
                </c:pt>
                <c:pt idx="64">
                  <c:v>0.24</c:v>
                </c:pt>
                <c:pt idx="65">
                  <c:v>0.21</c:v>
                </c:pt>
                <c:pt idx="66">
                  <c:v>0.2</c:v>
                </c:pt>
                <c:pt idx="67">
                  <c:v>0.19</c:v>
                </c:pt>
                <c:pt idx="68">
                  <c:v>0.2</c:v>
                </c:pt>
                <c:pt idx="69">
                  <c:v>0.21</c:v>
                </c:pt>
                <c:pt idx="70">
                  <c:v>0.2</c:v>
                </c:pt>
                <c:pt idx="71">
                  <c:v>0.18</c:v>
                </c:pt>
                <c:pt idx="72">
                  <c:v>0.25</c:v>
                </c:pt>
                <c:pt idx="73">
                  <c:v>0.2</c:v>
                </c:pt>
                <c:pt idx="74">
                  <c:v>0.19</c:v>
                </c:pt>
                <c:pt idx="75">
                  <c:v>0.12</c:v>
                </c:pt>
                <c:pt idx="76">
                  <c:v>0.17</c:v>
                </c:pt>
                <c:pt idx="77">
                  <c:v>0.13</c:v>
                </c:pt>
                <c:pt idx="78">
                  <c:v>0.12</c:v>
                </c:pt>
                <c:pt idx="79">
                  <c:v>0.14000000000000001</c:v>
                </c:pt>
                <c:pt idx="80">
                  <c:v>0.13</c:v>
                </c:pt>
                <c:pt idx="81">
                  <c:v>0.15</c:v>
                </c:pt>
                <c:pt idx="82">
                  <c:v>0.14000000000000001</c:v>
                </c:pt>
                <c:pt idx="83">
                  <c:v>0.18</c:v>
                </c:pt>
                <c:pt idx="84">
                  <c:v>0.22</c:v>
                </c:pt>
                <c:pt idx="85">
                  <c:v>0.17</c:v>
                </c:pt>
                <c:pt idx="86">
                  <c:v>0.19</c:v>
                </c:pt>
                <c:pt idx="87">
                  <c:v>0.16</c:v>
                </c:pt>
                <c:pt idx="88">
                  <c:v>0.16</c:v>
                </c:pt>
                <c:pt idx="89">
                  <c:v>0.12</c:v>
                </c:pt>
                <c:pt idx="90">
                  <c:v>0.11</c:v>
                </c:pt>
                <c:pt idx="91">
                  <c:v>0.16</c:v>
                </c:pt>
                <c:pt idx="92">
                  <c:v>0.13</c:v>
                </c:pt>
                <c:pt idx="93">
                  <c:v>0.12</c:v>
                </c:pt>
                <c:pt idx="94">
                  <c:v>0.15</c:v>
                </c:pt>
                <c:pt idx="95">
                  <c:v>0.1</c:v>
                </c:pt>
                <c:pt idx="96">
                  <c:v>0.14000000000000001</c:v>
                </c:pt>
                <c:pt idx="97">
                  <c:v>0.15</c:v>
                </c:pt>
                <c:pt idx="98">
                  <c:v>0.16</c:v>
                </c:pt>
                <c:pt idx="99">
                  <c:v>0.16</c:v>
                </c:pt>
                <c:pt idx="100">
                  <c:v>0.14000000000000001</c:v>
                </c:pt>
                <c:pt idx="101">
                  <c:v>0.18</c:v>
                </c:pt>
                <c:pt idx="102">
                  <c:v>0.13</c:v>
                </c:pt>
                <c:pt idx="103">
                  <c:v>0.09</c:v>
                </c:pt>
                <c:pt idx="104">
                  <c:v>0.14000000000000001</c:v>
                </c:pt>
                <c:pt idx="105">
                  <c:v>0.12</c:v>
                </c:pt>
                <c:pt idx="106">
                  <c:v>0.1</c:v>
                </c:pt>
                <c:pt idx="107">
                  <c:v>0.17</c:v>
                </c:pt>
                <c:pt idx="108">
                  <c:v>0.11</c:v>
                </c:pt>
                <c:pt idx="109">
                  <c:v>0.08</c:v>
                </c:pt>
                <c:pt idx="110">
                  <c:v>0.09</c:v>
                </c:pt>
                <c:pt idx="111">
                  <c:v>7.0000000000000007E-2</c:v>
                </c:pt>
                <c:pt idx="112">
                  <c:v>0.11</c:v>
                </c:pt>
                <c:pt idx="113">
                  <c:v>0.12</c:v>
                </c:pt>
                <c:pt idx="114">
                  <c:v>0.17</c:v>
                </c:pt>
                <c:pt idx="115">
                  <c:v>0.17</c:v>
                </c:pt>
                <c:pt idx="116">
                  <c:v>0.18</c:v>
                </c:pt>
                <c:pt idx="117">
                  <c:v>0.14000000000000001</c:v>
                </c:pt>
                <c:pt idx="118">
                  <c:v>0.24</c:v>
                </c:pt>
                <c:pt idx="119">
                  <c:v>0.2</c:v>
                </c:pt>
                <c:pt idx="120">
                  <c:v>0.17</c:v>
                </c:pt>
                <c:pt idx="121">
                  <c:v>0.18</c:v>
                </c:pt>
                <c:pt idx="122">
                  <c:v>0.15</c:v>
                </c:pt>
                <c:pt idx="123">
                  <c:v>0.09</c:v>
                </c:pt>
                <c:pt idx="124">
                  <c:v>0.11</c:v>
                </c:pt>
                <c:pt idx="125">
                  <c:v>0.17</c:v>
                </c:pt>
                <c:pt idx="126">
                  <c:v>0.19</c:v>
                </c:pt>
                <c:pt idx="127">
                  <c:v>0.12</c:v>
                </c:pt>
                <c:pt idx="128">
                  <c:v>0.13</c:v>
                </c:pt>
                <c:pt idx="129">
                  <c:v>7.0000000000000007E-2</c:v>
                </c:pt>
                <c:pt idx="130">
                  <c:v>7.0000000000000007E-2</c:v>
                </c:pt>
                <c:pt idx="131">
                  <c:v>7.0000000000000007E-2</c:v>
                </c:pt>
                <c:pt idx="132">
                  <c:v>0.16</c:v>
                </c:pt>
                <c:pt idx="133">
                  <c:v>0.14000000000000001</c:v>
                </c:pt>
                <c:pt idx="134">
                  <c:v>0.13</c:v>
                </c:pt>
                <c:pt idx="135">
                  <c:v>0.13</c:v>
                </c:pt>
                <c:pt idx="136">
                  <c:v>0.18</c:v>
                </c:pt>
                <c:pt idx="137">
                  <c:v>0.17</c:v>
                </c:pt>
                <c:pt idx="138">
                  <c:v>0.16</c:v>
                </c:pt>
                <c:pt idx="139">
                  <c:v>0.17</c:v>
                </c:pt>
                <c:pt idx="140">
                  <c:v>0.11</c:v>
                </c:pt>
                <c:pt idx="141">
                  <c:v>0.14000000000000001</c:v>
                </c:pt>
                <c:pt idx="142">
                  <c:v>0.08</c:v>
                </c:pt>
                <c:pt idx="143">
                  <c:v>0.08</c:v>
                </c:pt>
                <c:pt idx="144">
                  <c:v>0.24</c:v>
                </c:pt>
                <c:pt idx="145">
                  <c:v>0.17</c:v>
                </c:pt>
                <c:pt idx="146">
                  <c:v>0.18</c:v>
                </c:pt>
                <c:pt idx="147">
                  <c:v>0.15</c:v>
                </c:pt>
                <c:pt idx="148">
                  <c:v>0.13</c:v>
                </c:pt>
                <c:pt idx="149">
                  <c:v>0.04</c:v>
                </c:pt>
                <c:pt idx="150">
                  <c:v>0.05</c:v>
                </c:pt>
                <c:pt idx="151">
                  <c:v>0.11</c:v>
                </c:pt>
                <c:pt idx="152">
                  <c:v>0.14000000000000001</c:v>
                </c:pt>
                <c:pt idx="153">
                  <c:v>0.13</c:v>
                </c:pt>
                <c:pt idx="154">
                  <c:v>0.21</c:v>
                </c:pt>
                <c:pt idx="155">
                  <c:v>0.15</c:v>
                </c:pt>
                <c:pt idx="156">
                  <c:v>0.16</c:v>
                </c:pt>
                <c:pt idx="157">
                  <c:v>0.18</c:v>
                </c:pt>
                <c:pt idx="158">
                  <c:v>0.15</c:v>
                </c:pt>
                <c:pt idx="159">
                  <c:v>0.05</c:v>
                </c:pt>
                <c:pt idx="160">
                  <c:v>7.0000000000000007E-2</c:v>
                </c:pt>
                <c:pt idx="161">
                  <c:v>0.16</c:v>
                </c:pt>
                <c:pt idx="162">
                  <c:v>0.15</c:v>
                </c:pt>
                <c:pt idx="163">
                  <c:v>0.17</c:v>
                </c:pt>
                <c:pt idx="164">
                  <c:v>0.15</c:v>
                </c:pt>
                <c:pt idx="165">
                  <c:v>0.17</c:v>
                </c:pt>
                <c:pt idx="166">
                  <c:v>0.09</c:v>
                </c:pt>
                <c:pt idx="167">
                  <c:v>0.12</c:v>
                </c:pt>
                <c:pt idx="168">
                  <c:v>0.21</c:v>
                </c:pt>
                <c:pt idx="169">
                  <c:v>0.19</c:v>
                </c:pt>
                <c:pt idx="170">
                  <c:v>0.17</c:v>
                </c:pt>
                <c:pt idx="171">
                  <c:v>0.15</c:v>
                </c:pt>
                <c:pt idx="172">
                  <c:v>0.2</c:v>
                </c:pt>
                <c:pt idx="173">
                  <c:v>0.22</c:v>
                </c:pt>
                <c:pt idx="174">
                  <c:v>0.19</c:v>
                </c:pt>
                <c:pt idx="175">
                  <c:v>0.12</c:v>
                </c:pt>
                <c:pt idx="176">
                  <c:v>0.15</c:v>
                </c:pt>
                <c:pt idx="177">
                  <c:v>0.18</c:v>
                </c:pt>
                <c:pt idx="178">
                  <c:v>0.1</c:v>
                </c:pt>
                <c:pt idx="179">
                  <c:v>0.14000000000000001</c:v>
                </c:pt>
                <c:pt idx="180">
                  <c:v>0.19</c:v>
                </c:pt>
                <c:pt idx="181">
                  <c:v>0.17</c:v>
                </c:pt>
                <c:pt idx="182">
                  <c:v>0.19</c:v>
                </c:pt>
                <c:pt idx="183">
                  <c:v>0.14000000000000001</c:v>
                </c:pt>
                <c:pt idx="184">
                  <c:v>0.14000000000000001</c:v>
                </c:pt>
                <c:pt idx="185">
                  <c:v>0.1</c:v>
                </c:pt>
                <c:pt idx="186">
                  <c:v>0.16</c:v>
                </c:pt>
                <c:pt idx="187">
                  <c:v>0.16</c:v>
                </c:pt>
                <c:pt idx="188">
                  <c:v>0.18</c:v>
                </c:pt>
                <c:pt idx="189">
                  <c:v>0.19</c:v>
                </c:pt>
                <c:pt idx="190">
                  <c:v>0.06</c:v>
                </c:pt>
                <c:pt idx="191">
                  <c:v>0.22</c:v>
                </c:pt>
                <c:pt idx="192">
                  <c:v>0.15</c:v>
                </c:pt>
                <c:pt idx="193">
                  <c:v>0.22</c:v>
                </c:pt>
                <c:pt idx="194">
                  <c:v>0.16</c:v>
                </c:pt>
                <c:pt idx="195">
                  <c:v>0.14000000000000001</c:v>
                </c:pt>
                <c:pt idx="196">
                  <c:v>0.23</c:v>
                </c:pt>
                <c:pt idx="197">
                  <c:v>0.15</c:v>
                </c:pt>
                <c:pt idx="198">
                  <c:v>0.21</c:v>
                </c:pt>
                <c:pt idx="199">
                  <c:v>0.17</c:v>
                </c:pt>
                <c:pt idx="200">
                  <c:v>0.17</c:v>
                </c:pt>
                <c:pt idx="201">
                  <c:v>0.22</c:v>
                </c:pt>
                <c:pt idx="202">
                  <c:v>0.2</c:v>
                </c:pt>
                <c:pt idx="203">
                  <c:v>0.19</c:v>
                </c:pt>
                <c:pt idx="204">
                  <c:v>0.22</c:v>
                </c:pt>
                <c:pt idx="205">
                  <c:v>0.13</c:v>
                </c:pt>
                <c:pt idx="206">
                  <c:v>0.14000000000000001</c:v>
                </c:pt>
                <c:pt idx="207">
                  <c:v>0.18</c:v>
                </c:pt>
                <c:pt idx="208">
                  <c:v>0.14000000000000001</c:v>
                </c:pt>
                <c:pt idx="209">
                  <c:v>0.18</c:v>
                </c:pt>
                <c:pt idx="210">
                  <c:v>0.15</c:v>
                </c:pt>
                <c:pt idx="211">
                  <c:v>7.0000000000000007E-2</c:v>
                </c:pt>
                <c:pt idx="212">
                  <c:v>0.16</c:v>
                </c:pt>
                <c:pt idx="213">
                  <c:v>0.18</c:v>
                </c:pt>
                <c:pt idx="214">
                  <c:v>0.18</c:v>
                </c:pt>
                <c:pt idx="215">
                  <c:v>0.23</c:v>
                </c:pt>
                <c:pt idx="216">
                  <c:v>0.18</c:v>
                </c:pt>
                <c:pt idx="217">
                  <c:v>0.21</c:v>
                </c:pt>
                <c:pt idx="218">
                  <c:v>0.22</c:v>
                </c:pt>
                <c:pt idx="219">
                  <c:v>0.22</c:v>
                </c:pt>
                <c:pt idx="220">
                  <c:v>0.22</c:v>
                </c:pt>
                <c:pt idx="221">
                  <c:v>0.19</c:v>
                </c:pt>
                <c:pt idx="222">
                  <c:v>0.12</c:v>
                </c:pt>
                <c:pt idx="223">
                  <c:v>0.17</c:v>
                </c:pt>
                <c:pt idx="224">
                  <c:v>0.21</c:v>
                </c:pt>
                <c:pt idx="225">
                  <c:v>0.19</c:v>
                </c:pt>
                <c:pt idx="226">
                  <c:v>0.15</c:v>
                </c:pt>
                <c:pt idx="227">
                  <c:v>0.11</c:v>
                </c:pt>
                <c:pt idx="228">
                  <c:v>0.1</c:v>
                </c:pt>
                <c:pt idx="229">
                  <c:v>0.08</c:v>
                </c:pt>
                <c:pt idx="230">
                  <c:v>0.22</c:v>
                </c:pt>
                <c:pt idx="231">
                  <c:v>0.22</c:v>
                </c:pt>
                <c:pt idx="232">
                  <c:v>0.18</c:v>
                </c:pt>
                <c:pt idx="233">
                  <c:v>0.18</c:v>
                </c:pt>
                <c:pt idx="234">
                  <c:v>0.18</c:v>
                </c:pt>
                <c:pt idx="235">
                  <c:v>0.18</c:v>
                </c:pt>
                <c:pt idx="236">
                  <c:v>0.16</c:v>
                </c:pt>
                <c:pt idx="237">
                  <c:v>0.2</c:v>
                </c:pt>
                <c:pt idx="238">
                  <c:v>0.16</c:v>
                </c:pt>
                <c:pt idx="239">
                  <c:v>0.15</c:v>
                </c:pt>
                <c:pt idx="240">
                  <c:v>0.18</c:v>
                </c:pt>
                <c:pt idx="241">
                  <c:v>0.18</c:v>
                </c:pt>
                <c:pt idx="242">
                  <c:v>0.25</c:v>
                </c:pt>
                <c:pt idx="243">
                  <c:v>0.2</c:v>
                </c:pt>
                <c:pt idx="244">
                  <c:v>0.23</c:v>
                </c:pt>
                <c:pt idx="245">
                  <c:v>0.19</c:v>
                </c:pt>
                <c:pt idx="246">
                  <c:v>0.17</c:v>
                </c:pt>
                <c:pt idx="247">
                  <c:v>0.17</c:v>
                </c:pt>
                <c:pt idx="248">
                  <c:v>0.2</c:v>
                </c:pt>
                <c:pt idx="249">
                  <c:v>0.19</c:v>
                </c:pt>
                <c:pt idx="250">
                  <c:v>0.21</c:v>
                </c:pt>
                <c:pt idx="251">
                  <c:v>0.18</c:v>
                </c:pt>
                <c:pt idx="252">
                  <c:v>0.22</c:v>
                </c:pt>
                <c:pt idx="253">
                  <c:v>0.2</c:v>
                </c:pt>
                <c:pt idx="254">
                  <c:v>0.18</c:v>
                </c:pt>
                <c:pt idx="255">
                  <c:v>0.1</c:v>
                </c:pt>
                <c:pt idx="256">
                  <c:v>0.15</c:v>
                </c:pt>
                <c:pt idx="257">
                  <c:v>0.16</c:v>
                </c:pt>
                <c:pt idx="258">
                  <c:v>0.2</c:v>
                </c:pt>
                <c:pt idx="259">
                  <c:v>0.21</c:v>
                </c:pt>
                <c:pt idx="260">
                  <c:v>0.22</c:v>
                </c:pt>
                <c:pt idx="261">
                  <c:v>0.13</c:v>
                </c:pt>
                <c:pt idx="262">
                  <c:v>0.13</c:v>
                </c:pt>
                <c:pt idx="263">
                  <c:v>0.2</c:v>
                </c:pt>
                <c:pt idx="264">
                  <c:v>0.22</c:v>
                </c:pt>
                <c:pt idx="265">
                  <c:v>0.23</c:v>
                </c:pt>
                <c:pt idx="266">
                  <c:v>0.15</c:v>
                </c:pt>
                <c:pt idx="267">
                  <c:v>0.17</c:v>
                </c:pt>
                <c:pt idx="268">
                  <c:v>0.14000000000000001</c:v>
                </c:pt>
                <c:pt idx="269">
                  <c:v>0.2</c:v>
                </c:pt>
                <c:pt idx="270">
                  <c:v>0.16</c:v>
                </c:pt>
                <c:pt idx="271">
                  <c:v>0.21</c:v>
                </c:pt>
                <c:pt idx="272">
                  <c:v>0.25</c:v>
                </c:pt>
                <c:pt idx="273">
                  <c:v>0.06</c:v>
                </c:pt>
                <c:pt idx="274">
                  <c:v>0.03</c:v>
                </c:pt>
                <c:pt idx="275">
                  <c:v>0.16</c:v>
                </c:pt>
                <c:pt idx="276">
                  <c:v>0.22</c:v>
                </c:pt>
                <c:pt idx="277">
                  <c:v>0.22</c:v>
                </c:pt>
                <c:pt idx="278">
                  <c:v>0.22</c:v>
                </c:pt>
                <c:pt idx="279">
                  <c:v>0.15</c:v>
                </c:pt>
                <c:pt idx="280">
                  <c:v>0.12</c:v>
                </c:pt>
                <c:pt idx="281">
                  <c:v>0.15</c:v>
                </c:pt>
                <c:pt idx="282">
                  <c:v>0.14000000000000001</c:v>
                </c:pt>
                <c:pt idx="283">
                  <c:v>0.18</c:v>
                </c:pt>
                <c:pt idx="284">
                  <c:v>0.23</c:v>
                </c:pt>
                <c:pt idx="285">
                  <c:v>0.12</c:v>
                </c:pt>
                <c:pt idx="286">
                  <c:v>0.28000000000000003</c:v>
                </c:pt>
                <c:pt idx="287">
                  <c:v>0.24</c:v>
                </c:pt>
                <c:pt idx="288">
                  <c:v>0.26</c:v>
                </c:pt>
                <c:pt idx="289">
                  <c:v>0.23</c:v>
                </c:pt>
                <c:pt idx="290">
                  <c:v>0.18</c:v>
                </c:pt>
                <c:pt idx="291">
                  <c:v>0.18</c:v>
                </c:pt>
                <c:pt idx="292">
                  <c:v>0.13</c:v>
                </c:pt>
                <c:pt idx="293">
                  <c:v>0.18</c:v>
                </c:pt>
                <c:pt idx="294">
                  <c:v>0.17</c:v>
                </c:pt>
                <c:pt idx="295">
                  <c:v>0.19</c:v>
                </c:pt>
                <c:pt idx="296">
                  <c:v>0.22</c:v>
                </c:pt>
                <c:pt idx="297">
                  <c:v>0.21</c:v>
                </c:pt>
                <c:pt idx="298">
                  <c:v>0.17</c:v>
                </c:pt>
                <c:pt idx="299">
                  <c:v>0.18</c:v>
                </c:pt>
                <c:pt idx="300">
                  <c:v>0.13</c:v>
                </c:pt>
                <c:pt idx="301">
                  <c:v>0.15</c:v>
                </c:pt>
                <c:pt idx="302">
                  <c:v>0.17</c:v>
                </c:pt>
                <c:pt idx="303">
                  <c:v>0.13</c:v>
                </c:pt>
                <c:pt idx="304">
                  <c:v>0.19</c:v>
                </c:pt>
                <c:pt idx="305">
                  <c:v>0.19</c:v>
                </c:pt>
                <c:pt idx="306">
                  <c:v>0.15</c:v>
                </c:pt>
                <c:pt idx="307">
                  <c:v>0.18</c:v>
                </c:pt>
                <c:pt idx="308">
                  <c:v>0.19</c:v>
                </c:pt>
                <c:pt idx="309">
                  <c:v>0.19</c:v>
                </c:pt>
                <c:pt idx="310">
                  <c:v>0.23</c:v>
                </c:pt>
                <c:pt idx="311">
                  <c:v>0.21</c:v>
                </c:pt>
                <c:pt idx="312">
                  <c:v>0.16</c:v>
                </c:pt>
                <c:pt idx="313">
                  <c:v>0.11</c:v>
                </c:pt>
                <c:pt idx="314">
                  <c:v>0.17</c:v>
                </c:pt>
                <c:pt idx="315">
                  <c:v>0.23</c:v>
                </c:pt>
                <c:pt idx="316">
                  <c:v>0.16</c:v>
                </c:pt>
                <c:pt idx="317">
                  <c:v>0.09</c:v>
                </c:pt>
                <c:pt idx="318">
                  <c:v>0.12</c:v>
                </c:pt>
                <c:pt idx="319">
                  <c:v>0.14000000000000001</c:v>
                </c:pt>
                <c:pt idx="320">
                  <c:v>0.19</c:v>
                </c:pt>
                <c:pt idx="321">
                  <c:v>0.2</c:v>
                </c:pt>
                <c:pt idx="322">
                  <c:v>0.21</c:v>
                </c:pt>
                <c:pt idx="323">
                  <c:v>0.26</c:v>
                </c:pt>
                <c:pt idx="324">
                  <c:v>0.19</c:v>
                </c:pt>
                <c:pt idx="325">
                  <c:v>0.18</c:v>
                </c:pt>
                <c:pt idx="326">
                  <c:v>0.24</c:v>
                </c:pt>
                <c:pt idx="327">
                  <c:v>0.22</c:v>
                </c:pt>
                <c:pt idx="328">
                  <c:v>0.16</c:v>
                </c:pt>
                <c:pt idx="329">
                  <c:v>0.17</c:v>
                </c:pt>
                <c:pt idx="330">
                  <c:v>0.19</c:v>
                </c:pt>
                <c:pt idx="331">
                  <c:v>0.23</c:v>
                </c:pt>
                <c:pt idx="332">
                  <c:v>0.2</c:v>
                </c:pt>
                <c:pt idx="333">
                  <c:v>0.22</c:v>
                </c:pt>
                <c:pt idx="334">
                  <c:v>0.21</c:v>
                </c:pt>
                <c:pt idx="335">
                  <c:v>0.14000000000000001</c:v>
                </c:pt>
                <c:pt idx="336">
                  <c:v>0.11</c:v>
                </c:pt>
                <c:pt idx="337">
                  <c:v>0.14000000000000001</c:v>
                </c:pt>
                <c:pt idx="338">
                  <c:v>0.2</c:v>
                </c:pt>
                <c:pt idx="339">
                  <c:v>0.22</c:v>
                </c:pt>
                <c:pt idx="340">
                  <c:v>0.17</c:v>
                </c:pt>
                <c:pt idx="341">
                  <c:v>0.14000000000000001</c:v>
                </c:pt>
                <c:pt idx="342">
                  <c:v>0.21</c:v>
                </c:pt>
                <c:pt idx="343">
                  <c:v>0.21</c:v>
                </c:pt>
                <c:pt idx="344">
                  <c:v>0.16</c:v>
                </c:pt>
                <c:pt idx="345">
                  <c:v>0.17</c:v>
                </c:pt>
                <c:pt idx="346">
                  <c:v>0.18</c:v>
                </c:pt>
                <c:pt idx="347">
                  <c:v>0.2</c:v>
                </c:pt>
                <c:pt idx="348">
                  <c:v>0.19</c:v>
                </c:pt>
                <c:pt idx="349">
                  <c:v>0.21</c:v>
                </c:pt>
                <c:pt idx="350">
                  <c:v>0.23</c:v>
                </c:pt>
                <c:pt idx="351">
                  <c:v>0.21</c:v>
                </c:pt>
                <c:pt idx="352">
                  <c:v>0.17</c:v>
                </c:pt>
                <c:pt idx="353">
                  <c:v>0.26</c:v>
                </c:pt>
                <c:pt idx="354">
                  <c:v>0.18</c:v>
                </c:pt>
                <c:pt idx="355">
                  <c:v>0.23</c:v>
                </c:pt>
                <c:pt idx="356">
                  <c:v>0.25</c:v>
                </c:pt>
                <c:pt idx="357">
                  <c:v>0.16</c:v>
                </c:pt>
                <c:pt idx="358">
                  <c:v>0.23</c:v>
                </c:pt>
                <c:pt idx="359">
                  <c:v>0.2</c:v>
                </c:pt>
                <c:pt idx="360">
                  <c:v>0.14000000000000001</c:v>
                </c:pt>
                <c:pt idx="361">
                  <c:v>0.13</c:v>
                </c:pt>
                <c:pt idx="362">
                  <c:v>0.13</c:v>
                </c:pt>
                <c:pt idx="363">
                  <c:v>0.2</c:v>
                </c:pt>
                <c:pt idx="364">
                  <c:v>0.13</c:v>
                </c:pt>
                <c:pt idx="365">
                  <c:v>0.22</c:v>
                </c:pt>
                <c:pt idx="366">
                  <c:v>0.21</c:v>
                </c:pt>
                <c:pt idx="367">
                  <c:v>0.19</c:v>
                </c:pt>
                <c:pt idx="368">
                  <c:v>0.23</c:v>
                </c:pt>
                <c:pt idx="369">
                  <c:v>0.12</c:v>
                </c:pt>
                <c:pt idx="370">
                  <c:v>0.18</c:v>
                </c:pt>
                <c:pt idx="371">
                  <c:v>0.17</c:v>
                </c:pt>
                <c:pt idx="372">
                  <c:v>0.18</c:v>
                </c:pt>
                <c:pt idx="373">
                  <c:v>0.17</c:v>
                </c:pt>
                <c:pt idx="374">
                  <c:v>0.1</c:v>
                </c:pt>
                <c:pt idx="375">
                  <c:v>0.11</c:v>
                </c:pt>
                <c:pt idx="376">
                  <c:v>0.17</c:v>
                </c:pt>
                <c:pt idx="377">
                  <c:v>0.18</c:v>
                </c:pt>
                <c:pt idx="378">
                  <c:v>0.19</c:v>
                </c:pt>
                <c:pt idx="379">
                  <c:v>0.16</c:v>
                </c:pt>
                <c:pt idx="380">
                  <c:v>0.16</c:v>
                </c:pt>
                <c:pt idx="381">
                  <c:v>0.16</c:v>
                </c:pt>
                <c:pt idx="382">
                  <c:v>0.16</c:v>
                </c:pt>
                <c:pt idx="383">
                  <c:v>0.16</c:v>
                </c:pt>
                <c:pt idx="384">
                  <c:v>0.14000000000000001</c:v>
                </c:pt>
                <c:pt idx="385">
                  <c:v>0.13</c:v>
                </c:pt>
                <c:pt idx="386">
                  <c:v>0.15</c:v>
                </c:pt>
                <c:pt idx="387">
                  <c:v>7.0000000000000007E-2</c:v>
                </c:pt>
                <c:pt idx="388">
                  <c:v>0.14000000000000001</c:v>
                </c:pt>
                <c:pt idx="389">
                  <c:v>0.17</c:v>
                </c:pt>
                <c:pt idx="390">
                  <c:v>0.15</c:v>
                </c:pt>
                <c:pt idx="391">
                  <c:v>0.13</c:v>
                </c:pt>
                <c:pt idx="392">
                  <c:v>0.19</c:v>
                </c:pt>
                <c:pt idx="393">
                  <c:v>0.15</c:v>
                </c:pt>
                <c:pt idx="394">
                  <c:v>0.2</c:v>
                </c:pt>
                <c:pt idx="395">
                  <c:v>0.11</c:v>
                </c:pt>
                <c:pt idx="396">
                  <c:v>0.08</c:v>
                </c:pt>
                <c:pt idx="397">
                  <c:v>0.16</c:v>
                </c:pt>
                <c:pt idx="398">
                  <c:v>0.21</c:v>
                </c:pt>
                <c:pt idx="399">
                  <c:v>0.14000000000000001</c:v>
                </c:pt>
                <c:pt idx="400">
                  <c:v>0.16</c:v>
                </c:pt>
                <c:pt idx="401">
                  <c:v>0.15</c:v>
                </c:pt>
                <c:pt idx="402">
                  <c:v>0.14000000000000001</c:v>
                </c:pt>
                <c:pt idx="403">
                  <c:v>0.21</c:v>
                </c:pt>
                <c:pt idx="404">
                  <c:v>0.18</c:v>
                </c:pt>
                <c:pt idx="405">
                  <c:v>0.22</c:v>
                </c:pt>
                <c:pt idx="406">
                  <c:v>0.16</c:v>
                </c:pt>
                <c:pt idx="407">
                  <c:v>0.19</c:v>
                </c:pt>
                <c:pt idx="408">
                  <c:v>0.21</c:v>
                </c:pt>
                <c:pt idx="409">
                  <c:v>0.18</c:v>
                </c:pt>
                <c:pt idx="410">
                  <c:v>0.24</c:v>
                </c:pt>
                <c:pt idx="411">
                  <c:v>0.17</c:v>
                </c:pt>
                <c:pt idx="412">
                  <c:v>0.18</c:v>
                </c:pt>
                <c:pt idx="413">
                  <c:v>0.17</c:v>
                </c:pt>
                <c:pt idx="414">
                  <c:v>0.17</c:v>
                </c:pt>
                <c:pt idx="415">
                  <c:v>0.21</c:v>
                </c:pt>
                <c:pt idx="416">
                  <c:v>0.17</c:v>
                </c:pt>
                <c:pt idx="417">
                  <c:v>0.09</c:v>
                </c:pt>
                <c:pt idx="418">
                  <c:v>0.16</c:v>
                </c:pt>
                <c:pt idx="419">
                  <c:v>0.16</c:v>
                </c:pt>
                <c:pt idx="420">
                  <c:v>0.18</c:v>
                </c:pt>
                <c:pt idx="421">
                  <c:v>0.16</c:v>
                </c:pt>
                <c:pt idx="422">
                  <c:v>0.14000000000000001</c:v>
                </c:pt>
                <c:pt idx="423">
                  <c:v>0.16</c:v>
                </c:pt>
                <c:pt idx="424">
                  <c:v>0.17</c:v>
                </c:pt>
                <c:pt idx="425">
                  <c:v>0.16</c:v>
                </c:pt>
                <c:pt idx="426">
                  <c:v>0.16</c:v>
                </c:pt>
                <c:pt idx="427">
                  <c:v>0.18</c:v>
                </c:pt>
                <c:pt idx="428">
                  <c:v>0.17</c:v>
                </c:pt>
                <c:pt idx="429">
                  <c:v>0.14000000000000001</c:v>
                </c:pt>
                <c:pt idx="430">
                  <c:v>0.16</c:v>
                </c:pt>
                <c:pt idx="431">
                  <c:v>0.23</c:v>
                </c:pt>
                <c:pt idx="432">
                  <c:v>0.15</c:v>
                </c:pt>
                <c:pt idx="433">
                  <c:v>0.11</c:v>
                </c:pt>
                <c:pt idx="434">
                  <c:v>0.13</c:v>
                </c:pt>
                <c:pt idx="435">
                  <c:v>0.08</c:v>
                </c:pt>
                <c:pt idx="436">
                  <c:v>0.24</c:v>
                </c:pt>
                <c:pt idx="437">
                  <c:v>0.24</c:v>
                </c:pt>
                <c:pt idx="438">
                  <c:v>0.17</c:v>
                </c:pt>
                <c:pt idx="439">
                  <c:v>0.15</c:v>
                </c:pt>
                <c:pt idx="440">
                  <c:v>0.14000000000000001</c:v>
                </c:pt>
                <c:pt idx="441">
                  <c:v>0.14000000000000001</c:v>
                </c:pt>
                <c:pt idx="442">
                  <c:v>0.14000000000000001</c:v>
                </c:pt>
                <c:pt idx="443">
                  <c:v>0.17</c:v>
                </c:pt>
                <c:pt idx="444">
                  <c:v>0.08</c:v>
                </c:pt>
                <c:pt idx="445">
                  <c:v>0.1</c:v>
                </c:pt>
                <c:pt idx="446">
                  <c:v>0.15</c:v>
                </c:pt>
                <c:pt idx="447">
                  <c:v>0.21</c:v>
                </c:pt>
                <c:pt idx="448">
                  <c:v>0.14000000000000001</c:v>
                </c:pt>
                <c:pt idx="449">
                  <c:v>0.04</c:v>
                </c:pt>
                <c:pt idx="450">
                  <c:v>0.16</c:v>
                </c:pt>
                <c:pt idx="451">
                  <c:v>0.22</c:v>
                </c:pt>
                <c:pt idx="452">
                  <c:v>0.22</c:v>
                </c:pt>
                <c:pt idx="453">
                  <c:v>0.16</c:v>
                </c:pt>
                <c:pt idx="454">
                  <c:v>0.25</c:v>
                </c:pt>
                <c:pt idx="455">
                  <c:v>0.23</c:v>
                </c:pt>
                <c:pt idx="456">
                  <c:v>0.13</c:v>
                </c:pt>
                <c:pt idx="457">
                  <c:v>7.0000000000000007E-2</c:v>
                </c:pt>
                <c:pt idx="458">
                  <c:v>0.23</c:v>
                </c:pt>
                <c:pt idx="459">
                  <c:v>0.17</c:v>
                </c:pt>
                <c:pt idx="460">
                  <c:v>0.13</c:v>
                </c:pt>
                <c:pt idx="461">
                  <c:v>0.15</c:v>
                </c:pt>
                <c:pt idx="462">
                  <c:v>0.14000000000000001</c:v>
                </c:pt>
                <c:pt idx="463">
                  <c:v>0.13</c:v>
                </c:pt>
                <c:pt idx="464">
                  <c:v>0.19</c:v>
                </c:pt>
                <c:pt idx="465">
                  <c:v>0.22</c:v>
                </c:pt>
                <c:pt idx="466">
                  <c:v>0.25</c:v>
                </c:pt>
                <c:pt idx="467">
                  <c:v>0.21</c:v>
                </c:pt>
                <c:pt idx="468">
                  <c:v>0.12</c:v>
                </c:pt>
                <c:pt idx="469">
                  <c:v>0.15</c:v>
                </c:pt>
                <c:pt idx="470">
                  <c:v>0.2</c:v>
                </c:pt>
                <c:pt idx="471">
                  <c:v>0.18</c:v>
                </c:pt>
                <c:pt idx="472">
                  <c:v>0.2</c:v>
                </c:pt>
                <c:pt idx="473">
                  <c:v>0.25</c:v>
                </c:pt>
                <c:pt idx="474">
                  <c:v>0.24</c:v>
                </c:pt>
                <c:pt idx="475">
                  <c:v>0.24</c:v>
                </c:pt>
                <c:pt idx="476">
                  <c:v>0.14000000000000001</c:v>
                </c:pt>
                <c:pt idx="477">
                  <c:v>0.13</c:v>
                </c:pt>
                <c:pt idx="478">
                  <c:v>0.17</c:v>
                </c:pt>
                <c:pt idx="479">
                  <c:v>0.19</c:v>
                </c:pt>
                <c:pt idx="480">
                  <c:v>0.17</c:v>
                </c:pt>
                <c:pt idx="481">
                  <c:v>0.13</c:v>
                </c:pt>
                <c:pt idx="482">
                  <c:v>0.12</c:v>
                </c:pt>
                <c:pt idx="483">
                  <c:v>0.16</c:v>
                </c:pt>
                <c:pt idx="484">
                  <c:v>0.12</c:v>
                </c:pt>
                <c:pt idx="485">
                  <c:v>0.04</c:v>
                </c:pt>
                <c:pt idx="486">
                  <c:v>0.1</c:v>
                </c:pt>
                <c:pt idx="487">
                  <c:v>0.22</c:v>
                </c:pt>
                <c:pt idx="488">
                  <c:v>0.27</c:v>
                </c:pt>
                <c:pt idx="489">
                  <c:v>0.25</c:v>
                </c:pt>
                <c:pt idx="490">
                  <c:v>0.28999999999999998</c:v>
                </c:pt>
                <c:pt idx="491">
                  <c:v>0.28000000000000003</c:v>
                </c:pt>
                <c:pt idx="492">
                  <c:v>0.22</c:v>
                </c:pt>
                <c:pt idx="493">
                  <c:v>0.22</c:v>
                </c:pt>
                <c:pt idx="494">
                  <c:v>0.23</c:v>
                </c:pt>
                <c:pt idx="495">
                  <c:v>0.17</c:v>
                </c:pt>
                <c:pt idx="496">
                  <c:v>0.16</c:v>
                </c:pt>
                <c:pt idx="497">
                  <c:v>0.08</c:v>
                </c:pt>
                <c:pt idx="498">
                  <c:v>7.0000000000000007E-2</c:v>
                </c:pt>
                <c:pt idx="499">
                  <c:v>0.11</c:v>
                </c:pt>
                <c:pt idx="500">
                  <c:v>0.15</c:v>
                </c:pt>
                <c:pt idx="501">
                  <c:v>0.19</c:v>
                </c:pt>
                <c:pt idx="502">
                  <c:v>0.18</c:v>
                </c:pt>
                <c:pt idx="503">
                  <c:v>0.18</c:v>
                </c:pt>
                <c:pt idx="504">
                  <c:v>0.15</c:v>
                </c:pt>
                <c:pt idx="505">
                  <c:v>0.18</c:v>
                </c:pt>
                <c:pt idx="506">
                  <c:v>0.15</c:v>
                </c:pt>
                <c:pt idx="507">
                  <c:v>0.2</c:v>
                </c:pt>
                <c:pt idx="508">
                  <c:v>0.19</c:v>
                </c:pt>
                <c:pt idx="509">
                  <c:v>0.22</c:v>
                </c:pt>
                <c:pt idx="510">
                  <c:v>0.21</c:v>
                </c:pt>
                <c:pt idx="511">
                  <c:v>0.16</c:v>
                </c:pt>
                <c:pt idx="512">
                  <c:v>0.13</c:v>
                </c:pt>
                <c:pt idx="513">
                  <c:v>0.17</c:v>
                </c:pt>
                <c:pt idx="514">
                  <c:v>0.16</c:v>
                </c:pt>
                <c:pt idx="515">
                  <c:v>0.23</c:v>
                </c:pt>
                <c:pt idx="516">
                  <c:v>0.21</c:v>
                </c:pt>
                <c:pt idx="517">
                  <c:v>0.12</c:v>
                </c:pt>
                <c:pt idx="518">
                  <c:v>0.19</c:v>
                </c:pt>
                <c:pt idx="519">
                  <c:v>0.21</c:v>
                </c:pt>
                <c:pt idx="520">
                  <c:v>0.12</c:v>
                </c:pt>
                <c:pt idx="521">
                  <c:v>0.11</c:v>
                </c:pt>
                <c:pt idx="522">
                  <c:v>0.19</c:v>
                </c:pt>
                <c:pt idx="523">
                  <c:v>0.24</c:v>
                </c:pt>
                <c:pt idx="524">
                  <c:v>0.21</c:v>
                </c:pt>
                <c:pt idx="525">
                  <c:v>0.21</c:v>
                </c:pt>
                <c:pt idx="526">
                  <c:v>0.1</c:v>
                </c:pt>
                <c:pt idx="527">
                  <c:v>0.08</c:v>
                </c:pt>
                <c:pt idx="528">
                  <c:v>0.08</c:v>
                </c:pt>
                <c:pt idx="529">
                  <c:v>0.21</c:v>
                </c:pt>
                <c:pt idx="530">
                  <c:v>0.22</c:v>
                </c:pt>
                <c:pt idx="531">
                  <c:v>0.25</c:v>
                </c:pt>
                <c:pt idx="532">
                  <c:v>0.22</c:v>
                </c:pt>
                <c:pt idx="533">
                  <c:v>0.23</c:v>
                </c:pt>
                <c:pt idx="534">
                  <c:v>0.19</c:v>
                </c:pt>
                <c:pt idx="535">
                  <c:v>0.22</c:v>
                </c:pt>
                <c:pt idx="536">
                  <c:v>0.17</c:v>
                </c:pt>
                <c:pt idx="537">
                  <c:v>0.17</c:v>
                </c:pt>
                <c:pt idx="538">
                  <c:v>0.19</c:v>
                </c:pt>
                <c:pt idx="539">
                  <c:v>0.19</c:v>
                </c:pt>
                <c:pt idx="540">
                  <c:v>0.2</c:v>
                </c:pt>
                <c:pt idx="541">
                  <c:v>0.2</c:v>
                </c:pt>
                <c:pt idx="542">
                  <c:v>0.15</c:v>
                </c:pt>
                <c:pt idx="543">
                  <c:v>0.15</c:v>
                </c:pt>
                <c:pt idx="544">
                  <c:v>0.12</c:v>
                </c:pt>
                <c:pt idx="545">
                  <c:v>0.12</c:v>
                </c:pt>
                <c:pt idx="546">
                  <c:v>0.15</c:v>
                </c:pt>
                <c:pt idx="547">
                  <c:v>0.24</c:v>
                </c:pt>
                <c:pt idx="548">
                  <c:v>0.24</c:v>
                </c:pt>
                <c:pt idx="549">
                  <c:v>0.18</c:v>
                </c:pt>
                <c:pt idx="550">
                  <c:v>0.19</c:v>
                </c:pt>
                <c:pt idx="551">
                  <c:v>0.17</c:v>
                </c:pt>
                <c:pt idx="552">
                  <c:v>0.16</c:v>
                </c:pt>
                <c:pt idx="553">
                  <c:v>0.22</c:v>
                </c:pt>
                <c:pt idx="554">
                  <c:v>0.22</c:v>
                </c:pt>
                <c:pt idx="555">
                  <c:v>0.2</c:v>
                </c:pt>
                <c:pt idx="556">
                  <c:v>0.26</c:v>
                </c:pt>
                <c:pt idx="557">
                  <c:v>0.23</c:v>
                </c:pt>
                <c:pt idx="558">
                  <c:v>0.16</c:v>
                </c:pt>
                <c:pt idx="559">
                  <c:v>0.08</c:v>
                </c:pt>
                <c:pt idx="560">
                  <c:v>0.16</c:v>
                </c:pt>
                <c:pt idx="561">
                  <c:v>0.12</c:v>
                </c:pt>
                <c:pt idx="562">
                  <c:v>0.23</c:v>
                </c:pt>
                <c:pt idx="563">
                  <c:v>0.21</c:v>
                </c:pt>
                <c:pt idx="564">
                  <c:v>0.17</c:v>
                </c:pt>
                <c:pt idx="565">
                  <c:v>0.16</c:v>
                </c:pt>
                <c:pt idx="566">
                  <c:v>0.18</c:v>
                </c:pt>
                <c:pt idx="567">
                  <c:v>0.18</c:v>
                </c:pt>
                <c:pt idx="568">
                  <c:v>0.15</c:v>
                </c:pt>
                <c:pt idx="569">
                  <c:v>0.22</c:v>
                </c:pt>
                <c:pt idx="570">
                  <c:v>0.13</c:v>
                </c:pt>
                <c:pt idx="571">
                  <c:v>0.14000000000000001</c:v>
                </c:pt>
                <c:pt idx="572">
                  <c:v>0.14000000000000001</c:v>
                </c:pt>
                <c:pt idx="573">
                  <c:v>0.22</c:v>
                </c:pt>
                <c:pt idx="574">
                  <c:v>0.21</c:v>
                </c:pt>
                <c:pt idx="575">
                  <c:v>0.13</c:v>
                </c:pt>
                <c:pt idx="576">
                  <c:v>0.08</c:v>
                </c:pt>
                <c:pt idx="577">
                  <c:v>0.08</c:v>
                </c:pt>
                <c:pt idx="578">
                  <c:v>0.15</c:v>
                </c:pt>
                <c:pt idx="579">
                  <c:v>0.15</c:v>
                </c:pt>
                <c:pt idx="580">
                  <c:v>0.18</c:v>
                </c:pt>
                <c:pt idx="581">
                  <c:v>0.19</c:v>
                </c:pt>
                <c:pt idx="582">
                  <c:v>0.19</c:v>
                </c:pt>
                <c:pt idx="583">
                  <c:v>0.16</c:v>
                </c:pt>
                <c:pt idx="584">
                  <c:v>0.23</c:v>
                </c:pt>
                <c:pt idx="585">
                  <c:v>0.25</c:v>
                </c:pt>
                <c:pt idx="586">
                  <c:v>0.21</c:v>
                </c:pt>
                <c:pt idx="587">
                  <c:v>0.22</c:v>
                </c:pt>
                <c:pt idx="588">
                  <c:v>0.23</c:v>
                </c:pt>
                <c:pt idx="589">
                  <c:v>0.15</c:v>
                </c:pt>
                <c:pt idx="590">
                  <c:v>0.21</c:v>
                </c:pt>
                <c:pt idx="591">
                  <c:v>0.16</c:v>
                </c:pt>
                <c:pt idx="592">
                  <c:v>0.2</c:v>
                </c:pt>
                <c:pt idx="593">
                  <c:v>0.13</c:v>
                </c:pt>
                <c:pt idx="594">
                  <c:v>0.17</c:v>
                </c:pt>
                <c:pt idx="595">
                  <c:v>0.17</c:v>
                </c:pt>
                <c:pt idx="596">
                  <c:v>0.2</c:v>
                </c:pt>
                <c:pt idx="597">
                  <c:v>0.24</c:v>
                </c:pt>
                <c:pt idx="598">
                  <c:v>0.18</c:v>
                </c:pt>
                <c:pt idx="599">
                  <c:v>0.17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1D7-4FAC-A2F8-7D4A559E47D8}"/>
            </c:ext>
          </c:extLst>
        </c:ser>
        <c:ser>
          <c:idx val="2"/>
          <c:order val="2"/>
          <c:tx>
            <c:v>Position 3</c:v>
          </c:tx>
          <c:spPr>
            <a:ln w="254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results_10pct!$B$2:$B$601</c:f>
              <c:numCache>
                <c:formatCode>[$-F400]h:mm:ss\ AM/PM</c:formatCode>
                <c:ptCount val="6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</c:numCache>
            </c:numRef>
          </c:xVal>
          <c:yVal>
            <c:numRef>
              <c:f>results_10pct!$E$2:$E$601</c:f>
              <c:numCache>
                <c:formatCode>General</c:formatCode>
                <c:ptCount val="600"/>
                <c:pt idx="0">
                  <c:v>0.03</c:v>
                </c:pt>
                <c:pt idx="1">
                  <c:v>0.05</c:v>
                </c:pt>
                <c:pt idx="2">
                  <c:v>0.1</c:v>
                </c:pt>
                <c:pt idx="3">
                  <c:v>0.1</c:v>
                </c:pt>
                <c:pt idx="4">
                  <c:v>0.11</c:v>
                </c:pt>
                <c:pt idx="5">
                  <c:v>0.1</c:v>
                </c:pt>
                <c:pt idx="6">
                  <c:v>0.09</c:v>
                </c:pt>
                <c:pt idx="7">
                  <c:v>0.13</c:v>
                </c:pt>
                <c:pt idx="8">
                  <c:v>0.09</c:v>
                </c:pt>
                <c:pt idx="9">
                  <c:v>0.06</c:v>
                </c:pt>
                <c:pt idx="10">
                  <c:v>0.04</c:v>
                </c:pt>
                <c:pt idx="11">
                  <c:v>0.05</c:v>
                </c:pt>
                <c:pt idx="12">
                  <c:v>0.08</c:v>
                </c:pt>
                <c:pt idx="13">
                  <c:v>0.04</c:v>
                </c:pt>
                <c:pt idx="14">
                  <c:v>0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0.01</c:v>
                </c:pt>
                <c:pt idx="32">
                  <c:v>0.01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0.01</c:v>
                </c:pt>
                <c:pt idx="40">
                  <c:v>0</c:v>
                </c:pt>
                <c:pt idx="41">
                  <c:v>0.01</c:v>
                </c:pt>
                <c:pt idx="42">
                  <c:v>0.01</c:v>
                </c:pt>
                <c:pt idx="43">
                  <c:v>0.01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0.01</c:v>
                </c:pt>
                <c:pt idx="79">
                  <c:v>0.02</c:v>
                </c:pt>
                <c:pt idx="80">
                  <c:v>0.01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0.04</c:v>
                </c:pt>
                <c:pt idx="142">
                  <c:v>0.02</c:v>
                </c:pt>
                <c:pt idx="143">
                  <c:v>0.04</c:v>
                </c:pt>
                <c:pt idx="144">
                  <c:v>0.04</c:v>
                </c:pt>
                <c:pt idx="145">
                  <c:v>0.02</c:v>
                </c:pt>
                <c:pt idx="146">
                  <c:v>0.02</c:v>
                </c:pt>
                <c:pt idx="147">
                  <c:v>0.01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0.01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0.01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0.04</c:v>
                </c:pt>
                <c:pt idx="195">
                  <c:v>0.02</c:v>
                </c:pt>
                <c:pt idx="196">
                  <c:v>0.03</c:v>
                </c:pt>
                <c:pt idx="197">
                  <c:v>0.01</c:v>
                </c:pt>
                <c:pt idx="198">
                  <c:v>0.01</c:v>
                </c:pt>
                <c:pt idx="199">
                  <c:v>0.01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0.01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0.01</c:v>
                </c:pt>
                <c:pt idx="290">
                  <c:v>0.01</c:v>
                </c:pt>
                <c:pt idx="291">
                  <c:v>0.01</c:v>
                </c:pt>
                <c:pt idx="292">
                  <c:v>0.01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0.01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0.01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0.01</c:v>
                </c:pt>
                <c:pt idx="369">
                  <c:v>0.01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0.01</c:v>
                </c:pt>
                <c:pt idx="413">
                  <c:v>0.01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0.01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0.05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0.01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0.02</c:v>
                </c:pt>
                <c:pt idx="456">
                  <c:v>0.02</c:v>
                </c:pt>
                <c:pt idx="457">
                  <c:v>0.02</c:v>
                </c:pt>
                <c:pt idx="458">
                  <c:v>0.03</c:v>
                </c:pt>
                <c:pt idx="459">
                  <c:v>0.02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0.01</c:v>
                </c:pt>
                <c:pt idx="478">
                  <c:v>0.01</c:v>
                </c:pt>
                <c:pt idx="479">
                  <c:v>0.02</c:v>
                </c:pt>
                <c:pt idx="480">
                  <c:v>0.02</c:v>
                </c:pt>
                <c:pt idx="481">
                  <c:v>0.01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0.01</c:v>
                </c:pt>
                <c:pt idx="494">
                  <c:v>0.01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0.01</c:v>
                </c:pt>
                <c:pt idx="506">
                  <c:v>0.01</c:v>
                </c:pt>
                <c:pt idx="507">
                  <c:v>0</c:v>
                </c:pt>
                <c:pt idx="508">
                  <c:v>0.01</c:v>
                </c:pt>
                <c:pt idx="509">
                  <c:v>0.01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0.01</c:v>
                </c:pt>
                <c:pt idx="524">
                  <c:v>0.02</c:v>
                </c:pt>
                <c:pt idx="525">
                  <c:v>0.03</c:v>
                </c:pt>
                <c:pt idx="526">
                  <c:v>0.02</c:v>
                </c:pt>
                <c:pt idx="527">
                  <c:v>0.02</c:v>
                </c:pt>
                <c:pt idx="528">
                  <c:v>0.02</c:v>
                </c:pt>
                <c:pt idx="529">
                  <c:v>0.01</c:v>
                </c:pt>
                <c:pt idx="530">
                  <c:v>0.01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0.01</c:v>
                </c:pt>
                <c:pt idx="541">
                  <c:v>0.01</c:v>
                </c:pt>
                <c:pt idx="542">
                  <c:v>0.01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0.01</c:v>
                </c:pt>
                <c:pt idx="555">
                  <c:v>0.01</c:v>
                </c:pt>
                <c:pt idx="556">
                  <c:v>0.01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0.01</c:v>
                </c:pt>
                <c:pt idx="573">
                  <c:v>0.02</c:v>
                </c:pt>
                <c:pt idx="574">
                  <c:v>0.01</c:v>
                </c:pt>
                <c:pt idx="575">
                  <c:v>0</c:v>
                </c:pt>
                <c:pt idx="576">
                  <c:v>0.01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0.01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0.01</c:v>
                </c:pt>
                <c:pt idx="590">
                  <c:v>0.01</c:v>
                </c:pt>
                <c:pt idx="591">
                  <c:v>0.01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1D7-4FAC-A2F8-7D4A559E47D8}"/>
            </c:ext>
          </c:extLst>
        </c:ser>
        <c:ser>
          <c:idx val="3"/>
          <c:order val="3"/>
          <c:tx>
            <c:v>Max</c:v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(results_10pct!$G$2,results_10pct!$G$2)</c:f>
              <c:numCache>
                <c:formatCode>General</c:formatCode>
                <c:ptCount val="2"/>
                <c:pt idx="0">
                  <c:v>0.2</c:v>
                </c:pt>
                <c:pt idx="1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1D7-4FAC-A2F8-7D4A559E47D8}"/>
            </c:ext>
          </c:extLst>
        </c:ser>
        <c:ser>
          <c:idx val="4"/>
          <c:order val="4"/>
          <c:tx>
            <c:v>Min</c:v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(results_10pct!$H$2,results_10pct!$H$2)</c:f>
              <c:numCache>
                <c:formatCode>General</c:formatCode>
                <c:ptCount val="2"/>
                <c:pt idx="0">
                  <c:v>0.1</c:v>
                </c:pt>
                <c:pt idx="1">
                  <c:v>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1D7-4FAC-A2F8-7D4A559E47D8}"/>
            </c:ext>
          </c:extLst>
        </c:ser>
        <c:ser>
          <c:idx val="5"/>
          <c:order val="5"/>
          <c:tx>
            <c:v>Ø Position 1</c:v>
          </c:tx>
          <c:spPr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(results_10pct!$G$6,results_10pct!$G$6)</c:f>
              <c:numCache>
                <c:formatCode>General</c:formatCode>
                <c:ptCount val="2"/>
                <c:pt idx="0">
                  <c:v>0.22844999999999993</c:v>
                </c:pt>
                <c:pt idx="1">
                  <c:v>0.22844999999999993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1D7-4FAC-A2F8-7D4A559E47D8}"/>
            </c:ext>
          </c:extLst>
        </c:ser>
        <c:ser>
          <c:idx val="6"/>
          <c:order val="6"/>
          <c:tx>
            <c:v>Ø Position 2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(results_10pct!$H$6,results_10pct!$H$6)</c:f>
              <c:numCache>
                <c:formatCode>General</c:formatCode>
                <c:ptCount val="2"/>
                <c:pt idx="0">
                  <c:v>0.1671999999999999</c:v>
                </c:pt>
                <c:pt idx="1">
                  <c:v>0.1671999999999999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B1D7-4FAC-A2F8-7D4A559E47D8}"/>
            </c:ext>
          </c:extLst>
        </c:ser>
        <c:ser>
          <c:idx val="7"/>
          <c:order val="7"/>
          <c:tx>
            <c:v>Ø Position 3</c:v>
          </c:tx>
          <c:spPr>
            <a:ln w="25400" cap="rnd">
              <a:solidFill>
                <a:schemeClr val="accent4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5400" cap="rnd">
                <a:solidFill>
                  <a:schemeClr val="accent4">
                    <a:lumMod val="75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B1D7-4FAC-A2F8-7D4A559E47D8}"/>
              </c:ext>
            </c:extLst>
          </c:dPt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(results_10pct!$I$6,results_10pct!$I$6)</c:f>
              <c:numCache>
                <c:formatCode>General</c:formatCode>
                <c:ptCount val="2"/>
                <c:pt idx="0">
                  <c:v>3.7166666666666628E-3</c:v>
                </c:pt>
                <c:pt idx="1">
                  <c:v>3.7166666666666628E-3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B1D7-4FAC-A2F8-7D4A559E4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13552"/>
        <c:axId val="358213224"/>
      </c:scatterChart>
      <c:valAx>
        <c:axId val="358213552"/>
        <c:scaling>
          <c:orientation val="minMax"/>
          <c:max val="7.0000000000000019E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US"/>
                  <a:t>Zeit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224"/>
        <c:crosses val="autoZero"/>
        <c:crossBetween val="midCat"/>
      </c:valAx>
      <c:valAx>
        <c:axId val="3582132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GB"/>
                  <a:t>Luftgeschwindigkeit in m/s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Utopia" panose="02020500000000000000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200">
          <a:latin typeface="Utopia" panose="02020500000000000000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F1BD-F934-4C72-B515-396784BC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ED6C1-AAC9-4506-A4C4-FCE3A9A0F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C6D4-1A40-4690-9E40-7A62BDE5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B514-DE6F-420D-A7BC-C669730C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4B53-E1F9-4079-872F-12CFD065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9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071D-ED51-454F-9EE9-92E2A897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DB899-3762-4FFA-9A9A-7486D3C49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D847E-7A5A-4014-B9EE-A3802842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3EA2-0BC5-4DE0-BCE3-95B5D2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B2FC9-B880-4484-BF34-9389E96F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94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EEAAB-2135-47A5-9EB3-4AFDCF6F6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D7494-F93E-48BD-8ED4-A273E942C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738A0-FD74-4C2C-B537-5F4C14D8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63FA1-0268-4B79-8B5B-6DB80E9D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152F-0056-4D8C-B071-A8B7C47A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0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6991-3457-4913-BA10-43CCEEC5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1979-F5AE-4298-BF86-D8C787D9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DC77-5810-451B-A3F5-1AA741C7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6711-6F53-4C31-AA38-8F232982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E968-173D-4947-B572-D861CC3D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1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20C9-6757-4DFC-819B-E2F4A0F1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9946-09D6-4102-BE00-927AAB96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7CB9C-D837-45B0-92E1-70892577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B8230-AAEB-4825-B116-4FCA884E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E0C3-4EFF-4A59-96EA-6E38B1DA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2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3C0-FC4B-4739-9125-2468332C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6E2C-E169-49F9-9DAB-31A573F7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44570-E540-4EA0-AA32-0B43D4DB1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3B7EF-814B-4FE8-BB76-E80B0FEA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CC378-4BC3-43B7-BFCC-F56C4397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B0C5A-56ED-40B1-9497-41734FB9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6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BEAC-B5D4-4675-A057-6700D875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905E1-DDC9-4EE4-B746-67B618A30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F24E3-B614-4907-AD0A-6ABD14B30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60BD9-4A2C-45B5-8F3E-43611C73A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4BA3A-D61D-4629-95EB-8EC90487E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0EAE-3502-445F-B263-BA26A4CE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5F8B6-35B1-4E7E-BCB1-976C7D97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43449-7890-44D1-BD17-3DA06254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8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2F63-E3B6-45F8-B7D0-ABBC9222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59DDA-2471-4742-B916-DFF932D4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E40EF-DA4F-460D-B179-9A1E8F24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7B86C-1A42-47E3-AF1F-FE6CAED4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20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F7A0F-B1D3-4E6F-80EA-4C50E9DB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0B471-CD72-4DAA-900D-A347F2ED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4BDA9-12AA-41E6-8469-1B340E5D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F3D1-AABC-433C-95C3-567C7868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6669-90EC-4C6F-9A3B-FF08CAF9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F6F9-D177-4ABA-8E43-B5E1BB3AF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B5227-BF30-4D14-AF88-D5270B40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5BFC-A820-4E98-B657-714ADAF3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361A3-5564-4A4C-B2EE-3D39BFF0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1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DF24-2D6E-4303-9E7D-E84BE59D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0830F-8CDC-4535-8593-57811BF71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D5EA1-7EBE-49CF-8B90-333A7CDF3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CFD9F-89A5-4660-9995-32CBE991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FA06D-D03B-48E7-A478-D3A2A30D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FCC04-3364-4077-9BAA-32375438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6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D0A07-FF15-4921-BCF2-829D4864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8B4DD-3093-4ECC-B794-DDAB4C50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DD40-09A5-42FD-8044-2606DBE5A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07A2-49FF-4761-A43B-62D6A07DC75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0B4F5-6137-46A3-8B66-E84D8E701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5F0-B73A-4CA6-BC45-954CF05A2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35F7-42C9-403D-A853-E79517055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DA6F12-7696-4D2E-8234-D668329C59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27317"/>
              </p:ext>
            </p:extLst>
          </p:nvPr>
        </p:nvGraphicFramePr>
        <p:xfrm>
          <a:off x="-1" y="0"/>
          <a:ext cx="1219200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176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Utopia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7</cp:revision>
  <dcterms:created xsi:type="dcterms:W3CDTF">2018-03-27T09:59:17Z</dcterms:created>
  <dcterms:modified xsi:type="dcterms:W3CDTF">2018-03-27T15:42:02Z</dcterms:modified>
</cp:coreProperties>
</file>