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Klebig\Desktop\Air%20velocity%20Tests\Results\Results_101217_2_1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Position 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results_10pct!$C$2:$C$601</c:f>
              <c:numCache>
                <c:formatCode>General</c:formatCode>
                <c:ptCount val="600"/>
                <c:pt idx="0">
                  <c:v>0.15</c:v>
                </c:pt>
                <c:pt idx="1">
                  <c:v>0.21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0.26</c:v>
                </c:pt>
                <c:pt idx="5">
                  <c:v>0.23</c:v>
                </c:pt>
                <c:pt idx="6">
                  <c:v>0.06</c:v>
                </c:pt>
                <c:pt idx="7">
                  <c:v>0.28999999999999998</c:v>
                </c:pt>
                <c:pt idx="8">
                  <c:v>0.21</c:v>
                </c:pt>
                <c:pt idx="9">
                  <c:v>0.13</c:v>
                </c:pt>
                <c:pt idx="10">
                  <c:v>0.13</c:v>
                </c:pt>
                <c:pt idx="11">
                  <c:v>0.15</c:v>
                </c:pt>
                <c:pt idx="12">
                  <c:v>0.19</c:v>
                </c:pt>
                <c:pt idx="13">
                  <c:v>0.01</c:v>
                </c:pt>
                <c:pt idx="14">
                  <c:v>0.15</c:v>
                </c:pt>
                <c:pt idx="15">
                  <c:v>0.21</c:v>
                </c:pt>
                <c:pt idx="16">
                  <c:v>0.08</c:v>
                </c:pt>
                <c:pt idx="17">
                  <c:v>7.0000000000000007E-2</c:v>
                </c:pt>
                <c:pt idx="18">
                  <c:v>0.12</c:v>
                </c:pt>
                <c:pt idx="19">
                  <c:v>0.09</c:v>
                </c:pt>
                <c:pt idx="20">
                  <c:v>0.11</c:v>
                </c:pt>
                <c:pt idx="21">
                  <c:v>0.12</c:v>
                </c:pt>
                <c:pt idx="22">
                  <c:v>0.05</c:v>
                </c:pt>
                <c:pt idx="23">
                  <c:v>0.15</c:v>
                </c:pt>
                <c:pt idx="24">
                  <c:v>0.04</c:v>
                </c:pt>
                <c:pt idx="25">
                  <c:v>0.13</c:v>
                </c:pt>
                <c:pt idx="26">
                  <c:v>0.18</c:v>
                </c:pt>
                <c:pt idx="27">
                  <c:v>0.18</c:v>
                </c:pt>
                <c:pt idx="28">
                  <c:v>0.38</c:v>
                </c:pt>
                <c:pt idx="29">
                  <c:v>0.26</c:v>
                </c:pt>
                <c:pt idx="30">
                  <c:v>0.21</c:v>
                </c:pt>
                <c:pt idx="31">
                  <c:v>0.23</c:v>
                </c:pt>
                <c:pt idx="32">
                  <c:v>0.14000000000000001</c:v>
                </c:pt>
                <c:pt idx="33">
                  <c:v>0.15</c:v>
                </c:pt>
                <c:pt idx="34">
                  <c:v>0.12</c:v>
                </c:pt>
                <c:pt idx="35">
                  <c:v>0.38</c:v>
                </c:pt>
                <c:pt idx="36">
                  <c:v>0.24</c:v>
                </c:pt>
                <c:pt idx="37">
                  <c:v>0.41</c:v>
                </c:pt>
                <c:pt idx="38">
                  <c:v>0.32</c:v>
                </c:pt>
                <c:pt idx="39">
                  <c:v>0.25</c:v>
                </c:pt>
                <c:pt idx="40">
                  <c:v>0.19</c:v>
                </c:pt>
                <c:pt idx="41">
                  <c:v>0.2</c:v>
                </c:pt>
                <c:pt idx="42">
                  <c:v>0.25</c:v>
                </c:pt>
                <c:pt idx="43">
                  <c:v>0.14000000000000001</c:v>
                </c:pt>
                <c:pt idx="44">
                  <c:v>0.17</c:v>
                </c:pt>
                <c:pt idx="45">
                  <c:v>0.26</c:v>
                </c:pt>
                <c:pt idx="46">
                  <c:v>0.3</c:v>
                </c:pt>
                <c:pt idx="47">
                  <c:v>0.28000000000000003</c:v>
                </c:pt>
                <c:pt idx="48">
                  <c:v>0.36</c:v>
                </c:pt>
                <c:pt idx="49">
                  <c:v>0.35</c:v>
                </c:pt>
                <c:pt idx="50">
                  <c:v>0.15</c:v>
                </c:pt>
                <c:pt idx="51">
                  <c:v>0.06</c:v>
                </c:pt>
                <c:pt idx="52">
                  <c:v>0.18</c:v>
                </c:pt>
                <c:pt idx="53">
                  <c:v>0.52</c:v>
                </c:pt>
                <c:pt idx="54">
                  <c:v>0.3</c:v>
                </c:pt>
                <c:pt idx="55">
                  <c:v>0.26</c:v>
                </c:pt>
                <c:pt idx="56">
                  <c:v>0.13</c:v>
                </c:pt>
                <c:pt idx="57">
                  <c:v>0.04</c:v>
                </c:pt>
                <c:pt idx="58">
                  <c:v>0.11</c:v>
                </c:pt>
                <c:pt idx="59">
                  <c:v>0.31</c:v>
                </c:pt>
                <c:pt idx="60">
                  <c:v>0.26</c:v>
                </c:pt>
                <c:pt idx="61">
                  <c:v>0.04</c:v>
                </c:pt>
                <c:pt idx="62">
                  <c:v>0.32</c:v>
                </c:pt>
                <c:pt idx="63">
                  <c:v>0.03</c:v>
                </c:pt>
                <c:pt idx="64">
                  <c:v>0.21</c:v>
                </c:pt>
                <c:pt idx="65">
                  <c:v>0.21</c:v>
                </c:pt>
                <c:pt idx="66">
                  <c:v>0.21</c:v>
                </c:pt>
                <c:pt idx="67">
                  <c:v>0.45</c:v>
                </c:pt>
                <c:pt idx="68">
                  <c:v>0.31</c:v>
                </c:pt>
                <c:pt idx="69">
                  <c:v>0.23</c:v>
                </c:pt>
                <c:pt idx="70">
                  <c:v>0.24</c:v>
                </c:pt>
                <c:pt idx="71">
                  <c:v>0.33</c:v>
                </c:pt>
                <c:pt idx="72">
                  <c:v>0.11</c:v>
                </c:pt>
                <c:pt idx="73">
                  <c:v>0.16</c:v>
                </c:pt>
                <c:pt idx="74">
                  <c:v>0.34</c:v>
                </c:pt>
                <c:pt idx="75">
                  <c:v>0.33</c:v>
                </c:pt>
                <c:pt idx="76">
                  <c:v>0.3</c:v>
                </c:pt>
                <c:pt idx="77">
                  <c:v>0.21</c:v>
                </c:pt>
                <c:pt idx="78">
                  <c:v>0.15</c:v>
                </c:pt>
                <c:pt idx="79">
                  <c:v>0.27</c:v>
                </c:pt>
                <c:pt idx="80">
                  <c:v>0.32</c:v>
                </c:pt>
                <c:pt idx="81">
                  <c:v>0.26</c:v>
                </c:pt>
                <c:pt idx="82">
                  <c:v>0.12</c:v>
                </c:pt>
                <c:pt idx="83">
                  <c:v>0.11</c:v>
                </c:pt>
                <c:pt idx="84">
                  <c:v>0.26</c:v>
                </c:pt>
                <c:pt idx="85">
                  <c:v>0.38</c:v>
                </c:pt>
                <c:pt idx="86">
                  <c:v>0.33</c:v>
                </c:pt>
                <c:pt idx="87">
                  <c:v>0.16</c:v>
                </c:pt>
                <c:pt idx="88">
                  <c:v>0.21</c:v>
                </c:pt>
                <c:pt idx="89">
                  <c:v>0.16</c:v>
                </c:pt>
                <c:pt idx="90">
                  <c:v>0.24</c:v>
                </c:pt>
                <c:pt idx="91">
                  <c:v>0.25</c:v>
                </c:pt>
                <c:pt idx="92">
                  <c:v>0.27</c:v>
                </c:pt>
                <c:pt idx="93">
                  <c:v>0.41</c:v>
                </c:pt>
                <c:pt idx="94">
                  <c:v>0.34</c:v>
                </c:pt>
                <c:pt idx="95">
                  <c:v>0.41</c:v>
                </c:pt>
                <c:pt idx="96">
                  <c:v>0.31</c:v>
                </c:pt>
                <c:pt idx="97">
                  <c:v>0.27</c:v>
                </c:pt>
                <c:pt idx="98">
                  <c:v>0.13</c:v>
                </c:pt>
                <c:pt idx="99">
                  <c:v>0.04</c:v>
                </c:pt>
                <c:pt idx="100">
                  <c:v>0.13</c:v>
                </c:pt>
                <c:pt idx="101">
                  <c:v>0.27</c:v>
                </c:pt>
                <c:pt idx="102">
                  <c:v>0.37</c:v>
                </c:pt>
                <c:pt idx="103">
                  <c:v>0.31</c:v>
                </c:pt>
                <c:pt idx="104">
                  <c:v>0.27</c:v>
                </c:pt>
                <c:pt idx="105">
                  <c:v>0.35</c:v>
                </c:pt>
                <c:pt idx="106">
                  <c:v>0.18</c:v>
                </c:pt>
                <c:pt idx="107">
                  <c:v>0.36</c:v>
                </c:pt>
                <c:pt idx="108">
                  <c:v>0.26</c:v>
                </c:pt>
                <c:pt idx="109">
                  <c:v>0.35</c:v>
                </c:pt>
                <c:pt idx="110">
                  <c:v>0.36</c:v>
                </c:pt>
                <c:pt idx="111">
                  <c:v>0.27</c:v>
                </c:pt>
                <c:pt idx="112">
                  <c:v>0.18</c:v>
                </c:pt>
                <c:pt idx="113">
                  <c:v>0.24</c:v>
                </c:pt>
                <c:pt idx="114">
                  <c:v>0.3</c:v>
                </c:pt>
                <c:pt idx="115">
                  <c:v>0.28000000000000003</c:v>
                </c:pt>
                <c:pt idx="116">
                  <c:v>0.44</c:v>
                </c:pt>
                <c:pt idx="117">
                  <c:v>0.27</c:v>
                </c:pt>
                <c:pt idx="118">
                  <c:v>0.26</c:v>
                </c:pt>
                <c:pt idx="119">
                  <c:v>0.37</c:v>
                </c:pt>
                <c:pt idx="120">
                  <c:v>0.43</c:v>
                </c:pt>
                <c:pt idx="121">
                  <c:v>0.32</c:v>
                </c:pt>
                <c:pt idx="122">
                  <c:v>0.31</c:v>
                </c:pt>
                <c:pt idx="123">
                  <c:v>0.23</c:v>
                </c:pt>
                <c:pt idx="124">
                  <c:v>0.27</c:v>
                </c:pt>
                <c:pt idx="125">
                  <c:v>0.28999999999999998</c:v>
                </c:pt>
                <c:pt idx="126">
                  <c:v>0.32</c:v>
                </c:pt>
                <c:pt idx="127">
                  <c:v>0.15</c:v>
                </c:pt>
                <c:pt idx="128">
                  <c:v>0.41</c:v>
                </c:pt>
                <c:pt idx="129">
                  <c:v>0.44</c:v>
                </c:pt>
                <c:pt idx="130">
                  <c:v>0.38</c:v>
                </c:pt>
                <c:pt idx="131">
                  <c:v>0.43</c:v>
                </c:pt>
                <c:pt idx="132">
                  <c:v>0.42</c:v>
                </c:pt>
                <c:pt idx="133">
                  <c:v>0.3</c:v>
                </c:pt>
                <c:pt idx="134">
                  <c:v>0.23</c:v>
                </c:pt>
                <c:pt idx="135">
                  <c:v>0.18</c:v>
                </c:pt>
                <c:pt idx="136">
                  <c:v>0.34</c:v>
                </c:pt>
                <c:pt idx="137">
                  <c:v>0.24</c:v>
                </c:pt>
                <c:pt idx="138">
                  <c:v>0.38</c:v>
                </c:pt>
                <c:pt idx="139">
                  <c:v>0.43</c:v>
                </c:pt>
                <c:pt idx="140">
                  <c:v>0.31</c:v>
                </c:pt>
                <c:pt idx="141">
                  <c:v>0.23</c:v>
                </c:pt>
                <c:pt idx="142">
                  <c:v>0.28000000000000003</c:v>
                </c:pt>
                <c:pt idx="143">
                  <c:v>0.2</c:v>
                </c:pt>
                <c:pt idx="144">
                  <c:v>0.36</c:v>
                </c:pt>
                <c:pt idx="145">
                  <c:v>0.38</c:v>
                </c:pt>
                <c:pt idx="146">
                  <c:v>0.38</c:v>
                </c:pt>
                <c:pt idx="147">
                  <c:v>0.43</c:v>
                </c:pt>
                <c:pt idx="148">
                  <c:v>0.36</c:v>
                </c:pt>
                <c:pt idx="149">
                  <c:v>0.4</c:v>
                </c:pt>
                <c:pt idx="150">
                  <c:v>0.44</c:v>
                </c:pt>
                <c:pt idx="151">
                  <c:v>0.34</c:v>
                </c:pt>
                <c:pt idx="152">
                  <c:v>0.28000000000000003</c:v>
                </c:pt>
                <c:pt idx="153">
                  <c:v>0.34</c:v>
                </c:pt>
                <c:pt idx="154">
                  <c:v>0.28000000000000003</c:v>
                </c:pt>
                <c:pt idx="155">
                  <c:v>0.42</c:v>
                </c:pt>
                <c:pt idx="156">
                  <c:v>0.49</c:v>
                </c:pt>
                <c:pt idx="157">
                  <c:v>0.36</c:v>
                </c:pt>
                <c:pt idx="158">
                  <c:v>0.34</c:v>
                </c:pt>
                <c:pt idx="159">
                  <c:v>0.08</c:v>
                </c:pt>
                <c:pt idx="160">
                  <c:v>0.1</c:v>
                </c:pt>
                <c:pt idx="161">
                  <c:v>0.34</c:v>
                </c:pt>
                <c:pt idx="162">
                  <c:v>0.38</c:v>
                </c:pt>
                <c:pt idx="163">
                  <c:v>0.3</c:v>
                </c:pt>
                <c:pt idx="164">
                  <c:v>0.38</c:v>
                </c:pt>
                <c:pt idx="165">
                  <c:v>0.45</c:v>
                </c:pt>
                <c:pt idx="166">
                  <c:v>0.48</c:v>
                </c:pt>
                <c:pt idx="167">
                  <c:v>0.33</c:v>
                </c:pt>
                <c:pt idx="168">
                  <c:v>0.45</c:v>
                </c:pt>
                <c:pt idx="169">
                  <c:v>0.36</c:v>
                </c:pt>
                <c:pt idx="170">
                  <c:v>0.48</c:v>
                </c:pt>
                <c:pt idx="171">
                  <c:v>0.46</c:v>
                </c:pt>
                <c:pt idx="172">
                  <c:v>0.47</c:v>
                </c:pt>
                <c:pt idx="173">
                  <c:v>0.53</c:v>
                </c:pt>
                <c:pt idx="174">
                  <c:v>0.23</c:v>
                </c:pt>
                <c:pt idx="175">
                  <c:v>0.51</c:v>
                </c:pt>
                <c:pt idx="176">
                  <c:v>0.45</c:v>
                </c:pt>
                <c:pt idx="177">
                  <c:v>0.32</c:v>
                </c:pt>
                <c:pt idx="178">
                  <c:v>0.34</c:v>
                </c:pt>
                <c:pt idx="179">
                  <c:v>0.42</c:v>
                </c:pt>
                <c:pt idx="180">
                  <c:v>0.28000000000000003</c:v>
                </c:pt>
                <c:pt idx="181">
                  <c:v>0.21</c:v>
                </c:pt>
                <c:pt idx="182">
                  <c:v>0.23</c:v>
                </c:pt>
                <c:pt idx="183">
                  <c:v>0.16</c:v>
                </c:pt>
                <c:pt idx="184">
                  <c:v>0.28999999999999998</c:v>
                </c:pt>
                <c:pt idx="185">
                  <c:v>0.42</c:v>
                </c:pt>
                <c:pt idx="186">
                  <c:v>0.4</c:v>
                </c:pt>
                <c:pt idx="187">
                  <c:v>0.51</c:v>
                </c:pt>
                <c:pt idx="188">
                  <c:v>0.46</c:v>
                </c:pt>
                <c:pt idx="189">
                  <c:v>0.43</c:v>
                </c:pt>
                <c:pt idx="190">
                  <c:v>0.46</c:v>
                </c:pt>
                <c:pt idx="191">
                  <c:v>0.49</c:v>
                </c:pt>
                <c:pt idx="192">
                  <c:v>0.28999999999999998</c:v>
                </c:pt>
                <c:pt idx="193">
                  <c:v>0.38</c:v>
                </c:pt>
                <c:pt idx="194">
                  <c:v>0.38</c:v>
                </c:pt>
                <c:pt idx="195">
                  <c:v>0.35</c:v>
                </c:pt>
                <c:pt idx="196">
                  <c:v>0.47</c:v>
                </c:pt>
                <c:pt idx="197">
                  <c:v>0.48</c:v>
                </c:pt>
                <c:pt idx="198">
                  <c:v>0.55000000000000004</c:v>
                </c:pt>
                <c:pt idx="199">
                  <c:v>0.37</c:v>
                </c:pt>
                <c:pt idx="200">
                  <c:v>0.28999999999999998</c:v>
                </c:pt>
                <c:pt idx="201">
                  <c:v>0.44</c:v>
                </c:pt>
                <c:pt idx="202">
                  <c:v>0.28999999999999998</c:v>
                </c:pt>
                <c:pt idx="203">
                  <c:v>0.45</c:v>
                </c:pt>
                <c:pt idx="204">
                  <c:v>0.4</c:v>
                </c:pt>
                <c:pt idx="205">
                  <c:v>0.4</c:v>
                </c:pt>
                <c:pt idx="206">
                  <c:v>0.32</c:v>
                </c:pt>
                <c:pt idx="207">
                  <c:v>0.4</c:v>
                </c:pt>
                <c:pt idx="208">
                  <c:v>0.45</c:v>
                </c:pt>
                <c:pt idx="209">
                  <c:v>0.43</c:v>
                </c:pt>
                <c:pt idx="210">
                  <c:v>0.4</c:v>
                </c:pt>
                <c:pt idx="211">
                  <c:v>0.42</c:v>
                </c:pt>
                <c:pt idx="212">
                  <c:v>0.55000000000000004</c:v>
                </c:pt>
                <c:pt idx="213">
                  <c:v>0.47</c:v>
                </c:pt>
                <c:pt idx="214">
                  <c:v>0.47</c:v>
                </c:pt>
                <c:pt idx="215">
                  <c:v>0.52</c:v>
                </c:pt>
                <c:pt idx="216">
                  <c:v>0.46</c:v>
                </c:pt>
                <c:pt idx="217">
                  <c:v>0.4</c:v>
                </c:pt>
                <c:pt idx="218">
                  <c:v>0.19</c:v>
                </c:pt>
                <c:pt idx="219">
                  <c:v>0.23</c:v>
                </c:pt>
                <c:pt idx="220">
                  <c:v>0.27</c:v>
                </c:pt>
                <c:pt idx="221">
                  <c:v>0.32</c:v>
                </c:pt>
                <c:pt idx="222">
                  <c:v>0.44</c:v>
                </c:pt>
                <c:pt idx="223">
                  <c:v>0.31</c:v>
                </c:pt>
                <c:pt idx="224">
                  <c:v>0.27</c:v>
                </c:pt>
                <c:pt idx="225">
                  <c:v>0.46</c:v>
                </c:pt>
                <c:pt idx="226">
                  <c:v>0.54</c:v>
                </c:pt>
                <c:pt idx="227">
                  <c:v>0.38</c:v>
                </c:pt>
                <c:pt idx="228">
                  <c:v>0.45</c:v>
                </c:pt>
                <c:pt idx="229">
                  <c:v>0.5</c:v>
                </c:pt>
                <c:pt idx="230">
                  <c:v>0.37</c:v>
                </c:pt>
                <c:pt idx="231">
                  <c:v>0.43</c:v>
                </c:pt>
                <c:pt idx="232">
                  <c:v>0.46</c:v>
                </c:pt>
                <c:pt idx="233">
                  <c:v>0.52</c:v>
                </c:pt>
                <c:pt idx="234">
                  <c:v>0.49</c:v>
                </c:pt>
                <c:pt idx="235">
                  <c:v>0.44</c:v>
                </c:pt>
                <c:pt idx="236">
                  <c:v>0.42</c:v>
                </c:pt>
                <c:pt idx="237">
                  <c:v>0.45</c:v>
                </c:pt>
                <c:pt idx="238">
                  <c:v>0.37</c:v>
                </c:pt>
                <c:pt idx="239">
                  <c:v>0.33</c:v>
                </c:pt>
                <c:pt idx="240">
                  <c:v>0.37</c:v>
                </c:pt>
                <c:pt idx="241">
                  <c:v>0.26</c:v>
                </c:pt>
                <c:pt idx="242">
                  <c:v>0.27</c:v>
                </c:pt>
                <c:pt idx="243">
                  <c:v>0.45</c:v>
                </c:pt>
                <c:pt idx="244">
                  <c:v>0.5</c:v>
                </c:pt>
                <c:pt idx="245">
                  <c:v>0.36</c:v>
                </c:pt>
                <c:pt idx="246">
                  <c:v>0.36</c:v>
                </c:pt>
                <c:pt idx="247">
                  <c:v>0.19</c:v>
                </c:pt>
                <c:pt idx="248">
                  <c:v>0.46</c:v>
                </c:pt>
                <c:pt idx="249">
                  <c:v>0.47</c:v>
                </c:pt>
                <c:pt idx="250">
                  <c:v>0.45</c:v>
                </c:pt>
                <c:pt idx="251">
                  <c:v>0.33</c:v>
                </c:pt>
                <c:pt idx="252">
                  <c:v>0.38</c:v>
                </c:pt>
                <c:pt idx="253">
                  <c:v>0.36</c:v>
                </c:pt>
                <c:pt idx="254">
                  <c:v>0.52</c:v>
                </c:pt>
                <c:pt idx="255">
                  <c:v>0.51</c:v>
                </c:pt>
                <c:pt idx="256">
                  <c:v>0.45</c:v>
                </c:pt>
                <c:pt idx="257">
                  <c:v>0.39</c:v>
                </c:pt>
                <c:pt idx="258">
                  <c:v>0.51</c:v>
                </c:pt>
                <c:pt idx="259">
                  <c:v>0.34</c:v>
                </c:pt>
                <c:pt idx="260">
                  <c:v>0.44</c:v>
                </c:pt>
                <c:pt idx="261">
                  <c:v>0.48</c:v>
                </c:pt>
                <c:pt idx="262">
                  <c:v>0.26</c:v>
                </c:pt>
                <c:pt idx="263">
                  <c:v>0.37</c:v>
                </c:pt>
                <c:pt idx="264">
                  <c:v>0.35</c:v>
                </c:pt>
                <c:pt idx="265">
                  <c:v>0.45</c:v>
                </c:pt>
                <c:pt idx="266">
                  <c:v>0.47</c:v>
                </c:pt>
                <c:pt idx="267">
                  <c:v>0.5</c:v>
                </c:pt>
                <c:pt idx="268">
                  <c:v>0.38</c:v>
                </c:pt>
                <c:pt idx="269">
                  <c:v>0.4</c:v>
                </c:pt>
                <c:pt idx="270">
                  <c:v>0.3</c:v>
                </c:pt>
                <c:pt idx="271">
                  <c:v>0.28000000000000003</c:v>
                </c:pt>
                <c:pt idx="272">
                  <c:v>0.41</c:v>
                </c:pt>
                <c:pt idx="273">
                  <c:v>0.34</c:v>
                </c:pt>
                <c:pt idx="274">
                  <c:v>0.26</c:v>
                </c:pt>
                <c:pt idx="275">
                  <c:v>0.42</c:v>
                </c:pt>
                <c:pt idx="276">
                  <c:v>0.35</c:v>
                </c:pt>
                <c:pt idx="277">
                  <c:v>0.41</c:v>
                </c:pt>
                <c:pt idx="278">
                  <c:v>0.45</c:v>
                </c:pt>
                <c:pt idx="279">
                  <c:v>0.35</c:v>
                </c:pt>
                <c:pt idx="280">
                  <c:v>0.48</c:v>
                </c:pt>
                <c:pt idx="281">
                  <c:v>0.44</c:v>
                </c:pt>
                <c:pt idx="282">
                  <c:v>0.45</c:v>
                </c:pt>
                <c:pt idx="283">
                  <c:v>0.47</c:v>
                </c:pt>
                <c:pt idx="284">
                  <c:v>0.32</c:v>
                </c:pt>
                <c:pt idx="285">
                  <c:v>0.38</c:v>
                </c:pt>
                <c:pt idx="286">
                  <c:v>0.41</c:v>
                </c:pt>
                <c:pt idx="287">
                  <c:v>0.4</c:v>
                </c:pt>
                <c:pt idx="288">
                  <c:v>0.34</c:v>
                </c:pt>
                <c:pt idx="289">
                  <c:v>0.36</c:v>
                </c:pt>
                <c:pt idx="290">
                  <c:v>0.4</c:v>
                </c:pt>
                <c:pt idx="291">
                  <c:v>0.35</c:v>
                </c:pt>
                <c:pt idx="292">
                  <c:v>0.28000000000000003</c:v>
                </c:pt>
                <c:pt idx="293">
                  <c:v>0.32</c:v>
                </c:pt>
                <c:pt idx="294">
                  <c:v>0.45</c:v>
                </c:pt>
                <c:pt idx="295">
                  <c:v>0.5</c:v>
                </c:pt>
                <c:pt idx="296">
                  <c:v>0.51</c:v>
                </c:pt>
                <c:pt idx="297">
                  <c:v>0.45</c:v>
                </c:pt>
                <c:pt idx="298">
                  <c:v>0.43</c:v>
                </c:pt>
                <c:pt idx="299">
                  <c:v>0.41</c:v>
                </c:pt>
                <c:pt idx="300">
                  <c:v>0.43</c:v>
                </c:pt>
                <c:pt idx="301">
                  <c:v>0.38</c:v>
                </c:pt>
                <c:pt idx="302">
                  <c:v>0.43</c:v>
                </c:pt>
                <c:pt idx="303">
                  <c:v>0.34</c:v>
                </c:pt>
                <c:pt idx="304">
                  <c:v>0.44</c:v>
                </c:pt>
                <c:pt idx="305">
                  <c:v>0.41</c:v>
                </c:pt>
                <c:pt idx="306">
                  <c:v>0.48</c:v>
                </c:pt>
                <c:pt idx="307">
                  <c:v>0.49</c:v>
                </c:pt>
                <c:pt idx="308">
                  <c:v>0.44</c:v>
                </c:pt>
                <c:pt idx="309">
                  <c:v>0.37</c:v>
                </c:pt>
                <c:pt idx="310">
                  <c:v>0.44</c:v>
                </c:pt>
                <c:pt idx="311">
                  <c:v>0.34</c:v>
                </c:pt>
                <c:pt idx="312">
                  <c:v>0.38</c:v>
                </c:pt>
                <c:pt idx="313">
                  <c:v>0.37</c:v>
                </c:pt>
                <c:pt idx="314">
                  <c:v>0.31</c:v>
                </c:pt>
                <c:pt idx="315">
                  <c:v>0.46</c:v>
                </c:pt>
                <c:pt idx="316">
                  <c:v>0.44</c:v>
                </c:pt>
                <c:pt idx="317">
                  <c:v>0.46</c:v>
                </c:pt>
                <c:pt idx="318">
                  <c:v>0.4</c:v>
                </c:pt>
                <c:pt idx="319">
                  <c:v>0.48</c:v>
                </c:pt>
                <c:pt idx="320">
                  <c:v>0.31</c:v>
                </c:pt>
                <c:pt idx="321">
                  <c:v>0.23</c:v>
                </c:pt>
                <c:pt idx="322">
                  <c:v>0.27</c:v>
                </c:pt>
                <c:pt idx="323">
                  <c:v>0.31</c:v>
                </c:pt>
                <c:pt idx="324">
                  <c:v>0.34</c:v>
                </c:pt>
                <c:pt idx="325">
                  <c:v>0.3</c:v>
                </c:pt>
                <c:pt idx="326">
                  <c:v>0.34</c:v>
                </c:pt>
                <c:pt idx="327">
                  <c:v>0.32</c:v>
                </c:pt>
                <c:pt idx="328">
                  <c:v>0.33</c:v>
                </c:pt>
                <c:pt idx="329">
                  <c:v>0.3</c:v>
                </c:pt>
                <c:pt idx="330">
                  <c:v>0.18</c:v>
                </c:pt>
                <c:pt idx="331">
                  <c:v>0.32</c:v>
                </c:pt>
                <c:pt idx="332">
                  <c:v>0.22</c:v>
                </c:pt>
                <c:pt idx="333">
                  <c:v>0.36</c:v>
                </c:pt>
                <c:pt idx="334">
                  <c:v>0.27</c:v>
                </c:pt>
                <c:pt idx="335">
                  <c:v>0.21</c:v>
                </c:pt>
                <c:pt idx="336">
                  <c:v>0.33</c:v>
                </c:pt>
                <c:pt idx="337">
                  <c:v>0.43</c:v>
                </c:pt>
                <c:pt idx="338">
                  <c:v>0.44</c:v>
                </c:pt>
                <c:pt idx="339">
                  <c:v>0.37</c:v>
                </c:pt>
                <c:pt idx="340">
                  <c:v>0.4</c:v>
                </c:pt>
                <c:pt idx="341">
                  <c:v>0.44</c:v>
                </c:pt>
                <c:pt idx="342">
                  <c:v>0.48</c:v>
                </c:pt>
                <c:pt idx="343">
                  <c:v>0.43</c:v>
                </c:pt>
                <c:pt idx="344">
                  <c:v>0.38</c:v>
                </c:pt>
                <c:pt idx="345">
                  <c:v>0.53</c:v>
                </c:pt>
                <c:pt idx="346">
                  <c:v>0.5</c:v>
                </c:pt>
                <c:pt idx="347">
                  <c:v>0.46</c:v>
                </c:pt>
                <c:pt idx="348">
                  <c:v>0.41</c:v>
                </c:pt>
                <c:pt idx="349">
                  <c:v>0.24</c:v>
                </c:pt>
                <c:pt idx="350">
                  <c:v>0.36</c:v>
                </c:pt>
                <c:pt idx="351">
                  <c:v>0.43</c:v>
                </c:pt>
                <c:pt idx="352">
                  <c:v>0.43</c:v>
                </c:pt>
                <c:pt idx="353">
                  <c:v>0.47</c:v>
                </c:pt>
                <c:pt idx="354">
                  <c:v>0.44</c:v>
                </c:pt>
                <c:pt idx="355">
                  <c:v>0.44</c:v>
                </c:pt>
                <c:pt idx="356">
                  <c:v>0.43</c:v>
                </c:pt>
                <c:pt idx="357">
                  <c:v>0.28000000000000003</c:v>
                </c:pt>
                <c:pt idx="358">
                  <c:v>0.42</c:v>
                </c:pt>
                <c:pt idx="359">
                  <c:v>0.34</c:v>
                </c:pt>
                <c:pt idx="360">
                  <c:v>0.34</c:v>
                </c:pt>
                <c:pt idx="361">
                  <c:v>0.41</c:v>
                </c:pt>
                <c:pt idx="362">
                  <c:v>0.47</c:v>
                </c:pt>
                <c:pt idx="363">
                  <c:v>0.39</c:v>
                </c:pt>
                <c:pt idx="364">
                  <c:v>0.38</c:v>
                </c:pt>
                <c:pt idx="365">
                  <c:v>0.44</c:v>
                </c:pt>
                <c:pt idx="366">
                  <c:v>0.4</c:v>
                </c:pt>
                <c:pt idx="367">
                  <c:v>0.37</c:v>
                </c:pt>
                <c:pt idx="368">
                  <c:v>0.45</c:v>
                </c:pt>
                <c:pt idx="369">
                  <c:v>0.44</c:v>
                </c:pt>
                <c:pt idx="370">
                  <c:v>0.52</c:v>
                </c:pt>
                <c:pt idx="371">
                  <c:v>0.47</c:v>
                </c:pt>
                <c:pt idx="372">
                  <c:v>0.46</c:v>
                </c:pt>
                <c:pt idx="373">
                  <c:v>0.42</c:v>
                </c:pt>
                <c:pt idx="374">
                  <c:v>0.47</c:v>
                </c:pt>
                <c:pt idx="375">
                  <c:v>0.47</c:v>
                </c:pt>
                <c:pt idx="376">
                  <c:v>0.44</c:v>
                </c:pt>
                <c:pt idx="377">
                  <c:v>0.39</c:v>
                </c:pt>
                <c:pt idx="378">
                  <c:v>0.34</c:v>
                </c:pt>
                <c:pt idx="379">
                  <c:v>0.46</c:v>
                </c:pt>
                <c:pt idx="380">
                  <c:v>0.44</c:v>
                </c:pt>
                <c:pt idx="381">
                  <c:v>0.54</c:v>
                </c:pt>
                <c:pt idx="382">
                  <c:v>0.48</c:v>
                </c:pt>
                <c:pt idx="383">
                  <c:v>0.42</c:v>
                </c:pt>
                <c:pt idx="384">
                  <c:v>0.5</c:v>
                </c:pt>
                <c:pt idx="385">
                  <c:v>0.47</c:v>
                </c:pt>
                <c:pt idx="386">
                  <c:v>0.44</c:v>
                </c:pt>
                <c:pt idx="387">
                  <c:v>0.51</c:v>
                </c:pt>
                <c:pt idx="388">
                  <c:v>0.39</c:v>
                </c:pt>
                <c:pt idx="389">
                  <c:v>0.43</c:v>
                </c:pt>
                <c:pt idx="390">
                  <c:v>0.51</c:v>
                </c:pt>
                <c:pt idx="391">
                  <c:v>0.46</c:v>
                </c:pt>
                <c:pt idx="392">
                  <c:v>0.37</c:v>
                </c:pt>
                <c:pt idx="393">
                  <c:v>0.47</c:v>
                </c:pt>
                <c:pt idx="394">
                  <c:v>0.47</c:v>
                </c:pt>
                <c:pt idx="395">
                  <c:v>0.46</c:v>
                </c:pt>
                <c:pt idx="396">
                  <c:v>0.39</c:v>
                </c:pt>
                <c:pt idx="397">
                  <c:v>0.43</c:v>
                </c:pt>
                <c:pt idx="398">
                  <c:v>0.35</c:v>
                </c:pt>
                <c:pt idx="399">
                  <c:v>0.4</c:v>
                </c:pt>
                <c:pt idx="400">
                  <c:v>0.34</c:v>
                </c:pt>
                <c:pt idx="401">
                  <c:v>0.31</c:v>
                </c:pt>
                <c:pt idx="402">
                  <c:v>0.47</c:v>
                </c:pt>
                <c:pt idx="403">
                  <c:v>0.32</c:v>
                </c:pt>
                <c:pt idx="404">
                  <c:v>0.41</c:v>
                </c:pt>
                <c:pt idx="405">
                  <c:v>0.32</c:v>
                </c:pt>
                <c:pt idx="406">
                  <c:v>0.26</c:v>
                </c:pt>
                <c:pt idx="407">
                  <c:v>0.36</c:v>
                </c:pt>
                <c:pt idx="408">
                  <c:v>0.4</c:v>
                </c:pt>
                <c:pt idx="409">
                  <c:v>0.33</c:v>
                </c:pt>
                <c:pt idx="410">
                  <c:v>0.35</c:v>
                </c:pt>
                <c:pt idx="411">
                  <c:v>0.4</c:v>
                </c:pt>
                <c:pt idx="412">
                  <c:v>0.45</c:v>
                </c:pt>
                <c:pt idx="413">
                  <c:v>0.39</c:v>
                </c:pt>
                <c:pt idx="414">
                  <c:v>0.44</c:v>
                </c:pt>
                <c:pt idx="415">
                  <c:v>0.38</c:v>
                </c:pt>
                <c:pt idx="416">
                  <c:v>0.37</c:v>
                </c:pt>
                <c:pt idx="417">
                  <c:v>0.36</c:v>
                </c:pt>
                <c:pt idx="418">
                  <c:v>0.39</c:v>
                </c:pt>
                <c:pt idx="419">
                  <c:v>0.45</c:v>
                </c:pt>
                <c:pt idx="420">
                  <c:v>0.44</c:v>
                </c:pt>
                <c:pt idx="421">
                  <c:v>0.47</c:v>
                </c:pt>
                <c:pt idx="422">
                  <c:v>0.4</c:v>
                </c:pt>
                <c:pt idx="423">
                  <c:v>0.37</c:v>
                </c:pt>
                <c:pt idx="424">
                  <c:v>0.37</c:v>
                </c:pt>
                <c:pt idx="425">
                  <c:v>0.41</c:v>
                </c:pt>
                <c:pt idx="426">
                  <c:v>0.37</c:v>
                </c:pt>
                <c:pt idx="427">
                  <c:v>0.48</c:v>
                </c:pt>
                <c:pt idx="428">
                  <c:v>0.4</c:v>
                </c:pt>
                <c:pt idx="429">
                  <c:v>0.5</c:v>
                </c:pt>
                <c:pt idx="430">
                  <c:v>0.4</c:v>
                </c:pt>
                <c:pt idx="431">
                  <c:v>0.44</c:v>
                </c:pt>
                <c:pt idx="432">
                  <c:v>0.42</c:v>
                </c:pt>
                <c:pt idx="433">
                  <c:v>0.47</c:v>
                </c:pt>
                <c:pt idx="434">
                  <c:v>0.5</c:v>
                </c:pt>
                <c:pt idx="435">
                  <c:v>0.49</c:v>
                </c:pt>
                <c:pt idx="436">
                  <c:v>0.44</c:v>
                </c:pt>
                <c:pt idx="437">
                  <c:v>0.46</c:v>
                </c:pt>
                <c:pt idx="438">
                  <c:v>0.47</c:v>
                </c:pt>
                <c:pt idx="439">
                  <c:v>0.52</c:v>
                </c:pt>
                <c:pt idx="440">
                  <c:v>0.43</c:v>
                </c:pt>
                <c:pt idx="441">
                  <c:v>0.41</c:v>
                </c:pt>
                <c:pt idx="442">
                  <c:v>0.41</c:v>
                </c:pt>
                <c:pt idx="443">
                  <c:v>0.37</c:v>
                </c:pt>
                <c:pt idx="444">
                  <c:v>0.48</c:v>
                </c:pt>
                <c:pt idx="445">
                  <c:v>0.4</c:v>
                </c:pt>
                <c:pt idx="446">
                  <c:v>0.34</c:v>
                </c:pt>
                <c:pt idx="447">
                  <c:v>0.39</c:v>
                </c:pt>
                <c:pt idx="448">
                  <c:v>0.49</c:v>
                </c:pt>
                <c:pt idx="449">
                  <c:v>0.46</c:v>
                </c:pt>
                <c:pt idx="450">
                  <c:v>0.43</c:v>
                </c:pt>
                <c:pt idx="451">
                  <c:v>0.5</c:v>
                </c:pt>
                <c:pt idx="452">
                  <c:v>0.53</c:v>
                </c:pt>
                <c:pt idx="453">
                  <c:v>0.5</c:v>
                </c:pt>
                <c:pt idx="454">
                  <c:v>0.46</c:v>
                </c:pt>
                <c:pt idx="455">
                  <c:v>0.44</c:v>
                </c:pt>
                <c:pt idx="456">
                  <c:v>0.53</c:v>
                </c:pt>
                <c:pt idx="457">
                  <c:v>0.41</c:v>
                </c:pt>
                <c:pt idx="458">
                  <c:v>0.46</c:v>
                </c:pt>
                <c:pt idx="459">
                  <c:v>0.47</c:v>
                </c:pt>
                <c:pt idx="460">
                  <c:v>0.42</c:v>
                </c:pt>
                <c:pt idx="461">
                  <c:v>0.42</c:v>
                </c:pt>
                <c:pt idx="462">
                  <c:v>0.41</c:v>
                </c:pt>
                <c:pt idx="463">
                  <c:v>0.42</c:v>
                </c:pt>
                <c:pt idx="464">
                  <c:v>0.5</c:v>
                </c:pt>
                <c:pt idx="465">
                  <c:v>0.5</c:v>
                </c:pt>
                <c:pt idx="466">
                  <c:v>0.45</c:v>
                </c:pt>
                <c:pt idx="467">
                  <c:v>0.5</c:v>
                </c:pt>
                <c:pt idx="468">
                  <c:v>0.44</c:v>
                </c:pt>
                <c:pt idx="469">
                  <c:v>0.42</c:v>
                </c:pt>
                <c:pt idx="470">
                  <c:v>0.44</c:v>
                </c:pt>
                <c:pt idx="471">
                  <c:v>0.43</c:v>
                </c:pt>
                <c:pt idx="472">
                  <c:v>0.42</c:v>
                </c:pt>
                <c:pt idx="473">
                  <c:v>0.28999999999999998</c:v>
                </c:pt>
                <c:pt idx="474">
                  <c:v>0.41</c:v>
                </c:pt>
                <c:pt idx="475">
                  <c:v>0.46</c:v>
                </c:pt>
                <c:pt idx="476">
                  <c:v>0.45</c:v>
                </c:pt>
                <c:pt idx="477">
                  <c:v>0.45</c:v>
                </c:pt>
                <c:pt idx="478">
                  <c:v>0.46</c:v>
                </c:pt>
                <c:pt idx="479">
                  <c:v>0.47</c:v>
                </c:pt>
                <c:pt idx="480">
                  <c:v>0.49</c:v>
                </c:pt>
                <c:pt idx="481">
                  <c:v>0.37</c:v>
                </c:pt>
                <c:pt idx="482">
                  <c:v>0.4</c:v>
                </c:pt>
                <c:pt idx="483">
                  <c:v>0.39</c:v>
                </c:pt>
                <c:pt idx="484">
                  <c:v>0.34</c:v>
                </c:pt>
                <c:pt idx="485">
                  <c:v>0.4</c:v>
                </c:pt>
                <c:pt idx="486">
                  <c:v>0.43</c:v>
                </c:pt>
                <c:pt idx="487">
                  <c:v>0.38</c:v>
                </c:pt>
                <c:pt idx="488">
                  <c:v>0.48</c:v>
                </c:pt>
                <c:pt idx="489">
                  <c:v>0.41</c:v>
                </c:pt>
                <c:pt idx="490">
                  <c:v>0.37</c:v>
                </c:pt>
                <c:pt idx="491">
                  <c:v>0.4</c:v>
                </c:pt>
                <c:pt idx="492">
                  <c:v>0.39</c:v>
                </c:pt>
                <c:pt idx="493">
                  <c:v>0.5</c:v>
                </c:pt>
                <c:pt idx="494">
                  <c:v>0.46</c:v>
                </c:pt>
                <c:pt idx="495">
                  <c:v>0.48</c:v>
                </c:pt>
                <c:pt idx="496">
                  <c:v>0.42</c:v>
                </c:pt>
                <c:pt idx="497">
                  <c:v>0.35</c:v>
                </c:pt>
                <c:pt idx="498">
                  <c:v>0.44</c:v>
                </c:pt>
                <c:pt idx="499">
                  <c:v>0.47</c:v>
                </c:pt>
                <c:pt idx="500">
                  <c:v>0.56000000000000005</c:v>
                </c:pt>
                <c:pt idx="501">
                  <c:v>0.44</c:v>
                </c:pt>
                <c:pt idx="502">
                  <c:v>0.36</c:v>
                </c:pt>
                <c:pt idx="503">
                  <c:v>0.31</c:v>
                </c:pt>
                <c:pt idx="504">
                  <c:v>0.41</c:v>
                </c:pt>
                <c:pt idx="505">
                  <c:v>0.39</c:v>
                </c:pt>
                <c:pt idx="506">
                  <c:v>0.45</c:v>
                </c:pt>
                <c:pt idx="507">
                  <c:v>0.39</c:v>
                </c:pt>
                <c:pt idx="508">
                  <c:v>0.38</c:v>
                </c:pt>
                <c:pt idx="509">
                  <c:v>0.49</c:v>
                </c:pt>
                <c:pt idx="510">
                  <c:v>0.49</c:v>
                </c:pt>
                <c:pt idx="511">
                  <c:v>0.43</c:v>
                </c:pt>
                <c:pt idx="512">
                  <c:v>0.42</c:v>
                </c:pt>
                <c:pt idx="513">
                  <c:v>0.43</c:v>
                </c:pt>
                <c:pt idx="514">
                  <c:v>0.38</c:v>
                </c:pt>
                <c:pt idx="515">
                  <c:v>0.46</c:v>
                </c:pt>
                <c:pt idx="516">
                  <c:v>0.48</c:v>
                </c:pt>
                <c:pt idx="517">
                  <c:v>0.48</c:v>
                </c:pt>
                <c:pt idx="518">
                  <c:v>0.49</c:v>
                </c:pt>
                <c:pt idx="519">
                  <c:v>0.32</c:v>
                </c:pt>
                <c:pt idx="520">
                  <c:v>0.17</c:v>
                </c:pt>
                <c:pt idx="521">
                  <c:v>0.49</c:v>
                </c:pt>
                <c:pt idx="522">
                  <c:v>0.22</c:v>
                </c:pt>
                <c:pt idx="523">
                  <c:v>0.41</c:v>
                </c:pt>
                <c:pt idx="524">
                  <c:v>0.44</c:v>
                </c:pt>
                <c:pt idx="525">
                  <c:v>0.35</c:v>
                </c:pt>
                <c:pt idx="526">
                  <c:v>0.19</c:v>
                </c:pt>
                <c:pt idx="527">
                  <c:v>0.42</c:v>
                </c:pt>
                <c:pt idx="528">
                  <c:v>0.4</c:v>
                </c:pt>
                <c:pt idx="529">
                  <c:v>0.41</c:v>
                </c:pt>
                <c:pt idx="530">
                  <c:v>0.32</c:v>
                </c:pt>
                <c:pt idx="531">
                  <c:v>0.26</c:v>
                </c:pt>
                <c:pt idx="532">
                  <c:v>0.56000000000000005</c:v>
                </c:pt>
                <c:pt idx="533">
                  <c:v>0.47</c:v>
                </c:pt>
                <c:pt idx="534">
                  <c:v>0.44</c:v>
                </c:pt>
                <c:pt idx="535">
                  <c:v>0.28000000000000003</c:v>
                </c:pt>
                <c:pt idx="536">
                  <c:v>0.22</c:v>
                </c:pt>
                <c:pt idx="537">
                  <c:v>0.19</c:v>
                </c:pt>
                <c:pt idx="538">
                  <c:v>0.17</c:v>
                </c:pt>
                <c:pt idx="539">
                  <c:v>0.34</c:v>
                </c:pt>
                <c:pt idx="540">
                  <c:v>0.42</c:v>
                </c:pt>
                <c:pt idx="541">
                  <c:v>0.38</c:v>
                </c:pt>
                <c:pt idx="542">
                  <c:v>0.36</c:v>
                </c:pt>
                <c:pt idx="543">
                  <c:v>0.43</c:v>
                </c:pt>
                <c:pt idx="544">
                  <c:v>0.42</c:v>
                </c:pt>
                <c:pt idx="545">
                  <c:v>0.53</c:v>
                </c:pt>
                <c:pt idx="546">
                  <c:v>0.47</c:v>
                </c:pt>
                <c:pt idx="547">
                  <c:v>0.43</c:v>
                </c:pt>
                <c:pt idx="548">
                  <c:v>0.42</c:v>
                </c:pt>
                <c:pt idx="549">
                  <c:v>0.4</c:v>
                </c:pt>
                <c:pt idx="550">
                  <c:v>0.52</c:v>
                </c:pt>
                <c:pt idx="551">
                  <c:v>0.41</c:v>
                </c:pt>
                <c:pt idx="552">
                  <c:v>0.42</c:v>
                </c:pt>
                <c:pt idx="553">
                  <c:v>0.34</c:v>
                </c:pt>
                <c:pt idx="554">
                  <c:v>0.48</c:v>
                </c:pt>
                <c:pt idx="555">
                  <c:v>0.41</c:v>
                </c:pt>
                <c:pt idx="556">
                  <c:v>0.41</c:v>
                </c:pt>
                <c:pt idx="557">
                  <c:v>0.28000000000000003</c:v>
                </c:pt>
                <c:pt idx="558">
                  <c:v>0.33</c:v>
                </c:pt>
                <c:pt idx="559">
                  <c:v>0.32</c:v>
                </c:pt>
                <c:pt idx="560">
                  <c:v>0.42</c:v>
                </c:pt>
                <c:pt idx="561">
                  <c:v>0.39</c:v>
                </c:pt>
                <c:pt idx="562">
                  <c:v>0.44</c:v>
                </c:pt>
                <c:pt idx="563">
                  <c:v>0.37</c:v>
                </c:pt>
                <c:pt idx="564">
                  <c:v>0.4</c:v>
                </c:pt>
                <c:pt idx="565">
                  <c:v>0.41</c:v>
                </c:pt>
                <c:pt idx="566">
                  <c:v>0.36</c:v>
                </c:pt>
                <c:pt idx="567">
                  <c:v>0.51</c:v>
                </c:pt>
                <c:pt idx="568">
                  <c:v>0.48</c:v>
                </c:pt>
                <c:pt idx="569">
                  <c:v>0.5</c:v>
                </c:pt>
                <c:pt idx="570">
                  <c:v>0.48</c:v>
                </c:pt>
                <c:pt idx="571">
                  <c:v>0.44</c:v>
                </c:pt>
                <c:pt idx="572">
                  <c:v>0.51</c:v>
                </c:pt>
                <c:pt idx="573">
                  <c:v>0.43</c:v>
                </c:pt>
                <c:pt idx="574">
                  <c:v>0.48</c:v>
                </c:pt>
                <c:pt idx="575">
                  <c:v>0.46</c:v>
                </c:pt>
                <c:pt idx="576">
                  <c:v>0.46</c:v>
                </c:pt>
                <c:pt idx="577">
                  <c:v>0.37</c:v>
                </c:pt>
                <c:pt idx="578">
                  <c:v>0.45</c:v>
                </c:pt>
                <c:pt idx="579">
                  <c:v>0.33</c:v>
                </c:pt>
                <c:pt idx="580">
                  <c:v>0.38</c:v>
                </c:pt>
                <c:pt idx="581">
                  <c:v>0.35</c:v>
                </c:pt>
                <c:pt idx="582">
                  <c:v>0.39</c:v>
                </c:pt>
                <c:pt idx="583">
                  <c:v>0.49</c:v>
                </c:pt>
                <c:pt idx="584">
                  <c:v>0.46</c:v>
                </c:pt>
                <c:pt idx="585">
                  <c:v>0.52</c:v>
                </c:pt>
                <c:pt idx="586">
                  <c:v>0.48</c:v>
                </c:pt>
                <c:pt idx="587">
                  <c:v>0.49</c:v>
                </c:pt>
                <c:pt idx="588">
                  <c:v>0.39</c:v>
                </c:pt>
                <c:pt idx="589">
                  <c:v>0.42</c:v>
                </c:pt>
                <c:pt idx="590">
                  <c:v>0.37</c:v>
                </c:pt>
                <c:pt idx="591">
                  <c:v>0.39</c:v>
                </c:pt>
                <c:pt idx="592">
                  <c:v>0.46</c:v>
                </c:pt>
                <c:pt idx="593">
                  <c:v>0.4</c:v>
                </c:pt>
                <c:pt idx="594">
                  <c:v>0.35</c:v>
                </c:pt>
                <c:pt idx="595">
                  <c:v>0.44</c:v>
                </c:pt>
                <c:pt idx="596">
                  <c:v>0.49</c:v>
                </c:pt>
                <c:pt idx="597">
                  <c:v>0.35</c:v>
                </c:pt>
                <c:pt idx="598">
                  <c:v>0.46</c:v>
                </c:pt>
                <c:pt idx="599">
                  <c:v>0.48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D1-4840-A73E-33FD3D902243}"/>
            </c:ext>
          </c:extLst>
        </c:ser>
        <c:ser>
          <c:idx val="1"/>
          <c:order val="1"/>
          <c:tx>
            <c:v>Position 2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results_10pct!$D$2:$D$601</c:f>
              <c:numCache>
                <c:formatCode>General</c:formatCode>
                <c:ptCount val="600"/>
                <c:pt idx="0">
                  <c:v>0.16</c:v>
                </c:pt>
                <c:pt idx="1">
                  <c:v>0.08</c:v>
                </c:pt>
                <c:pt idx="2">
                  <c:v>0.05</c:v>
                </c:pt>
                <c:pt idx="3">
                  <c:v>0.15</c:v>
                </c:pt>
                <c:pt idx="4">
                  <c:v>0.18</c:v>
                </c:pt>
                <c:pt idx="5">
                  <c:v>0.13</c:v>
                </c:pt>
                <c:pt idx="6">
                  <c:v>0.12</c:v>
                </c:pt>
                <c:pt idx="7">
                  <c:v>0.11</c:v>
                </c:pt>
                <c:pt idx="8">
                  <c:v>7.0000000000000007E-2</c:v>
                </c:pt>
                <c:pt idx="9">
                  <c:v>0.18</c:v>
                </c:pt>
                <c:pt idx="10">
                  <c:v>7.0000000000000007E-2</c:v>
                </c:pt>
                <c:pt idx="11">
                  <c:v>0.04</c:v>
                </c:pt>
                <c:pt idx="12">
                  <c:v>0.11</c:v>
                </c:pt>
                <c:pt idx="13">
                  <c:v>0.09</c:v>
                </c:pt>
                <c:pt idx="14">
                  <c:v>0.3</c:v>
                </c:pt>
                <c:pt idx="15">
                  <c:v>0.23</c:v>
                </c:pt>
                <c:pt idx="16">
                  <c:v>0.04</c:v>
                </c:pt>
                <c:pt idx="17">
                  <c:v>0.14000000000000001</c:v>
                </c:pt>
                <c:pt idx="18">
                  <c:v>0.12</c:v>
                </c:pt>
                <c:pt idx="19">
                  <c:v>0.12</c:v>
                </c:pt>
                <c:pt idx="20">
                  <c:v>0.03</c:v>
                </c:pt>
                <c:pt idx="21">
                  <c:v>0.16</c:v>
                </c:pt>
                <c:pt idx="22">
                  <c:v>0.03</c:v>
                </c:pt>
                <c:pt idx="23">
                  <c:v>0.09</c:v>
                </c:pt>
                <c:pt idx="24">
                  <c:v>0.19</c:v>
                </c:pt>
                <c:pt idx="25">
                  <c:v>0.04</c:v>
                </c:pt>
                <c:pt idx="26">
                  <c:v>0.04</c:v>
                </c:pt>
                <c:pt idx="27">
                  <c:v>0.02</c:v>
                </c:pt>
                <c:pt idx="28">
                  <c:v>0.19</c:v>
                </c:pt>
                <c:pt idx="29">
                  <c:v>0.08</c:v>
                </c:pt>
                <c:pt idx="30">
                  <c:v>0.13</c:v>
                </c:pt>
                <c:pt idx="31">
                  <c:v>0.09</c:v>
                </c:pt>
                <c:pt idx="32">
                  <c:v>0.2</c:v>
                </c:pt>
                <c:pt idx="33">
                  <c:v>0.19</c:v>
                </c:pt>
                <c:pt idx="34">
                  <c:v>0.13</c:v>
                </c:pt>
                <c:pt idx="35">
                  <c:v>0.05</c:v>
                </c:pt>
                <c:pt idx="36">
                  <c:v>0.13</c:v>
                </c:pt>
                <c:pt idx="37">
                  <c:v>0.12</c:v>
                </c:pt>
                <c:pt idx="38">
                  <c:v>0.14000000000000001</c:v>
                </c:pt>
                <c:pt idx="39">
                  <c:v>0.15</c:v>
                </c:pt>
                <c:pt idx="40">
                  <c:v>0.21</c:v>
                </c:pt>
                <c:pt idx="41">
                  <c:v>0.17</c:v>
                </c:pt>
                <c:pt idx="42">
                  <c:v>0.1</c:v>
                </c:pt>
                <c:pt idx="43">
                  <c:v>0.26</c:v>
                </c:pt>
                <c:pt idx="44">
                  <c:v>0.21</c:v>
                </c:pt>
                <c:pt idx="45">
                  <c:v>0.06</c:v>
                </c:pt>
                <c:pt idx="46">
                  <c:v>0.05</c:v>
                </c:pt>
                <c:pt idx="47">
                  <c:v>0.17</c:v>
                </c:pt>
                <c:pt idx="48">
                  <c:v>0.04</c:v>
                </c:pt>
                <c:pt idx="49">
                  <c:v>0.27</c:v>
                </c:pt>
                <c:pt idx="50">
                  <c:v>0.16</c:v>
                </c:pt>
                <c:pt idx="51">
                  <c:v>0.05</c:v>
                </c:pt>
                <c:pt idx="52">
                  <c:v>7.0000000000000007E-2</c:v>
                </c:pt>
                <c:pt idx="53">
                  <c:v>0.17</c:v>
                </c:pt>
                <c:pt idx="54">
                  <c:v>0.15</c:v>
                </c:pt>
                <c:pt idx="55">
                  <c:v>0.17</c:v>
                </c:pt>
                <c:pt idx="56">
                  <c:v>0.1</c:v>
                </c:pt>
                <c:pt idx="57">
                  <c:v>0.2</c:v>
                </c:pt>
                <c:pt idx="58">
                  <c:v>0.19</c:v>
                </c:pt>
                <c:pt idx="59">
                  <c:v>0.22</c:v>
                </c:pt>
                <c:pt idx="60">
                  <c:v>0.17</c:v>
                </c:pt>
                <c:pt idx="61">
                  <c:v>0.2</c:v>
                </c:pt>
                <c:pt idx="62">
                  <c:v>0.06</c:v>
                </c:pt>
                <c:pt idx="63">
                  <c:v>0.16</c:v>
                </c:pt>
                <c:pt idx="64">
                  <c:v>0.21</c:v>
                </c:pt>
                <c:pt idx="65">
                  <c:v>0.2</c:v>
                </c:pt>
                <c:pt idx="66">
                  <c:v>0.25</c:v>
                </c:pt>
                <c:pt idx="67">
                  <c:v>0.25</c:v>
                </c:pt>
                <c:pt idx="68">
                  <c:v>0.06</c:v>
                </c:pt>
                <c:pt idx="69">
                  <c:v>0.15</c:v>
                </c:pt>
                <c:pt idx="70">
                  <c:v>0.11</c:v>
                </c:pt>
                <c:pt idx="71">
                  <c:v>7.0000000000000007E-2</c:v>
                </c:pt>
                <c:pt idx="72">
                  <c:v>0.23</c:v>
                </c:pt>
                <c:pt idx="73">
                  <c:v>0.13</c:v>
                </c:pt>
                <c:pt idx="74">
                  <c:v>0.22</c:v>
                </c:pt>
                <c:pt idx="75">
                  <c:v>0.15</c:v>
                </c:pt>
                <c:pt idx="76">
                  <c:v>0.13</c:v>
                </c:pt>
                <c:pt idx="77">
                  <c:v>0.05</c:v>
                </c:pt>
                <c:pt idx="78">
                  <c:v>0.05</c:v>
                </c:pt>
                <c:pt idx="79">
                  <c:v>0.11</c:v>
                </c:pt>
                <c:pt idx="80">
                  <c:v>0.2</c:v>
                </c:pt>
                <c:pt idx="81">
                  <c:v>0.1</c:v>
                </c:pt>
                <c:pt idx="82">
                  <c:v>7.0000000000000007E-2</c:v>
                </c:pt>
                <c:pt idx="83">
                  <c:v>0.13</c:v>
                </c:pt>
                <c:pt idx="84">
                  <c:v>0.15</c:v>
                </c:pt>
                <c:pt idx="85">
                  <c:v>0.19</c:v>
                </c:pt>
                <c:pt idx="86">
                  <c:v>0.23</c:v>
                </c:pt>
                <c:pt idx="87">
                  <c:v>0.14000000000000001</c:v>
                </c:pt>
                <c:pt idx="88">
                  <c:v>0.19</c:v>
                </c:pt>
                <c:pt idx="89">
                  <c:v>0.19</c:v>
                </c:pt>
                <c:pt idx="90">
                  <c:v>0.2</c:v>
                </c:pt>
                <c:pt idx="91">
                  <c:v>0.12</c:v>
                </c:pt>
                <c:pt idx="92">
                  <c:v>0.04</c:v>
                </c:pt>
                <c:pt idx="93">
                  <c:v>0.18</c:v>
                </c:pt>
                <c:pt idx="94">
                  <c:v>0.17</c:v>
                </c:pt>
                <c:pt idx="95">
                  <c:v>0.09</c:v>
                </c:pt>
                <c:pt idx="96">
                  <c:v>0.13</c:v>
                </c:pt>
                <c:pt idx="97">
                  <c:v>0.14000000000000001</c:v>
                </c:pt>
                <c:pt idx="98">
                  <c:v>0.1</c:v>
                </c:pt>
                <c:pt idx="99">
                  <c:v>0.13</c:v>
                </c:pt>
                <c:pt idx="100">
                  <c:v>0.08</c:v>
                </c:pt>
                <c:pt idx="101">
                  <c:v>0.18</c:v>
                </c:pt>
                <c:pt idx="102">
                  <c:v>0.13</c:v>
                </c:pt>
                <c:pt idx="103">
                  <c:v>0.13</c:v>
                </c:pt>
                <c:pt idx="104">
                  <c:v>0.18</c:v>
                </c:pt>
                <c:pt idx="105">
                  <c:v>0.25</c:v>
                </c:pt>
                <c:pt idx="106">
                  <c:v>0.22</c:v>
                </c:pt>
                <c:pt idx="107">
                  <c:v>0.06</c:v>
                </c:pt>
                <c:pt idx="108">
                  <c:v>0.09</c:v>
                </c:pt>
                <c:pt idx="109">
                  <c:v>7.0000000000000007E-2</c:v>
                </c:pt>
                <c:pt idx="110">
                  <c:v>0.11</c:v>
                </c:pt>
                <c:pt idx="111">
                  <c:v>0.22</c:v>
                </c:pt>
                <c:pt idx="112">
                  <c:v>0.21</c:v>
                </c:pt>
                <c:pt idx="113">
                  <c:v>0.15</c:v>
                </c:pt>
                <c:pt idx="114">
                  <c:v>0.26</c:v>
                </c:pt>
                <c:pt idx="115">
                  <c:v>0.11</c:v>
                </c:pt>
                <c:pt idx="116">
                  <c:v>0.08</c:v>
                </c:pt>
                <c:pt idx="117">
                  <c:v>0.16</c:v>
                </c:pt>
                <c:pt idx="118">
                  <c:v>0.25</c:v>
                </c:pt>
                <c:pt idx="119">
                  <c:v>0.22</c:v>
                </c:pt>
                <c:pt idx="120">
                  <c:v>0.19</c:v>
                </c:pt>
                <c:pt idx="121">
                  <c:v>0.23</c:v>
                </c:pt>
                <c:pt idx="122">
                  <c:v>0.13</c:v>
                </c:pt>
                <c:pt idx="123">
                  <c:v>0.25</c:v>
                </c:pt>
                <c:pt idx="124">
                  <c:v>0.15</c:v>
                </c:pt>
                <c:pt idx="125">
                  <c:v>0.19</c:v>
                </c:pt>
                <c:pt idx="126">
                  <c:v>0.21</c:v>
                </c:pt>
                <c:pt idx="127">
                  <c:v>0.16</c:v>
                </c:pt>
                <c:pt idx="128">
                  <c:v>0.16</c:v>
                </c:pt>
                <c:pt idx="129">
                  <c:v>0.26</c:v>
                </c:pt>
                <c:pt idx="130">
                  <c:v>0.12</c:v>
                </c:pt>
                <c:pt idx="131">
                  <c:v>0.12</c:v>
                </c:pt>
                <c:pt idx="132">
                  <c:v>0.08</c:v>
                </c:pt>
                <c:pt idx="133">
                  <c:v>0.15</c:v>
                </c:pt>
                <c:pt idx="134">
                  <c:v>0.2</c:v>
                </c:pt>
                <c:pt idx="135">
                  <c:v>0.22</c:v>
                </c:pt>
                <c:pt idx="136">
                  <c:v>0.14000000000000001</c:v>
                </c:pt>
                <c:pt idx="137">
                  <c:v>0.16</c:v>
                </c:pt>
                <c:pt idx="138">
                  <c:v>0.13</c:v>
                </c:pt>
                <c:pt idx="139">
                  <c:v>0.08</c:v>
                </c:pt>
                <c:pt idx="140">
                  <c:v>0.11</c:v>
                </c:pt>
                <c:pt idx="141">
                  <c:v>7.0000000000000007E-2</c:v>
                </c:pt>
                <c:pt idx="142">
                  <c:v>0.16</c:v>
                </c:pt>
                <c:pt idx="143">
                  <c:v>0.13</c:v>
                </c:pt>
                <c:pt idx="144">
                  <c:v>0.12</c:v>
                </c:pt>
                <c:pt idx="145">
                  <c:v>0.21</c:v>
                </c:pt>
                <c:pt idx="146">
                  <c:v>0.25</c:v>
                </c:pt>
                <c:pt idx="147">
                  <c:v>0.18</c:v>
                </c:pt>
                <c:pt idx="148">
                  <c:v>0.21</c:v>
                </c:pt>
                <c:pt idx="149">
                  <c:v>0.18</c:v>
                </c:pt>
                <c:pt idx="150">
                  <c:v>0.06</c:v>
                </c:pt>
                <c:pt idx="151">
                  <c:v>0.08</c:v>
                </c:pt>
                <c:pt idx="152">
                  <c:v>0.08</c:v>
                </c:pt>
                <c:pt idx="153">
                  <c:v>0.22</c:v>
                </c:pt>
                <c:pt idx="154">
                  <c:v>0.12</c:v>
                </c:pt>
                <c:pt idx="155">
                  <c:v>0.25</c:v>
                </c:pt>
                <c:pt idx="156">
                  <c:v>0.15</c:v>
                </c:pt>
                <c:pt idx="157">
                  <c:v>0.09</c:v>
                </c:pt>
                <c:pt idx="158">
                  <c:v>0.17</c:v>
                </c:pt>
                <c:pt idx="159">
                  <c:v>0.11</c:v>
                </c:pt>
                <c:pt idx="160">
                  <c:v>0.18</c:v>
                </c:pt>
                <c:pt idx="161">
                  <c:v>0.19</c:v>
                </c:pt>
                <c:pt idx="162">
                  <c:v>7.0000000000000007E-2</c:v>
                </c:pt>
                <c:pt idx="163">
                  <c:v>0.2</c:v>
                </c:pt>
                <c:pt idx="164">
                  <c:v>0.28999999999999998</c:v>
                </c:pt>
                <c:pt idx="165">
                  <c:v>0.16</c:v>
                </c:pt>
                <c:pt idx="166">
                  <c:v>0.06</c:v>
                </c:pt>
                <c:pt idx="167">
                  <c:v>0.24</c:v>
                </c:pt>
                <c:pt idx="168">
                  <c:v>0.19</c:v>
                </c:pt>
                <c:pt idx="169">
                  <c:v>0.18</c:v>
                </c:pt>
                <c:pt idx="170">
                  <c:v>0.14000000000000001</c:v>
                </c:pt>
                <c:pt idx="171">
                  <c:v>0.18</c:v>
                </c:pt>
                <c:pt idx="172">
                  <c:v>0.17</c:v>
                </c:pt>
                <c:pt idx="173">
                  <c:v>0.22</c:v>
                </c:pt>
                <c:pt idx="174">
                  <c:v>0.2</c:v>
                </c:pt>
                <c:pt idx="175">
                  <c:v>0.08</c:v>
                </c:pt>
                <c:pt idx="176">
                  <c:v>0.21</c:v>
                </c:pt>
                <c:pt idx="177">
                  <c:v>0.21</c:v>
                </c:pt>
                <c:pt idx="178">
                  <c:v>0.23</c:v>
                </c:pt>
                <c:pt idx="179">
                  <c:v>0.18</c:v>
                </c:pt>
                <c:pt idx="180">
                  <c:v>0.17</c:v>
                </c:pt>
                <c:pt idx="181">
                  <c:v>0.22</c:v>
                </c:pt>
                <c:pt idx="182">
                  <c:v>0.18</c:v>
                </c:pt>
                <c:pt idx="183">
                  <c:v>7.0000000000000007E-2</c:v>
                </c:pt>
                <c:pt idx="184">
                  <c:v>0.13</c:v>
                </c:pt>
                <c:pt idx="185">
                  <c:v>0.11</c:v>
                </c:pt>
                <c:pt idx="186">
                  <c:v>0.14000000000000001</c:v>
                </c:pt>
                <c:pt idx="187">
                  <c:v>0.13</c:v>
                </c:pt>
                <c:pt idx="188">
                  <c:v>0.21</c:v>
                </c:pt>
                <c:pt idx="189">
                  <c:v>0.23</c:v>
                </c:pt>
                <c:pt idx="190">
                  <c:v>0.17</c:v>
                </c:pt>
                <c:pt idx="191">
                  <c:v>0.24</c:v>
                </c:pt>
                <c:pt idx="192">
                  <c:v>0.16</c:v>
                </c:pt>
                <c:pt idx="193">
                  <c:v>0.16</c:v>
                </c:pt>
                <c:pt idx="194">
                  <c:v>0.32</c:v>
                </c:pt>
                <c:pt idx="195">
                  <c:v>0.16</c:v>
                </c:pt>
                <c:pt idx="196">
                  <c:v>0.19</c:v>
                </c:pt>
                <c:pt idx="197">
                  <c:v>0.12</c:v>
                </c:pt>
                <c:pt idx="198">
                  <c:v>0.19</c:v>
                </c:pt>
                <c:pt idx="199">
                  <c:v>0.18</c:v>
                </c:pt>
                <c:pt idx="200">
                  <c:v>0.14000000000000001</c:v>
                </c:pt>
                <c:pt idx="201">
                  <c:v>0.13</c:v>
                </c:pt>
                <c:pt idx="202">
                  <c:v>0.2</c:v>
                </c:pt>
                <c:pt idx="203">
                  <c:v>0.16</c:v>
                </c:pt>
                <c:pt idx="204">
                  <c:v>0.11</c:v>
                </c:pt>
                <c:pt idx="205">
                  <c:v>0.21</c:v>
                </c:pt>
                <c:pt idx="206">
                  <c:v>7.0000000000000007E-2</c:v>
                </c:pt>
                <c:pt idx="207">
                  <c:v>0.17</c:v>
                </c:pt>
                <c:pt idx="208">
                  <c:v>0.21</c:v>
                </c:pt>
                <c:pt idx="209">
                  <c:v>0.25</c:v>
                </c:pt>
                <c:pt idx="210">
                  <c:v>0.21</c:v>
                </c:pt>
                <c:pt idx="211">
                  <c:v>0.2</c:v>
                </c:pt>
                <c:pt idx="212">
                  <c:v>0.2</c:v>
                </c:pt>
                <c:pt idx="213">
                  <c:v>0.09</c:v>
                </c:pt>
                <c:pt idx="214">
                  <c:v>0.13</c:v>
                </c:pt>
                <c:pt idx="215">
                  <c:v>0.09</c:v>
                </c:pt>
                <c:pt idx="216">
                  <c:v>0.22</c:v>
                </c:pt>
                <c:pt idx="217">
                  <c:v>0.17</c:v>
                </c:pt>
                <c:pt idx="218">
                  <c:v>0.19</c:v>
                </c:pt>
                <c:pt idx="219">
                  <c:v>0.25</c:v>
                </c:pt>
                <c:pt idx="220">
                  <c:v>0.24</c:v>
                </c:pt>
                <c:pt idx="221">
                  <c:v>0.27</c:v>
                </c:pt>
                <c:pt idx="222">
                  <c:v>0.21</c:v>
                </c:pt>
                <c:pt idx="223">
                  <c:v>0.16</c:v>
                </c:pt>
                <c:pt idx="224">
                  <c:v>0.2</c:v>
                </c:pt>
                <c:pt idx="225">
                  <c:v>0.2</c:v>
                </c:pt>
                <c:pt idx="226">
                  <c:v>0.28000000000000003</c:v>
                </c:pt>
                <c:pt idx="227">
                  <c:v>0.08</c:v>
                </c:pt>
                <c:pt idx="228">
                  <c:v>0.22</c:v>
                </c:pt>
                <c:pt idx="229">
                  <c:v>0.24</c:v>
                </c:pt>
                <c:pt idx="230">
                  <c:v>0.21</c:v>
                </c:pt>
                <c:pt idx="231">
                  <c:v>0.22</c:v>
                </c:pt>
                <c:pt idx="232">
                  <c:v>0.25</c:v>
                </c:pt>
                <c:pt idx="233">
                  <c:v>0.24</c:v>
                </c:pt>
                <c:pt idx="234">
                  <c:v>0.27</c:v>
                </c:pt>
                <c:pt idx="235">
                  <c:v>0.2</c:v>
                </c:pt>
                <c:pt idx="236">
                  <c:v>0.22</c:v>
                </c:pt>
                <c:pt idx="237">
                  <c:v>0.22</c:v>
                </c:pt>
                <c:pt idx="238">
                  <c:v>0.2</c:v>
                </c:pt>
                <c:pt idx="239">
                  <c:v>0.19</c:v>
                </c:pt>
                <c:pt idx="240">
                  <c:v>0.17</c:v>
                </c:pt>
                <c:pt idx="241">
                  <c:v>0.16</c:v>
                </c:pt>
                <c:pt idx="242">
                  <c:v>0.19</c:v>
                </c:pt>
                <c:pt idx="243">
                  <c:v>0.19</c:v>
                </c:pt>
                <c:pt idx="244">
                  <c:v>0.22</c:v>
                </c:pt>
                <c:pt idx="245">
                  <c:v>0.05</c:v>
                </c:pt>
                <c:pt idx="246">
                  <c:v>0.12</c:v>
                </c:pt>
                <c:pt idx="247">
                  <c:v>0.1</c:v>
                </c:pt>
                <c:pt idx="248">
                  <c:v>0.23</c:v>
                </c:pt>
                <c:pt idx="249">
                  <c:v>0.19</c:v>
                </c:pt>
                <c:pt idx="250">
                  <c:v>0.23</c:v>
                </c:pt>
                <c:pt idx="251">
                  <c:v>0.24</c:v>
                </c:pt>
                <c:pt idx="252">
                  <c:v>0.24</c:v>
                </c:pt>
                <c:pt idx="253">
                  <c:v>0.16</c:v>
                </c:pt>
                <c:pt idx="254">
                  <c:v>0.16</c:v>
                </c:pt>
                <c:pt idx="255">
                  <c:v>0.2</c:v>
                </c:pt>
                <c:pt idx="256">
                  <c:v>0.04</c:v>
                </c:pt>
                <c:pt idx="257">
                  <c:v>0.2</c:v>
                </c:pt>
                <c:pt idx="258">
                  <c:v>0.19</c:v>
                </c:pt>
                <c:pt idx="259">
                  <c:v>0.27</c:v>
                </c:pt>
                <c:pt idx="260">
                  <c:v>0.11</c:v>
                </c:pt>
                <c:pt idx="261">
                  <c:v>0.15</c:v>
                </c:pt>
                <c:pt idx="262">
                  <c:v>0.1</c:v>
                </c:pt>
                <c:pt idx="263">
                  <c:v>0.17</c:v>
                </c:pt>
                <c:pt idx="264">
                  <c:v>0.18</c:v>
                </c:pt>
                <c:pt idx="265">
                  <c:v>0.2</c:v>
                </c:pt>
                <c:pt idx="266">
                  <c:v>7.0000000000000007E-2</c:v>
                </c:pt>
                <c:pt idx="267">
                  <c:v>0.13</c:v>
                </c:pt>
                <c:pt idx="268">
                  <c:v>0.11</c:v>
                </c:pt>
                <c:pt idx="269">
                  <c:v>0.28000000000000003</c:v>
                </c:pt>
                <c:pt idx="270">
                  <c:v>0.16</c:v>
                </c:pt>
                <c:pt idx="271">
                  <c:v>0.2</c:v>
                </c:pt>
                <c:pt idx="272">
                  <c:v>0.28999999999999998</c:v>
                </c:pt>
                <c:pt idx="273">
                  <c:v>0.17</c:v>
                </c:pt>
                <c:pt idx="274">
                  <c:v>0.21</c:v>
                </c:pt>
                <c:pt idx="275">
                  <c:v>0.17</c:v>
                </c:pt>
                <c:pt idx="276">
                  <c:v>0.21</c:v>
                </c:pt>
                <c:pt idx="277">
                  <c:v>0.2</c:v>
                </c:pt>
                <c:pt idx="278">
                  <c:v>0.28000000000000003</c:v>
                </c:pt>
                <c:pt idx="279">
                  <c:v>0.18</c:v>
                </c:pt>
                <c:pt idx="280">
                  <c:v>0.14000000000000001</c:v>
                </c:pt>
                <c:pt idx="281">
                  <c:v>0.17</c:v>
                </c:pt>
                <c:pt idx="282">
                  <c:v>0.17</c:v>
                </c:pt>
                <c:pt idx="283">
                  <c:v>0.25</c:v>
                </c:pt>
                <c:pt idx="284">
                  <c:v>0.09</c:v>
                </c:pt>
                <c:pt idx="285">
                  <c:v>0.08</c:v>
                </c:pt>
                <c:pt idx="286">
                  <c:v>0.09</c:v>
                </c:pt>
                <c:pt idx="287">
                  <c:v>0.14000000000000001</c:v>
                </c:pt>
                <c:pt idx="288">
                  <c:v>0.25</c:v>
                </c:pt>
                <c:pt idx="289">
                  <c:v>0.25</c:v>
                </c:pt>
                <c:pt idx="290">
                  <c:v>0.21</c:v>
                </c:pt>
                <c:pt idx="291">
                  <c:v>0.17</c:v>
                </c:pt>
                <c:pt idx="292">
                  <c:v>0.2</c:v>
                </c:pt>
                <c:pt idx="293">
                  <c:v>0.24</c:v>
                </c:pt>
                <c:pt idx="294">
                  <c:v>0.22</c:v>
                </c:pt>
                <c:pt idx="295">
                  <c:v>0.17</c:v>
                </c:pt>
                <c:pt idx="296">
                  <c:v>0.17</c:v>
                </c:pt>
                <c:pt idx="297">
                  <c:v>0.18</c:v>
                </c:pt>
                <c:pt idx="298">
                  <c:v>0.09</c:v>
                </c:pt>
                <c:pt idx="299">
                  <c:v>0.05</c:v>
                </c:pt>
                <c:pt idx="300">
                  <c:v>0.17</c:v>
                </c:pt>
                <c:pt idx="301">
                  <c:v>0.14000000000000001</c:v>
                </c:pt>
                <c:pt idx="302">
                  <c:v>0.06</c:v>
                </c:pt>
                <c:pt idx="303">
                  <c:v>0.14000000000000001</c:v>
                </c:pt>
                <c:pt idx="304">
                  <c:v>0.16</c:v>
                </c:pt>
                <c:pt idx="305">
                  <c:v>0.17</c:v>
                </c:pt>
                <c:pt idx="306">
                  <c:v>0.17</c:v>
                </c:pt>
                <c:pt idx="307">
                  <c:v>0.23</c:v>
                </c:pt>
                <c:pt idx="308">
                  <c:v>0.25</c:v>
                </c:pt>
                <c:pt idx="309">
                  <c:v>0.26</c:v>
                </c:pt>
                <c:pt idx="310">
                  <c:v>0.1</c:v>
                </c:pt>
                <c:pt idx="311">
                  <c:v>0.2</c:v>
                </c:pt>
                <c:pt idx="312">
                  <c:v>0.25</c:v>
                </c:pt>
                <c:pt idx="313">
                  <c:v>0.25</c:v>
                </c:pt>
                <c:pt idx="314">
                  <c:v>0.18</c:v>
                </c:pt>
                <c:pt idx="315">
                  <c:v>0.25</c:v>
                </c:pt>
                <c:pt idx="316">
                  <c:v>0.17</c:v>
                </c:pt>
                <c:pt idx="317">
                  <c:v>0.26</c:v>
                </c:pt>
                <c:pt idx="318">
                  <c:v>0.25</c:v>
                </c:pt>
                <c:pt idx="319">
                  <c:v>0.25</c:v>
                </c:pt>
                <c:pt idx="320">
                  <c:v>0.24</c:v>
                </c:pt>
                <c:pt idx="321">
                  <c:v>0.21</c:v>
                </c:pt>
                <c:pt idx="322">
                  <c:v>0.24</c:v>
                </c:pt>
                <c:pt idx="323">
                  <c:v>0.22</c:v>
                </c:pt>
                <c:pt idx="324">
                  <c:v>0.04</c:v>
                </c:pt>
                <c:pt idx="325">
                  <c:v>0.12</c:v>
                </c:pt>
                <c:pt idx="326">
                  <c:v>0.28000000000000003</c:v>
                </c:pt>
                <c:pt idx="327">
                  <c:v>0.21</c:v>
                </c:pt>
                <c:pt idx="328">
                  <c:v>0.21</c:v>
                </c:pt>
                <c:pt idx="329">
                  <c:v>0.2</c:v>
                </c:pt>
                <c:pt idx="330">
                  <c:v>0.25</c:v>
                </c:pt>
                <c:pt idx="331">
                  <c:v>0.21</c:v>
                </c:pt>
                <c:pt idx="332">
                  <c:v>0.14000000000000001</c:v>
                </c:pt>
                <c:pt idx="333">
                  <c:v>0.15</c:v>
                </c:pt>
                <c:pt idx="334">
                  <c:v>0.05</c:v>
                </c:pt>
                <c:pt idx="335">
                  <c:v>0.25</c:v>
                </c:pt>
                <c:pt idx="336">
                  <c:v>0.24</c:v>
                </c:pt>
                <c:pt idx="337">
                  <c:v>0.2</c:v>
                </c:pt>
                <c:pt idx="338">
                  <c:v>0.2</c:v>
                </c:pt>
                <c:pt idx="339">
                  <c:v>0.24</c:v>
                </c:pt>
                <c:pt idx="340">
                  <c:v>0.23</c:v>
                </c:pt>
                <c:pt idx="341">
                  <c:v>0.09</c:v>
                </c:pt>
                <c:pt idx="342">
                  <c:v>0.1</c:v>
                </c:pt>
                <c:pt idx="343">
                  <c:v>0.2</c:v>
                </c:pt>
                <c:pt idx="344">
                  <c:v>0.19</c:v>
                </c:pt>
                <c:pt idx="345">
                  <c:v>0.26</c:v>
                </c:pt>
                <c:pt idx="346">
                  <c:v>0.16</c:v>
                </c:pt>
                <c:pt idx="347">
                  <c:v>0.18</c:v>
                </c:pt>
                <c:pt idx="348">
                  <c:v>0.21</c:v>
                </c:pt>
                <c:pt idx="349">
                  <c:v>0.2</c:v>
                </c:pt>
                <c:pt idx="350">
                  <c:v>0.19</c:v>
                </c:pt>
                <c:pt idx="351">
                  <c:v>0.28999999999999998</c:v>
                </c:pt>
                <c:pt idx="352">
                  <c:v>0.23</c:v>
                </c:pt>
                <c:pt idx="353">
                  <c:v>0.28999999999999998</c:v>
                </c:pt>
                <c:pt idx="354">
                  <c:v>0.28999999999999998</c:v>
                </c:pt>
                <c:pt idx="355">
                  <c:v>0.08</c:v>
                </c:pt>
                <c:pt idx="356">
                  <c:v>0.19</c:v>
                </c:pt>
                <c:pt idx="357">
                  <c:v>0.3</c:v>
                </c:pt>
                <c:pt idx="358">
                  <c:v>0.15</c:v>
                </c:pt>
                <c:pt idx="359">
                  <c:v>0.28999999999999998</c:v>
                </c:pt>
                <c:pt idx="360">
                  <c:v>0.25</c:v>
                </c:pt>
                <c:pt idx="361">
                  <c:v>0.21</c:v>
                </c:pt>
                <c:pt idx="362">
                  <c:v>0.22</c:v>
                </c:pt>
                <c:pt idx="363">
                  <c:v>0.21</c:v>
                </c:pt>
                <c:pt idx="364">
                  <c:v>0.2</c:v>
                </c:pt>
                <c:pt idx="365">
                  <c:v>0.2</c:v>
                </c:pt>
                <c:pt idx="366">
                  <c:v>0.08</c:v>
                </c:pt>
                <c:pt idx="367">
                  <c:v>0.23</c:v>
                </c:pt>
                <c:pt idx="368">
                  <c:v>0.2</c:v>
                </c:pt>
                <c:pt idx="369">
                  <c:v>0.27</c:v>
                </c:pt>
                <c:pt idx="370">
                  <c:v>0.26</c:v>
                </c:pt>
                <c:pt idx="371">
                  <c:v>0.12</c:v>
                </c:pt>
                <c:pt idx="372">
                  <c:v>0.23</c:v>
                </c:pt>
                <c:pt idx="373">
                  <c:v>0.26</c:v>
                </c:pt>
                <c:pt idx="374">
                  <c:v>0.25</c:v>
                </c:pt>
                <c:pt idx="375">
                  <c:v>0.27</c:v>
                </c:pt>
                <c:pt idx="376">
                  <c:v>0.16</c:v>
                </c:pt>
                <c:pt idx="377">
                  <c:v>0.14000000000000001</c:v>
                </c:pt>
                <c:pt idx="378">
                  <c:v>0.15</c:v>
                </c:pt>
                <c:pt idx="379">
                  <c:v>0.22</c:v>
                </c:pt>
                <c:pt idx="380">
                  <c:v>0.11</c:v>
                </c:pt>
                <c:pt idx="381">
                  <c:v>0.19</c:v>
                </c:pt>
                <c:pt idx="382">
                  <c:v>0.22</c:v>
                </c:pt>
                <c:pt idx="383">
                  <c:v>0.34</c:v>
                </c:pt>
                <c:pt idx="384">
                  <c:v>0.24</c:v>
                </c:pt>
                <c:pt idx="385">
                  <c:v>0.21</c:v>
                </c:pt>
                <c:pt idx="386">
                  <c:v>0.19</c:v>
                </c:pt>
                <c:pt idx="387">
                  <c:v>0.19</c:v>
                </c:pt>
                <c:pt idx="388">
                  <c:v>0.21</c:v>
                </c:pt>
                <c:pt idx="389">
                  <c:v>0.28000000000000003</c:v>
                </c:pt>
                <c:pt idx="390">
                  <c:v>0.27</c:v>
                </c:pt>
                <c:pt idx="391">
                  <c:v>0.23</c:v>
                </c:pt>
                <c:pt idx="392">
                  <c:v>0.13</c:v>
                </c:pt>
                <c:pt idx="393">
                  <c:v>0.22</c:v>
                </c:pt>
                <c:pt idx="394">
                  <c:v>0.22</c:v>
                </c:pt>
                <c:pt idx="395">
                  <c:v>0.18</c:v>
                </c:pt>
                <c:pt idx="396">
                  <c:v>0.2</c:v>
                </c:pt>
                <c:pt idx="397">
                  <c:v>0.16</c:v>
                </c:pt>
                <c:pt idx="398">
                  <c:v>0.16</c:v>
                </c:pt>
                <c:pt idx="399">
                  <c:v>0.17</c:v>
                </c:pt>
                <c:pt idx="400">
                  <c:v>0.18</c:v>
                </c:pt>
                <c:pt idx="401">
                  <c:v>0.18</c:v>
                </c:pt>
                <c:pt idx="402">
                  <c:v>0.2</c:v>
                </c:pt>
                <c:pt idx="403">
                  <c:v>0.15</c:v>
                </c:pt>
                <c:pt idx="404">
                  <c:v>0.17</c:v>
                </c:pt>
                <c:pt idx="405">
                  <c:v>0.17</c:v>
                </c:pt>
                <c:pt idx="406">
                  <c:v>0.23</c:v>
                </c:pt>
                <c:pt idx="407">
                  <c:v>0.06</c:v>
                </c:pt>
                <c:pt idx="408">
                  <c:v>0.24</c:v>
                </c:pt>
                <c:pt idx="409">
                  <c:v>0.19</c:v>
                </c:pt>
                <c:pt idx="410">
                  <c:v>0.28999999999999998</c:v>
                </c:pt>
                <c:pt idx="411">
                  <c:v>0.24</c:v>
                </c:pt>
                <c:pt idx="412">
                  <c:v>0.24</c:v>
                </c:pt>
                <c:pt idx="413">
                  <c:v>0.12</c:v>
                </c:pt>
                <c:pt idx="414">
                  <c:v>0.16</c:v>
                </c:pt>
                <c:pt idx="415">
                  <c:v>0.28000000000000003</c:v>
                </c:pt>
                <c:pt idx="416">
                  <c:v>0.24</c:v>
                </c:pt>
                <c:pt idx="417">
                  <c:v>0.2</c:v>
                </c:pt>
                <c:pt idx="418">
                  <c:v>0.22</c:v>
                </c:pt>
                <c:pt idx="419">
                  <c:v>0.11</c:v>
                </c:pt>
                <c:pt idx="420">
                  <c:v>0.18</c:v>
                </c:pt>
                <c:pt idx="421">
                  <c:v>0.19</c:v>
                </c:pt>
                <c:pt idx="422">
                  <c:v>0.17</c:v>
                </c:pt>
                <c:pt idx="423">
                  <c:v>0.18</c:v>
                </c:pt>
                <c:pt idx="424">
                  <c:v>0.22</c:v>
                </c:pt>
                <c:pt idx="425">
                  <c:v>0.24</c:v>
                </c:pt>
                <c:pt idx="426">
                  <c:v>0.22</c:v>
                </c:pt>
                <c:pt idx="427">
                  <c:v>0.28000000000000003</c:v>
                </c:pt>
                <c:pt idx="428">
                  <c:v>0.2</c:v>
                </c:pt>
                <c:pt idx="429">
                  <c:v>0.22</c:v>
                </c:pt>
                <c:pt idx="430">
                  <c:v>0.27</c:v>
                </c:pt>
                <c:pt idx="431">
                  <c:v>0.18</c:v>
                </c:pt>
                <c:pt idx="432">
                  <c:v>0.18</c:v>
                </c:pt>
                <c:pt idx="433">
                  <c:v>0.18</c:v>
                </c:pt>
                <c:pt idx="434">
                  <c:v>0.21</c:v>
                </c:pt>
                <c:pt idx="435">
                  <c:v>0.15</c:v>
                </c:pt>
                <c:pt idx="436">
                  <c:v>0.18</c:v>
                </c:pt>
                <c:pt idx="437">
                  <c:v>0.18</c:v>
                </c:pt>
                <c:pt idx="438">
                  <c:v>0.23</c:v>
                </c:pt>
                <c:pt idx="439">
                  <c:v>0.21</c:v>
                </c:pt>
                <c:pt idx="440">
                  <c:v>0.15</c:v>
                </c:pt>
                <c:pt idx="441">
                  <c:v>0.15</c:v>
                </c:pt>
                <c:pt idx="442">
                  <c:v>0.2</c:v>
                </c:pt>
                <c:pt idx="443">
                  <c:v>7.0000000000000007E-2</c:v>
                </c:pt>
                <c:pt idx="444">
                  <c:v>7.0000000000000007E-2</c:v>
                </c:pt>
                <c:pt idx="445">
                  <c:v>0.25</c:v>
                </c:pt>
                <c:pt idx="446">
                  <c:v>0.24</c:v>
                </c:pt>
                <c:pt idx="447">
                  <c:v>0.23</c:v>
                </c:pt>
                <c:pt idx="448">
                  <c:v>0.17</c:v>
                </c:pt>
                <c:pt idx="449">
                  <c:v>0.21</c:v>
                </c:pt>
                <c:pt idx="450">
                  <c:v>0.18</c:v>
                </c:pt>
                <c:pt idx="451">
                  <c:v>0.19</c:v>
                </c:pt>
                <c:pt idx="452">
                  <c:v>0.19</c:v>
                </c:pt>
                <c:pt idx="453">
                  <c:v>0.23</c:v>
                </c:pt>
                <c:pt idx="454">
                  <c:v>0.18</c:v>
                </c:pt>
                <c:pt idx="455">
                  <c:v>0.22</c:v>
                </c:pt>
                <c:pt idx="456">
                  <c:v>0.19</c:v>
                </c:pt>
                <c:pt idx="457">
                  <c:v>0.11</c:v>
                </c:pt>
                <c:pt idx="458">
                  <c:v>0.16</c:v>
                </c:pt>
                <c:pt idx="459">
                  <c:v>0.16</c:v>
                </c:pt>
                <c:pt idx="460">
                  <c:v>0.22</c:v>
                </c:pt>
                <c:pt idx="461">
                  <c:v>0.22</c:v>
                </c:pt>
                <c:pt idx="462">
                  <c:v>0.24</c:v>
                </c:pt>
                <c:pt idx="463">
                  <c:v>0.13</c:v>
                </c:pt>
                <c:pt idx="464">
                  <c:v>0.24</c:v>
                </c:pt>
                <c:pt idx="465">
                  <c:v>0.2</c:v>
                </c:pt>
                <c:pt idx="466">
                  <c:v>0.15</c:v>
                </c:pt>
                <c:pt idx="467">
                  <c:v>0.27</c:v>
                </c:pt>
                <c:pt idx="468">
                  <c:v>0.23</c:v>
                </c:pt>
                <c:pt idx="469">
                  <c:v>0.18</c:v>
                </c:pt>
                <c:pt idx="470">
                  <c:v>0.18</c:v>
                </c:pt>
                <c:pt idx="471">
                  <c:v>0.24</c:v>
                </c:pt>
                <c:pt idx="472">
                  <c:v>0.11</c:v>
                </c:pt>
                <c:pt idx="473">
                  <c:v>0.23</c:v>
                </c:pt>
                <c:pt idx="474">
                  <c:v>0.32</c:v>
                </c:pt>
                <c:pt idx="475">
                  <c:v>0.22</c:v>
                </c:pt>
                <c:pt idx="476">
                  <c:v>0.28999999999999998</c:v>
                </c:pt>
                <c:pt idx="477">
                  <c:v>0.27</c:v>
                </c:pt>
                <c:pt idx="478">
                  <c:v>0.24</c:v>
                </c:pt>
                <c:pt idx="479">
                  <c:v>0.22</c:v>
                </c:pt>
                <c:pt idx="480">
                  <c:v>0.21</c:v>
                </c:pt>
                <c:pt idx="481">
                  <c:v>0.23</c:v>
                </c:pt>
                <c:pt idx="482">
                  <c:v>0.27</c:v>
                </c:pt>
                <c:pt idx="483">
                  <c:v>0.28000000000000003</c:v>
                </c:pt>
                <c:pt idx="484">
                  <c:v>0.18</c:v>
                </c:pt>
                <c:pt idx="485">
                  <c:v>0.23</c:v>
                </c:pt>
                <c:pt idx="486">
                  <c:v>0.05</c:v>
                </c:pt>
                <c:pt idx="487">
                  <c:v>0.11</c:v>
                </c:pt>
                <c:pt idx="488">
                  <c:v>0.17</c:v>
                </c:pt>
                <c:pt idx="489">
                  <c:v>0.16</c:v>
                </c:pt>
                <c:pt idx="490">
                  <c:v>0.2</c:v>
                </c:pt>
                <c:pt idx="491">
                  <c:v>0.21</c:v>
                </c:pt>
                <c:pt idx="492">
                  <c:v>0.21</c:v>
                </c:pt>
                <c:pt idx="493">
                  <c:v>0.27</c:v>
                </c:pt>
                <c:pt idx="494">
                  <c:v>0.16</c:v>
                </c:pt>
                <c:pt idx="495">
                  <c:v>0.19</c:v>
                </c:pt>
                <c:pt idx="496">
                  <c:v>0.27</c:v>
                </c:pt>
                <c:pt idx="497">
                  <c:v>0.26</c:v>
                </c:pt>
                <c:pt idx="498">
                  <c:v>0.22</c:v>
                </c:pt>
                <c:pt idx="499">
                  <c:v>0.16</c:v>
                </c:pt>
                <c:pt idx="500">
                  <c:v>0.21</c:v>
                </c:pt>
                <c:pt idx="501">
                  <c:v>0.15</c:v>
                </c:pt>
                <c:pt idx="502">
                  <c:v>0.25</c:v>
                </c:pt>
                <c:pt idx="503">
                  <c:v>0.06</c:v>
                </c:pt>
                <c:pt idx="504">
                  <c:v>0.21</c:v>
                </c:pt>
                <c:pt idx="505">
                  <c:v>0.2</c:v>
                </c:pt>
                <c:pt idx="506">
                  <c:v>0.19</c:v>
                </c:pt>
                <c:pt idx="507">
                  <c:v>0.17</c:v>
                </c:pt>
                <c:pt idx="508">
                  <c:v>0.24</c:v>
                </c:pt>
                <c:pt idx="509">
                  <c:v>0.25</c:v>
                </c:pt>
                <c:pt idx="510">
                  <c:v>0.24</c:v>
                </c:pt>
                <c:pt idx="511">
                  <c:v>0.21</c:v>
                </c:pt>
                <c:pt idx="512">
                  <c:v>0.19</c:v>
                </c:pt>
                <c:pt idx="513">
                  <c:v>0.26</c:v>
                </c:pt>
                <c:pt idx="514">
                  <c:v>0.23</c:v>
                </c:pt>
                <c:pt idx="515">
                  <c:v>0.23</c:v>
                </c:pt>
                <c:pt idx="516">
                  <c:v>0.22</c:v>
                </c:pt>
                <c:pt idx="517">
                  <c:v>0.3</c:v>
                </c:pt>
                <c:pt idx="518">
                  <c:v>0.26</c:v>
                </c:pt>
                <c:pt idx="519">
                  <c:v>0.18</c:v>
                </c:pt>
                <c:pt idx="520">
                  <c:v>0.21</c:v>
                </c:pt>
                <c:pt idx="521">
                  <c:v>0.2</c:v>
                </c:pt>
                <c:pt idx="522">
                  <c:v>0.13</c:v>
                </c:pt>
                <c:pt idx="523">
                  <c:v>0.23</c:v>
                </c:pt>
                <c:pt idx="524">
                  <c:v>0.2</c:v>
                </c:pt>
                <c:pt idx="525">
                  <c:v>0.19</c:v>
                </c:pt>
                <c:pt idx="526">
                  <c:v>0.18</c:v>
                </c:pt>
                <c:pt idx="527">
                  <c:v>0.2</c:v>
                </c:pt>
                <c:pt idx="528">
                  <c:v>0.24</c:v>
                </c:pt>
                <c:pt idx="529">
                  <c:v>0.22</c:v>
                </c:pt>
                <c:pt idx="530">
                  <c:v>0.26</c:v>
                </c:pt>
                <c:pt idx="531">
                  <c:v>0.17</c:v>
                </c:pt>
                <c:pt idx="532">
                  <c:v>0.22</c:v>
                </c:pt>
                <c:pt idx="533">
                  <c:v>0.26</c:v>
                </c:pt>
                <c:pt idx="534">
                  <c:v>0.19</c:v>
                </c:pt>
                <c:pt idx="535">
                  <c:v>0.21</c:v>
                </c:pt>
                <c:pt idx="536">
                  <c:v>0.32</c:v>
                </c:pt>
                <c:pt idx="537">
                  <c:v>0.26</c:v>
                </c:pt>
                <c:pt idx="538">
                  <c:v>0.31</c:v>
                </c:pt>
                <c:pt idx="539">
                  <c:v>0.16</c:v>
                </c:pt>
                <c:pt idx="540">
                  <c:v>0.23</c:v>
                </c:pt>
                <c:pt idx="541">
                  <c:v>0.26</c:v>
                </c:pt>
                <c:pt idx="542">
                  <c:v>0.2</c:v>
                </c:pt>
                <c:pt idx="543">
                  <c:v>0.18</c:v>
                </c:pt>
                <c:pt idx="544">
                  <c:v>0.23</c:v>
                </c:pt>
                <c:pt idx="545">
                  <c:v>0.26</c:v>
                </c:pt>
                <c:pt idx="546">
                  <c:v>0.23</c:v>
                </c:pt>
                <c:pt idx="547">
                  <c:v>0.25</c:v>
                </c:pt>
                <c:pt idx="548">
                  <c:v>0.26</c:v>
                </c:pt>
                <c:pt idx="549">
                  <c:v>0.2</c:v>
                </c:pt>
                <c:pt idx="550">
                  <c:v>0.27</c:v>
                </c:pt>
                <c:pt idx="551">
                  <c:v>0.2</c:v>
                </c:pt>
                <c:pt idx="552">
                  <c:v>0.1</c:v>
                </c:pt>
                <c:pt idx="553">
                  <c:v>0.33</c:v>
                </c:pt>
                <c:pt idx="554">
                  <c:v>0.24</c:v>
                </c:pt>
                <c:pt idx="555">
                  <c:v>0.26</c:v>
                </c:pt>
                <c:pt idx="556">
                  <c:v>0.12</c:v>
                </c:pt>
                <c:pt idx="557">
                  <c:v>0.28000000000000003</c:v>
                </c:pt>
                <c:pt idx="558">
                  <c:v>0.24</c:v>
                </c:pt>
                <c:pt idx="559">
                  <c:v>0.18</c:v>
                </c:pt>
                <c:pt idx="560">
                  <c:v>0.3</c:v>
                </c:pt>
                <c:pt idx="561">
                  <c:v>0.28000000000000003</c:v>
                </c:pt>
                <c:pt idx="562">
                  <c:v>0.15</c:v>
                </c:pt>
                <c:pt idx="563">
                  <c:v>0.21</c:v>
                </c:pt>
                <c:pt idx="564">
                  <c:v>0.25</c:v>
                </c:pt>
                <c:pt idx="565">
                  <c:v>0.25</c:v>
                </c:pt>
                <c:pt idx="566">
                  <c:v>0.23</c:v>
                </c:pt>
                <c:pt idx="567">
                  <c:v>0.06</c:v>
                </c:pt>
                <c:pt idx="568">
                  <c:v>0.26</c:v>
                </c:pt>
                <c:pt idx="569">
                  <c:v>0.23</c:v>
                </c:pt>
                <c:pt idx="570">
                  <c:v>0.3</c:v>
                </c:pt>
                <c:pt idx="571">
                  <c:v>0.21</c:v>
                </c:pt>
                <c:pt idx="572">
                  <c:v>0.22</c:v>
                </c:pt>
                <c:pt idx="573">
                  <c:v>0.14000000000000001</c:v>
                </c:pt>
                <c:pt idx="574">
                  <c:v>0.28999999999999998</c:v>
                </c:pt>
                <c:pt idx="575">
                  <c:v>0.18</c:v>
                </c:pt>
                <c:pt idx="576">
                  <c:v>0.15</c:v>
                </c:pt>
                <c:pt idx="577">
                  <c:v>0.15</c:v>
                </c:pt>
                <c:pt idx="578">
                  <c:v>0.26</c:v>
                </c:pt>
                <c:pt idx="579">
                  <c:v>0.25</c:v>
                </c:pt>
                <c:pt idx="580">
                  <c:v>0.22</c:v>
                </c:pt>
                <c:pt idx="581">
                  <c:v>0.33</c:v>
                </c:pt>
                <c:pt idx="582">
                  <c:v>0.34</c:v>
                </c:pt>
                <c:pt idx="583">
                  <c:v>0.25</c:v>
                </c:pt>
                <c:pt idx="584">
                  <c:v>0.17</c:v>
                </c:pt>
                <c:pt idx="585">
                  <c:v>0.18</c:v>
                </c:pt>
                <c:pt idx="586">
                  <c:v>0.15</c:v>
                </c:pt>
                <c:pt idx="587">
                  <c:v>0.23</c:v>
                </c:pt>
                <c:pt idx="588">
                  <c:v>0.25</c:v>
                </c:pt>
                <c:pt idx="589">
                  <c:v>0.17</c:v>
                </c:pt>
                <c:pt idx="590">
                  <c:v>0.2</c:v>
                </c:pt>
                <c:pt idx="591">
                  <c:v>0.28000000000000003</c:v>
                </c:pt>
                <c:pt idx="592">
                  <c:v>0.21</c:v>
                </c:pt>
                <c:pt idx="593">
                  <c:v>0.25</c:v>
                </c:pt>
                <c:pt idx="594">
                  <c:v>0.22</c:v>
                </c:pt>
                <c:pt idx="595">
                  <c:v>0.2</c:v>
                </c:pt>
                <c:pt idx="596">
                  <c:v>0.2</c:v>
                </c:pt>
                <c:pt idx="597">
                  <c:v>0.23</c:v>
                </c:pt>
                <c:pt idx="598">
                  <c:v>0.22</c:v>
                </c:pt>
                <c:pt idx="599">
                  <c:v>0.32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2D1-4840-A73E-33FD3D902243}"/>
            </c:ext>
          </c:extLst>
        </c:ser>
        <c:ser>
          <c:idx val="2"/>
          <c:order val="2"/>
          <c:tx>
            <c:v>Position 3</c:v>
          </c:tx>
          <c:spPr>
            <a:ln w="254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results_10pct!$B$2:$B$601</c:f>
              <c:numCache>
                <c:formatCode>[$-F400]h:mm:ss\ AM/PM</c:formatCode>
                <c:ptCount val="600"/>
                <c:pt idx="0">
                  <c:v>1.1574074074074073E-5</c:v>
                </c:pt>
                <c:pt idx="1">
                  <c:v>2.3148148148148147E-5</c:v>
                </c:pt>
                <c:pt idx="2">
                  <c:v>3.4722222222222202E-5</c:v>
                </c:pt>
                <c:pt idx="3">
                  <c:v>4.6296296296296301E-5</c:v>
                </c:pt>
                <c:pt idx="4">
                  <c:v>5.78703703703704E-5</c:v>
                </c:pt>
                <c:pt idx="5">
                  <c:v>6.9444444444444499E-5</c:v>
                </c:pt>
                <c:pt idx="6">
                  <c:v>8.1018518518518503E-5</c:v>
                </c:pt>
                <c:pt idx="7">
                  <c:v>9.2592592592592602E-5</c:v>
                </c:pt>
                <c:pt idx="8">
                  <c:v>1.04166666666667E-4</c:v>
                </c:pt>
                <c:pt idx="9">
                  <c:v>1.15740740740741E-4</c:v>
                </c:pt>
                <c:pt idx="10">
                  <c:v>1.2731481481481499E-4</c:v>
                </c:pt>
                <c:pt idx="11">
                  <c:v>1.38888888888889E-4</c:v>
                </c:pt>
                <c:pt idx="12">
                  <c:v>1.50462962962963E-4</c:v>
                </c:pt>
                <c:pt idx="13">
                  <c:v>1.6203703703703701E-4</c:v>
                </c:pt>
                <c:pt idx="14">
                  <c:v>1.7361111111111101E-4</c:v>
                </c:pt>
                <c:pt idx="15">
                  <c:v>1.8518518518518501E-4</c:v>
                </c:pt>
                <c:pt idx="16">
                  <c:v>1.9675925925925899E-4</c:v>
                </c:pt>
                <c:pt idx="17">
                  <c:v>2.0833333333333299E-4</c:v>
                </c:pt>
                <c:pt idx="18">
                  <c:v>2.19907407407407E-4</c:v>
                </c:pt>
                <c:pt idx="19">
                  <c:v>2.31481481481481E-4</c:v>
                </c:pt>
                <c:pt idx="20">
                  <c:v>2.4305555555555501E-4</c:v>
                </c:pt>
                <c:pt idx="21">
                  <c:v>2.5462962962962999E-4</c:v>
                </c:pt>
                <c:pt idx="22">
                  <c:v>2.6620370370370399E-4</c:v>
                </c:pt>
                <c:pt idx="23">
                  <c:v>2.7777777777777799E-4</c:v>
                </c:pt>
                <c:pt idx="24">
                  <c:v>2.89351851851852E-4</c:v>
                </c:pt>
                <c:pt idx="25">
                  <c:v>3.00925925925926E-4</c:v>
                </c:pt>
                <c:pt idx="26">
                  <c:v>3.1250000000000001E-4</c:v>
                </c:pt>
                <c:pt idx="27">
                  <c:v>3.2407407407407401E-4</c:v>
                </c:pt>
                <c:pt idx="28">
                  <c:v>3.3564814814814801E-4</c:v>
                </c:pt>
                <c:pt idx="29">
                  <c:v>3.4722222222222202E-4</c:v>
                </c:pt>
                <c:pt idx="30">
                  <c:v>3.5879629629629602E-4</c:v>
                </c:pt>
                <c:pt idx="31">
                  <c:v>3.7037037037037003E-4</c:v>
                </c:pt>
                <c:pt idx="32">
                  <c:v>3.8194444444444398E-4</c:v>
                </c:pt>
                <c:pt idx="33">
                  <c:v>3.9351851851851798E-4</c:v>
                </c:pt>
                <c:pt idx="34">
                  <c:v>4.0509259259259301E-4</c:v>
                </c:pt>
                <c:pt idx="35">
                  <c:v>4.1666666666666702E-4</c:v>
                </c:pt>
                <c:pt idx="36">
                  <c:v>4.2824074074074102E-4</c:v>
                </c:pt>
                <c:pt idx="37">
                  <c:v>4.3981481481481503E-4</c:v>
                </c:pt>
                <c:pt idx="38">
                  <c:v>4.5138888888888898E-4</c:v>
                </c:pt>
                <c:pt idx="39">
                  <c:v>4.6296296296296298E-4</c:v>
                </c:pt>
                <c:pt idx="40">
                  <c:v>4.7453703703703698E-4</c:v>
                </c:pt>
                <c:pt idx="41">
                  <c:v>4.8611111111111099E-4</c:v>
                </c:pt>
                <c:pt idx="42">
                  <c:v>4.9768518518518499E-4</c:v>
                </c:pt>
                <c:pt idx="43">
                  <c:v>5.09259259259259E-4</c:v>
                </c:pt>
                <c:pt idx="44">
                  <c:v>5.20833333333333E-4</c:v>
                </c:pt>
                <c:pt idx="45">
                  <c:v>5.32407407407407E-4</c:v>
                </c:pt>
                <c:pt idx="46">
                  <c:v>5.4398148148148101E-4</c:v>
                </c:pt>
                <c:pt idx="47">
                  <c:v>5.5555555555555501E-4</c:v>
                </c:pt>
                <c:pt idx="48">
                  <c:v>5.6712962962962999E-4</c:v>
                </c:pt>
                <c:pt idx="49">
                  <c:v>5.78703703703704E-4</c:v>
                </c:pt>
                <c:pt idx="50">
                  <c:v>5.90277777777778E-4</c:v>
                </c:pt>
                <c:pt idx="51">
                  <c:v>6.01851851851852E-4</c:v>
                </c:pt>
                <c:pt idx="52">
                  <c:v>6.1342592592592601E-4</c:v>
                </c:pt>
                <c:pt idx="53">
                  <c:v>6.2500000000000001E-4</c:v>
                </c:pt>
                <c:pt idx="54">
                  <c:v>6.3657407407407402E-4</c:v>
                </c:pt>
                <c:pt idx="55">
                  <c:v>6.4814814814814802E-4</c:v>
                </c:pt>
                <c:pt idx="56">
                  <c:v>6.5972222222222203E-4</c:v>
                </c:pt>
                <c:pt idx="57">
                  <c:v>6.7129629629629603E-4</c:v>
                </c:pt>
                <c:pt idx="58">
                  <c:v>6.8287037037037003E-4</c:v>
                </c:pt>
                <c:pt idx="59">
                  <c:v>6.9444444444444404E-4</c:v>
                </c:pt>
                <c:pt idx="60">
                  <c:v>7.0601851851851804E-4</c:v>
                </c:pt>
                <c:pt idx="61">
                  <c:v>7.1759259259259205E-4</c:v>
                </c:pt>
                <c:pt idx="62">
                  <c:v>7.2916666666666703E-4</c:v>
                </c:pt>
                <c:pt idx="63">
                  <c:v>7.4074074074074103E-4</c:v>
                </c:pt>
                <c:pt idx="64">
                  <c:v>7.5231481481481503E-4</c:v>
                </c:pt>
                <c:pt idx="65">
                  <c:v>7.6388888888888904E-4</c:v>
                </c:pt>
                <c:pt idx="66">
                  <c:v>7.7546296296296304E-4</c:v>
                </c:pt>
                <c:pt idx="67">
                  <c:v>7.8703703703703705E-4</c:v>
                </c:pt>
                <c:pt idx="68">
                  <c:v>7.9861111111111105E-4</c:v>
                </c:pt>
                <c:pt idx="69">
                  <c:v>8.1018518518518505E-4</c:v>
                </c:pt>
                <c:pt idx="70">
                  <c:v>8.2175925925925895E-4</c:v>
                </c:pt>
                <c:pt idx="71">
                  <c:v>8.3333333333333295E-4</c:v>
                </c:pt>
                <c:pt idx="72">
                  <c:v>8.4490740740740696E-4</c:v>
                </c:pt>
                <c:pt idx="73">
                  <c:v>8.5648148148148096E-4</c:v>
                </c:pt>
                <c:pt idx="74">
                  <c:v>8.6805555555555497E-4</c:v>
                </c:pt>
                <c:pt idx="75">
                  <c:v>8.7962962962963005E-4</c:v>
                </c:pt>
                <c:pt idx="76">
                  <c:v>8.9120370370370395E-4</c:v>
                </c:pt>
                <c:pt idx="77">
                  <c:v>9.0277777777777795E-4</c:v>
                </c:pt>
                <c:pt idx="78">
                  <c:v>9.1435185185185196E-4</c:v>
                </c:pt>
                <c:pt idx="79">
                  <c:v>9.2592592592592596E-4</c:v>
                </c:pt>
                <c:pt idx="80">
                  <c:v>9.3749999999999997E-4</c:v>
                </c:pt>
                <c:pt idx="81">
                  <c:v>9.4907407407407397E-4</c:v>
                </c:pt>
                <c:pt idx="82">
                  <c:v>9.6064814814814797E-4</c:v>
                </c:pt>
                <c:pt idx="83">
                  <c:v>9.7222222222222198E-4</c:v>
                </c:pt>
                <c:pt idx="84">
                  <c:v>9.8379629629629598E-4</c:v>
                </c:pt>
                <c:pt idx="85">
                  <c:v>9.9537037037036999E-4</c:v>
                </c:pt>
                <c:pt idx="86">
                  <c:v>1.0069444444444401E-3</c:v>
                </c:pt>
                <c:pt idx="87">
                  <c:v>1.01851851851851E-3</c:v>
                </c:pt>
                <c:pt idx="88">
                  <c:v>1.03009259259259E-3</c:v>
                </c:pt>
                <c:pt idx="89">
                  <c:v>1.0416666666666599E-3</c:v>
                </c:pt>
                <c:pt idx="90">
                  <c:v>1.05324074074074E-3</c:v>
                </c:pt>
                <c:pt idx="91">
                  <c:v>1.0648148148148101E-3</c:v>
                </c:pt>
                <c:pt idx="92">
                  <c:v>1.07638888888888E-3</c:v>
                </c:pt>
                <c:pt idx="93">
                  <c:v>1.0879629629629601E-3</c:v>
                </c:pt>
                <c:pt idx="94">
                  <c:v>1.09953703703703E-3</c:v>
                </c:pt>
                <c:pt idx="95">
                  <c:v>1.11111111111111E-3</c:v>
                </c:pt>
                <c:pt idx="96">
                  <c:v>1.1226851851851799E-3</c:v>
                </c:pt>
                <c:pt idx="97">
                  <c:v>1.13425925925926E-3</c:v>
                </c:pt>
                <c:pt idx="98">
                  <c:v>1.1458333333333301E-3</c:v>
                </c:pt>
                <c:pt idx="99">
                  <c:v>1.1574074074074E-3</c:v>
                </c:pt>
                <c:pt idx="100">
                  <c:v>1.16898148148148E-3</c:v>
                </c:pt>
                <c:pt idx="101">
                  <c:v>1.1805555555555499E-3</c:v>
                </c:pt>
                <c:pt idx="102">
                  <c:v>1.19212962962963E-3</c:v>
                </c:pt>
                <c:pt idx="103">
                  <c:v>1.2037037037037001E-3</c:v>
                </c:pt>
                <c:pt idx="104">
                  <c:v>1.21527777777777E-3</c:v>
                </c:pt>
                <c:pt idx="105">
                  <c:v>1.2268518518518501E-3</c:v>
                </c:pt>
                <c:pt idx="106">
                  <c:v>1.23842592592592E-3</c:v>
                </c:pt>
                <c:pt idx="107">
                  <c:v>1.25E-3</c:v>
                </c:pt>
                <c:pt idx="108">
                  <c:v>1.2615740740740699E-3</c:v>
                </c:pt>
                <c:pt idx="109">
                  <c:v>1.27314814814814E-3</c:v>
                </c:pt>
                <c:pt idx="110">
                  <c:v>1.2847222222222201E-3</c:v>
                </c:pt>
                <c:pt idx="111">
                  <c:v>1.29629629629629E-3</c:v>
                </c:pt>
                <c:pt idx="112">
                  <c:v>1.30787037037037E-3</c:v>
                </c:pt>
                <c:pt idx="113">
                  <c:v>1.3194444444444399E-3</c:v>
                </c:pt>
                <c:pt idx="114">
                  <c:v>1.33101851851851E-3</c:v>
                </c:pt>
                <c:pt idx="115">
                  <c:v>1.3425925925925901E-3</c:v>
                </c:pt>
                <c:pt idx="116">
                  <c:v>1.35416666666666E-3</c:v>
                </c:pt>
                <c:pt idx="117">
                  <c:v>1.3657407407407401E-3</c:v>
                </c:pt>
                <c:pt idx="118">
                  <c:v>1.37731481481481E-3</c:v>
                </c:pt>
                <c:pt idx="119">
                  <c:v>1.3888888888888801E-3</c:v>
                </c:pt>
                <c:pt idx="120">
                  <c:v>1.4004629629629599E-3</c:v>
                </c:pt>
                <c:pt idx="121">
                  <c:v>1.41203703703703E-3</c:v>
                </c:pt>
                <c:pt idx="122">
                  <c:v>1.4236111111111101E-3</c:v>
                </c:pt>
                <c:pt idx="123">
                  <c:v>1.43518518518518E-3</c:v>
                </c:pt>
                <c:pt idx="124">
                  <c:v>1.44675925925926E-3</c:v>
                </c:pt>
                <c:pt idx="125">
                  <c:v>1.4583333333333299E-3</c:v>
                </c:pt>
                <c:pt idx="126">
                  <c:v>1.4699074074074E-3</c:v>
                </c:pt>
                <c:pt idx="127">
                  <c:v>1.4814814814814801E-3</c:v>
                </c:pt>
                <c:pt idx="128">
                  <c:v>1.49305555555555E-3</c:v>
                </c:pt>
                <c:pt idx="129">
                  <c:v>1.5046296296296301E-3</c:v>
                </c:pt>
                <c:pt idx="130">
                  <c:v>1.5162037037037E-3</c:v>
                </c:pt>
                <c:pt idx="131">
                  <c:v>1.5277777777777701E-3</c:v>
                </c:pt>
                <c:pt idx="132">
                  <c:v>1.5393518518518499E-3</c:v>
                </c:pt>
                <c:pt idx="133">
                  <c:v>1.55092592592592E-3</c:v>
                </c:pt>
                <c:pt idx="134">
                  <c:v>1.5625000000000001E-3</c:v>
                </c:pt>
                <c:pt idx="135">
                  <c:v>1.57407407407407E-3</c:v>
                </c:pt>
                <c:pt idx="136">
                  <c:v>1.5856481481481401E-3</c:v>
                </c:pt>
                <c:pt idx="137">
                  <c:v>1.5972222222222199E-3</c:v>
                </c:pt>
                <c:pt idx="138">
                  <c:v>1.60879629629629E-3</c:v>
                </c:pt>
                <c:pt idx="139">
                  <c:v>1.6203703703703701E-3</c:v>
                </c:pt>
                <c:pt idx="140">
                  <c:v>1.63194444444444E-3</c:v>
                </c:pt>
                <c:pt idx="141">
                  <c:v>1.6435185185185101E-3</c:v>
                </c:pt>
                <c:pt idx="142">
                  <c:v>1.65509259259259E-3</c:v>
                </c:pt>
                <c:pt idx="143">
                  <c:v>1.6666666666666601E-3</c:v>
                </c:pt>
                <c:pt idx="144">
                  <c:v>1.6782407407407399E-3</c:v>
                </c:pt>
                <c:pt idx="145">
                  <c:v>1.68981481481481E-3</c:v>
                </c:pt>
                <c:pt idx="146">
                  <c:v>1.7013888888888799E-3</c:v>
                </c:pt>
                <c:pt idx="147">
                  <c:v>1.71296296296296E-3</c:v>
                </c:pt>
                <c:pt idx="148">
                  <c:v>1.7245370370370301E-3</c:v>
                </c:pt>
                <c:pt idx="149">
                  <c:v>1.7361111111111099E-3</c:v>
                </c:pt>
                <c:pt idx="150">
                  <c:v>1.74768518518518E-3</c:v>
                </c:pt>
                <c:pt idx="151">
                  <c:v>1.7592592592592601E-3</c:v>
                </c:pt>
                <c:pt idx="152">
                  <c:v>1.77083333333333E-3</c:v>
                </c:pt>
                <c:pt idx="153">
                  <c:v>1.7824074074074001E-3</c:v>
                </c:pt>
                <c:pt idx="154">
                  <c:v>1.79398148148148E-3</c:v>
                </c:pt>
                <c:pt idx="155">
                  <c:v>1.8055555555555501E-3</c:v>
                </c:pt>
                <c:pt idx="156">
                  <c:v>1.8171296296296299E-3</c:v>
                </c:pt>
                <c:pt idx="157">
                  <c:v>1.8287037037037E-3</c:v>
                </c:pt>
                <c:pt idx="158">
                  <c:v>1.8402777777777699E-3</c:v>
                </c:pt>
                <c:pt idx="159">
                  <c:v>1.85185185185185E-3</c:v>
                </c:pt>
                <c:pt idx="160">
                  <c:v>1.8634259259259201E-3</c:v>
                </c:pt>
                <c:pt idx="161">
                  <c:v>1.8749999999999999E-3</c:v>
                </c:pt>
                <c:pt idx="162">
                  <c:v>1.88657407407407E-3</c:v>
                </c:pt>
                <c:pt idx="163">
                  <c:v>1.8981481481481399E-3</c:v>
                </c:pt>
                <c:pt idx="164">
                  <c:v>1.90972222222222E-3</c:v>
                </c:pt>
                <c:pt idx="165">
                  <c:v>1.9212962962962901E-3</c:v>
                </c:pt>
                <c:pt idx="166">
                  <c:v>1.93287037037037E-3</c:v>
                </c:pt>
                <c:pt idx="167">
                  <c:v>1.9444444444444401E-3</c:v>
                </c:pt>
                <c:pt idx="168">
                  <c:v>1.9560185185185102E-3</c:v>
                </c:pt>
                <c:pt idx="169">
                  <c:v>1.9675925925925898E-3</c:v>
                </c:pt>
                <c:pt idx="170">
                  <c:v>1.9791666666666599E-3</c:v>
                </c:pt>
                <c:pt idx="171">
                  <c:v>1.99074074074074E-3</c:v>
                </c:pt>
                <c:pt idx="172">
                  <c:v>2.0023148148148101E-3</c:v>
                </c:pt>
                <c:pt idx="173">
                  <c:v>2.0138888888888802E-3</c:v>
                </c:pt>
                <c:pt idx="174">
                  <c:v>2.0254629629629598E-3</c:v>
                </c:pt>
                <c:pt idx="175">
                  <c:v>2.0370370370370299E-3</c:v>
                </c:pt>
                <c:pt idx="176">
                  <c:v>2.04861111111111E-3</c:v>
                </c:pt>
                <c:pt idx="177">
                  <c:v>2.0601851851851801E-3</c:v>
                </c:pt>
                <c:pt idx="178">
                  <c:v>2.0717592592592602E-3</c:v>
                </c:pt>
                <c:pt idx="179">
                  <c:v>2.0833333333333298E-3</c:v>
                </c:pt>
                <c:pt idx="180">
                  <c:v>2.0949074074073999E-3</c:v>
                </c:pt>
                <c:pt idx="181">
                  <c:v>2.10648148148148E-3</c:v>
                </c:pt>
                <c:pt idx="182">
                  <c:v>2.1180555555555501E-3</c:v>
                </c:pt>
                <c:pt idx="183">
                  <c:v>2.1296296296296302E-3</c:v>
                </c:pt>
                <c:pt idx="184">
                  <c:v>2.1412037037036999E-3</c:v>
                </c:pt>
                <c:pt idx="185">
                  <c:v>2.15277777777777E-3</c:v>
                </c:pt>
                <c:pt idx="186">
                  <c:v>2.16435185185185E-3</c:v>
                </c:pt>
                <c:pt idx="187">
                  <c:v>2.1759259259259201E-3</c:v>
                </c:pt>
                <c:pt idx="188">
                  <c:v>2.1875000000000002E-3</c:v>
                </c:pt>
                <c:pt idx="189">
                  <c:v>2.1990740740740699E-3</c:v>
                </c:pt>
                <c:pt idx="190">
                  <c:v>2.21064814814814E-3</c:v>
                </c:pt>
                <c:pt idx="191">
                  <c:v>2.2222222222222201E-3</c:v>
                </c:pt>
                <c:pt idx="192">
                  <c:v>2.2337962962962902E-3</c:v>
                </c:pt>
                <c:pt idx="193">
                  <c:v>2.2453703703703698E-3</c:v>
                </c:pt>
                <c:pt idx="194">
                  <c:v>2.2569444444444399E-3</c:v>
                </c:pt>
                <c:pt idx="195">
                  <c:v>2.26851851851851E-3</c:v>
                </c:pt>
                <c:pt idx="196">
                  <c:v>2.2800925925925901E-3</c:v>
                </c:pt>
                <c:pt idx="197">
                  <c:v>2.2916666666666602E-3</c:v>
                </c:pt>
                <c:pt idx="198">
                  <c:v>2.3032407407407398E-3</c:v>
                </c:pt>
                <c:pt idx="199">
                  <c:v>2.3148148148148099E-3</c:v>
                </c:pt>
                <c:pt idx="200">
                  <c:v>2.32638888888888E-3</c:v>
                </c:pt>
                <c:pt idx="201">
                  <c:v>2.3379629629629601E-3</c:v>
                </c:pt>
                <c:pt idx="202">
                  <c:v>2.3495370370370302E-3</c:v>
                </c:pt>
                <c:pt idx="203">
                  <c:v>2.3611111111111098E-3</c:v>
                </c:pt>
                <c:pt idx="204">
                  <c:v>2.3726851851851799E-3</c:v>
                </c:pt>
                <c:pt idx="205">
                  <c:v>2.38425925925926E-3</c:v>
                </c:pt>
                <c:pt idx="206">
                  <c:v>2.3958333333333301E-3</c:v>
                </c:pt>
                <c:pt idx="207">
                  <c:v>2.4074074074074002E-3</c:v>
                </c:pt>
                <c:pt idx="208">
                  <c:v>2.4189814814814799E-3</c:v>
                </c:pt>
                <c:pt idx="209">
                  <c:v>2.43055555555555E-3</c:v>
                </c:pt>
                <c:pt idx="210">
                  <c:v>2.44212962962963E-3</c:v>
                </c:pt>
                <c:pt idx="211">
                  <c:v>2.4537037037037001E-3</c:v>
                </c:pt>
                <c:pt idx="212">
                  <c:v>2.4652777777777698E-3</c:v>
                </c:pt>
                <c:pt idx="213">
                  <c:v>2.4768518518518499E-3</c:v>
                </c:pt>
                <c:pt idx="214">
                  <c:v>2.48842592592592E-3</c:v>
                </c:pt>
                <c:pt idx="215">
                  <c:v>2.5000000000000001E-3</c:v>
                </c:pt>
                <c:pt idx="216">
                  <c:v>2.5115740740740702E-3</c:v>
                </c:pt>
                <c:pt idx="217">
                  <c:v>2.5231481481481398E-3</c:v>
                </c:pt>
                <c:pt idx="218">
                  <c:v>2.5347222222222199E-3</c:v>
                </c:pt>
                <c:pt idx="219">
                  <c:v>2.54629629629629E-3</c:v>
                </c:pt>
                <c:pt idx="220">
                  <c:v>2.5578703703703701E-3</c:v>
                </c:pt>
                <c:pt idx="221">
                  <c:v>2.5694444444444402E-3</c:v>
                </c:pt>
                <c:pt idx="222">
                  <c:v>2.5810185185185098E-3</c:v>
                </c:pt>
                <c:pt idx="223">
                  <c:v>2.5925925925925899E-3</c:v>
                </c:pt>
                <c:pt idx="224">
                  <c:v>2.60416666666666E-3</c:v>
                </c:pt>
                <c:pt idx="225">
                  <c:v>2.6157407407407401E-3</c:v>
                </c:pt>
                <c:pt idx="226">
                  <c:v>2.6273148148148102E-3</c:v>
                </c:pt>
                <c:pt idx="227">
                  <c:v>2.6388888888888799E-3</c:v>
                </c:pt>
                <c:pt idx="228">
                  <c:v>2.6504629629629599E-3</c:v>
                </c:pt>
                <c:pt idx="229">
                  <c:v>2.66203703703703E-3</c:v>
                </c:pt>
                <c:pt idx="230">
                  <c:v>2.6736111111111101E-3</c:v>
                </c:pt>
                <c:pt idx="231">
                  <c:v>2.6851851851851802E-3</c:v>
                </c:pt>
                <c:pt idx="232">
                  <c:v>2.6967592592592499E-3</c:v>
                </c:pt>
                <c:pt idx="233">
                  <c:v>2.70833333333333E-3</c:v>
                </c:pt>
                <c:pt idx="234">
                  <c:v>2.7199074074074001E-3</c:v>
                </c:pt>
                <c:pt idx="235">
                  <c:v>2.7314814814814801E-3</c:v>
                </c:pt>
                <c:pt idx="236">
                  <c:v>2.7430555555555498E-3</c:v>
                </c:pt>
                <c:pt idx="237">
                  <c:v>2.7546296296296299E-3</c:v>
                </c:pt>
                <c:pt idx="238">
                  <c:v>2.7662037037037E-3</c:v>
                </c:pt>
                <c:pt idx="239">
                  <c:v>2.7777777777777701E-3</c:v>
                </c:pt>
                <c:pt idx="240">
                  <c:v>2.7893518518518502E-3</c:v>
                </c:pt>
                <c:pt idx="241">
                  <c:v>2.8009259259259198E-3</c:v>
                </c:pt>
                <c:pt idx="242">
                  <c:v>2.8124999999999999E-3</c:v>
                </c:pt>
                <c:pt idx="243">
                  <c:v>2.82407407407407E-3</c:v>
                </c:pt>
                <c:pt idx="244">
                  <c:v>2.8356481481481401E-3</c:v>
                </c:pt>
                <c:pt idx="245">
                  <c:v>2.8472222222222202E-3</c:v>
                </c:pt>
                <c:pt idx="246">
                  <c:v>2.8587962962962898E-3</c:v>
                </c:pt>
                <c:pt idx="247">
                  <c:v>2.8703703703703699E-3</c:v>
                </c:pt>
                <c:pt idx="248">
                  <c:v>2.88194444444444E-3</c:v>
                </c:pt>
                <c:pt idx="249">
                  <c:v>2.8935185185185101E-3</c:v>
                </c:pt>
                <c:pt idx="250">
                  <c:v>2.9050925925925902E-3</c:v>
                </c:pt>
                <c:pt idx="251">
                  <c:v>2.9166666666666599E-3</c:v>
                </c:pt>
                <c:pt idx="252">
                  <c:v>2.9282407407407399E-3</c:v>
                </c:pt>
                <c:pt idx="253">
                  <c:v>2.93981481481481E-3</c:v>
                </c:pt>
                <c:pt idx="254">
                  <c:v>2.9513888888888801E-3</c:v>
                </c:pt>
                <c:pt idx="255">
                  <c:v>2.9629629629629602E-3</c:v>
                </c:pt>
                <c:pt idx="256">
                  <c:v>2.9745370370370299E-3</c:v>
                </c:pt>
                <c:pt idx="257">
                  <c:v>2.98611111111111E-3</c:v>
                </c:pt>
                <c:pt idx="258">
                  <c:v>2.9976851851851801E-3</c:v>
                </c:pt>
                <c:pt idx="259">
                  <c:v>3.0092592592592502E-3</c:v>
                </c:pt>
                <c:pt idx="260">
                  <c:v>3.0208333333333298E-3</c:v>
                </c:pt>
                <c:pt idx="261">
                  <c:v>3.0324074074073999E-3</c:v>
                </c:pt>
                <c:pt idx="262">
                  <c:v>3.04398148148148E-3</c:v>
                </c:pt>
                <c:pt idx="263">
                  <c:v>3.0555555555555501E-3</c:v>
                </c:pt>
                <c:pt idx="264">
                  <c:v>3.0671296296296302E-3</c:v>
                </c:pt>
                <c:pt idx="265">
                  <c:v>3.0787037037036998E-3</c:v>
                </c:pt>
                <c:pt idx="266">
                  <c:v>3.0902777777777699E-3</c:v>
                </c:pt>
                <c:pt idx="267">
                  <c:v>3.10185185185185E-3</c:v>
                </c:pt>
                <c:pt idx="268">
                  <c:v>3.1134259259259201E-3</c:v>
                </c:pt>
                <c:pt idx="269">
                  <c:v>3.1250000000000002E-3</c:v>
                </c:pt>
                <c:pt idx="270">
                  <c:v>3.1365740740740698E-3</c:v>
                </c:pt>
                <c:pt idx="271">
                  <c:v>3.1481481481481399E-3</c:v>
                </c:pt>
                <c:pt idx="272">
                  <c:v>3.15972222222222E-3</c:v>
                </c:pt>
                <c:pt idx="273">
                  <c:v>3.1712962962962901E-3</c:v>
                </c:pt>
                <c:pt idx="274">
                  <c:v>3.1828703703703702E-3</c:v>
                </c:pt>
                <c:pt idx="275">
                  <c:v>3.1944444444444399E-3</c:v>
                </c:pt>
                <c:pt idx="276">
                  <c:v>3.20601851851851E-3</c:v>
                </c:pt>
                <c:pt idx="277">
                  <c:v>3.21759259259259E-3</c:v>
                </c:pt>
                <c:pt idx="278">
                  <c:v>3.2291666666666601E-3</c:v>
                </c:pt>
                <c:pt idx="279">
                  <c:v>3.2407407407407402E-3</c:v>
                </c:pt>
                <c:pt idx="280">
                  <c:v>3.2523148148148099E-3</c:v>
                </c:pt>
                <c:pt idx="281">
                  <c:v>3.26388888888888E-3</c:v>
                </c:pt>
                <c:pt idx="282">
                  <c:v>3.2754629629629601E-3</c:v>
                </c:pt>
                <c:pt idx="283">
                  <c:v>3.2870370370370302E-3</c:v>
                </c:pt>
                <c:pt idx="284">
                  <c:v>3.2986111111111098E-3</c:v>
                </c:pt>
                <c:pt idx="285">
                  <c:v>3.3101851851851799E-3</c:v>
                </c:pt>
                <c:pt idx="286">
                  <c:v>3.32175925925926E-3</c:v>
                </c:pt>
                <c:pt idx="287">
                  <c:v>3.3333333333333301E-3</c:v>
                </c:pt>
                <c:pt idx="288">
                  <c:v>3.3449074074074002E-3</c:v>
                </c:pt>
                <c:pt idx="289">
                  <c:v>3.3564814814814798E-3</c:v>
                </c:pt>
                <c:pt idx="290">
                  <c:v>3.3680555555555499E-3</c:v>
                </c:pt>
                <c:pt idx="291">
                  <c:v>3.37962962962963E-3</c:v>
                </c:pt>
                <c:pt idx="292">
                  <c:v>3.3912037037037001E-3</c:v>
                </c:pt>
                <c:pt idx="293">
                  <c:v>3.4027777777777702E-3</c:v>
                </c:pt>
                <c:pt idx="294">
                  <c:v>3.4143518518518498E-3</c:v>
                </c:pt>
                <c:pt idx="295">
                  <c:v>3.4259259259259199E-3</c:v>
                </c:pt>
                <c:pt idx="296">
                  <c:v>3.4375E-3</c:v>
                </c:pt>
                <c:pt idx="297">
                  <c:v>3.4490740740740701E-3</c:v>
                </c:pt>
                <c:pt idx="298">
                  <c:v>3.4606481481481398E-3</c:v>
                </c:pt>
                <c:pt idx="299">
                  <c:v>3.4722222222222199E-3</c:v>
                </c:pt>
                <c:pt idx="300">
                  <c:v>3.48379629629629E-3</c:v>
                </c:pt>
                <c:pt idx="301">
                  <c:v>3.49537037037037E-3</c:v>
                </c:pt>
                <c:pt idx="302">
                  <c:v>3.5069444444444401E-3</c:v>
                </c:pt>
                <c:pt idx="303">
                  <c:v>3.5185185185185098E-3</c:v>
                </c:pt>
                <c:pt idx="304">
                  <c:v>3.5300925925925899E-3</c:v>
                </c:pt>
                <c:pt idx="305">
                  <c:v>3.54166666666666E-3</c:v>
                </c:pt>
                <c:pt idx="306">
                  <c:v>3.5532407407407401E-3</c:v>
                </c:pt>
                <c:pt idx="307">
                  <c:v>3.5648148148148102E-3</c:v>
                </c:pt>
                <c:pt idx="308">
                  <c:v>3.5763888888888798E-3</c:v>
                </c:pt>
                <c:pt idx="309">
                  <c:v>3.5879629629629599E-3</c:v>
                </c:pt>
                <c:pt idx="310">
                  <c:v>3.59953703703703E-3</c:v>
                </c:pt>
                <c:pt idx="311">
                  <c:v>3.6111111111111101E-3</c:v>
                </c:pt>
                <c:pt idx="312">
                  <c:v>3.6226851851851802E-3</c:v>
                </c:pt>
                <c:pt idx="313">
                  <c:v>3.6342592592592498E-3</c:v>
                </c:pt>
                <c:pt idx="314">
                  <c:v>3.6458333333333299E-3</c:v>
                </c:pt>
                <c:pt idx="315">
                  <c:v>3.6574074074074E-3</c:v>
                </c:pt>
                <c:pt idx="316">
                  <c:v>3.6689814814814801E-3</c:v>
                </c:pt>
                <c:pt idx="317">
                  <c:v>3.6805555555555502E-3</c:v>
                </c:pt>
                <c:pt idx="318">
                  <c:v>3.6921296296296298E-3</c:v>
                </c:pt>
                <c:pt idx="319">
                  <c:v>3.7037037037036999E-3</c:v>
                </c:pt>
                <c:pt idx="320">
                  <c:v>3.71527777777777E-3</c:v>
                </c:pt>
                <c:pt idx="321">
                  <c:v>3.7268518518518501E-3</c:v>
                </c:pt>
                <c:pt idx="322">
                  <c:v>3.7384259259259198E-3</c:v>
                </c:pt>
                <c:pt idx="323">
                  <c:v>3.7499999999999999E-3</c:v>
                </c:pt>
                <c:pt idx="324">
                  <c:v>3.76157407407407E-3</c:v>
                </c:pt>
                <c:pt idx="325">
                  <c:v>3.7731481481481401E-3</c:v>
                </c:pt>
                <c:pt idx="326">
                  <c:v>3.7847222222222201E-3</c:v>
                </c:pt>
                <c:pt idx="327">
                  <c:v>3.7962962962962898E-3</c:v>
                </c:pt>
                <c:pt idx="328">
                  <c:v>3.8078703703703699E-3</c:v>
                </c:pt>
                <c:pt idx="329">
                  <c:v>3.81944444444444E-3</c:v>
                </c:pt>
                <c:pt idx="330">
                  <c:v>3.8310185185185101E-3</c:v>
                </c:pt>
                <c:pt idx="331">
                  <c:v>3.8425925925925902E-3</c:v>
                </c:pt>
                <c:pt idx="332">
                  <c:v>3.8541666666666598E-3</c:v>
                </c:pt>
                <c:pt idx="333">
                  <c:v>3.8657407407407399E-3</c:v>
                </c:pt>
                <c:pt idx="334">
                  <c:v>3.87731481481481E-3</c:v>
                </c:pt>
                <c:pt idx="335">
                  <c:v>3.8888888888888801E-3</c:v>
                </c:pt>
                <c:pt idx="336">
                  <c:v>3.9004629629629602E-3</c:v>
                </c:pt>
                <c:pt idx="337">
                  <c:v>3.9120370370370298E-3</c:v>
                </c:pt>
                <c:pt idx="338">
                  <c:v>3.9236111111111104E-3</c:v>
                </c:pt>
                <c:pt idx="339">
                  <c:v>3.9351851851851796E-3</c:v>
                </c:pt>
                <c:pt idx="340">
                  <c:v>3.9467592592592497E-3</c:v>
                </c:pt>
                <c:pt idx="341">
                  <c:v>3.9583333333333302E-3</c:v>
                </c:pt>
                <c:pt idx="342">
                  <c:v>3.9699074074074003E-3</c:v>
                </c:pt>
                <c:pt idx="343">
                  <c:v>3.9814814814814799E-3</c:v>
                </c:pt>
                <c:pt idx="344">
                  <c:v>3.99305555555555E-3</c:v>
                </c:pt>
                <c:pt idx="345">
                  <c:v>4.0046296296296297E-3</c:v>
                </c:pt>
                <c:pt idx="346">
                  <c:v>4.0162037037036998E-3</c:v>
                </c:pt>
                <c:pt idx="347">
                  <c:v>4.0277777777777699E-3</c:v>
                </c:pt>
                <c:pt idx="348">
                  <c:v>4.0393518518518504E-3</c:v>
                </c:pt>
                <c:pt idx="349">
                  <c:v>4.0509259259259196E-3</c:v>
                </c:pt>
                <c:pt idx="350">
                  <c:v>4.0625000000000001E-3</c:v>
                </c:pt>
                <c:pt idx="351">
                  <c:v>4.0740740740740702E-3</c:v>
                </c:pt>
                <c:pt idx="352">
                  <c:v>4.0856481481481403E-3</c:v>
                </c:pt>
                <c:pt idx="353">
                  <c:v>4.09722222222222E-3</c:v>
                </c:pt>
                <c:pt idx="354">
                  <c:v>4.1087962962962901E-3</c:v>
                </c:pt>
                <c:pt idx="355">
                  <c:v>4.1203703703703697E-3</c:v>
                </c:pt>
                <c:pt idx="356">
                  <c:v>4.1319444444444398E-3</c:v>
                </c:pt>
                <c:pt idx="357">
                  <c:v>4.1435185185185099E-3</c:v>
                </c:pt>
                <c:pt idx="358">
                  <c:v>4.1550925925925896E-3</c:v>
                </c:pt>
                <c:pt idx="359">
                  <c:v>4.1666666666666597E-3</c:v>
                </c:pt>
                <c:pt idx="360">
                  <c:v>4.1782407407407402E-3</c:v>
                </c:pt>
                <c:pt idx="361">
                  <c:v>4.1898148148148103E-3</c:v>
                </c:pt>
                <c:pt idx="362">
                  <c:v>4.2013888888888804E-3</c:v>
                </c:pt>
                <c:pt idx="363">
                  <c:v>4.21296296296296E-3</c:v>
                </c:pt>
                <c:pt idx="364">
                  <c:v>4.2245370370370301E-3</c:v>
                </c:pt>
                <c:pt idx="365">
                  <c:v>4.2361111111111098E-3</c:v>
                </c:pt>
                <c:pt idx="366">
                  <c:v>4.2476851851851799E-3</c:v>
                </c:pt>
                <c:pt idx="367">
                  <c:v>4.2592592592592604E-3</c:v>
                </c:pt>
                <c:pt idx="368">
                  <c:v>4.2708333333333296E-3</c:v>
                </c:pt>
                <c:pt idx="369">
                  <c:v>4.2824074074073997E-3</c:v>
                </c:pt>
                <c:pt idx="370">
                  <c:v>4.2939814814814802E-3</c:v>
                </c:pt>
                <c:pt idx="371">
                  <c:v>4.3055555555555503E-3</c:v>
                </c:pt>
                <c:pt idx="372">
                  <c:v>4.31712962962963E-3</c:v>
                </c:pt>
                <c:pt idx="373">
                  <c:v>4.3287037037037001E-3</c:v>
                </c:pt>
                <c:pt idx="374">
                  <c:v>4.3402777777777702E-3</c:v>
                </c:pt>
                <c:pt idx="375">
                  <c:v>4.3518518518518498E-3</c:v>
                </c:pt>
                <c:pt idx="376">
                  <c:v>4.3634259259259199E-3</c:v>
                </c:pt>
                <c:pt idx="377">
                  <c:v>4.3750000000000004E-3</c:v>
                </c:pt>
                <c:pt idx="378">
                  <c:v>4.3865740740740696E-3</c:v>
                </c:pt>
                <c:pt idx="379">
                  <c:v>4.3981481481481398E-3</c:v>
                </c:pt>
                <c:pt idx="380">
                  <c:v>4.4097222222222203E-3</c:v>
                </c:pt>
                <c:pt idx="381">
                  <c:v>4.4212962962962904E-3</c:v>
                </c:pt>
                <c:pt idx="382">
                  <c:v>4.43287037037037E-3</c:v>
                </c:pt>
                <c:pt idx="383">
                  <c:v>4.4444444444444401E-3</c:v>
                </c:pt>
                <c:pt idx="384">
                  <c:v>4.4560185185185102E-3</c:v>
                </c:pt>
                <c:pt idx="385">
                  <c:v>4.4675925925925898E-3</c:v>
                </c:pt>
                <c:pt idx="386">
                  <c:v>4.4791666666666599E-3</c:v>
                </c:pt>
                <c:pt idx="387">
                  <c:v>4.4907407407407396E-3</c:v>
                </c:pt>
                <c:pt idx="388">
                  <c:v>4.5023148148148097E-3</c:v>
                </c:pt>
                <c:pt idx="389">
                  <c:v>4.5138888888888798E-3</c:v>
                </c:pt>
                <c:pt idx="390">
                  <c:v>4.5254629629629603E-3</c:v>
                </c:pt>
                <c:pt idx="391">
                  <c:v>4.5370370370370304E-3</c:v>
                </c:pt>
                <c:pt idx="392">
                  <c:v>4.54861111111111E-3</c:v>
                </c:pt>
                <c:pt idx="393">
                  <c:v>4.5601851851851801E-3</c:v>
                </c:pt>
                <c:pt idx="394">
                  <c:v>4.5717592592592598E-3</c:v>
                </c:pt>
                <c:pt idx="395">
                  <c:v>4.5833333333333299E-3</c:v>
                </c:pt>
                <c:pt idx="396">
                  <c:v>4.5949074074074E-3</c:v>
                </c:pt>
                <c:pt idx="397">
                  <c:v>4.6064814814814796E-3</c:v>
                </c:pt>
                <c:pt idx="398">
                  <c:v>4.6180555555555497E-3</c:v>
                </c:pt>
                <c:pt idx="399">
                  <c:v>4.6296296296296198E-3</c:v>
                </c:pt>
                <c:pt idx="400">
                  <c:v>4.6412037037037003E-3</c:v>
                </c:pt>
                <c:pt idx="401">
                  <c:v>4.6527777777777696E-3</c:v>
                </c:pt>
                <c:pt idx="402">
                  <c:v>4.6643518518518501E-3</c:v>
                </c:pt>
                <c:pt idx="403">
                  <c:v>4.6759259259259202E-3</c:v>
                </c:pt>
                <c:pt idx="404">
                  <c:v>4.6874999999999998E-3</c:v>
                </c:pt>
                <c:pt idx="405">
                  <c:v>4.6990740740740699E-3</c:v>
                </c:pt>
                <c:pt idx="406">
                  <c:v>4.71064814814814E-3</c:v>
                </c:pt>
                <c:pt idx="407">
                  <c:v>4.7222222222222197E-3</c:v>
                </c:pt>
                <c:pt idx="408">
                  <c:v>4.7337962962962898E-3</c:v>
                </c:pt>
                <c:pt idx="409">
                  <c:v>4.7453703703703703E-3</c:v>
                </c:pt>
                <c:pt idx="410">
                  <c:v>4.7569444444444404E-3</c:v>
                </c:pt>
                <c:pt idx="411">
                  <c:v>4.7685185185185096E-3</c:v>
                </c:pt>
                <c:pt idx="412">
                  <c:v>4.7800925925925901E-3</c:v>
                </c:pt>
                <c:pt idx="413">
                  <c:v>4.7916666666666602E-3</c:v>
                </c:pt>
                <c:pt idx="414">
                  <c:v>4.8032407407407399E-3</c:v>
                </c:pt>
                <c:pt idx="415">
                  <c:v>4.81481481481481E-3</c:v>
                </c:pt>
                <c:pt idx="416">
                  <c:v>4.8263888888888801E-3</c:v>
                </c:pt>
                <c:pt idx="417">
                  <c:v>4.8379629629629597E-3</c:v>
                </c:pt>
                <c:pt idx="418">
                  <c:v>4.8495370370370298E-3</c:v>
                </c:pt>
                <c:pt idx="419">
                  <c:v>4.8611111111111103E-3</c:v>
                </c:pt>
                <c:pt idx="420">
                  <c:v>4.8726851851851804E-3</c:v>
                </c:pt>
                <c:pt idx="421">
                  <c:v>4.8842592592592497E-3</c:v>
                </c:pt>
                <c:pt idx="422">
                  <c:v>4.8958333333333302E-3</c:v>
                </c:pt>
                <c:pt idx="423">
                  <c:v>4.9074074074074003E-3</c:v>
                </c:pt>
                <c:pt idx="424">
                  <c:v>4.9189814814814799E-3</c:v>
                </c:pt>
                <c:pt idx="425">
                  <c:v>4.93055555555555E-3</c:v>
                </c:pt>
                <c:pt idx="426">
                  <c:v>4.9421296296296297E-3</c:v>
                </c:pt>
                <c:pt idx="427">
                  <c:v>4.9537037037036998E-3</c:v>
                </c:pt>
                <c:pt idx="428">
                  <c:v>4.9652777777777699E-3</c:v>
                </c:pt>
                <c:pt idx="429">
                  <c:v>4.9768518518518504E-3</c:v>
                </c:pt>
                <c:pt idx="430">
                  <c:v>4.9884259259259196E-3</c:v>
                </c:pt>
                <c:pt idx="431">
                  <c:v>5.0000000000000001E-3</c:v>
                </c:pt>
                <c:pt idx="432">
                  <c:v>5.0115740740740702E-3</c:v>
                </c:pt>
                <c:pt idx="433">
                  <c:v>5.0231481481481403E-3</c:v>
                </c:pt>
                <c:pt idx="434">
                  <c:v>5.0347222222222199E-3</c:v>
                </c:pt>
                <c:pt idx="435">
                  <c:v>5.04629629629629E-3</c:v>
                </c:pt>
                <c:pt idx="436">
                  <c:v>5.0578703703703697E-3</c:v>
                </c:pt>
                <c:pt idx="437">
                  <c:v>5.0694444444444398E-3</c:v>
                </c:pt>
                <c:pt idx="438">
                  <c:v>5.0810185185185099E-3</c:v>
                </c:pt>
                <c:pt idx="439">
                  <c:v>5.0925925925925904E-3</c:v>
                </c:pt>
                <c:pt idx="440">
                  <c:v>5.1041666666666596E-3</c:v>
                </c:pt>
                <c:pt idx="441">
                  <c:v>5.1157407407407401E-3</c:v>
                </c:pt>
                <c:pt idx="442">
                  <c:v>5.1273148148148102E-3</c:v>
                </c:pt>
                <c:pt idx="443">
                  <c:v>5.1388888888888803E-3</c:v>
                </c:pt>
                <c:pt idx="444">
                  <c:v>5.15046296296296E-3</c:v>
                </c:pt>
                <c:pt idx="445">
                  <c:v>5.1620370370370301E-3</c:v>
                </c:pt>
                <c:pt idx="446">
                  <c:v>5.1736111111111097E-3</c:v>
                </c:pt>
                <c:pt idx="447">
                  <c:v>5.1851851851851798E-3</c:v>
                </c:pt>
                <c:pt idx="448">
                  <c:v>5.1967592592592603E-3</c:v>
                </c:pt>
                <c:pt idx="449">
                  <c:v>5.2083333333333296E-3</c:v>
                </c:pt>
                <c:pt idx="450">
                  <c:v>5.2199074074073997E-3</c:v>
                </c:pt>
                <c:pt idx="451">
                  <c:v>5.2314814814814802E-3</c:v>
                </c:pt>
                <c:pt idx="452">
                  <c:v>5.2430555555555503E-3</c:v>
                </c:pt>
                <c:pt idx="453">
                  <c:v>5.2546296296296299E-3</c:v>
                </c:pt>
                <c:pt idx="454">
                  <c:v>5.2662037037037E-3</c:v>
                </c:pt>
                <c:pt idx="455">
                  <c:v>5.2777777777777701E-3</c:v>
                </c:pt>
                <c:pt idx="456">
                  <c:v>5.2893518518518498E-3</c:v>
                </c:pt>
                <c:pt idx="457">
                  <c:v>5.3009259259259199E-3</c:v>
                </c:pt>
                <c:pt idx="458">
                  <c:v>5.3125000000000004E-3</c:v>
                </c:pt>
                <c:pt idx="459">
                  <c:v>5.3240740740740696E-3</c:v>
                </c:pt>
                <c:pt idx="460">
                  <c:v>5.3356481481481397E-3</c:v>
                </c:pt>
                <c:pt idx="461">
                  <c:v>5.3472222222222202E-3</c:v>
                </c:pt>
                <c:pt idx="462">
                  <c:v>5.3587962962962903E-3</c:v>
                </c:pt>
                <c:pt idx="463">
                  <c:v>5.37037037037037E-3</c:v>
                </c:pt>
                <c:pt idx="464">
                  <c:v>5.3819444444444401E-3</c:v>
                </c:pt>
                <c:pt idx="465">
                  <c:v>5.3935185185185102E-3</c:v>
                </c:pt>
                <c:pt idx="466">
                  <c:v>5.4050925925925898E-3</c:v>
                </c:pt>
                <c:pt idx="467">
                  <c:v>5.4166666666666599E-3</c:v>
                </c:pt>
                <c:pt idx="468">
                  <c:v>5.4282407407407404E-3</c:v>
                </c:pt>
                <c:pt idx="469">
                  <c:v>5.4398148148148097E-3</c:v>
                </c:pt>
                <c:pt idx="470">
                  <c:v>5.4513888888888798E-3</c:v>
                </c:pt>
                <c:pt idx="471">
                  <c:v>5.4629629629629603E-3</c:v>
                </c:pt>
                <c:pt idx="472">
                  <c:v>5.4745370370370304E-3</c:v>
                </c:pt>
                <c:pt idx="473">
                  <c:v>5.48611111111111E-3</c:v>
                </c:pt>
                <c:pt idx="474">
                  <c:v>5.4976851851851801E-3</c:v>
                </c:pt>
                <c:pt idx="475">
                  <c:v>5.5092592592592598E-3</c:v>
                </c:pt>
                <c:pt idx="476">
                  <c:v>5.5208333333333299E-3</c:v>
                </c:pt>
                <c:pt idx="477">
                  <c:v>5.5324074074074E-3</c:v>
                </c:pt>
                <c:pt idx="478">
                  <c:v>5.5439814814814796E-3</c:v>
                </c:pt>
                <c:pt idx="479">
                  <c:v>5.5555555555555497E-3</c:v>
                </c:pt>
                <c:pt idx="480">
                  <c:v>5.5671296296296198E-3</c:v>
                </c:pt>
                <c:pt idx="481">
                  <c:v>5.5787037037037003E-3</c:v>
                </c:pt>
                <c:pt idx="482">
                  <c:v>5.5902777777777704E-3</c:v>
                </c:pt>
                <c:pt idx="483">
                  <c:v>5.60185185185185E-3</c:v>
                </c:pt>
                <c:pt idx="484">
                  <c:v>5.6134259259259201E-3</c:v>
                </c:pt>
                <c:pt idx="485">
                  <c:v>5.6249999999999998E-3</c:v>
                </c:pt>
                <c:pt idx="486">
                  <c:v>5.6365740740740699E-3</c:v>
                </c:pt>
                <c:pt idx="487">
                  <c:v>5.64814814814814E-3</c:v>
                </c:pt>
                <c:pt idx="488">
                  <c:v>5.6597222222222196E-3</c:v>
                </c:pt>
                <c:pt idx="489">
                  <c:v>5.6712962962962897E-3</c:v>
                </c:pt>
                <c:pt idx="490">
                  <c:v>5.6828703703703702E-3</c:v>
                </c:pt>
                <c:pt idx="491">
                  <c:v>5.6944444444444403E-3</c:v>
                </c:pt>
                <c:pt idx="492">
                  <c:v>5.7060185185185096E-3</c:v>
                </c:pt>
                <c:pt idx="493">
                  <c:v>5.7175925925925901E-3</c:v>
                </c:pt>
                <c:pt idx="494">
                  <c:v>5.7291666666666602E-3</c:v>
                </c:pt>
                <c:pt idx="495">
                  <c:v>5.7407407407407398E-3</c:v>
                </c:pt>
                <c:pt idx="496">
                  <c:v>5.7523148148148099E-3</c:v>
                </c:pt>
                <c:pt idx="497">
                  <c:v>5.76388888888888E-3</c:v>
                </c:pt>
                <c:pt idx="498">
                  <c:v>5.7754629629629597E-3</c:v>
                </c:pt>
                <c:pt idx="499">
                  <c:v>5.7870370370370298E-3</c:v>
                </c:pt>
                <c:pt idx="500">
                  <c:v>5.7986111111111103E-3</c:v>
                </c:pt>
                <c:pt idx="501">
                  <c:v>5.8101851851851804E-3</c:v>
                </c:pt>
                <c:pt idx="502">
                  <c:v>5.8217592592592496E-3</c:v>
                </c:pt>
                <c:pt idx="503">
                  <c:v>5.8333333333333301E-3</c:v>
                </c:pt>
                <c:pt idx="504">
                  <c:v>5.8449074074074002E-3</c:v>
                </c:pt>
                <c:pt idx="505">
                  <c:v>5.8564814814814799E-3</c:v>
                </c:pt>
                <c:pt idx="506">
                  <c:v>5.86805555555555E-3</c:v>
                </c:pt>
                <c:pt idx="507">
                  <c:v>5.8796296296296296E-3</c:v>
                </c:pt>
                <c:pt idx="508">
                  <c:v>5.8912037037036997E-3</c:v>
                </c:pt>
                <c:pt idx="509">
                  <c:v>5.9027777777777698E-3</c:v>
                </c:pt>
                <c:pt idx="510">
                  <c:v>5.9143518518518503E-3</c:v>
                </c:pt>
                <c:pt idx="511">
                  <c:v>5.9259259259259204E-3</c:v>
                </c:pt>
                <c:pt idx="512">
                  <c:v>5.9375000000000001E-3</c:v>
                </c:pt>
                <c:pt idx="513">
                  <c:v>5.9490740740740702E-3</c:v>
                </c:pt>
                <c:pt idx="514">
                  <c:v>5.9606481481481403E-3</c:v>
                </c:pt>
                <c:pt idx="515">
                  <c:v>5.9722222222222199E-3</c:v>
                </c:pt>
                <c:pt idx="516">
                  <c:v>5.98379629629629E-3</c:v>
                </c:pt>
                <c:pt idx="517">
                  <c:v>5.9953703703703697E-3</c:v>
                </c:pt>
                <c:pt idx="518">
                  <c:v>6.0069444444444398E-3</c:v>
                </c:pt>
                <c:pt idx="519">
                  <c:v>6.0185185185185099E-3</c:v>
                </c:pt>
                <c:pt idx="520">
                  <c:v>6.0300925925925904E-3</c:v>
                </c:pt>
                <c:pt idx="521">
                  <c:v>6.0416666666666596E-3</c:v>
                </c:pt>
                <c:pt idx="522">
                  <c:v>6.0532407407407401E-3</c:v>
                </c:pt>
                <c:pt idx="523">
                  <c:v>6.0648148148148102E-3</c:v>
                </c:pt>
                <c:pt idx="524">
                  <c:v>6.0763888888888803E-3</c:v>
                </c:pt>
                <c:pt idx="525">
                  <c:v>6.08796296296296E-3</c:v>
                </c:pt>
                <c:pt idx="526">
                  <c:v>6.0995370370370301E-3</c:v>
                </c:pt>
                <c:pt idx="527">
                  <c:v>6.1111111111111097E-3</c:v>
                </c:pt>
                <c:pt idx="528">
                  <c:v>6.1226851851851798E-3</c:v>
                </c:pt>
                <c:pt idx="529">
                  <c:v>6.1342592592592603E-3</c:v>
                </c:pt>
                <c:pt idx="530">
                  <c:v>6.1458333333333304E-3</c:v>
                </c:pt>
                <c:pt idx="531">
                  <c:v>6.1574074074073996E-3</c:v>
                </c:pt>
                <c:pt idx="532">
                  <c:v>6.1689814814814802E-3</c:v>
                </c:pt>
                <c:pt idx="533">
                  <c:v>6.1805555555555503E-3</c:v>
                </c:pt>
                <c:pt idx="534">
                  <c:v>6.1921296296296299E-3</c:v>
                </c:pt>
                <c:pt idx="535">
                  <c:v>6.2037037037037E-3</c:v>
                </c:pt>
                <c:pt idx="536">
                  <c:v>6.2152777777777701E-3</c:v>
                </c:pt>
                <c:pt idx="537">
                  <c:v>6.2268518518518497E-3</c:v>
                </c:pt>
                <c:pt idx="538">
                  <c:v>6.2384259259259198E-3</c:v>
                </c:pt>
                <c:pt idx="539">
                  <c:v>6.2500000000000003E-3</c:v>
                </c:pt>
                <c:pt idx="540">
                  <c:v>6.2615740740740696E-3</c:v>
                </c:pt>
                <c:pt idx="541">
                  <c:v>6.2731481481481397E-3</c:v>
                </c:pt>
                <c:pt idx="542">
                  <c:v>6.2847222222222202E-3</c:v>
                </c:pt>
                <c:pt idx="543">
                  <c:v>6.2962962962962903E-3</c:v>
                </c:pt>
                <c:pt idx="544">
                  <c:v>6.3078703703703699E-3</c:v>
                </c:pt>
                <c:pt idx="545">
                  <c:v>6.31944444444444E-3</c:v>
                </c:pt>
                <c:pt idx="546">
                  <c:v>6.3310185185185101E-3</c:v>
                </c:pt>
                <c:pt idx="547">
                  <c:v>6.3425925925925898E-3</c:v>
                </c:pt>
                <c:pt idx="548">
                  <c:v>6.3541666666666599E-3</c:v>
                </c:pt>
                <c:pt idx="549">
                  <c:v>6.3657407407407404E-3</c:v>
                </c:pt>
                <c:pt idx="550">
                  <c:v>6.3773148148148096E-3</c:v>
                </c:pt>
                <c:pt idx="551">
                  <c:v>6.3888888888888797E-3</c:v>
                </c:pt>
                <c:pt idx="552">
                  <c:v>6.4004629629629602E-3</c:v>
                </c:pt>
                <c:pt idx="553">
                  <c:v>6.4120370370370303E-3</c:v>
                </c:pt>
                <c:pt idx="554">
                  <c:v>6.42361111111111E-3</c:v>
                </c:pt>
                <c:pt idx="555">
                  <c:v>6.4351851851851801E-3</c:v>
                </c:pt>
                <c:pt idx="556">
                  <c:v>6.4467592592592597E-3</c:v>
                </c:pt>
                <c:pt idx="557">
                  <c:v>6.4583333333333298E-3</c:v>
                </c:pt>
                <c:pt idx="558">
                  <c:v>6.4699074074073999E-3</c:v>
                </c:pt>
                <c:pt idx="559">
                  <c:v>6.4814814814814804E-3</c:v>
                </c:pt>
                <c:pt idx="560">
                  <c:v>6.4930555555555497E-3</c:v>
                </c:pt>
                <c:pt idx="561">
                  <c:v>6.5046296296296198E-3</c:v>
                </c:pt>
                <c:pt idx="562">
                  <c:v>6.5162037037037003E-3</c:v>
                </c:pt>
                <c:pt idx="563">
                  <c:v>6.5277777777777704E-3</c:v>
                </c:pt>
                <c:pt idx="564">
                  <c:v>6.53935185185185E-3</c:v>
                </c:pt>
                <c:pt idx="565">
                  <c:v>6.5509259259259201E-3</c:v>
                </c:pt>
                <c:pt idx="566">
                  <c:v>6.5624999999999998E-3</c:v>
                </c:pt>
                <c:pt idx="567">
                  <c:v>6.5740740740740699E-3</c:v>
                </c:pt>
                <c:pt idx="568">
                  <c:v>6.58564814814814E-3</c:v>
                </c:pt>
                <c:pt idx="569">
                  <c:v>6.5972222222222196E-3</c:v>
                </c:pt>
                <c:pt idx="570">
                  <c:v>6.6087962962962897E-3</c:v>
                </c:pt>
                <c:pt idx="571">
                  <c:v>6.6203703703703702E-3</c:v>
                </c:pt>
                <c:pt idx="572">
                  <c:v>6.6319444444444403E-3</c:v>
                </c:pt>
                <c:pt idx="573">
                  <c:v>6.6435185185185104E-3</c:v>
                </c:pt>
                <c:pt idx="574">
                  <c:v>6.6550925925925901E-3</c:v>
                </c:pt>
                <c:pt idx="575">
                  <c:v>6.6666666666666602E-3</c:v>
                </c:pt>
                <c:pt idx="576">
                  <c:v>6.6782407407407398E-3</c:v>
                </c:pt>
                <c:pt idx="577">
                  <c:v>6.6898148148148099E-3</c:v>
                </c:pt>
                <c:pt idx="578">
                  <c:v>6.70138888888888E-3</c:v>
                </c:pt>
                <c:pt idx="579">
                  <c:v>6.7129629629629596E-3</c:v>
                </c:pt>
                <c:pt idx="580">
                  <c:v>6.7245370370370297E-3</c:v>
                </c:pt>
                <c:pt idx="581">
                  <c:v>6.7361111111111103E-3</c:v>
                </c:pt>
                <c:pt idx="582">
                  <c:v>6.7476851851851804E-3</c:v>
                </c:pt>
                <c:pt idx="583">
                  <c:v>6.7592592592592496E-3</c:v>
                </c:pt>
                <c:pt idx="584">
                  <c:v>6.7708333333333301E-3</c:v>
                </c:pt>
                <c:pt idx="585">
                  <c:v>6.7824074074074002E-3</c:v>
                </c:pt>
                <c:pt idx="586">
                  <c:v>6.7939814814814798E-3</c:v>
                </c:pt>
                <c:pt idx="587">
                  <c:v>6.8055555555555499E-3</c:v>
                </c:pt>
                <c:pt idx="588">
                  <c:v>6.8171296296296296E-3</c:v>
                </c:pt>
                <c:pt idx="589">
                  <c:v>6.8287037037036997E-3</c:v>
                </c:pt>
                <c:pt idx="590">
                  <c:v>6.8402777777777698E-3</c:v>
                </c:pt>
                <c:pt idx="591">
                  <c:v>6.8518518518518503E-3</c:v>
                </c:pt>
                <c:pt idx="592">
                  <c:v>6.8634259259259204E-3</c:v>
                </c:pt>
                <c:pt idx="593">
                  <c:v>6.875E-3</c:v>
                </c:pt>
                <c:pt idx="594">
                  <c:v>6.8865740740740701E-3</c:v>
                </c:pt>
                <c:pt idx="595">
                  <c:v>6.8981481481481402E-3</c:v>
                </c:pt>
                <c:pt idx="596">
                  <c:v>6.9097222222222199E-3</c:v>
                </c:pt>
                <c:pt idx="597">
                  <c:v>6.92129629629629E-3</c:v>
                </c:pt>
                <c:pt idx="598">
                  <c:v>6.9328703703703696E-3</c:v>
                </c:pt>
                <c:pt idx="599">
                  <c:v>6.9444444444444397E-3</c:v>
                </c:pt>
              </c:numCache>
            </c:numRef>
          </c:xVal>
          <c:yVal>
            <c:numRef>
              <c:f>results_10pct!$E$2:$E$601</c:f>
              <c:numCache>
                <c:formatCode>General</c:formatCode>
                <c:ptCount val="600"/>
                <c:pt idx="0">
                  <c:v>0.1</c:v>
                </c:pt>
                <c:pt idx="1">
                  <c:v>0.18</c:v>
                </c:pt>
                <c:pt idx="2">
                  <c:v>0.21</c:v>
                </c:pt>
                <c:pt idx="3">
                  <c:v>0.16</c:v>
                </c:pt>
                <c:pt idx="4">
                  <c:v>0.46</c:v>
                </c:pt>
                <c:pt idx="5">
                  <c:v>0.28000000000000003</c:v>
                </c:pt>
                <c:pt idx="6">
                  <c:v>0.09</c:v>
                </c:pt>
                <c:pt idx="7">
                  <c:v>0.11</c:v>
                </c:pt>
                <c:pt idx="8">
                  <c:v>0.03</c:v>
                </c:pt>
                <c:pt idx="9">
                  <c:v>0.17</c:v>
                </c:pt>
                <c:pt idx="10">
                  <c:v>0.04</c:v>
                </c:pt>
                <c:pt idx="11">
                  <c:v>0.13</c:v>
                </c:pt>
                <c:pt idx="12">
                  <c:v>0.03</c:v>
                </c:pt>
                <c:pt idx="13">
                  <c:v>0.23</c:v>
                </c:pt>
                <c:pt idx="14">
                  <c:v>0.03</c:v>
                </c:pt>
                <c:pt idx="15">
                  <c:v>0.27</c:v>
                </c:pt>
                <c:pt idx="16">
                  <c:v>0.1</c:v>
                </c:pt>
                <c:pt idx="17">
                  <c:v>0.21</c:v>
                </c:pt>
                <c:pt idx="18">
                  <c:v>0.22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0.03</c:v>
                </c:pt>
                <c:pt idx="22">
                  <c:v>0.02</c:v>
                </c:pt>
                <c:pt idx="23">
                  <c:v>0.03</c:v>
                </c:pt>
                <c:pt idx="24">
                  <c:v>0.01</c:v>
                </c:pt>
                <c:pt idx="25">
                  <c:v>0.04</c:v>
                </c:pt>
                <c:pt idx="26">
                  <c:v>0.03</c:v>
                </c:pt>
                <c:pt idx="27">
                  <c:v>0.01</c:v>
                </c:pt>
                <c:pt idx="28">
                  <c:v>0.02</c:v>
                </c:pt>
                <c:pt idx="29">
                  <c:v>0.05</c:v>
                </c:pt>
                <c:pt idx="30">
                  <c:v>0.11</c:v>
                </c:pt>
                <c:pt idx="31">
                  <c:v>0.08</c:v>
                </c:pt>
                <c:pt idx="32">
                  <c:v>0.09</c:v>
                </c:pt>
                <c:pt idx="33">
                  <c:v>0.02</c:v>
                </c:pt>
                <c:pt idx="34">
                  <c:v>7.0000000000000007E-2</c:v>
                </c:pt>
                <c:pt idx="35">
                  <c:v>0.05</c:v>
                </c:pt>
                <c:pt idx="36">
                  <c:v>0.04</c:v>
                </c:pt>
                <c:pt idx="37">
                  <c:v>7.0000000000000007E-2</c:v>
                </c:pt>
                <c:pt idx="38">
                  <c:v>0.04</c:v>
                </c:pt>
                <c:pt idx="39">
                  <c:v>0.18</c:v>
                </c:pt>
                <c:pt idx="40">
                  <c:v>0.06</c:v>
                </c:pt>
                <c:pt idx="41">
                  <c:v>0.04</c:v>
                </c:pt>
                <c:pt idx="42">
                  <c:v>0.03</c:v>
                </c:pt>
                <c:pt idx="43">
                  <c:v>0.05</c:v>
                </c:pt>
                <c:pt idx="44">
                  <c:v>0.05</c:v>
                </c:pt>
                <c:pt idx="45">
                  <c:v>0.05</c:v>
                </c:pt>
                <c:pt idx="46">
                  <c:v>0.03</c:v>
                </c:pt>
                <c:pt idx="47">
                  <c:v>0.05</c:v>
                </c:pt>
                <c:pt idx="48">
                  <c:v>0.04</c:v>
                </c:pt>
                <c:pt idx="49">
                  <c:v>0.05</c:v>
                </c:pt>
                <c:pt idx="50">
                  <c:v>0.06</c:v>
                </c:pt>
                <c:pt idx="51">
                  <c:v>0.02</c:v>
                </c:pt>
                <c:pt idx="52">
                  <c:v>0.02</c:v>
                </c:pt>
                <c:pt idx="53">
                  <c:v>0.02</c:v>
                </c:pt>
                <c:pt idx="54">
                  <c:v>0.12</c:v>
                </c:pt>
                <c:pt idx="55">
                  <c:v>0.16</c:v>
                </c:pt>
                <c:pt idx="56">
                  <c:v>0.05</c:v>
                </c:pt>
                <c:pt idx="57">
                  <c:v>0.26</c:v>
                </c:pt>
                <c:pt idx="58">
                  <c:v>0.04</c:v>
                </c:pt>
                <c:pt idx="59">
                  <c:v>0.05</c:v>
                </c:pt>
                <c:pt idx="60">
                  <c:v>7.0000000000000007E-2</c:v>
                </c:pt>
                <c:pt idx="61">
                  <c:v>0.03</c:v>
                </c:pt>
                <c:pt idx="62">
                  <c:v>0.09</c:v>
                </c:pt>
                <c:pt idx="63">
                  <c:v>0.05</c:v>
                </c:pt>
                <c:pt idx="64">
                  <c:v>0.04</c:v>
                </c:pt>
                <c:pt idx="65">
                  <c:v>0.02</c:v>
                </c:pt>
                <c:pt idx="66">
                  <c:v>0.02</c:v>
                </c:pt>
                <c:pt idx="67">
                  <c:v>0.12</c:v>
                </c:pt>
                <c:pt idx="68">
                  <c:v>0.06</c:v>
                </c:pt>
                <c:pt idx="69">
                  <c:v>0.06</c:v>
                </c:pt>
                <c:pt idx="70">
                  <c:v>0.09</c:v>
                </c:pt>
                <c:pt idx="71">
                  <c:v>0.14000000000000001</c:v>
                </c:pt>
                <c:pt idx="72">
                  <c:v>0.16</c:v>
                </c:pt>
                <c:pt idx="73">
                  <c:v>0.09</c:v>
                </c:pt>
                <c:pt idx="74">
                  <c:v>0.02</c:v>
                </c:pt>
                <c:pt idx="75">
                  <c:v>0.02</c:v>
                </c:pt>
                <c:pt idx="76">
                  <c:v>0.05</c:v>
                </c:pt>
                <c:pt idx="77">
                  <c:v>0.03</c:v>
                </c:pt>
                <c:pt idx="78">
                  <c:v>0.04</c:v>
                </c:pt>
                <c:pt idx="79">
                  <c:v>0.02</c:v>
                </c:pt>
                <c:pt idx="80">
                  <c:v>0.03</c:v>
                </c:pt>
                <c:pt idx="81">
                  <c:v>0.03</c:v>
                </c:pt>
                <c:pt idx="82">
                  <c:v>0.02</c:v>
                </c:pt>
                <c:pt idx="83">
                  <c:v>0.01</c:v>
                </c:pt>
                <c:pt idx="84">
                  <c:v>0.02</c:v>
                </c:pt>
                <c:pt idx="85">
                  <c:v>0.02</c:v>
                </c:pt>
                <c:pt idx="86">
                  <c:v>0.01</c:v>
                </c:pt>
                <c:pt idx="87">
                  <c:v>0.02</c:v>
                </c:pt>
                <c:pt idx="88">
                  <c:v>0.01</c:v>
                </c:pt>
                <c:pt idx="89">
                  <c:v>0.02</c:v>
                </c:pt>
                <c:pt idx="90">
                  <c:v>0.02</c:v>
                </c:pt>
                <c:pt idx="91">
                  <c:v>0.03</c:v>
                </c:pt>
                <c:pt idx="92">
                  <c:v>0.15</c:v>
                </c:pt>
                <c:pt idx="93">
                  <c:v>0.04</c:v>
                </c:pt>
                <c:pt idx="94">
                  <c:v>7.0000000000000007E-2</c:v>
                </c:pt>
                <c:pt idx="95">
                  <c:v>0.02</c:v>
                </c:pt>
                <c:pt idx="96">
                  <c:v>0.16</c:v>
                </c:pt>
                <c:pt idx="97">
                  <c:v>0.06</c:v>
                </c:pt>
                <c:pt idx="98">
                  <c:v>0.02</c:v>
                </c:pt>
                <c:pt idx="99">
                  <c:v>0.03</c:v>
                </c:pt>
                <c:pt idx="100">
                  <c:v>0.11</c:v>
                </c:pt>
                <c:pt idx="101">
                  <c:v>7.0000000000000007E-2</c:v>
                </c:pt>
                <c:pt idx="102">
                  <c:v>7.0000000000000007E-2</c:v>
                </c:pt>
                <c:pt idx="103">
                  <c:v>0</c:v>
                </c:pt>
                <c:pt idx="104">
                  <c:v>0.02</c:v>
                </c:pt>
                <c:pt idx="105">
                  <c:v>0.01</c:v>
                </c:pt>
                <c:pt idx="106">
                  <c:v>0.04</c:v>
                </c:pt>
                <c:pt idx="107">
                  <c:v>0.03</c:v>
                </c:pt>
                <c:pt idx="108">
                  <c:v>0</c:v>
                </c:pt>
                <c:pt idx="109">
                  <c:v>0.01</c:v>
                </c:pt>
                <c:pt idx="110">
                  <c:v>0.01</c:v>
                </c:pt>
                <c:pt idx="111">
                  <c:v>7.0000000000000007E-2</c:v>
                </c:pt>
                <c:pt idx="112">
                  <c:v>0.21</c:v>
                </c:pt>
                <c:pt idx="113">
                  <c:v>7.0000000000000007E-2</c:v>
                </c:pt>
                <c:pt idx="114">
                  <c:v>0.03</c:v>
                </c:pt>
                <c:pt idx="115">
                  <c:v>0.18</c:v>
                </c:pt>
                <c:pt idx="116">
                  <c:v>0.03</c:v>
                </c:pt>
                <c:pt idx="117">
                  <c:v>0.04</c:v>
                </c:pt>
                <c:pt idx="118">
                  <c:v>0.05</c:v>
                </c:pt>
                <c:pt idx="119">
                  <c:v>0.02</c:v>
                </c:pt>
                <c:pt idx="120">
                  <c:v>0</c:v>
                </c:pt>
                <c:pt idx="121">
                  <c:v>0.03</c:v>
                </c:pt>
                <c:pt idx="122">
                  <c:v>0.03</c:v>
                </c:pt>
                <c:pt idx="123">
                  <c:v>0.04</c:v>
                </c:pt>
                <c:pt idx="124">
                  <c:v>0.03</c:v>
                </c:pt>
                <c:pt idx="125">
                  <c:v>0.04</c:v>
                </c:pt>
                <c:pt idx="126">
                  <c:v>0.02</c:v>
                </c:pt>
                <c:pt idx="127">
                  <c:v>0.02</c:v>
                </c:pt>
                <c:pt idx="128">
                  <c:v>0.02</c:v>
                </c:pt>
                <c:pt idx="129">
                  <c:v>0.02</c:v>
                </c:pt>
                <c:pt idx="130">
                  <c:v>0.06</c:v>
                </c:pt>
                <c:pt idx="131">
                  <c:v>0.1</c:v>
                </c:pt>
                <c:pt idx="132">
                  <c:v>0.03</c:v>
                </c:pt>
                <c:pt idx="133">
                  <c:v>7.0000000000000007E-2</c:v>
                </c:pt>
                <c:pt idx="134">
                  <c:v>0.11</c:v>
                </c:pt>
                <c:pt idx="135">
                  <c:v>0.02</c:v>
                </c:pt>
                <c:pt idx="136">
                  <c:v>0.15</c:v>
                </c:pt>
                <c:pt idx="137">
                  <c:v>0.09</c:v>
                </c:pt>
                <c:pt idx="138">
                  <c:v>0.03</c:v>
                </c:pt>
                <c:pt idx="139">
                  <c:v>0.06</c:v>
                </c:pt>
                <c:pt idx="140">
                  <c:v>0.03</c:v>
                </c:pt>
                <c:pt idx="141">
                  <c:v>0.06</c:v>
                </c:pt>
                <c:pt idx="142">
                  <c:v>0.09</c:v>
                </c:pt>
                <c:pt idx="143">
                  <c:v>0.05</c:v>
                </c:pt>
                <c:pt idx="144">
                  <c:v>0.02</c:v>
                </c:pt>
                <c:pt idx="145">
                  <c:v>0.06</c:v>
                </c:pt>
                <c:pt idx="146">
                  <c:v>7.0000000000000007E-2</c:v>
                </c:pt>
                <c:pt idx="147">
                  <c:v>0.05</c:v>
                </c:pt>
                <c:pt idx="148">
                  <c:v>0.03</c:v>
                </c:pt>
                <c:pt idx="149">
                  <c:v>0.04</c:v>
                </c:pt>
                <c:pt idx="150">
                  <c:v>0.03</c:v>
                </c:pt>
                <c:pt idx="151">
                  <c:v>0.01</c:v>
                </c:pt>
                <c:pt idx="152">
                  <c:v>0.05</c:v>
                </c:pt>
                <c:pt idx="153">
                  <c:v>0.04</c:v>
                </c:pt>
                <c:pt idx="154">
                  <c:v>0.02</c:v>
                </c:pt>
                <c:pt idx="155">
                  <c:v>0.01</c:v>
                </c:pt>
                <c:pt idx="156">
                  <c:v>0.09</c:v>
                </c:pt>
                <c:pt idx="157">
                  <c:v>0.16</c:v>
                </c:pt>
                <c:pt idx="158">
                  <c:v>0.02</c:v>
                </c:pt>
                <c:pt idx="159">
                  <c:v>0.04</c:v>
                </c:pt>
                <c:pt idx="160">
                  <c:v>0.01</c:v>
                </c:pt>
                <c:pt idx="161">
                  <c:v>7.0000000000000007E-2</c:v>
                </c:pt>
                <c:pt idx="162">
                  <c:v>0.04</c:v>
                </c:pt>
                <c:pt idx="163">
                  <c:v>0.04</c:v>
                </c:pt>
                <c:pt idx="164">
                  <c:v>0.04</c:v>
                </c:pt>
                <c:pt idx="165">
                  <c:v>0.03</c:v>
                </c:pt>
                <c:pt idx="166">
                  <c:v>7.0000000000000007E-2</c:v>
                </c:pt>
                <c:pt idx="167">
                  <c:v>0.02</c:v>
                </c:pt>
                <c:pt idx="168">
                  <c:v>0.01</c:v>
                </c:pt>
                <c:pt idx="169">
                  <c:v>0.04</c:v>
                </c:pt>
                <c:pt idx="170">
                  <c:v>0.06</c:v>
                </c:pt>
                <c:pt idx="171">
                  <c:v>0.1</c:v>
                </c:pt>
                <c:pt idx="172">
                  <c:v>0.06</c:v>
                </c:pt>
                <c:pt idx="173">
                  <c:v>0.01</c:v>
                </c:pt>
                <c:pt idx="174">
                  <c:v>0.16</c:v>
                </c:pt>
                <c:pt idx="175">
                  <c:v>0.02</c:v>
                </c:pt>
                <c:pt idx="176">
                  <c:v>0.1</c:v>
                </c:pt>
                <c:pt idx="177">
                  <c:v>0.02</c:v>
                </c:pt>
                <c:pt idx="178">
                  <c:v>0.02</c:v>
                </c:pt>
                <c:pt idx="179">
                  <c:v>0.01</c:v>
                </c:pt>
                <c:pt idx="180">
                  <c:v>0.02</c:v>
                </c:pt>
                <c:pt idx="181">
                  <c:v>0.03</c:v>
                </c:pt>
                <c:pt idx="182">
                  <c:v>0.01</c:v>
                </c:pt>
                <c:pt idx="183">
                  <c:v>0.01</c:v>
                </c:pt>
                <c:pt idx="184">
                  <c:v>0</c:v>
                </c:pt>
                <c:pt idx="185">
                  <c:v>0.02</c:v>
                </c:pt>
                <c:pt idx="186">
                  <c:v>0.01</c:v>
                </c:pt>
                <c:pt idx="187">
                  <c:v>0.02</c:v>
                </c:pt>
                <c:pt idx="188">
                  <c:v>0</c:v>
                </c:pt>
                <c:pt idx="189">
                  <c:v>0.02</c:v>
                </c:pt>
                <c:pt idx="190">
                  <c:v>0</c:v>
                </c:pt>
                <c:pt idx="191">
                  <c:v>0</c:v>
                </c:pt>
                <c:pt idx="192">
                  <c:v>0.01</c:v>
                </c:pt>
                <c:pt idx="193">
                  <c:v>0.01</c:v>
                </c:pt>
                <c:pt idx="194">
                  <c:v>0.03</c:v>
                </c:pt>
                <c:pt idx="195">
                  <c:v>0.01</c:v>
                </c:pt>
                <c:pt idx="196">
                  <c:v>0.18</c:v>
                </c:pt>
                <c:pt idx="197">
                  <c:v>0.06</c:v>
                </c:pt>
                <c:pt idx="198">
                  <c:v>0.01</c:v>
                </c:pt>
                <c:pt idx="199">
                  <c:v>0.01</c:v>
                </c:pt>
                <c:pt idx="200">
                  <c:v>0.04</c:v>
                </c:pt>
                <c:pt idx="201">
                  <c:v>0.13</c:v>
                </c:pt>
                <c:pt idx="202">
                  <c:v>0</c:v>
                </c:pt>
                <c:pt idx="203">
                  <c:v>0.03</c:v>
                </c:pt>
                <c:pt idx="204">
                  <c:v>0.01</c:v>
                </c:pt>
                <c:pt idx="205">
                  <c:v>0.01</c:v>
                </c:pt>
                <c:pt idx="206">
                  <c:v>7.0000000000000007E-2</c:v>
                </c:pt>
                <c:pt idx="207">
                  <c:v>0.03</c:v>
                </c:pt>
                <c:pt idx="208">
                  <c:v>0.04</c:v>
                </c:pt>
                <c:pt idx="209">
                  <c:v>0.06</c:v>
                </c:pt>
                <c:pt idx="210">
                  <c:v>0.03</c:v>
                </c:pt>
                <c:pt idx="211">
                  <c:v>7.0000000000000007E-2</c:v>
                </c:pt>
                <c:pt idx="212">
                  <c:v>0.03</c:v>
                </c:pt>
                <c:pt idx="213">
                  <c:v>0.05</c:v>
                </c:pt>
                <c:pt idx="214">
                  <c:v>0.05</c:v>
                </c:pt>
                <c:pt idx="215">
                  <c:v>0</c:v>
                </c:pt>
                <c:pt idx="216">
                  <c:v>0.01</c:v>
                </c:pt>
                <c:pt idx="217">
                  <c:v>0.05</c:v>
                </c:pt>
                <c:pt idx="218">
                  <c:v>0.04</c:v>
                </c:pt>
                <c:pt idx="219">
                  <c:v>0.01</c:v>
                </c:pt>
                <c:pt idx="220">
                  <c:v>0.03</c:v>
                </c:pt>
                <c:pt idx="221">
                  <c:v>7.0000000000000007E-2</c:v>
                </c:pt>
                <c:pt idx="222">
                  <c:v>0.02</c:v>
                </c:pt>
                <c:pt idx="223">
                  <c:v>0.04</c:v>
                </c:pt>
                <c:pt idx="224">
                  <c:v>0.01</c:v>
                </c:pt>
                <c:pt idx="225">
                  <c:v>0.02</c:v>
                </c:pt>
                <c:pt idx="226">
                  <c:v>0.03</c:v>
                </c:pt>
                <c:pt idx="227">
                  <c:v>0.05</c:v>
                </c:pt>
                <c:pt idx="228">
                  <c:v>0.05</c:v>
                </c:pt>
                <c:pt idx="229">
                  <c:v>0.01</c:v>
                </c:pt>
                <c:pt idx="230">
                  <c:v>0.01</c:v>
                </c:pt>
                <c:pt idx="231">
                  <c:v>0.05</c:v>
                </c:pt>
                <c:pt idx="232">
                  <c:v>0</c:v>
                </c:pt>
                <c:pt idx="233">
                  <c:v>7.0000000000000007E-2</c:v>
                </c:pt>
                <c:pt idx="234">
                  <c:v>0.04</c:v>
                </c:pt>
                <c:pt idx="235">
                  <c:v>0.01</c:v>
                </c:pt>
                <c:pt idx="236">
                  <c:v>0.16</c:v>
                </c:pt>
                <c:pt idx="237">
                  <c:v>0.04</c:v>
                </c:pt>
                <c:pt idx="238">
                  <c:v>0.03</c:v>
                </c:pt>
                <c:pt idx="239">
                  <c:v>0.01</c:v>
                </c:pt>
                <c:pt idx="240">
                  <c:v>0.01</c:v>
                </c:pt>
                <c:pt idx="241">
                  <c:v>0</c:v>
                </c:pt>
                <c:pt idx="242">
                  <c:v>0.05</c:v>
                </c:pt>
                <c:pt idx="243">
                  <c:v>0.03</c:v>
                </c:pt>
                <c:pt idx="244">
                  <c:v>7.0000000000000007E-2</c:v>
                </c:pt>
                <c:pt idx="245">
                  <c:v>0.04</c:v>
                </c:pt>
                <c:pt idx="246">
                  <c:v>0.03</c:v>
                </c:pt>
                <c:pt idx="247">
                  <c:v>0.16</c:v>
                </c:pt>
                <c:pt idx="248">
                  <c:v>0.17</c:v>
                </c:pt>
                <c:pt idx="249">
                  <c:v>0.15</c:v>
                </c:pt>
                <c:pt idx="250">
                  <c:v>0.02</c:v>
                </c:pt>
                <c:pt idx="251">
                  <c:v>0.02</c:v>
                </c:pt>
                <c:pt idx="252">
                  <c:v>0.03</c:v>
                </c:pt>
                <c:pt idx="253">
                  <c:v>0.04</c:v>
                </c:pt>
                <c:pt idx="254">
                  <c:v>0.01</c:v>
                </c:pt>
                <c:pt idx="255">
                  <c:v>0.02</c:v>
                </c:pt>
                <c:pt idx="256">
                  <c:v>0.15</c:v>
                </c:pt>
                <c:pt idx="257">
                  <c:v>0.01</c:v>
                </c:pt>
                <c:pt idx="258">
                  <c:v>0.03</c:v>
                </c:pt>
                <c:pt idx="259">
                  <c:v>0.12</c:v>
                </c:pt>
                <c:pt idx="260">
                  <c:v>0.03</c:v>
                </c:pt>
                <c:pt idx="261">
                  <c:v>0.02</c:v>
                </c:pt>
                <c:pt idx="262">
                  <c:v>0.02</c:v>
                </c:pt>
                <c:pt idx="263">
                  <c:v>0.04</c:v>
                </c:pt>
                <c:pt idx="264">
                  <c:v>0.08</c:v>
                </c:pt>
                <c:pt idx="265">
                  <c:v>0</c:v>
                </c:pt>
                <c:pt idx="266">
                  <c:v>0.02</c:v>
                </c:pt>
                <c:pt idx="267">
                  <c:v>0.02</c:v>
                </c:pt>
                <c:pt idx="268">
                  <c:v>0.08</c:v>
                </c:pt>
                <c:pt idx="269">
                  <c:v>0.02</c:v>
                </c:pt>
                <c:pt idx="270">
                  <c:v>0.12</c:v>
                </c:pt>
                <c:pt idx="271">
                  <c:v>0.1</c:v>
                </c:pt>
                <c:pt idx="272">
                  <c:v>0.01</c:v>
                </c:pt>
                <c:pt idx="273">
                  <c:v>7.0000000000000007E-2</c:v>
                </c:pt>
                <c:pt idx="274">
                  <c:v>0.01</c:v>
                </c:pt>
                <c:pt idx="275">
                  <c:v>0.02</c:v>
                </c:pt>
                <c:pt idx="276">
                  <c:v>0.02</c:v>
                </c:pt>
                <c:pt idx="277">
                  <c:v>0.03</c:v>
                </c:pt>
                <c:pt idx="278">
                  <c:v>0</c:v>
                </c:pt>
                <c:pt idx="279">
                  <c:v>0.02</c:v>
                </c:pt>
                <c:pt idx="280">
                  <c:v>0.05</c:v>
                </c:pt>
                <c:pt idx="281">
                  <c:v>0.04</c:v>
                </c:pt>
                <c:pt idx="282">
                  <c:v>0.01</c:v>
                </c:pt>
                <c:pt idx="283">
                  <c:v>0.14000000000000001</c:v>
                </c:pt>
                <c:pt idx="284">
                  <c:v>0.01</c:v>
                </c:pt>
                <c:pt idx="285">
                  <c:v>0.01</c:v>
                </c:pt>
                <c:pt idx="286">
                  <c:v>0.14000000000000001</c:v>
                </c:pt>
                <c:pt idx="287">
                  <c:v>0.02</c:v>
                </c:pt>
                <c:pt idx="288">
                  <c:v>0</c:v>
                </c:pt>
                <c:pt idx="289">
                  <c:v>0.03</c:v>
                </c:pt>
                <c:pt idx="290">
                  <c:v>0.04</c:v>
                </c:pt>
                <c:pt idx="291">
                  <c:v>0.03</c:v>
                </c:pt>
                <c:pt idx="292">
                  <c:v>0</c:v>
                </c:pt>
                <c:pt idx="293">
                  <c:v>0.01</c:v>
                </c:pt>
                <c:pt idx="294">
                  <c:v>0.02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0.03</c:v>
                </c:pt>
                <c:pt idx="299">
                  <c:v>0.03</c:v>
                </c:pt>
                <c:pt idx="300">
                  <c:v>0.09</c:v>
                </c:pt>
                <c:pt idx="301">
                  <c:v>0.03</c:v>
                </c:pt>
                <c:pt idx="302">
                  <c:v>0.01</c:v>
                </c:pt>
                <c:pt idx="303">
                  <c:v>0</c:v>
                </c:pt>
                <c:pt idx="304">
                  <c:v>0</c:v>
                </c:pt>
                <c:pt idx="305">
                  <c:v>0.05</c:v>
                </c:pt>
                <c:pt idx="306">
                  <c:v>0.01</c:v>
                </c:pt>
                <c:pt idx="307">
                  <c:v>0.02</c:v>
                </c:pt>
                <c:pt idx="308">
                  <c:v>0</c:v>
                </c:pt>
                <c:pt idx="309">
                  <c:v>0.06</c:v>
                </c:pt>
                <c:pt idx="310">
                  <c:v>0.04</c:v>
                </c:pt>
                <c:pt idx="311">
                  <c:v>0.01</c:v>
                </c:pt>
                <c:pt idx="312">
                  <c:v>0.01</c:v>
                </c:pt>
                <c:pt idx="313">
                  <c:v>7.0000000000000007E-2</c:v>
                </c:pt>
                <c:pt idx="314">
                  <c:v>0</c:v>
                </c:pt>
                <c:pt idx="315">
                  <c:v>0</c:v>
                </c:pt>
                <c:pt idx="316">
                  <c:v>0.01</c:v>
                </c:pt>
                <c:pt idx="317">
                  <c:v>0</c:v>
                </c:pt>
                <c:pt idx="318">
                  <c:v>0</c:v>
                </c:pt>
                <c:pt idx="319">
                  <c:v>0.01</c:v>
                </c:pt>
                <c:pt idx="320">
                  <c:v>0.01</c:v>
                </c:pt>
                <c:pt idx="321">
                  <c:v>0.01</c:v>
                </c:pt>
                <c:pt idx="322">
                  <c:v>0.02</c:v>
                </c:pt>
                <c:pt idx="323">
                  <c:v>0.01</c:v>
                </c:pt>
                <c:pt idx="324">
                  <c:v>0</c:v>
                </c:pt>
                <c:pt idx="325">
                  <c:v>0</c:v>
                </c:pt>
                <c:pt idx="326">
                  <c:v>0.03</c:v>
                </c:pt>
                <c:pt idx="327">
                  <c:v>0.1</c:v>
                </c:pt>
                <c:pt idx="328">
                  <c:v>0</c:v>
                </c:pt>
                <c:pt idx="329">
                  <c:v>0.02</c:v>
                </c:pt>
                <c:pt idx="330">
                  <c:v>0</c:v>
                </c:pt>
                <c:pt idx="331">
                  <c:v>0.06</c:v>
                </c:pt>
                <c:pt idx="332">
                  <c:v>0</c:v>
                </c:pt>
                <c:pt idx="333">
                  <c:v>0.03</c:v>
                </c:pt>
                <c:pt idx="334">
                  <c:v>0.01</c:v>
                </c:pt>
                <c:pt idx="335">
                  <c:v>0.04</c:v>
                </c:pt>
                <c:pt idx="336">
                  <c:v>0.04</c:v>
                </c:pt>
                <c:pt idx="337">
                  <c:v>0.01</c:v>
                </c:pt>
                <c:pt idx="338">
                  <c:v>0</c:v>
                </c:pt>
                <c:pt idx="339">
                  <c:v>0.06</c:v>
                </c:pt>
                <c:pt idx="340">
                  <c:v>0.15</c:v>
                </c:pt>
                <c:pt idx="341">
                  <c:v>0.04</c:v>
                </c:pt>
                <c:pt idx="342">
                  <c:v>0.1</c:v>
                </c:pt>
                <c:pt idx="343">
                  <c:v>0.04</c:v>
                </c:pt>
                <c:pt idx="344">
                  <c:v>0.03</c:v>
                </c:pt>
                <c:pt idx="345">
                  <c:v>0.03</c:v>
                </c:pt>
                <c:pt idx="346">
                  <c:v>0.03</c:v>
                </c:pt>
                <c:pt idx="347">
                  <c:v>0.04</c:v>
                </c:pt>
                <c:pt idx="348">
                  <c:v>0.01</c:v>
                </c:pt>
                <c:pt idx="349">
                  <c:v>0</c:v>
                </c:pt>
                <c:pt idx="350">
                  <c:v>0</c:v>
                </c:pt>
                <c:pt idx="351">
                  <c:v>7.0000000000000007E-2</c:v>
                </c:pt>
                <c:pt idx="352">
                  <c:v>0.05</c:v>
                </c:pt>
                <c:pt idx="353">
                  <c:v>0.04</c:v>
                </c:pt>
                <c:pt idx="354">
                  <c:v>0.01</c:v>
                </c:pt>
                <c:pt idx="355">
                  <c:v>0.05</c:v>
                </c:pt>
                <c:pt idx="356">
                  <c:v>0</c:v>
                </c:pt>
                <c:pt idx="357">
                  <c:v>0.02</c:v>
                </c:pt>
                <c:pt idx="358">
                  <c:v>0</c:v>
                </c:pt>
                <c:pt idx="359">
                  <c:v>0.03</c:v>
                </c:pt>
                <c:pt idx="360">
                  <c:v>0.03</c:v>
                </c:pt>
                <c:pt idx="361">
                  <c:v>0</c:v>
                </c:pt>
                <c:pt idx="362">
                  <c:v>0.03</c:v>
                </c:pt>
                <c:pt idx="363">
                  <c:v>0</c:v>
                </c:pt>
                <c:pt idx="364">
                  <c:v>0.11</c:v>
                </c:pt>
                <c:pt idx="365">
                  <c:v>0.01</c:v>
                </c:pt>
                <c:pt idx="366">
                  <c:v>0.06</c:v>
                </c:pt>
                <c:pt idx="367">
                  <c:v>0.02</c:v>
                </c:pt>
                <c:pt idx="368">
                  <c:v>0.18</c:v>
                </c:pt>
                <c:pt idx="369">
                  <c:v>0.06</c:v>
                </c:pt>
                <c:pt idx="370">
                  <c:v>7.0000000000000007E-2</c:v>
                </c:pt>
                <c:pt idx="371">
                  <c:v>0.03</c:v>
                </c:pt>
                <c:pt idx="372">
                  <c:v>0.04</c:v>
                </c:pt>
                <c:pt idx="373">
                  <c:v>0</c:v>
                </c:pt>
                <c:pt idx="374">
                  <c:v>0.05</c:v>
                </c:pt>
                <c:pt idx="375">
                  <c:v>0</c:v>
                </c:pt>
                <c:pt idx="376">
                  <c:v>0.08</c:v>
                </c:pt>
                <c:pt idx="377">
                  <c:v>0.02</c:v>
                </c:pt>
                <c:pt idx="378">
                  <c:v>0.03</c:v>
                </c:pt>
                <c:pt idx="379">
                  <c:v>0</c:v>
                </c:pt>
                <c:pt idx="380">
                  <c:v>0</c:v>
                </c:pt>
                <c:pt idx="381">
                  <c:v>7.0000000000000007E-2</c:v>
                </c:pt>
                <c:pt idx="382">
                  <c:v>0.21</c:v>
                </c:pt>
                <c:pt idx="383">
                  <c:v>0.05</c:v>
                </c:pt>
                <c:pt idx="384">
                  <c:v>0.01</c:v>
                </c:pt>
                <c:pt idx="385">
                  <c:v>0.13</c:v>
                </c:pt>
                <c:pt idx="386">
                  <c:v>7.0000000000000007E-2</c:v>
                </c:pt>
                <c:pt idx="387">
                  <c:v>0.01</c:v>
                </c:pt>
                <c:pt idx="388">
                  <c:v>0.03</c:v>
                </c:pt>
                <c:pt idx="389">
                  <c:v>0</c:v>
                </c:pt>
                <c:pt idx="390">
                  <c:v>0</c:v>
                </c:pt>
                <c:pt idx="391">
                  <c:v>0.1</c:v>
                </c:pt>
                <c:pt idx="392">
                  <c:v>0.05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0.12</c:v>
                </c:pt>
                <c:pt idx="397">
                  <c:v>0.05</c:v>
                </c:pt>
                <c:pt idx="398">
                  <c:v>0</c:v>
                </c:pt>
                <c:pt idx="399">
                  <c:v>0.03</c:v>
                </c:pt>
                <c:pt idx="400">
                  <c:v>0.1</c:v>
                </c:pt>
                <c:pt idx="401">
                  <c:v>0.15</c:v>
                </c:pt>
                <c:pt idx="402">
                  <c:v>0.01</c:v>
                </c:pt>
                <c:pt idx="403">
                  <c:v>0.11</c:v>
                </c:pt>
                <c:pt idx="404">
                  <c:v>0.02</c:v>
                </c:pt>
                <c:pt idx="405">
                  <c:v>0.04</c:v>
                </c:pt>
                <c:pt idx="406">
                  <c:v>0.06</c:v>
                </c:pt>
                <c:pt idx="407">
                  <c:v>0.04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0.09</c:v>
                </c:pt>
                <c:pt idx="413">
                  <c:v>0.03</c:v>
                </c:pt>
                <c:pt idx="414">
                  <c:v>0</c:v>
                </c:pt>
                <c:pt idx="415">
                  <c:v>0.02</c:v>
                </c:pt>
                <c:pt idx="416">
                  <c:v>0</c:v>
                </c:pt>
                <c:pt idx="417">
                  <c:v>0.14000000000000001</c:v>
                </c:pt>
                <c:pt idx="418">
                  <c:v>0.01</c:v>
                </c:pt>
                <c:pt idx="419">
                  <c:v>0.08</c:v>
                </c:pt>
                <c:pt idx="420">
                  <c:v>0.04</c:v>
                </c:pt>
                <c:pt idx="421">
                  <c:v>7.0000000000000007E-2</c:v>
                </c:pt>
                <c:pt idx="422">
                  <c:v>0.08</c:v>
                </c:pt>
                <c:pt idx="423">
                  <c:v>0.06</c:v>
                </c:pt>
                <c:pt idx="424">
                  <c:v>0.02</c:v>
                </c:pt>
                <c:pt idx="425">
                  <c:v>0.03</c:v>
                </c:pt>
                <c:pt idx="426">
                  <c:v>0.02</c:v>
                </c:pt>
                <c:pt idx="427">
                  <c:v>0</c:v>
                </c:pt>
                <c:pt idx="428">
                  <c:v>0.01</c:v>
                </c:pt>
                <c:pt idx="429">
                  <c:v>0.05</c:v>
                </c:pt>
                <c:pt idx="430">
                  <c:v>0.08</c:v>
                </c:pt>
                <c:pt idx="431">
                  <c:v>0</c:v>
                </c:pt>
                <c:pt idx="432">
                  <c:v>0.02</c:v>
                </c:pt>
                <c:pt idx="433">
                  <c:v>0.01</c:v>
                </c:pt>
                <c:pt idx="434">
                  <c:v>0</c:v>
                </c:pt>
                <c:pt idx="435">
                  <c:v>0.08</c:v>
                </c:pt>
                <c:pt idx="436">
                  <c:v>0.03</c:v>
                </c:pt>
                <c:pt idx="437">
                  <c:v>0.01</c:v>
                </c:pt>
                <c:pt idx="438">
                  <c:v>0.01</c:v>
                </c:pt>
                <c:pt idx="439">
                  <c:v>0.02</c:v>
                </c:pt>
                <c:pt idx="440">
                  <c:v>0.01</c:v>
                </c:pt>
                <c:pt idx="441">
                  <c:v>0.01</c:v>
                </c:pt>
                <c:pt idx="442">
                  <c:v>0</c:v>
                </c:pt>
                <c:pt idx="443">
                  <c:v>0.04</c:v>
                </c:pt>
                <c:pt idx="444">
                  <c:v>0.02</c:v>
                </c:pt>
                <c:pt idx="445">
                  <c:v>0.18</c:v>
                </c:pt>
                <c:pt idx="446">
                  <c:v>0.1</c:v>
                </c:pt>
                <c:pt idx="447">
                  <c:v>0.03</c:v>
                </c:pt>
                <c:pt idx="448">
                  <c:v>0</c:v>
                </c:pt>
                <c:pt idx="449">
                  <c:v>0.05</c:v>
                </c:pt>
                <c:pt idx="450">
                  <c:v>0.01</c:v>
                </c:pt>
                <c:pt idx="451">
                  <c:v>0</c:v>
                </c:pt>
                <c:pt idx="452">
                  <c:v>0.04</c:v>
                </c:pt>
                <c:pt idx="453">
                  <c:v>0.02</c:v>
                </c:pt>
                <c:pt idx="454">
                  <c:v>0.01</c:v>
                </c:pt>
                <c:pt idx="455">
                  <c:v>0.02</c:v>
                </c:pt>
                <c:pt idx="456">
                  <c:v>0.05</c:v>
                </c:pt>
                <c:pt idx="457">
                  <c:v>7.0000000000000007E-2</c:v>
                </c:pt>
                <c:pt idx="458">
                  <c:v>0.11</c:v>
                </c:pt>
                <c:pt idx="459">
                  <c:v>0.05</c:v>
                </c:pt>
                <c:pt idx="460">
                  <c:v>0</c:v>
                </c:pt>
                <c:pt idx="461">
                  <c:v>0.02</c:v>
                </c:pt>
                <c:pt idx="462">
                  <c:v>0.06</c:v>
                </c:pt>
                <c:pt idx="463">
                  <c:v>7.0000000000000007E-2</c:v>
                </c:pt>
                <c:pt idx="464">
                  <c:v>0</c:v>
                </c:pt>
                <c:pt idx="465">
                  <c:v>0.03</c:v>
                </c:pt>
                <c:pt idx="466">
                  <c:v>0.04</c:v>
                </c:pt>
                <c:pt idx="467">
                  <c:v>0</c:v>
                </c:pt>
                <c:pt idx="468">
                  <c:v>0</c:v>
                </c:pt>
                <c:pt idx="469">
                  <c:v>0.01</c:v>
                </c:pt>
                <c:pt idx="470">
                  <c:v>0.1</c:v>
                </c:pt>
                <c:pt idx="471">
                  <c:v>0.12</c:v>
                </c:pt>
                <c:pt idx="472">
                  <c:v>0.04</c:v>
                </c:pt>
                <c:pt idx="473">
                  <c:v>0.24</c:v>
                </c:pt>
                <c:pt idx="474">
                  <c:v>0.02</c:v>
                </c:pt>
                <c:pt idx="475">
                  <c:v>0.08</c:v>
                </c:pt>
                <c:pt idx="476">
                  <c:v>0</c:v>
                </c:pt>
                <c:pt idx="477">
                  <c:v>0.04</c:v>
                </c:pt>
                <c:pt idx="478">
                  <c:v>0</c:v>
                </c:pt>
                <c:pt idx="479">
                  <c:v>0.02</c:v>
                </c:pt>
                <c:pt idx="480">
                  <c:v>0</c:v>
                </c:pt>
                <c:pt idx="481">
                  <c:v>0.01</c:v>
                </c:pt>
                <c:pt idx="482">
                  <c:v>0.03</c:v>
                </c:pt>
                <c:pt idx="483">
                  <c:v>0</c:v>
                </c:pt>
                <c:pt idx="484">
                  <c:v>0.03</c:v>
                </c:pt>
                <c:pt idx="485">
                  <c:v>0.02</c:v>
                </c:pt>
                <c:pt idx="486">
                  <c:v>0.06</c:v>
                </c:pt>
                <c:pt idx="487">
                  <c:v>0.11</c:v>
                </c:pt>
                <c:pt idx="488">
                  <c:v>0.04</c:v>
                </c:pt>
                <c:pt idx="489">
                  <c:v>7.0000000000000007E-2</c:v>
                </c:pt>
                <c:pt idx="490">
                  <c:v>0.01</c:v>
                </c:pt>
                <c:pt idx="491">
                  <c:v>0</c:v>
                </c:pt>
                <c:pt idx="492">
                  <c:v>0</c:v>
                </c:pt>
                <c:pt idx="493">
                  <c:v>0.03</c:v>
                </c:pt>
                <c:pt idx="494">
                  <c:v>0.02</c:v>
                </c:pt>
                <c:pt idx="495">
                  <c:v>0.02</c:v>
                </c:pt>
                <c:pt idx="496">
                  <c:v>0.02</c:v>
                </c:pt>
                <c:pt idx="497">
                  <c:v>0.11</c:v>
                </c:pt>
                <c:pt idx="498">
                  <c:v>0.05</c:v>
                </c:pt>
                <c:pt idx="499">
                  <c:v>0</c:v>
                </c:pt>
                <c:pt idx="500">
                  <c:v>0</c:v>
                </c:pt>
                <c:pt idx="501">
                  <c:v>0.05</c:v>
                </c:pt>
                <c:pt idx="502">
                  <c:v>0.04</c:v>
                </c:pt>
                <c:pt idx="503">
                  <c:v>0</c:v>
                </c:pt>
                <c:pt idx="504">
                  <c:v>0</c:v>
                </c:pt>
                <c:pt idx="505">
                  <c:v>0.01</c:v>
                </c:pt>
                <c:pt idx="506">
                  <c:v>0.08</c:v>
                </c:pt>
                <c:pt idx="507">
                  <c:v>7.0000000000000007E-2</c:v>
                </c:pt>
                <c:pt idx="508">
                  <c:v>0.02</c:v>
                </c:pt>
                <c:pt idx="509">
                  <c:v>0.02</c:v>
                </c:pt>
                <c:pt idx="510">
                  <c:v>0.15</c:v>
                </c:pt>
                <c:pt idx="511">
                  <c:v>0</c:v>
                </c:pt>
                <c:pt idx="512">
                  <c:v>0.05</c:v>
                </c:pt>
                <c:pt idx="513">
                  <c:v>0</c:v>
                </c:pt>
                <c:pt idx="514">
                  <c:v>0.08</c:v>
                </c:pt>
                <c:pt idx="515">
                  <c:v>0.04</c:v>
                </c:pt>
                <c:pt idx="516">
                  <c:v>0.02</c:v>
                </c:pt>
                <c:pt idx="517">
                  <c:v>0.01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7.0000000000000007E-2</c:v>
                </c:pt>
                <c:pt idx="522">
                  <c:v>0.01</c:v>
                </c:pt>
                <c:pt idx="523">
                  <c:v>0.06</c:v>
                </c:pt>
                <c:pt idx="524">
                  <c:v>0</c:v>
                </c:pt>
                <c:pt idx="525">
                  <c:v>0.01</c:v>
                </c:pt>
                <c:pt idx="526">
                  <c:v>0.02</c:v>
                </c:pt>
                <c:pt idx="527">
                  <c:v>0.02</c:v>
                </c:pt>
                <c:pt idx="528">
                  <c:v>0.09</c:v>
                </c:pt>
                <c:pt idx="529">
                  <c:v>0</c:v>
                </c:pt>
                <c:pt idx="530">
                  <c:v>0.01</c:v>
                </c:pt>
                <c:pt idx="531">
                  <c:v>0.02</c:v>
                </c:pt>
                <c:pt idx="532">
                  <c:v>0.01</c:v>
                </c:pt>
                <c:pt idx="533">
                  <c:v>0.04</c:v>
                </c:pt>
                <c:pt idx="534">
                  <c:v>0.01</c:v>
                </c:pt>
                <c:pt idx="535">
                  <c:v>0</c:v>
                </c:pt>
                <c:pt idx="536">
                  <c:v>0.05</c:v>
                </c:pt>
                <c:pt idx="537">
                  <c:v>0.25</c:v>
                </c:pt>
                <c:pt idx="538">
                  <c:v>0.08</c:v>
                </c:pt>
                <c:pt idx="539">
                  <c:v>0.05</c:v>
                </c:pt>
                <c:pt idx="540">
                  <c:v>0.04</c:v>
                </c:pt>
                <c:pt idx="541">
                  <c:v>0.03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0.02</c:v>
                </c:pt>
                <c:pt idx="547">
                  <c:v>0</c:v>
                </c:pt>
                <c:pt idx="548">
                  <c:v>0.08</c:v>
                </c:pt>
                <c:pt idx="549">
                  <c:v>0.05</c:v>
                </c:pt>
                <c:pt idx="550">
                  <c:v>0</c:v>
                </c:pt>
                <c:pt idx="551">
                  <c:v>0.01</c:v>
                </c:pt>
                <c:pt idx="552">
                  <c:v>0.02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0.12</c:v>
                </c:pt>
                <c:pt idx="558">
                  <c:v>0.09</c:v>
                </c:pt>
                <c:pt idx="559">
                  <c:v>0</c:v>
                </c:pt>
                <c:pt idx="560">
                  <c:v>0</c:v>
                </c:pt>
                <c:pt idx="561">
                  <c:v>0.09</c:v>
                </c:pt>
                <c:pt idx="562">
                  <c:v>0.06</c:v>
                </c:pt>
                <c:pt idx="563">
                  <c:v>0</c:v>
                </c:pt>
                <c:pt idx="564">
                  <c:v>0.01</c:v>
                </c:pt>
                <c:pt idx="565">
                  <c:v>0.06</c:v>
                </c:pt>
                <c:pt idx="566">
                  <c:v>0</c:v>
                </c:pt>
                <c:pt idx="567">
                  <c:v>0.02</c:v>
                </c:pt>
                <c:pt idx="568">
                  <c:v>0.02</c:v>
                </c:pt>
                <c:pt idx="569">
                  <c:v>0.05</c:v>
                </c:pt>
                <c:pt idx="570">
                  <c:v>0.03</c:v>
                </c:pt>
                <c:pt idx="571">
                  <c:v>0.03</c:v>
                </c:pt>
                <c:pt idx="572">
                  <c:v>0.02</c:v>
                </c:pt>
                <c:pt idx="573">
                  <c:v>0.03</c:v>
                </c:pt>
                <c:pt idx="574">
                  <c:v>0.06</c:v>
                </c:pt>
                <c:pt idx="575">
                  <c:v>0.04</c:v>
                </c:pt>
                <c:pt idx="576">
                  <c:v>0.06</c:v>
                </c:pt>
                <c:pt idx="577">
                  <c:v>0.05</c:v>
                </c:pt>
                <c:pt idx="578">
                  <c:v>0</c:v>
                </c:pt>
                <c:pt idx="579">
                  <c:v>0.22</c:v>
                </c:pt>
                <c:pt idx="580">
                  <c:v>7.0000000000000007E-2</c:v>
                </c:pt>
                <c:pt idx="581">
                  <c:v>0.02</c:v>
                </c:pt>
                <c:pt idx="582">
                  <c:v>0</c:v>
                </c:pt>
                <c:pt idx="583">
                  <c:v>0</c:v>
                </c:pt>
                <c:pt idx="584">
                  <c:v>0.04</c:v>
                </c:pt>
                <c:pt idx="585">
                  <c:v>7.0000000000000007E-2</c:v>
                </c:pt>
                <c:pt idx="586">
                  <c:v>0.09</c:v>
                </c:pt>
                <c:pt idx="587">
                  <c:v>0.02</c:v>
                </c:pt>
                <c:pt idx="588">
                  <c:v>0.04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0.05</c:v>
                </c:pt>
                <c:pt idx="593">
                  <c:v>0.02</c:v>
                </c:pt>
                <c:pt idx="594">
                  <c:v>0.1</c:v>
                </c:pt>
                <c:pt idx="595">
                  <c:v>0.01</c:v>
                </c:pt>
                <c:pt idx="596">
                  <c:v>0.01</c:v>
                </c:pt>
                <c:pt idx="597">
                  <c:v>0</c:v>
                </c:pt>
                <c:pt idx="598">
                  <c:v>0</c:v>
                </c:pt>
                <c:pt idx="599">
                  <c:v>0.09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2D1-4840-A73E-33FD3D902243}"/>
            </c:ext>
          </c:extLst>
        </c:ser>
        <c:ser>
          <c:idx val="3"/>
          <c:order val="3"/>
          <c:tx>
            <c:v>Max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(results_10pct!$G$2,results_10pct!$G$2)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2D1-4840-A73E-33FD3D902243}"/>
            </c:ext>
          </c:extLst>
        </c:ser>
        <c:ser>
          <c:idx val="4"/>
          <c:order val="4"/>
          <c:tx>
            <c:v>Min</c:v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(results_10pct!$H$2,results_10pct!$H$2)</c:f>
              <c:numCache>
                <c:formatCode>General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2D1-4840-A73E-33FD3D902243}"/>
            </c:ext>
          </c:extLst>
        </c:ser>
        <c:ser>
          <c:idx val="5"/>
          <c:order val="5"/>
          <c:tx>
            <c:v>Ø Position 1</c:v>
          </c:tx>
          <c:spPr>
            <a:ln w="25400" cap="rnd">
              <a:solidFill>
                <a:schemeClr val="accent1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(results_10pct!$G$6,results_10pct!$G$6)</c:f>
              <c:numCache>
                <c:formatCode>General</c:formatCode>
                <c:ptCount val="2"/>
                <c:pt idx="0">
                  <c:v>0.36506666666666621</c:v>
                </c:pt>
                <c:pt idx="1">
                  <c:v>0.36506666666666621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2D1-4840-A73E-33FD3D902243}"/>
            </c:ext>
          </c:extLst>
        </c:ser>
        <c:ser>
          <c:idx val="6"/>
          <c:order val="6"/>
          <c:tx>
            <c:v>Ø Position 2</c:v>
          </c:tx>
          <c:spPr>
            <a:ln w="25400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(results_10pct!$H$6,results_10pct!$H$6)</c:f>
              <c:numCache>
                <c:formatCode>General</c:formatCode>
                <c:ptCount val="2"/>
                <c:pt idx="0">
                  <c:v>0.18410000000000024</c:v>
                </c:pt>
                <c:pt idx="1">
                  <c:v>0.18410000000000024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2D1-4840-A73E-33FD3D902243}"/>
            </c:ext>
          </c:extLst>
        </c:ser>
        <c:ser>
          <c:idx val="7"/>
          <c:order val="7"/>
          <c:tx>
            <c:v>Ø Position 3</c:v>
          </c:tx>
          <c:spPr>
            <a:ln w="25400" cap="rnd">
              <a:solidFill>
                <a:schemeClr val="accent4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solidFill>
                  <a:schemeClr val="accent4">
                    <a:lumMod val="75000"/>
                  </a:schemeClr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02D1-4840-A73E-33FD3D902243}"/>
              </c:ext>
            </c:extLst>
          </c:dPt>
          <c:xVal>
            <c:numRef>
              <c:f>(results_10pct!$B$2,results_10pct!$B$601)</c:f>
              <c:numCache>
                <c:formatCode>[$-F400]h:mm:ss\ AM/PM</c:formatCode>
                <c:ptCount val="2"/>
                <c:pt idx="0">
                  <c:v>1.1574074074074073E-5</c:v>
                </c:pt>
                <c:pt idx="1">
                  <c:v>6.9444444444444397E-3</c:v>
                </c:pt>
              </c:numCache>
            </c:numRef>
          </c:xVal>
          <c:yVal>
            <c:numRef>
              <c:f>(results_10pct!$I$6,results_10pct!$I$6)</c:f>
              <c:numCache>
                <c:formatCode>General</c:formatCode>
                <c:ptCount val="2"/>
                <c:pt idx="0">
                  <c:v>4.4116666666666644E-2</c:v>
                </c:pt>
                <c:pt idx="1">
                  <c:v>4.4116666666666644E-2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02D1-4840-A73E-33FD3D902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13552"/>
        <c:axId val="358213224"/>
      </c:scatterChart>
      <c:valAx>
        <c:axId val="358213552"/>
        <c:scaling>
          <c:orientation val="minMax"/>
          <c:max val="7.0000000000000019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US"/>
                  <a:t>Zeit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224"/>
        <c:crosses val="autoZero"/>
        <c:crossBetween val="midCat"/>
      </c:valAx>
      <c:valAx>
        <c:axId val="3582132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topia" panose="02020500000000000000" pitchFamily="18" charset="0"/>
                    <a:ea typeface="+mn-ea"/>
                    <a:cs typeface="+mn-cs"/>
                  </a:defRPr>
                </a:pPr>
                <a:r>
                  <a:rPr lang="en-GB"/>
                  <a:t>Luftgeschwindigkeit in m/s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topia" panose="02020500000000000000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topia" panose="02020500000000000000" pitchFamily="18" charset="0"/>
                <a:ea typeface="+mn-ea"/>
                <a:cs typeface="+mn-cs"/>
              </a:defRPr>
            </a:pPr>
            <a:endParaRPr lang="en-US"/>
          </a:p>
        </c:txPr>
        <c:crossAx val="358213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Utopia" panose="02020500000000000000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2200">
          <a:latin typeface="Utopia" panose="02020500000000000000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7-2773-4682-98BC-87A2EDD8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00240-C518-4E37-8867-EADF6841B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80D9-B74C-4B49-AC1E-DFC2D7F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AC8DF-5AEE-4155-A360-B5AB0566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8F7B-3141-46AD-A6E2-DA12F58E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FF5E-E15D-4A12-8BFC-B09353AC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E16FF-474D-4404-AD60-E2E538C4B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A8FA-CDB9-4530-8CE4-7E0839BA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33522-71DA-42DD-A834-FBDA2C74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1E74-D415-4622-80A8-7373C45A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2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DA55A-EEB8-4C56-BA76-83536C9FF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7AA98-BC9A-415F-96C8-6F8D066EC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CC14-4911-4162-A5AD-EE7A10DE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8623E-8B0B-44E4-BA02-A683E0D5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656B-9DE8-492E-A268-AF071A3D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02A2-3359-4B63-A753-4DC8F40E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C026-EE13-40B0-94E2-6E16FAF6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F5AD-C5EF-4773-A159-BDA99375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F729-DBCF-4CCF-AA62-9453FF77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9CAD-C161-453B-828A-5DADC730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6288-1F63-4413-8E62-586ED913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516F-D4B5-4035-AEBF-16FFF198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7E56-195B-4079-97C2-908BD70A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0984-00AF-4F1F-BAB9-4E799BAF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BE20-0687-4D69-96EF-F93E12C6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471A-D156-4092-B05F-42FE5E7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FB47-1FB8-4E3D-AB6E-55CA7FFEA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AD286-0E81-4E2E-B548-4AAF114F7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C580-9C9F-4C25-BC94-8F75FE9D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5D061-3AE0-4ACC-862C-3ACB3939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79059-2B84-45F3-9068-4D3B0BAC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3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ADF7-0883-44CC-8443-9B206877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B373-D25B-49F5-80FD-985B1E25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D544C-793F-4734-95BF-2FB5A9B4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5F45F-0C12-4B4C-BD09-E86F029D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1ED06-57BD-43E8-925C-9891A72DD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49DED-21AA-4759-9FF2-AE6DEB9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304BC-EADE-433F-A2EA-CE519225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FF4B8-24F8-4259-9286-0BEA7CD0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E616-1B0A-4C9A-B04D-221DD620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5B9BE-1EA2-46FC-B665-2DF45EC3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4BCC4-CA87-49FD-80BB-458CCD23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A5F7D-AA91-4A10-9F08-BF723B8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73CD3-BDC5-46BA-9239-7E8CE689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7DFDA-A273-4050-BCB7-3478024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718A6-509B-4656-8F7B-3A06B52A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186D-845D-4C96-BE65-A30801EA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C262-93D9-4F34-9460-7B79D4AC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6BFD7-E2EC-446B-A679-951EEC3A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A6CB-EDBA-47CF-94F7-08099E26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226F2-DB1D-4486-B23D-1D73F4DA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8F9A-423D-4B32-89D4-095CFE9C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7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7409-B103-47BB-9813-BD4A912A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3B314-2848-4034-835A-AB8989808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D2719-CF19-4880-B4A7-A838C17A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90620-EA94-46DB-99BF-768B1E3D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1458-D18C-4E70-A8CB-29934779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95D4-B1FF-47FA-AD93-C6F08CC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0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321E-17A7-45B3-AAA2-DB167077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FEBC-0A51-4271-83F5-E50F20BF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FF87-EA0F-4DA7-81C8-B9CAE979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EB59-B393-4B4F-8CB1-53B1D645F0A1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32FC7-EE05-49C2-96C3-C584F2A57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9306-36B0-4542-9DD6-8195C54F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AE9-B8CF-4FD1-B21D-38713A6E8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50B0B5-E201-4B35-BE7D-0628200DE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675707"/>
              </p:ext>
            </p:extLst>
          </p:nvPr>
        </p:nvGraphicFramePr>
        <p:xfrm>
          <a:off x="-1" y="0"/>
          <a:ext cx="121920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76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Utopia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Klebig, Tim [COMRES/EUR/AAC]</dc:creator>
  <cp:lastModifiedBy>Klebig, Tim [COMRES/EUR/AAC]</cp:lastModifiedBy>
  <cp:revision>7</cp:revision>
  <dcterms:created xsi:type="dcterms:W3CDTF">2018-03-27T09:59:17Z</dcterms:created>
  <dcterms:modified xsi:type="dcterms:W3CDTF">2018-03-27T15:43:35Z</dcterms:modified>
</cp:coreProperties>
</file>