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Klebig\Desktop\Air%20velocity%20Tests\Results\Results_101217_2_1sec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Position 1</c:v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results_10pct!$B$2:$B$601</c:f>
              <c:numCache>
                <c:formatCode>[$-F400]h:mm:ss\ AM/PM</c:formatCode>
                <c:ptCount val="600"/>
                <c:pt idx="0">
                  <c:v>1.1574074074074073E-5</c:v>
                </c:pt>
                <c:pt idx="1">
                  <c:v>2.3148148148148147E-5</c:v>
                </c:pt>
                <c:pt idx="2">
                  <c:v>3.4722222222222202E-5</c:v>
                </c:pt>
                <c:pt idx="3">
                  <c:v>4.6296296296296301E-5</c:v>
                </c:pt>
                <c:pt idx="4">
                  <c:v>5.78703703703704E-5</c:v>
                </c:pt>
                <c:pt idx="5">
                  <c:v>6.9444444444444499E-5</c:v>
                </c:pt>
                <c:pt idx="6">
                  <c:v>8.1018518518518503E-5</c:v>
                </c:pt>
                <c:pt idx="7">
                  <c:v>9.2592592592592602E-5</c:v>
                </c:pt>
                <c:pt idx="8">
                  <c:v>1.04166666666667E-4</c:v>
                </c:pt>
                <c:pt idx="9">
                  <c:v>1.15740740740741E-4</c:v>
                </c:pt>
                <c:pt idx="10">
                  <c:v>1.2731481481481499E-4</c:v>
                </c:pt>
                <c:pt idx="11">
                  <c:v>1.38888888888889E-4</c:v>
                </c:pt>
                <c:pt idx="12">
                  <c:v>1.50462962962963E-4</c:v>
                </c:pt>
                <c:pt idx="13">
                  <c:v>1.6203703703703701E-4</c:v>
                </c:pt>
                <c:pt idx="14">
                  <c:v>1.7361111111111101E-4</c:v>
                </c:pt>
                <c:pt idx="15">
                  <c:v>1.8518518518518501E-4</c:v>
                </c:pt>
                <c:pt idx="16">
                  <c:v>1.9675925925925899E-4</c:v>
                </c:pt>
                <c:pt idx="17">
                  <c:v>2.0833333333333299E-4</c:v>
                </c:pt>
                <c:pt idx="18">
                  <c:v>2.19907407407407E-4</c:v>
                </c:pt>
                <c:pt idx="19">
                  <c:v>2.31481481481481E-4</c:v>
                </c:pt>
                <c:pt idx="20">
                  <c:v>2.4305555555555501E-4</c:v>
                </c:pt>
                <c:pt idx="21">
                  <c:v>2.5462962962962999E-4</c:v>
                </c:pt>
                <c:pt idx="22">
                  <c:v>2.6620370370370399E-4</c:v>
                </c:pt>
                <c:pt idx="23">
                  <c:v>2.7777777777777799E-4</c:v>
                </c:pt>
                <c:pt idx="24">
                  <c:v>2.89351851851852E-4</c:v>
                </c:pt>
                <c:pt idx="25">
                  <c:v>3.00925925925926E-4</c:v>
                </c:pt>
                <c:pt idx="26">
                  <c:v>3.1250000000000001E-4</c:v>
                </c:pt>
                <c:pt idx="27">
                  <c:v>3.2407407407407401E-4</c:v>
                </c:pt>
                <c:pt idx="28">
                  <c:v>3.3564814814814801E-4</c:v>
                </c:pt>
                <c:pt idx="29">
                  <c:v>3.4722222222222202E-4</c:v>
                </c:pt>
                <c:pt idx="30">
                  <c:v>3.5879629629629602E-4</c:v>
                </c:pt>
                <c:pt idx="31">
                  <c:v>3.7037037037037003E-4</c:v>
                </c:pt>
                <c:pt idx="32">
                  <c:v>3.8194444444444398E-4</c:v>
                </c:pt>
                <c:pt idx="33">
                  <c:v>3.9351851851851798E-4</c:v>
                </c:pt>
                <c:pt idx="34">
                  <c:v>4.0509259259259301E-4</c:v>
                </c:pt>
                <c:pt idx="35">
                  <c:v>4.1666666666666702E-4</c:v>
                </c:pt>
                <c:pt idx="36">
                  <c:v>4.2824074074074102E-4</c:v>
                </c:pt>
                <c:pt idx="37">
                  <c:v>4.3981481481481503E-4</c:v>
                </c:pt>
                <c:pt idx="38">
                  <c:v>4.5138888888888898E-4</c:v>
                </c:pt>
                <c:pt idx="39">
                  <c:v>4.6296296296296298E-4</c:v>
                </c:pt>
                <c:pt idx="40">
                  <c:v>4.7453703703703698E-4</c:v>
                </c:pt>
                <c:pt idx="41">
                  <c:v>4.8611111111111099E-4</c:v>
                </c:pt>
                <c:pt idx="42">
                  <c:v>4.9768518518518499E-4</c:v>
                </c:pt>
                <c:pt idx="43">
                  <c:v>5.09259259259259E-4</c:v>
                </c:pt>
                <c:pt idx="44">
                  <c:v>5.20833333333333E-4</c:v>
                </c:pt>
                <c:pt idx="45">
                  <c:v>5.32407407407407E-4</c:v>
                </c:pt>
                <c:pt idx="46">
                  <c:v>5.4398148148148101E-4</c:v>
                </c:pt>
                <c:pt idx="47">
                  <c:v>5.5555555555555501E-4</c:v>
                </c:pt>
                <c:pt idx="48">
                  <c:v>5.6712962962962999E-4</c:v>
                </c:pt>
                <c:pt idx="49">
                  <c:v>5.78703703703704E-4</c:v>
                </c:pt>
                <c:pt idx="50">
                  <c:v>5.90277777777778E-4</c:v>
                </c:pt>
                <c:pt idx="51">
                  <c:v>6.01851851851852E-4</c:v>
                </c:pt>
                <c:pt idx="52">
                  <c:v>6.1342592592592601E-4</c:v>
                </c:pt>
                <c:pt idx="53">
                  <c:v>6.2500000000000001E-4</c:v>
                </c:pt>
                <c:pt idx="54">
                  <c:v>6.3657407407407402E-4</c:v>
                </c:pt>
                <c:pt idx="55">
                  <c:v>6.4814814814814802E-4</c:v>
                </c:pt>
                <c:pt idx="56">
                  <c:v>6.5972222222222203E-4</c:v>
                </c:pt>
                <c:pt idx="57">
                  <c:v>6.7129629629629603E-4</c:v>
                </c:pt>
                <c:pt idx="58">
                  <c:v>6.8287037037037003E-4</c:v>
                </c:pt>
                <c:pt idx="59">
                  <c:v>6.9444444444444404E-4</c:v>
                </c:pt>
                <c:pt idx="60">
                  <c:v>7.0601851851851804E-4</c:v>
                </c:pt>
                <c:pt idx="61">
                  <c:v>7.1759259259259205E-4</c:v>
                </c:pt>
                <c:pt idx="62">
                  <c:v>7.2916666666666703E-4</c:v>
                </c:pt>
                <c:pt idx="63">
                  <c:v>7.4074074074074103E-4</c:v>
                </c:pt>
                <c:pt idx="64">
                  <c:v>7.5231481481481503E-4</c:v>
                </c:pt>
                <c:pt idx="65">
                  <c:v>7.6388888888888904E-4</c:v>
                </c:pt>
                <c:pt idx="66">
                  <c:v>7.7546296296296304E-4</c:v>
                </c:pt>
                <c:pt idx="67">
                  <c:v>7.8703703703703705E-4</c:v>
                </c:pt>
                <c:pt idx="68">
                  <c:v>7.9861111111111105E-4</c:v>
                </c:pt>
                <c:pt idx="69">
                  <c:v>8.1018518518518505E-4</c:v>
                </c:pt>
                <c:pt idx="70">
                  <c:v>8.2175925925925895E-4</c:v>
                </c:pt>
                <c:pt idx="71">
                  <c:v>8.3333333333333295E-4</c:v>
                </c:pt>
                <c:pt idx="72">
                  <c:v>8.4490740740740696E-4</c:v>
                </c:pt>
                <c:pt idx="73">
                  <c:v>8.5648148148148096E-4</c:v>
                </c:pt>
                <c:pt idx="74">
                  <c:v>8.6805555555555497E-4</c:v>
                </c:pt>
                <c:pt idx="75">
                  <c:v>8.7962962962963005E-4</c:v>
                </c:pt>
                <c:pt idx="76">
                  <c:v>8.9120370370370395E-4</c:v>
                </c:pt>
                <c:pt idx="77">
                  <c:v>9.0277777777777795E-4</c:v>
                </c:pt>
                <c:pt idx="78">
                  <c:v>9.1435185185185196E-4</c:v>
                </c:pt>
                <c:pt idx="79">
                  <c:v>9.2592592592592596E-4</c:v>
                </c:pt>
                <c:pt idx="80">
                  <c:v>9.3749999999999997E-4</c:v>
                </c:pt>
                <c:pt idx="81">
                  <c:v>9.4907407407407397E-4</c:v>
                </c:pt>
                <c:pt idx="82">
                  <c:v>9.6064814814814797E-4</c:v>
                </c:pt>
                <c:pt idx="83">
                  <c:v>9.7222222222222198E-4</c:v>
                </c:pt>
                <c:pt idx="84">
                  <c:v>9.8379629629629598E-4</c:v>
                </c:pt>
                <c:pt idx="85">
                  <c:v>9.9537037037036999E-4</c:v>
                </c:pt>
                <c:pt idx="86">
                  <c:v>1.0069444444444401E-3</c:v>
                </c:pt>
                <c:pt idx="87">
                  <c:v>1.01851851851851E-3</c:v>
                </c:pt>
                <c:pt idx="88">
                  <c:v>1.03009259259259E-3</c:v>
                </c:pt>
                <c:pt idx="89">
                  <c:v>1.0416666666666599E-3</c:v>
                </c:pt>
                <c:pt idx="90">
                  <c:v>1.05324074074074E-3</c:v>
                </c:pt>
                <c:pt idx="91">
                  <c:v>1.0648148148148101E-3</c:v>
                </c:pt>
                <c:pt idx="92">
                  <c:v>1.07638888888888E-3</c:v>
                </c:pt>
                <c:pt idx="93">
                  <c:v>1.0879629629629601E-3</c:v>
                </c:pt>
                <c:pt idx="94">
                  <c:v>1.09953703703703E-3</c:v>
                </c:pt>
                <c:pt idx="95">
                  <c:v>1.11111111111111E-3</c:v>
                </c:pt>
                <c:pt idx="96">
                  <c:v>1.1226851851851799E-3</c:v>
                </c:pt>
                <c:pt idx="97">
                  <c:v>1.13425925925926E-3</c:v>
                </c:pt>
                <c:pt idx="98">
                  <c:v>1.1458333333333301E-3</c:v>
                </c:pt>
                <c:pt idx="99">
                  <c:v>1.1574074074074E-3</c:v>
                </c:pt>
                <c:pt idx="100">
                  <c:v>1.16898148148148E-3</c:v>
                </c:pt>
                <c:pt idx="101">
                  <c:v>1.1805555555555499E-3</c:v>
                </c:pt>
                <c:pt idx="102">
                  <c:v>1.19212962962963E-3</c:v>
                </c:pt>
                <c:pt idx="103">
                  <c:v>1.2037037037037001E-3</c:v>
                </c:pt>
                <c:pt idx="104">
                  <c:v>1.21527777777777E-3</c:v>
                </c:pt>
                <c:pt idx="105">
                  <c:v>1.2268518518518501E-3</c:v>
                </c:pt>
                <c:pt idx="106">
                  <c:v>1.23842592592592E-3</c:v>
                </c:pt>
                <c:pt idx="107">
                  <c:v>1.25E-3</c:v>
                </c:pt>
                <c:pt idx="108">
                  <c:v>1.2615740740740699E-3</c:v>
                </c:pt>
                <c:pt idx="109">
                  <c:v>1.27314814814814E-3</c:v>
                </c:pt>
                <c:pt idx="110">
                  <c:v>1.2847222222222201E-3</c:v>
                </c:pt>
                <c:pt idx="111">
                  <c:v>1.29629629629629E-3</c:v>
                </c:pt>
                <c:pt idx="112">
                  <c:v>1.30787037037037E-3</c:v>
                </c:pt>
                <c:pt idx="113">
                  <c:v>1.3194444444444399E-3</c:v>
                </c:pt>
                <c:pt idx="114">
                  <c:v>1.33101851851851E-3</c:v>
                </c:pt>
                <c:pt idx="115">
                  <c:v>1.3425925925925901E-3</c:v>
                </c:pt>
                <c:pt idx="116">
                  <c:v>1.35416666666666E-3</c:v>
                </c:pt>
                <c:pt idx="117">
                  <c:v>1.3657407407407401E-3</c:v>
                </c:pt>
                <c:pt idx="118">
                  <c:v>1.37731481481481E-3</c:v>
                </c:pt>
                <c:pt idx="119">
                  <c:v>1.3888888888888801E-3</c:v>
                </c:pt>
                <c:pt idx="120">
                  <c:v>1.4004629629629599E-3</c:v>
                </c:pt>
                <c:pt idx="121">
                  <c:v>1.41203703703703E-3</c:v>
                </c:pt>
                <c:pt idx="122">
                  <c:v>1.4236111111111101E-3</c:v>
                </c:pt>
                <c:pt idx="123">
                  <c:v>1.43518518518518E-3</c:v>
                </c:pt>
                <c:pt idx="124">
                  <c:v>1.44675925925926E-3</c:v>
                </c:pt>
                <c:pt idx="125">
                  <c:v>1.4583333333333299E-3</c:v>
                </c:pt>
                <c:pt idx="126">
                  <c:v>1.4699074074074E-3</c:v>
                </c:pt>
                <c:pt idx="127">
                  <c:v>1.4814814814814801E-3</c:v>
                </c:pt>
                <c:pt idx="128">
                  <c:v>1.49305555555555E-3</c:v>
                </c:pt>
                <c:pt idx="129">
                  <c:v>1.5046296296296301E-3</c:v>
                </c:pt>
                <c:pt idx="130">
                  <c:v>1.5162037037037E-3</c:v>
                </c:pt>
                <c:pt idx="131">
                  <c:v>1.5277777777777701E-3</c:v>
                </c:pt>
                <c:pt idx="132">
                  <c:v>1.5393518518518499E-3</c:v>
                </c:pt>
                <c:pt idx="133">
                  <c:v>1.55092592592592E-3</c:v>
                </c:pt>
                <c:pt idx="134">
                  <c:v>1.5625000000000001E-3</c:v>
                </c:pt>
                <c:pt idx="135">
                  <c:v>1.57407407407407E-3</c:v>
                </c:pt>
                <c:pt idx="136">
                  <c:v>1.5856481481481401E-3</c:v>
                </c:pt>
                <c:pt idx="137">
                  <c:v>1.5972222222222199E-3</c:v>
                </c:pt>
                <c:pt idx="138">
                  <c:v>1.60879629629629E-3</c:v>
                </c:pt>
                <c:pt idx="139">
                  <c:v>1.6203703703703701E-3</c:v>
                </c:pt>
                <c:pt idx="140">
                  <c:v>1.63194444444444E-3</c:v>
                </c:pt>
                <c:pt idx="141">
                  <c:v>1.6435185185185101E-3</c:v>
                </c:pt>
                <c:pt idx="142">
                  <c:v>1.65509259259259E-3</c:v>
                </c:pt>
                <c:pt idx="143">
                  <c:v>1.6666666666666601E-3</c:v>
                </c:pt>
                <c:pt idx="144">
                  <c:v>1.6782407407407399E-3</c:v>
                </c:pt>
                <c:pt idx="145">
                  <c:v>1.68981481481481E-3</c:v>
                </c:pt>
                <c:pt idx="146">
                  <c:v>1.7013888888888799E-3</c:v>
                </c:pt>
                <c:pt idx="147">
                  <c:v>1.71296296296296E-3</c:v>
                </c:pt>
                <c:pt idx="148">
                  <c:v>1.7245370370370301E-3</c:v>
                </c:pt>
                <c:pt idx="149">
                  <c:v>1.7361111111111099E-3</c:v>
                </c:pt>
                <c:pt idx="150">
                  <c:v>1.74768518518518E-3</c:v>
                </c:pt>
                <c:pt idx="151">
                  <c:v>1.7592592592592601E-3</c:v>
                </c:pt>
                <c:pt idx="152">
                  <c:v>1.77083333333333E-3</c:v>
                </c:pt>
                <c:pt idx="153">
                  <c:v>1.7824074074074001E-3</c:v>
                </c:pt>
                <c:pt idx="154">
                  <c:v>1.79398148148148E-3</c:v>
                </c:pt>
                <c:pt idx="155">
                  <c:v>1.8055555555555501E-3</c:v>
                </c:pt>
                <c:pt idx="156">
                  <c:v>1.8171296296296299E-3</c:v>
                </c:pt>
                <c:pt idx="157">
                  <c:v>1.8287037037037E-3</c:v>
                </c:pt>
                <c:pt idx="158">
                  <c:v>1.8402777777777699E-3</c:v>
                </c:pt>
                <c:pt idx="159">
                  <c:v>1.85185185185185E-3</c:v>
                </c:pt>
                <c:pt idx="160">
                  <c:v>1.8634259259259201E-3</c:v>
                </c:pt>
                <c:pt idx="161">
                  <c:v>1.8749999999999999E-3</c:v>
                </c:pt>
                <c:pt idx="162">
                  <c:v>1.88657407407407E-3</c:v>
                </c:pt>
                <c:pt idx="163">
                  <c:v>1.8981481481481399E-3</c:v>
                </c:pt>
                <c:pt idx="164">
                  <c:v>1.90972222222222E-3</c:v>
                </c:pt>
                <c:pt idx="165">
                  <c:v>1.9212962962962901E-3</c:v>
                </c:pt>
                <c:pt idx="166">
                  <c:v>1.93287037037037E-3</c:v>
                </c:pt>
                <c:pt idx="167">
                  <c:v>1.9444444444444401E-3</c:v>
                </c:pt>
                <c:pt idx="168">
                  <c:v>1.9560185185185102E-3</c:v>
                </c:pt>
                <c:pt idx="169">
                  <c:v>1.9675925925925898E-3</c:v>
                </c:pt>
                <c:pt idx="170">
                  <c:v>1.9791666666666599E-3</c:v>
                </c:pt>
                <c:pt idx="171">
                  <c:v>1.99074074074074E-3</c:v>
                </c:pt>
                <c:pt idx="172">
                  <c:v>2.0023148148148101E-3</c:v>
                </c:pt>
                <c:pt idx="173">
                  <c:v>2.0138888888888802E-3</c:v>
                </c:pt>
                <c:pt idx="174">
                  <c:v>2.0254629629629598E-3</c:v>
                </c:pt>
                <c:pt idx="175">
                  <c:v>2.0370370370370299E-3</c:v>
                </c:pt>
                <c:pt idx="176">
                  <c:v>2.04861111111111E-3</c:v>
                </c:pt>
                <c:pt idx="177">
                  <c:v>2.0601851851851801E-3</c:v>
                </c:pt>
                <c:pt idx="178">
                  <c:v>2.0717592592592602E-3</c:v>
                </c:pt>
                <c:pt idx="179">
                  <c:v>2.0833333333333298E-3</c:v>
                </c:pt>
                <c:pt idx="180">
                  <c:v>2.0949074074073999E-3</c:v>
                </c:pt>
                <c:pt idx="181">
                  <c:v>2.10648148148148E-3</c:v>
                </c:pt>
                <c:pt idx="182">
                  <c:v>2.1180555555555501E-3</c:v>
                </c:pt>
                <c:pt idx="183">
                  <c:v>2.1296296296296302E-3</c:v>
                </c:pt>
                <c:pt idx="184">
                  <c:v>2.1412037037036999E-3</c:v>
                </c:pt>
                <c:pt idx="185">
                  <c:v>2.15277777777777E-3</c:v>
                </c:pt>
                <c:pt idx="186">
                  <c:v>2.16435185185185E-3</c:v>
                </c:pt>
                <c:pt idx="187">
                  <c:v>2.1759259259259201E-3</c:v>
                </c:pt>
                <c:pt idx="188">
                  <c:v>2.1875000000000002E-3</c:v>
                </c:pt>
                <c:pt idx="189">
                  <c:v>2.1990740740740699E-3</c:v>
                </c:pt>
                <c:pt idx="190">
                  <c:v>2.21064814814814E-3</c:v>
                </c:pt>
                <c:pt idx="191">
                  <c:v>2.2222222222222201E-3</c:v>
                </c:pt>
                <c:pt idx="192">
                  <c:v>2.2337962962962902E-3</c:v>
                </c:pt>
                <c:pt idx="193">
                  <c:v>2.2453703703703698E-3</c:v>
                </c:pt>
                <c:pt idx="194">
                  <c:v>2.2569444444444399E-3</c:v>
                </c:pt>
                <c:pt idx="195">
                  <c:v>2.26851851851851E-3</c:v>
                </c:pt>
                <c:pt idx="196">
                  <c:v>2.2800925925925901E-3</c:v>
                </c:pt>
                <c:pt idx="197">
                  <c:v>2.2916666666666602E-3</c:v>
                </c:pt>
                <c:pt idx="198">
                  <c:v>2.3032407407407398E-3</c:v>
                </c:pt>
                <c:pt idx="199">
                  <c:v>2.3148148148148099E-3</c:v>
                </c:pt>
                <c:pt idx="200">
                  <c:v>2.32638888888888E-3</c:v>
                </c:pt>
                <c:pt idx="201">
                  <c:v>2.3379629629629601E-3</c:v>
                </c:pt>
                <c:pt idx="202">
                  <c:v>2.3495370370370302E-3</c:v>
                </c:pt>
                <c:pt idx="203">
                  <c:v>2.3611111111111098E-3</c:v>
                </c:pt>
                <c:pt idx="204">
                  <c:v>2.3726851851851799E-3</c:v>
                </c:pt>
                <c:pt idx="205">
                  <c:v>2.38425925925926E-3</c:v>
                </c:pt>
                <c:pt idx="206">
                  <c:v>2.3958333333333301E-3</c:v>
                </c:pt>
                <c:pt idx="207">
                  <c:v>2.4074074074074002E-3</c:v>
                </c:pt>
                <c:pt idx="208">
                  <c:v>2.4189814814814799E-3</c:v>
                </c:pt>
                <c:pt idx="209">
                  <c:v>2.43055555555555E-3</c:v>
                </c:pt>
                <c:pt idx="210">
                  <c:v>2.44212962962963E-3</c:v>
                </c:pt>
                <c:pt idx="211">
                  <c:v>2.4537037037037001E-3</c:v>
                </c:pt>
                <c:pt idx="212">
                  <c:v>2.4652777777777698E-3</c:v>
                </c:pt>
                <c:pt idx="213">
                  <c:v>2.4768518518518499E-3</c:v>
                </c:pt>
                <c:pt idx="214">
                  <c:v>2.48842592592592E-3</c:v>
                </c:pt>
                <c:pt idx="215">
                  <c:v>2.5000000000000001E-3</c:v>
                </c:pt>
                <c:pt idx="216">
                  <c:v>2.5115740740740702E-3</c:v>
                </c:pt>
                <c:pt idx="217">
                  <c:v>2.5231481481481398E-3</c:v>
                </c:pt>
                <c:pt idx="218">
                  <c:v>2.5347222222222199E-3</c:v>
                </c:pt>
                <c:pt idx="219">
                  <c:v>2.54629629629629E-3</c:v>
                </c:pt>
                <c:pt idx="220">
                  <c:v>2.5578703703703701E-3</c:v>
                </c:pt>
                <c:pt idx="221">
                  <c:v>2.5694444444444402E-3</c:v>
                </c:pt>
                <c:pt idx="222">
                  <c:v>2.5810185185185098E-3</c:v>
                </c:pt>
                <c:pt idx="223">
                  <c:v>2.5925925925925899E-3</c:v>
                </c:pt>
                <c:pt idx="224">
                  <c:v>2.60416666666666E-3</c:v>
                </c:pt>
                <c:pt idx="225">
                  <c:v>2.6157407407407401E-3</c:v>
                </c:pt>
                <c:pt idx="226">
                  <c:v>2.6273148148148102E-3</c:v>
                </c:pt>
                <c:pt idx="227">
                  <c:v>2.6388888888888799E-3</c:v>
                </c:pt>
                <c:pt idx="228">
                  <c:v>2.6504629629629599E-3</c:v>
                </c:pt>
                <c:pt idx="229">
                  <c:v>2.66203703703703E-3</c:v>
                </c:pt>
                <c:pt idx="230">
                  <c:v>2.6736111111111101E-3</c:v>
                </c:pt>
                <c:pt idx="231">
                  <c:v>2.6851851851851802E-3</c:v>
                </c:pt>
                <c:pt idx="232">
                  <c:v>2.6967592592592499E-3</c:v>
                </c:pt>
                <c:pt idx="233">
                  <c:v>2.70833333333333E-3</c:v>
                </c:pt>
                <c:pt idx="234">
                  <c:v>2.7199074074074001E-3</c:v>
                </c:pt>
                <c:pt idx="235">
                  <c:v>2.7314814814814801E-3</c:v>
                </c:pt>
                <c:pt idx="236">
                  <c:v>2.7430555555555498E-3</c:v>
                </c:pt>
                <c:pt idx="237">
                  <c:v>2.7546296296296299E-3</c:v>
                </c:pt>
                <c:pt idx="238">
                  <c:v>2.7662037037037E-3</c:v>
                </c:pt>
                <c:pt idx="239">
                  <c:v>2.7777777777777701E-3</c:v>
                </c:pt>
                <c:pt idx="240">
                  <c:v>2.7893518518518502E-3</c:v>
                </c:pt>
                <c:pt idx="241">
                  <c:v>2.8009259259259198E-3</c:v>
                </c:pt>
                <c:pt idx="242">
                  <c:v>2.8124999999999999E-3</c:v>
                </c:pt>
                <c:pt idx="243">
                  <c:v>2.82407407407407E-3</c:v>
                </c:pt>
                <c:pt idx="244">
                  <c:v>2.8356481481481401E-3</c:v>
                </c:pt>
                <c:pt idx="245">
                  <c:v>2.8472222222222202E-3</c:v>
                </c:pt>
                <c:pt idx="246">
                  <c:v>2.8587962962962898E-3</c:v>
                </c:pt>
                <c:pt idx="247">
                  <c:v>2.8703703703703699E-3</c:v>
                </c:pt>
                <c:pt idx="248">
                  <c:v>2.88194444444444E-3</c:v>
                </c:pt>
                <c:pt idx="249">
                  <c:v>2.8935185185185101E-3</c:v>
                </c:pt>
                <c:pt idx="250">
                  <c:v>2.9050925925925902E-3</c:v>
                </c:pt>
                <c:pt idx="251">
                  <c:v>2.9166666666666599E-3</c:v>
                </c:pt>
                <c:pt idx="252">
                  <c:v>2.9282407407407399E-3</c:v>
                </c:pt>
                <c:pt idx="253">
                  <c:v>2.93981481481481E-3</c:v>
                </c:pt>
                <c:pt idx="254">
                  <c:v>2.9513888888888801E-3</c:v>
                </c:pt>
                <c:pt idx="255">
                  <c:v>2.9629629629629602E-3</c:v>
                </c:pt>
                <c:pt idx="256">
                  <c:v>2.9745370370370299E-3</c:v>
                </c:pt>
                <c:pt idx="257">
                  <c:v>2.98611111111111E-3</c:v>
                </c:pt>
                <c:pt idx="258">
                  <c:v>2.9976851851851801E-3</c:v>
                </c:pt>
                <c:pt idx="259">
                  <c:v>3.0092592592592502E-3</c:v>
                </c:pt>
                <c:pt idx="260">
                  <c:v>3.0208333333333298E-3</c:v>
                </c:pt>
                <c:pt idx="261">
                  <c:v>3.0324074074073999E-3</c:v>
                </c:pt>
                <c:pt idx="262">
                  <c:v>3.04398148148148E-3</c:v>
                </c:pt>
                <c:pt idx="263">
                  <c:v>3.0555555555555501E-3</c:v>
                </c:pt>
                <c:pt idx="264">
                  <c:v>3.0671296296296302E-3</c:v>
                </c:pt>
                <c:pt idx="265">
                  <c:v>3.0787037037036998E-3</c:v>
                </c:pt>
                <c:pt idx="266">
                  <c:v>3.0902777777777699E-3</c:v>
                </c:pt>
                <c:pt idx="267">
                  <c:v>3.10185185185185E-3</c:v>
                </c:pt>
                <c:pt idx="268">
                  <c:v>3.1134259259259201E-3</c:v>
                </c:pt>
                <c:pt idx="269">
                  <c:v>3.1250000000000002E-3</c:v>
                </c:pt>
                <c:pt idx="270">
                  <c:v>3.1365740740740698E-3</c:v>
                </c:pt>
                <c:pt idx="271">
                  <c:v>3.1481481481481399E-3</c:v>
                </c:pt>
                <c:pt idx="272">
                  <c:v>3.15972222222222E-3</c:v>
                </c:pt>
                <c:pt idx="273">
                  <c:v>3.1712962962962901E-3</c:v>
                </c:pt>
                <c:pt idx="274">
                  <c:v>3.1828703703703702E-3</c:v>
                </c:pt>
                <c:pt idx="275">
                  <c:v>3.1944444444444399E-3</c:v>
                </c:pt>
                <c:pt idx="276">
                  <c:v>3.20601851851851E-3</c:v>
                </c:pt>
                <c:pt idx="277">
                  <c:v>3.21759259259259E-3</c:v>
                </c:pt>
                <c:pt idx="278">
                  <c:v>3.2291666666666601E-3</c:v>
                </c:pt>
                <c:pt idx="279">
                  <c:v>3.2407407407407402E-3</c:v>
                </c:pt>
                <c:pt idx="280">
                  <c:v>3.2523148148148099E-3</c:v>
                </c:pt>
                <c:pt idx="281">
                  <c:v>3.26388888888888E-3</c:v>
                </c:pt>
                <c:pt idx="282">
                  <c:v>3.2754629629629601E-3</c:v>
                </c:pt>
                <c:pt idx="283">
                  <c:v>3.2870370370370302E-3</c:v>
                </c:pt>
                <c:pt idx="284">
                  <c:v>3.2986111111111098E-3</c:v>
                </c:pt>
                <c:pt idx="285">
                  <c:v>3.3101851851851799E-3</c:v>
                </c:pt>
                <c:pt idx="286">
                  <c:v>3.32175925925926E-3</c:v>
                </c:pt>
                <c:pt idx="287">
                  <c:v>3.3333333333333301E-3</c:v>
                </c:pt>
                <c:pt idx="288">
                  <c:v>3.3449074074074002E-3</c:v>
                </c:pt>
                <c:pt idx="289">
                  <c:v>3.3564814814814798E-3</c:v>
                </c:pt>
                <c:pt idx="290">
                  <c:v>3.3680555555555499E-3</c:v>
                </c:pt>
                <c:pt idx="291">
                  <c:v>3.37962962962963E-3</c:v>
                </c:pt>
                <c:pt idx="292">
                  <c:v>3.3912037037037001E-3</c:v>
                </c:pt>
                <c:pt idx="293">
                  <c:v>3.4027777777777702E-3</c:v>
                </c:pt>
                <c:pt idx="294">
                  <c:v>3.4143518518518498E-3</c:v>
                </c:pt>
                <c:pt idx="295">
                  <c:v>3.4259259259259199E-3</c:v>
                </c:pt>
                <c:pt idx="296">
                  <c:v>3.4375E-3</c:v>
                </c:pt>
                <c:pt idx="297">
                  <c:v>3.4490740740740701E-3</c:v>
                </c:pt>
                <c:pt idx="298">
                  <c:v>3.4606481481481398E-3</c:v>
                </c:pt>
                <c:pt idx="299">
                  <c:v>3.4722222222222199E-3</c:v>
                </c:pt>
                <c:pt idx="300">
                  <c:v>3.48379629629629E-3</c:v>
                </c:pt>
                <c:pt idx="301">
                  <c:v>3.49537037037037E-3</c:v>
                </c:pt>
                <c:pt idx="302">
                  <c:v>3.5069444444444401E-3</c:v>
                </c:pt>
                <c:pt idx="303">
                  <c:v>3.5185185185185098E-3</c:v>
                </c:pt>
                <c:pt idx="304">
                  <c:v>3.5300925925925899E-3</c:v>
                </c:pt>
                <c:pt idx="305">
                  <c:v>3.54166666666666E-3</c:v>
                </c:pt>
                <c:pt idx="306">
                  <c:v>3.5532407407407401E-3</c:v>
                </c:pt>
                <c:pt idx="307">
                  <c:v>3.5648148148148102E-3</c:v>
                </c:pt>
                <c:pt idx="308">
                  <c:v>3.5763888888888798E-3</c:v>
                </c:pt>
                <c:pt idx="309">
                  <c:v>3.5879629629629599E-3</c:v>
                </c:pt>
                <c:pt idx="310">
                  <c:v>3.59953703703703E-3</c:v>
                </c:pt>
                <c:pt idx="311">
                  <c:v>3.6111111111111101E-3</c:v>
                </c:pt>
                <c:pt idx="312">
                  <c:v>3.6226851851851802E-3</c:v>
                </c:pt>
                <c:pt idx="313">
                  <c:v>3.6342592592592498E-3</c:v>
                </c:pt>
                <c:pt idx="314">
                  <c:v>3.6458333333333299E-3</c:v>
                </c:pt>
                <c:pt idx="315">
                  <c:v>3.6574074074074E-3</c:v>
                </c:pt>
                <c:pt idx="316">
                  <c:v>3.6689814814814801E-3</c:v>
                </c:pt>
                <c:pt idx="317">
                  <c:v>3.6805555555555502E-3</c:v>
                </c:pt>
                <c:pt idx="318">
                  <c:v>3.6921296296296298E-3</c:v>
                </c:pt>
                <c:pt idx="319">
                  <c:v>3.7037037037036999E-3</c:v>
                </c:pt>
                <c:pt idx="320">
                  <c:v>3.71527777777777E-3</c:v>
                </c:pt>
                <c:pt idx="321">
                  <c:v>3.7268518518518501E-3</c:v>
                </c:pt>
                <c:pt idx="322">
                  <c:v>3.7384259259259198E-3</c:v>
                </c:pt>
                <c:pt idx="323">
                  <c:v>3.7499999999999999E-3</c:v>
                </c:pt>
                <c:pt idx="324">
                  <c:v>3.76157407407407E-3</c:v>
                </c:pt>
                <c:pt idx="325">
                  <c:v>3.7731481481481401E-3</c:v>
                </c:pt>
                <c:pt idx="326">
                  <c:v>3.7847222222222201E-3</c:v>
                </c:pt>
                <c:pt idx="327">
                  <c:v>3.7962962962962898E-3</c:v>
                </c:pt>
                <c:pt idx="328">
                  <c:v>3.8078703703703699E-3</c:v>
                </c:pt>
                <c:pt idx="329">
                  <c:v>3.81944444444444E-3</c:v>
                </c:pt>
                <c:pt idx="330">
                  <c:v>3.8310185185185101E-3</c:v>
                </c:pt>
                <c:pt idx="331">
                  <c:v>3.8425925925925902E-3</c:v>
                </c:pt>
                <c:pt idx="332">
                  <c:v>3.8541666666666598E-3</c:v>
                </c:pt>
                <c:pt idx="333">
                  <c:v>3.8657407407407399E-3</c:v>
                </c:pt>
                <c:pt idx="334">
                  <c:v>3.87731481481481E-3</c:v>
                </c:pt>
                <c:pt idx="335">
                  <c:v>3.8888888888888801E-3</c:v>
                </c:pt>
                <c:pt idx="336">
                  <c:v>3.9004629629629602E-3</c:v>
                </c:pt>
                <c:pt idx="337">
                  <c:v>3.9120370370370298E-3</c:v>
                </c:pt>
                <c:pt idx="338">
                  <c:v>3.9236111111111104E-3</c:v>
                </c:pt>
                <c:pt idx="339">
                  <c:v>3.9351851851851796E-3</c:v>
                </c:pt>
                <c:pt idx="340">
                  <c:v>3.9467592592592497E-3</c:v>
                </c:pt>
                <c:pt idx="341">
                  <c:v>3.9583333333333302E-3</c:v>
                </c:pt>
                <c:pt idx="342">
                  <c:v>3.9699074074074003E-3</c:v>
                </c:pt>
                <c:pt idx="343">
                  <c:v>3.9814814814814799E-3</c:v>
                </c:pt>
                <c:pt idx="344">
                  <c:v>3.99305555555555E-3</c:v>
                </c:pt>
                <c:pt idx="345">
                  <c:v>4.0046296296296297E-3</c:v>
                </c:pt>
                <c:pt idx="346">
                  <c:v>4.0162037037036998E-3</c:v>
                </c:pt>
                <c:pt idx="347">
                  <c:v>4.0277777777777699E-3</c:v>
                </c:pt>
                <c:pt idx="348">
                  <c:v>4.0393518518518504E-3</c:v>
                </c:pt>
                <c:pt idx="349">
                  <c:v>4.0509259259259196E-3</c:v>
                </c:pt>
                <c:pt idx="350">
                  <c:v>4.0625000000000001E-3</c:v>
                </c:pt>
                <c:pt idx="351">
                  <c:v>4.0740740740740702E-3</c:v>
                </c:pt>
                <c:pt idx="352">
                  <c:v>4.0856481481481403E-3</c:v>
                </c:pt>
                <c:pt idx="353">
                  <c:v>4.09722222222222E-3</c:v>
                </c:pt>
                <c:pt idx="354">
                  <c:v>4.1087962962962901E-3</c:v>
                </c:pt>
                <c:pt idx="355">
                  <c:v>4.1203703703703697E-3</c:v>
                </c:pt>
                <c:pt idx="356">
                  <c:v>4.1319444444444398E-3</c:v>
                </c:pt>
                <c:pt idx="357">
                  <c:v>4.1435185185185099E-3</c:v>
                </c:pt>
                <c:pt idx="358">
                  <c:v>4.1550925925925896E-3</c:v>
                </c:pt>
                <c:pt idx="359">
                  <c:v>4.1666666666666597E-3</c:v>
                </c:pt>
                <c:pt idx="360">
                  <c:v>4.1782407407407402E-3</c:v>
                </c:pt>
                <c:pt idx="361">
                  <c:v>4.1898148148148103E-3</c:v>
                </c:pt>
                <c:pt idx="362">
                  <c:v>4.2013888888888804E-3</c:v>
                </c:pt>
                <c:pt idx="363">
                  <c:v>4.21296296296296E-3</c:v>
                </c:pt>
                <c:pt idx="364">
                  <c:v>4.2245370370370301E-3</c:v>
                </c:pt>
                <c:pt idx="365">
                  <c:v>4.2361111111111098E-3</c:v>
                </c:pt>
                <c:pt idx="366">
                  <c:v>4.2476851851851799E-3</c:v>
                </c:pt>
                <c:pt idx="367">
                  <c:v>4.2592592592592604E-3</c:v>
                </c:pt>
                <c:pt idx="368">
                  <c:v>4.2708333333333296E-3</c:v>
                </c:pt>
                <c:pt idx="369">
                  <c:v>4.2824074074073997E-3</c:v>
                </c:pt>
                <c:pt idx="370">
                  <c:v>4.2939814814814802E-3</c:v>
                </c:pt>
                <c:pt idx="371">
                  <c:v>4.3055555555555503E-3</c:v>
                </c:pt>
                <c:pt idx="372">
                  <c:v>4.31712962962963E-3</c:v>
                </c:pt>
                <c:pt idx="373">
                  <c:v>4.3287037037037001E-3</c:v>
                </c:pt>
                <c:pt idx="374">
                  <c:v>4.3402777777777702E-3</c:v>
                </c:pt>
                <c:pt idx="375">
                  <c:v>4.3518518518518498E-3</c:v>
                </c:pt>
                <c:pt idx="376">
                  <c:v>4.3634259259259199E-3</c:v>
                </c:pt>
                <c:pt idx="377">
                  <c:v>4.3750000000000004E-3</c:v>
                </c:pt>
                <c:pt idx="378">
                  <c:v>4.3865740740740696E-3</c:v>
                </c:pt>
                <c:pt idx="379">
                  <c:v>4.3981481481481398E-3</c:v>
                </c:pt>
                <c:pt idx="380">
                  <c:v>4.4097222222222203E-3</c:v>
                </c:pt>
                <c:pt idx="381">
                  <c:v>4.4212962962962904E-3</c:v>
                </c:pt>
                <c:pt idx="382">
                  <c:v>4.43287037037037E-3</c:v>
                </c:pt>
                <c:pt idx="383">
                  <c:v>4.4444444444444401E-3</c:v>
                </c:pt>
                <c:pt idx="384">
                  <c:v>4.4560185185185102E-3</c:v>
                </c:pt>
                <c:pt idx="385">
                  <c:v>4.4675925925925898E-3</c:v>
                </c:pt>
                <c:pt idx="386">
                  <c:v>4.4791666666666599E-3</c:v>
                </c:pt>
                <c:pt idx="387">
                  <c:v>4.4907407407407396E-3</c:v>
                </c:pt>
                <c:pt idx="388">
                  <c:v>4.5023148148148097E-3</c:v>
                </c:pt>
                <c:pt idx="389">
                  <c:v>4.5138888888888798E-3</c:v>
                </c:pt>
                <c:pt idx="390">
                  <c:v>4.5254629629629603E-3</c:v>
                </c:pt>
                <c:pt idx="391">
                  <c:v>4.5370370370370304E-3</c:v>
                </c:pt>
                <c:pt idx="392">
                  <c:v>4.54861111111111E-3</c:v>
                </c:pt>
                <c:pt idx="393">
                  <c:v>4.5601851851851801E-3</c:v>
                </c:pt>
                <c:pt idx="394">
                  <c:v>4.5717592592592598E-3</c:v>
                </c:pt>
                <c:pt idx="395">
                  <c:v>4.5833333333333299E-3</c:v>
                </c:pt>
                <c:pt idx="396">
                  <c:v>4.5949074074074E-3</c:v>
                </c:pt>
                <c:pt idx="397">
                  <c:v>4.6064814814814796E-3</c:v>
                </c:pt>
                <c:pt idx="398">
                  <c:v>4.6180555555555497E-3</c:v>
                </c:pt>
                <c:pt idx="399">
                  <c:v>4.6296296296296198E-3</c:v>
                </c:pt>
                <c:pt idx="400">
                  <c:v>4.6412037037037003E-3</c:v>
                </c:pt>
                <c:pt idx="401">
                  <c:v>4.6527777777777696E-3</c:v>
                </c:pt>
                <c:pt idx="402">
                  <c:v>4.6643518518518501E-3</c:v>
                </c:pt>
                <c:pt idx="403">
                  <c:v>4.6759259259259202E-3</c:v>
                </c:pt>
                <c:pt idx="404">
                  <c:v>4.6874999999999998E-3</c:v>
                </c:pt>
                <c:pt idx="405">
                  <c:v>4.6990740740740699E-3</c:v>
                </c:pt>
                <c:pt idx="406">
                  <c:v>4.71064814814814E-3</c:v>
                </c:pt>
                <c:pt idx="407">
                  <c:v>4.7222222222222197E-3</c:v>
                </c:pt>
                <c:pt idx="408">
                  <c:v>4.7337962962962898E-3</c:v>
                </c:pt>
                <c:pt idx="409">
                  <c:v>4.7453703703703703E-3</c:v>
                </c:pt>
                <c:pt idx="410">
                  <c:v>4.7569444444444404E-3</c:v>
                </c:pt>
                <c:pt idx="411">
                  <c:v>4.7685185185185096E-3</c:v>
                </c:pt>
                <c:pt idx="412">
                  <c:v>4.7800925925925901E-3</c:v>
                </c:pt>
                <c:pt idx="413">
                  <c:v>4.7916666666666602E-3</c:v>
                </c:pt>
                <c:pt idx="414">
                  <c:v>4.8032407407407399E-3</c:v>
                </c:pt>
                <c:pt idx="415">
                  <c:v>4.81481481481481E-3</c:v>
                </c:pt>
                <c:pt idx="416">
                  <c:v>4.8263888888888801E-3</c:v>
                </c:pt>
                <c:pt idx="417">
                  <c:v>4.8379629629629597E-3</c:v>
                </c:pt>
                <c:pt idx="418">
                  <c:v>4.8495370370370298E-3</c:v>
                </c:pt>
                <c:pt idx="419">
                  <c:v>4.8611111111111103E-3</c:v>
                </c:pt>
                <c:pt idx="420">
                  <c:v>4.8726851851851804E-3</c:v>
                </c:pt>
                <c:pt idx="421">
                  <c:v>4.8842592592592497E-3</c:v>
                </c:pt>
                <c:pt idx="422">
                  <c:v>4.8958333333333302E-3</c:v>
                </c:pt>
                <c:pt idx="423">
                  <c:v>4.9074074074074003E-3</c:v>
                </c:pt>
                <c:pt idx="424">
                  <c:v>4.9189814814814799E-3</c:v>
                </c:pt>
                <c:pt idx="425">
                  <c:v>4.93055555555555E-3</c:v>
                </c:pt>
                <c:pt idx="426">
                  <c:v>4.9421296296296297E-3</c:v>
                </c:pt>
                <c:pt idx="427">
                  <c:v>4.9537037037036998E-3</c:v>
                </c:pt>
                <c:pt idx="428">
                  <c:v>4.9652777777777699E-3</c:v>
                </c:pt>
                <c:pt idx="429">
                  <c:v>4.9768518518518504E-3</c:v>
                </c:pt>
                <c:pt idx="430">
                  <c:v>4.9884259259259196E-3</c:v>
                </c:pt>
                <c:pt idx="431">
                  <c:v>5.0000000000000001E-3</c:v>
                </c:pt>
                <c:pt idx="432">
                  <c:v>5.0115740740740702E-3</c:v>
                </c:pt>
                <c:pt idx="433">
                  <c:v>5.0231481481481403E-3</c:v>
                </c:pt>
                <c:pt idx="434">
                  <c:v>5.0347222222222199E-3</c:v>
                </c:pt>
                <c:pt idx="435">
                  <c:v>5.04629629629629E-3</c:v>
                </c:pt>
                <c:pt idx="436">
                  <c:v>5.0578703703703697E-3</c:v>
                </c:pt>
                <c:pt idx="437">
                  <c:v>5.0694444444444398E-3</c:v>
                </c:pt>
                <c:pt idx="438">
                  <c:v>5.0810185185185099E-3</c:v>
                </c:pt>
                <c:pt idx="439">
                  <c:v>5.0925925925925904E-3</c:v>
                </c:pt>
                <c:pt idx="440">
                  <c:v>5.1041666666666596E-3</c:v>
                </c:pt>
                <c:pt idx="441">
                  <c:v>5.1157407407407401E-3</c:v>
                </c:pt>
                <c:pt idx="442">
                  <c:v>5.1273148148148102E-3</c:v>
                </c:pt>
                <c:pt idx="443">
                  <c:v>5.1388888888888803E-3</c:v>
                </c:pt>
                <c:pt idx="444">
                  <c:v>5.15046296296296E-3</c:v>
                </c:pt>
                <c:pt idx="445">
                  <c:v>5.1620370370370301E-3</c:v>
                </c:pt>
                <c:pt idx="446">
                  <c:v>5.1736111111111097E-3</c:v>
                </c:pt>
                <c:pt idx="447">
                  <c:v>5.1851851851851798E-3</c:v>
                </c:pt>
                <c:pt idx="448">
                  <c:v>5.1967592592592603E-3</c:v>
                </c:pt>
                <c:pt idx="449">
                  <c:v>5.2083333333333296E-3</c:v>
                </c:pt>
                <c:pt idx="450">
                  <c:v>5.2199074074073997E-3</c:v>
                </c:pt>
                <c:pt idx="451">
                  <c:v>5.2314814814814802E-3</c:v>
                </c:pt>
                <c:pt idx="452">
                  <c:v>5.2430555555555503E-3</c:v>
                </c:pt>
                <c:pt idx="453">
                  <c:v>5.2546296296296299E-3</c:v>
                </c:pt>
                <c:pt idx="454">
                  <c:v>5.2662037037037E-3</c:v>
                </c:pt>
                <c:pt idx="455">
                  <c:v>5.2777777777777701E-3</c:v>
                </c:pt>
                <c:pt idx="456">
                  <c:v>5.2893518518518498E-3</c:v>
                </c:pt>
                <c:pt idx="457">
                  <c:v>5.3009259259259199E-3</c:v>
                </c:pt>
                <c:pt idx="458">
                  <c:v>5.3125000000000004E-3</c:v>
                </c:pt>
                <c:pt idx="459">
                  <c:v>5.3240740740740696E-3</c:v>
                </c:pt>
                <c:pt idx="460">
                  <c:v>5.3356481481481397E-3</c:v>
                </c:pt>
                <c:pt idx="461">
                  <c:v>5.3472222222222202E-3</c:v>
                </c:pt>
                <c:pt idx="462">
                  <c:v>5.3587962962962903E-3</c:v>
                </c:pt>
                <c:pt idx="463">
                  <c:v>5.37037037037037E-3</c:v>
                </c:pt>
                <c:pt idx="464">
                  <c:v>5.3819444444444401E-3</c:v>
                </c:pt>
                <c:pt idx="465">
                  <c:v>5.3935185185185102E-3</c:v>
                </c:pt>
                <c:pt idx="466">
                  <c:v>5.4050925925925898E-3</c:v>
                </c:pt>
                <c:pt idx="467">
                  <c:v>5.4166666666666599E-3</c:v>
                </c:pt>
                <c:pt idx="468">
                  <c:v>5.4282407407407404E-3</c:v>
                </c:pt>
                <c:pt idx="469">
                  <c:v>5.4398148148148097E-3</c:v>
                </c:pt>
                <c:pt idx="470">
                  <c:v>5.4513888888888798E-3</c:v>
                </c:pt>
                <c:pt idx="471">
                  <c:v>5.4629629629629603E-3</c:v>
                </c:pt>
                <c:pt idx="472">
                  <c:v>5.4745370370370304E-3</c:v>
                </c:pt>
                <c:pt idx="473">
                  <c:v>5.48611111111111E-3</c:v>
                </c:pt>
                <c:pt idx="474">
                  <c:v>5.4976851851851801E-3</c:v>
                </c:pt>
                <c:pt idx="475">
                  <c:v>5.5092592592592598E-3</c:v>
                </c:pt>
                <c:pt idx="476">
                  <c:v>5.5208333333333299E-3</c:v>
                </c:pt>
                <c:pt idx="477">
                  <c:v>5.5324074074074E-3</c:v>
                </c:pt>
                <c:pt idx="478">
                  <c:v>5.5439814814814796E-3</c:v>
                </c:pt>
                <c:pt idx="479">
                  <c:v>5.5555555555555497E-3</c:v>
                </c:pt>
                <c:pt idx="480">
                  <c:v>5.5671296296296198E-3</c:v>
                </c:pt>
                <c:pt idx="481">
                  <c:v>5.5787037037037003E-3</c:v>
                </c:pt>
                <c:pt idx="482">
                  <c:v>5.5902777777777704E-3</c:v>
                </c:pt>
                <c:pt idx="483">
                  <c:v>5.60185185185185E-3</c:v>
                </c:pt>
                <c:pt idx="484">
                  <c:v>5.6134259259259201E-3</c:v>
                </c:pt>
                <c:pt idx="485">
                  <c:v>5.6249999999999998E-3</c:v>
                </c:pt>
                <c:pt idx="486">
                  <c:v>5.6365740740740699E-3</c:v>
                </c:pt>
                <c:pt idx="487">
                  <c:v>5.64814814814814E-3</c:v>
                </c:pt>
                <c:pt idx="488">
                  <c:v>5.6597222222222196E-3</c:v>
                </c:pt>
                <c:pt idx="489">
                  <c:v>5.6712962962962897E-3</c:v>
                </c:pt>
                <c:pt idx="490">
                  <c:v>5.6828703703703702E-3</c:v>
                </c:pt>
                <c:pt idx="491">
                  <c:v>5.6944444444444403E-3</c:v>
                </c:pt>
                <c:pt idx="492">
                  <c:v>5.7060185185185096E-3</c:v>
                </c:pt>
                <c:pt idx="493">
                  <c:v>5.7175925925925901E-3</c:v>
                </c:pt>
                <c:pt idx="494">
                  <c:v>5.7291666666666602E-3</c:v>
                </c:pt>
                <c:pt idx="495">
                  <c:v>5.7407407407407398E-3</c:v>
                </c:pt>
                <c:pt idx="496">
                  <c:v>5.7523148148148099E-3</c:v>
                </c:pt>
                <c:pt idx="497">
                  <c:v>5.76388888888888E-3</c:v>
                </c:pt>
                <c:pt idx="498">
                  <c:v>5.7754629629629597E-3</c:v>
                </c:pt>
                <c:pt idx="499">
                  <c:v>5.7870370370370298E-3</c:v>
                </c:pt>
                <c:pt idx="500">
                  <c:v>5.7986111111111103E-3</c:v>
                </c:pt>
                <c:pt idx="501">
                  <c:v>5.8101851851851804E-3</c:v>
                </c:pt>
                <c:pt idx="502">
                  <c:v>5.8217592592592496E-3</c:v>
                </c:pt>
                <c:pt idx="503">
                  <c:v>5.8333333333333301E-3</c:v>
                </c:pt>
                <c:pt idx="504">
                  <c:v>5.8449074074074002E-3</c:v>
                </c:pt>
                <c:pt idx="505">
                  <c:v>5.8564814814814799E-3</c:v>
                </c:pt>
                <c:pt idx="506">
                  <c:v>5.86805555555555E-3</c:v>
                </c:pt>
                <c:pt idx="507">
                  <c:v>5.8796296296296296E-3</c:v>
                </c:pt>
                <c:pt idx="508">
                  <c:v>5.8912037037036997E-3</c:v>
                </c:pt>
                <c:pt idx="509">
                  <c:v>5.9027777777777698E-3</c:v>
                </c:pt>
                <c:pt idx="510">
                  <c:v>5.9143518518518503E-3</c:v>
                </c:pt>
                <c:pt idx="511">
                  <c:v>5.9259259259259204E-3</c:v>
                </c:pt>
                <c:pt idx="512">
                  <c:v>5.9375000000000001E-3</c:v>
                </c:pt>
                <c:pt idx="513">
                  <c:v>5.9490740740740702E-3</c:v>
                </c:pt>
                <c:pt idx="514">
                  <c:v>5.9606481481481403E-3</c:v>
                </c:pt>
                <c:pt idx="515">
                  <c:v>5.9722222222222199E-3</c:v>
                </c:pt>
                <c:pt idx="516">
                  <c:v>5.98379629629629E-3</c:v>
                </c:pt>
                <c:pt idx="517">
                  <c:v>5.9953703703703697E-3</c:v>
                </c:pt>
                <c:pt idx="518">
                  <c:v>6.0069444444444398E-3</c:v>
                </c:pt>
                <c:pt idx="519">
                  <c:v>6.0185185185185099E-3</c:v>
                </c:pt>
                <c:pt idx="520">
                  <c:v>6.0300925925925904E-3</c:v>
                </c:pt>
                <c:pt idx="521">
                  <c:v>6.0416666666666596E-3</c:v>
                </c:pt>
                <c:pt idx="522">
                  <c:v>6.0532407407407401E-3</c:v>
                </c:pt>
                <c:pt idx="523">
                  <c:v>6.0648148148148102E-3</c:v>
                </c:pt>
                <c:pt idx="524">
                  <c:v>6.0763888888888803E-3</c:v>
                </c:pt>
                <c:pt idx="525">
                  <c:v>6.08796296296296E-3</c:v>
                </c:pt>
                <c:pt idx="526">
                  <c:v>6.0995370370370301E-3</c:v>
                </c:pt>
                <c:pt idx="527">
                  <c:v>6.1111111111111097E-3</c:v>
                </c:pt>
                <c:pt idx="528">
                  <c:v>6.1226851851851798E-3</c:v>
                </c:pt>
                <c:pt idx="529">
                  <c:v>6.1342592592592603E-3</c:v>
                </c:pt>
                <c:pt idx="530">
                  <c:v>6.1458333333333304E-3</c:v>
                </c:pt>
                <c:pt idx="531">
                  <c:v>6.1574074074073996E-3</c:v>
                </c:pt>
                <c:pt idx="532">
                  <c:v>6.1689814814814802E-3</c:v>
                </c:pt>
                <c:pt idx="533">
                  <c:v>6.1805555555555503E-3</c:v>
                </c:pt>
                <c:pt idx="534">
                  <c:v>6.1921296296296299E-3</c:v>
                </c:pt>
                <c:pt idx="535">
                  <c:v>6.2037037037037E-3</c:v>
                </c:pt>
                <c:pt idx="536">
                  <c:v>6.2152777777777701E-3</c:v>
                </c:pt>
                <c:pt idx="537">
                  <c:v>6.2268518518518497E-3</c:v>
                </c:pt>
                <c:pt idx="538">
                  <c:v>6.2384259259259198E-3</c:v>
                </c:pt>
                <c:pt idx="539">
                  <c:v>6.2500000000000003E-3</c:v>
                </c:pt>
                <c:pt idx="540">
                  <c:v>6.2615740740740696E-3</c:v>
                </c:pt>
                <c:pt idx="541">
                  <c:v>6.2731481481481397E-3</c:v>
                </c:pt>
                <c:pt idx="542">
                  <c:v>6.2847222222222202E-3</c:v>
                </c:pt>
                <c:pt idx="543">
                  <c:v>6.2962962962962903E-3</c:v>
                </c:pt>
                <c:pt idx="544">
                  <c:v>6.3078703703703699E-3</c:v>
                </c:pt>
                <c:pt idx="545">
                  <c:v>6.31944444444444E-3</c:v>
                </c:pt>
                <c:pt idx="546">
                  <c:v>6.3310185185185101E-3</c:v>
                </c:pt>
                <c:pt idx="547">
                  <c:v>6.3425925925925898E-3</c:v>
                </c:pt>
                <c:pt idx="548">
                  <c:v>6.3541666666666599E-3</c:v>
                </c:pt>
                <c:pt idx="549">
                  <c:v>6.3657407407407404E-3</c:v>
                </c:pt>
                <c:pt idx="550">
                  <c:v>6.3773148148148096E-3</c:v>
                </c:pt>
                <c:pt idx="551">
                  <c:v>6.3888888888888797E-3</c:v>
                </c:pt>
                <c:pt idx="552">
                  <c:v>6.4004629629629602E-3</c:v>
                </c:pt>
                <c:pt idx="553">
                  <c:v>6.4120370370370303E-3</c:v>
                </c:pt>
                <c:pt idx="554">
                  <c:v>6.42361111111111E-3</c:v>
                </c:pt>
                <c:pt idx="555">
                  <c:v>6.4351851851851801E-3</c:v>
                </c:pt>
                <c:pt idx="556">
                  <c:v>6.4467592592592597E-3</c:v>
                </c:pt>
                <c:pt idx="557">
                  <c:v>6.4583333333333298E-3</c:v>
                </c:pt>
                <c:pt idx="558">
                  <c:v>6.4699074074073999E-3</c:v>
                </c:pt>
                <c:pt idx="559">
                  <c:v>6.4814814814814804E-3</c:v>
                </c:pt>
                <c:pt idx="560">
                  <c:v>6.4930555555555497E-3</c:v>
                </c:pt>
                <c:pt idx="561">
                  <c:v>6.5046296296296198E-3</c:v>
                </c:pt>
                <c:pt idx="562">
                  <c:v>6.5162037037037003E-3</c:v>
                </c:pt>
                <c:pt idx="563">
                  <c:v>6.5277777777777704E-3</c:v>
                </c:pt>
                <c:pt idx="564">
                  <c:v>6.53935185185185E-3</c:v>
                </c:pt>
                <c:pt idx="565">
                  <c:v>6.5509259259259201E-3</c:v>
                </c:pt>
                <c:pt idx="566">
                  <c:v>6.5624999999999998E-3</c:v>
                </c:pt>
                <c:pt idx="567">
                  <c:v>6.5740740740740699E-3</c:v>
                </c:pt>
                <c:pt idx="568">
                  <c:v>6.58564814814814E-3</c:v>
                </c:pt>
                <c:pt idx="569">
                  <c:v>6.5972222222222196E-3</c:v>
                </c:pt>
                <c:pt idx="570">
                  <c:v>6.6087962962962897E-3</c:v>
                </c:pt>
                <c:pt idx="571">
                  <c:v>6.6203703703703702E-3</c:v>
                </c:pt>
                <c:pt idx="572">
                  <c:v>6.6319444444444403E-3</c:v>
                </c:pt>
                <c:pt idx="573">
                  <c:v>6.6435185185185104E-3</c:v>
                </c:pt>
                <c:pt idx="574">
                  <c:v>6.6550925925925901E-3</c:v>
                </c:pt>
                <c:pt idx="575">
                  <c:v>6.6666666666666602E-3</c:v>
                </c:pt>
                <c:pt idx="576">
                  <c:v>6.6782407407407398E-3</c:v>
                </c:pt>
                <c:pt idx="577">
                  <c:v>6.6898148148148099E-3</c:v>
                </c:pt>
                <c:pt idx="578">
                  <c:v>6.70138888888888E-3</c:v>
                </c:pt>
                <c:pt idx="579">
                  <c:v>6.7129629629629596E-3</c:v>
                </c:pt>
                <c:pt idx="580">
                  <c:v>6.7245370370370297E-3</c:v>
                </c:pt>
                <c:pt idx="581">
                  <c:v>6.7361111111111103E-3</c:v>
                </c:pt>
                <c:pt idx="582">
                  <c:v>6.7476851851851804E-3</c:v>
                </c:pt>
                <c:pt idx="583">
                  <c:v>6.7592592592592496E-3</c:v>
                </c:pt>
                <c:pt idx="584">
                  <c:v>6.7708333333333301E-3</c:v>
                </c:pt>
                <c:pt idx="585">
                  <c:v>6.7824074074074002E-3</c:v>
                </c:pt>
                <c:pt idx="586">
                  <c:v>6.7939814814814798E-3</c:v>
                </c:pt>
                <c:pt idx="587">
                  <c:v>6.8055555555555499E-3</c:v>
                </c:pt>
                <c:pt idx="588">
                  <c:v>6.8171296296296296E-3</c:v>
                </c:pt>
                <c:pt idx="589">
                  <c:v>6.8287037037036997E-3</c:v>
                </c:pt>
                <c:pt idx="590">
                  <c:v>6.8402777777777698E-3</c:v>
                </c:pt>
                <c:pt idx="591">
                  <c:v>6.8518518518518503E-3</c:v>
                </c:pt>
                <c:pt idx="592">
                  <c:v>6.8634259259259204E-3</c:v>
                </c:pt>
                <c:pt idx="593">
                  <c:v>6.875E-3</c:v>
                </c:pt>
                <c:pt idx="594">
                  <c:v>6.8865740740740701E-3</c:v>
                </c:pt>
                <c:pt idx="595">
                  <c:v>6.8981481481481402E-3</c:v>
                </c:pt>
                <c:pt idx="596">
                  <c:v>6.9097222222222199E-3</c:v>
                </c:pt>
                <c:pt idx="597">
                  <c:v>6.92129629629629E-3</c:v>
                </c:pt>
                <c:pt idx="598">
                  <c:v>6.9328703703703696E-3</c:v>
                </c:pt>
                <c:pt idx="599">
                  <c:v>6.9444444444444397E-3</c:v>
                </c:pt>
              </c:numCache>
            </c:numRef>
          </c:xVal>
          <c:yVal>
            <c:numRef>
              <c:f>results_10pct!$C$2:$C$601</c:f>
              <c:numCache>
                <c:formatCode>General</c:formatCode>
                <c:ptCount val="600"/>
                <c:pt idx="0">
                  <c:v>25.47</c:v>
                </c:pt>
                <c:pt idx="1">
                  <c:v>25.48</c:v>
                </c:pt>
                <c:pt idx="2">
                  <c:v>25.48</c:v>
                </c:pt>
                <c:pt idx="3">
                  <c:v>25.48</c:v>
                </c:pt>
                <c:pt idx="4">
                  <c:v>25.49</c:v>
                </c:pt>
                <c:pt idx="5">
                  <c:v>25.49</c:v>
                </c:pt>
                <c:pt idx="6">
                  <c:v>25.49</c:v>
                </c:pt>
                <c:pt idx="7">
                  <c:v>25.48</c:v>
                </c:pt>
                <c:pt idx="8">
                  <c:v>25.47</c:v>
                </c:pt>
                <c:pt idx="9">
                  <c:v>25.46</c:v>
                </c:pt>
                <c:pt idx="10">
                  <c:v>25.46</c:v>
                </c:pt>
                <c:pt idx="11">
                  <c:v>25.46</c:v>
                </c:pt>
                <c:pt idx="12">
                  <c:v>25.46</c:v>
                </c:pt>
                <c:pt idx="13">
                  <c:v>25.47</c:v>
                </c:pt>
                <c:pt idx="14">
                  <c:v>25.47</c:v>
                </c:pt>
                <c:pt idx="15">
                  <c:v>25.46</c:v>
                </c:pt>
                <c:pt idx="16">
                  <c:v>25.46</c:v>
                </c:pt>
                <c:pt idx="17">
                  <c:v>25.46</c:v>
                </c:pt>
                <c:pt idx="18">
                  <c:v>25.46</c:v>
                </c:pt>
                <c:pt idx="19">
                  <c:v>25.46</c:v>
                </c:pt>
                <c:pt idx="20">
                  <c:v>25.45</c:v>
                </c:pt>
                <c:pt idx="21">
                  <c:v>25.45</c:v>
                </c:pt>
                <c:pt idx="22">
                  <c:v>25.44</c:v>
                </c:pt>
                <c:pt idx="23">
                  <c:v>25.44</c:v>
                </c:pt>
                <c:pt idx="24">
                  <c:v>25.44</c:v>
                </c:pt>
                <c:pt idx="25">
                  <c:v>25.44</c:v>
                </c:pt>
                <c:pt idx="26">
                  <c:v>25.43</c:v>
                </c:pt>
                <c:pt idx="27">
                  <c:v>25.43</c:v>
                </c:pt>
                <c:pt idx="28">
                  <c:v>25.43</c:v>
                </c:pt>
                <c:pt idx="29">
                  <c:v>25.42</c:v>
                </c:pt>
                <c:pt idx="30">
                  <c:v>25.4</c:v>
                </c:pt>
                <c:pt idx="31">
                  <c:v>25.39</c:v>
                </c:pt>
                <c:pt idx="32">
                  <c:v>25.37</c:v>
                </c:pt>
                <c:pt idx="33">
                  <c:v>25.35</c:v>
                </c:pt>
                <c:pt idx="34">
                  <c:v>25.37</c:v>
                </c:pt>
                <c:pt idx="35">
                  <c:v>25.37</c:v>
                </c:pt>
                <c:pt idx="36">
                  <c:v>25.37</c:v>
                </c:pt>
                <c:pt idx="37">
                  <c:v>25.34</c:v>
                </c:pt>
                <c:pt idx="38">
                  <c:v>25.35</c:v>
                </c:pt>
                <c:pt idx="39">
                  <c:v>25.37</c:v>
                </c:pt>
                <c:pt idx="40">
                  <c:v>25.37</c:v>
                </c:pt>
                <c:pt idx="41">
                  <c:v>25.37</c:v>
                </c:pt>
                <c:pt idx="42">
                  <c:v>25.36</c:v>
                </c:pt>
                <c:pt idx="43">
                  <c:v>25.37</c:v>
                </c:pt>
                <c:pt idx="44">
                  <c:v>25.35</c:v>
                </c:pt>
                <c:pt idx="45">
                  <c:v>25.35</c:v>
                </c:pt>
                <c:pt idx="46">
                  <c:v>25.35</c:v>
                </c:pt>
                <c:pt idx="47">
                  <c:v>25.37</c:v>
                </c:pt>
                <c:pt idx="48">
                  <c:v>25.37</c:v>
                </c:pt>
                <c:pt idx="49">
                  <c:v>25.37</c:v>
                </c:pt>
                <c:pt idx="50">
                  <c:v>25.37</c:v>
                </c:pt>
                <c:pt idx="51">
                  <c:v>25.36</c:v>
                </c:pt>
                <c:pt idx="52">
                  <c:v>25.35</c:v>
                </c:pt>
                <c:pt idx="53">
                  <c:v>25.35</c:v>
                </c:pt>
                <c:pt idx="54">
                  <c:v>25.41</c:v>
                </c:pt>
                <c:pt idx="55">
                  <c:v>25.36</c:v>
                </c:pt>
                <c:pt idx="56">
                  <c:v>25.34</c:v>
                </c:pt>
                <c:pt idx="57">
                  <c:v>25.33</c:v>
                </c:pt>
                <c:pt idx="58">
                  <c:v>25.34</c:v>
                </c:pt>
                <c:pt idx="59">
                  <c:v>25.34</c:v>
                </c:pt>
                <c:pt idx="60">
                  <c:v>25.35</c:v>
                </c:pt>
                <c:pt idx="61">
                  <c:v>25.34</c:v>
                </c:pt>
                <c:pt idx="62">
                  <c:v>25.33</c:v>
                </c:pt>
                <c:pt idx="63">
                  <c:v>25.33</c:v>
                </c:pt>
                <c:pt idx="64">
                  <c:v>25.32</c:v>
                </c:pt>
                <c:pt idx="65">
                  <c:v>25.31</c:v>
                </c:pt>
                <c:pt idx="66">
                  <c:v>25.32</c:v>
                </c:pt>
                <c:pt idx="67">
                  <c:v>25.34</c:v>
                </c:pt>
                <c:pt idx="68">
                  <c:v>25.34</c:v>
                </c:pt>
                <c:pt idx="69">
                  <c:v>25.34</c:v>
                </c:pt>
                <c:pt idx="70">
                  <c:v>25.32</c:v>
                </c:pt>
                <c:pt idx="71">
                  <c:v>25.32</c:v>
                </c:pt>
                <c:pt idx="72">
                  <c:v>25.29</c:v>
                </c:pt>
                <c:pt idx="73">
                  <c:v>25.29</c:v>
                </c:pt>
                <c:pt idx="74">
                  <c:v>25.31</c:v>
                </c:pt>
                <c:pt idx="75">
                  <c:v>25.32</c:v>
                </c:pt>
                <c:pt idx="76">
                  <c:v>25.33</c:v>
                </c:pt>
                <c:pt idx="77">
                  <c:v>25.3</c:v>
                </c:pt>
                <c:pt idx="78">
                  <c:v>25.29</c:v>
                </c:pt>
                <c:pt idx="79">
                  <c:v>25.29</c:v>
                </c:pt>
                <c:pt idx="80">
                  <c:v>25.29</c:v>
                </c:pt>
                <c:pt idx="81">
                  <c:v>25.29</c:v>
                </c:pt>
                <c:pt idx="82">
                  <c:v>25.3</c:v>
                </c:pt>
                <c:pt idx="83">
                  <c:v>25.29</c:v>
                </c:pt>
                <c:pt idx="84">
                  <c:v>25.28</c:v>
                </c:pt>
                <c:pt idx="85">
                  <c:v>25.36</c:v>
                </c:pt>
                <c:pt idx="86">
                  <c:v>25.32</c:v>
                </c:pt>
                <c:pt idx="87">
                  <c:v>25.31</c:v>
                </c:pt>
                <c:pt idx="88">
                  <c:v>25.3</c:v>
                </c:pt>
                <c:pt idx="89">
                  <c:v>25.3</c:v>
                </c:pt>
                <c:pt idx="90">
                  <c:v>25.29</c:v>
                </c:pt>
                <c:pt idx="91">
                  <c:v>25.29</c:v>
                </c:pt>
                <c:pt idx="92">
                  <c:v>25.29</c:v>
                </c:pt>
                <c:pt idx="93">
                  <c:v>25.29</c:v>
                </c:pt>
                <c:pt idx="94">
                  <c:v>25.29</c:v>
                </c:pt>
                <c:pt idx="95">
                  <c:v>25.32</c:v>
                </c:pt>
                <c:pt idx="96">
                  <c:v>25.36</c:v>
                </c:pt>
                <c:pt idx="97">
                  <c:v>25.37</c:v>
                </c:pt>
                <c:pt idx="98">
                  <c:v>25.36</c:v>
                </c:pt>
                <c:pt idx="99">
                  <c:v>25.35</c:v>
                </c:pt>
                <c:pt idx="100">
                  <c:v>25.34</c:v>
                </c:pt>
                <c:pt idx="101">
                  <c:v>25.33</c:v>
                </c:pt>
                <c:pt idx="102">
                  <c:v>25.35</c:v>
                </c:pt>
                <c:pt idx="103">
                  <c:v>25.37</c:v>
                </c:pt>
                <c:pt idx="104">
                  <c:v>25.36</c:v>
                </c:pt>
                <c:pt idx="105">
                  <c:v>25.36</c:v>
                </c:pt>
                <c:pt idx="106">
                  <c:v>25.32</c:v>
                </c:pt>
                <c:pt idx="107">
                  <c:v>25.34</c:v>
                </c:pt>
                <c:pt idx="108">
                  <c:v>25.34</c:v>
                </c:pt>
                <c:pt idx="109">
                  <c:v>25.33</c:v>
                </c:pt>
                <c:pt idx="110">
                  <c:v>25.38</c:v>
                </c:pt>
                <c:pt idx="111">
                  <c:v>25.36</c:v>
                </c:pt>
                <c:pt idx="112">
                  <c:v>25.35</c:v>
                </c:pt>
                <c:pt idx="113">
                  <c:v>25.34</c:v>
                </c:pt>
                <c:pt idx="114">
                  <c:v>25.33</c:v>
                </c:pt>
                <c:pt idx="115">
                  <c:v>25.33</c:v>
                </c:pt>
                <c:pt idx="116">
                  <c:v>25.33</c:v>
                </c:pt>
                <c:pt idx="117">
                  <c:v>25.37</c:v>
                </c:pt>
                <c:pt idx="118">
                  <c:v>25.4</c:v>
                </c:pt>
                <c:pt idx="119">
                  <c:v>25.4</c:v>
                </c:pt>
                <c:pt idx="120">
                  <c:v>25.46</c:v>
                </c:pt>
                <c:pt idx="121">
                  <c:v>25.47</c:v>
                </c:pt>
                <c:pt idx="122">
                  <c:v>25.45</c:v>
                </c:pt>
                <c:pt idx="123">
                  <c:v>25.42</c:v>
                </c:pt>
                <c:pt idx="124">
                  <c:v>25.42</c:v>
                </c:pt>
                <c:pt idx="125">
                  <c:v>25.45</c:v>
                </c:pt>
                <c:pt idx="126">
                  <c:v>25.4</c:v>
                </c:pt>
                <c:pt idx="127">
                  <c:v>25.41</c:v>
                </c:pt>
                <c:pt idx="128">
                  <c:v>25.4</c:v>
                </c:pt>
                <c:pt idx="129">
                  <c:v>25.51</c:v>
                </c:pt>
                <c:pt idx="130">
                  <c:v>25.59</c:v>
                </c:pt>
                <c:pt idx="131">
                  <c:v>25.6</c:v>
                </c:pt>
                <c:pt idx="132">
                  <c:v>25.69</c:v>
                </c:pt>
                <c:pt idx="133">
                  <c:v>25.69</c:v>
                </c:pt>
                <c:pt idx="134">
                  <c:v>25.64</c:v>
                </c:pt>
                <c:pt idx="135">
                  <c:v>25.62</c:v>
                </c:pt>
                <c:pt idx="136">
                  <c:v>25.59</c:v>
                </c:pt>
                <c:pt idx="137">
                  <c:v>25.58</c:v>
                </c:pt>
                <c:pt idx="138">
                  <c:v>25.61</c:v>
                </c:pt>
                <c:pt idx="139">
                  <c:v>25.63</c:v>
                </c:pt>
                <c:pt idx="140">
                  <c:v>25.6</c:v>
                </c:pt>
                <c:pt idx="141">
                  <c:v>25.59</c:v>
                </c:pt>
                <c:pt idx="142">
                  <c:v>25.59</c:v>
                </c:pt>
                <c:pt idx="143">
                  <c:v>25.58</c:v>
                </c:pt>
                <c:pt idx="144">
                  <c:v>25.59</c:v>
                </c:pt>
                <c:pt idx="145">
                  <c:v>25.64</c:v>
                </c:pt>
                <c:pt idx="146">
                  <c:v>25.64</c:v>
                </c:pt>
                <c:pt idx="147">
                  <c:v>25.65</c:v>
                </c:pt>
                <c:pt idx="148">
                  <c:v>25.68</c:v>
                </c:pt>
                <c:pt idx="149">
                  <c:v>25.71</c:v>
                </c:pt>
                <c:pt idx="150">
                  <c:v>25.7</c:v>
                </c:pt>
                <c:pt idx="151">
                  <c:v>25.69</c:v>
                </c:pt>
                <c:pt idx="152">
                  <c:v>25.72</c:v>
                </c:pt>
                <c:pt idx="153">
                  <c:v>25.71</c:v>
                </c:pt>
                <c:pt idx="154">
                  <c:v>25.71</c:v>
                </c:pt>
                <c:pt idx="155">
                  <c:v>25.69</c:v>
                </c:pt>
                <c:pt idx="156">
                  <c:v>25.72</c:v>
                </c:pt>
                <c:pt idx="157">
                  <c:v>25.78</c:v>
                </c:pt>
                <c:pt idx="158">
                  <c:v>25.81</c:v>
                </c:pt>
                <c:pt idx="159">
                  <c:v>25.74</c:v>
                </c:pt>
                <c:pt idx="160">
                  <c:v>25.73</c:v>
                </c:pt>
                <c:pt idx="161">
                  <c:v>25.71</c:v>
                </c:pt>
                <c:pt idx="162">
                  <c:v>25.71</c:v>
                </c:pt>
                <c:pt idx="163">
                  <c:v>25.7</c:v>
                </c:pt>
                <c:pt idx="164">
                  <c:v>25.69</c:v>
                </c:pt>
                <c:pt idx="165">
                  <c:v>25.74</c:v>
                </c:pt>
                <c:pt idx="166">
                  <c:v>25.77</c:v>
                </c:pt>
                <c:pt idx="167">
                  <c:v>25.78</c:v>
                </c:pt>
                <c:pt idx="168">
                  <c:v>25.74</c:v>
                </c:pt>
                <c:pt idx="169">
                  <c:v>25.73</c:v>
                </c:pt>
                <c:pt idx="170">
                  <c:v>25.74</c:v>
                </c:pt>
                <c:pt idx="171">
                  <c:v>25.8</c:v>
                </c:pt>
                <c:pt idx="172">
                  <c:v>25.83</c:v>
                </c:pt>
                <c:pt idx="173">
                  <c:v>25.9</c:v>
                </c:pt>
                <c:pt idx="174">
                  <c:v>25.9</c:v>
                </c:pt>
                <c:pt idx="175">
                  <c:v>25.88</c:v>
                </c:pt>
                <c:pt idx="176">
                  <c:v>25.91</c:v>
                </c:pt>
                <c:pt idx="177">
                  <c:v>25.88</c:v>
                </c:pt>
                <c:pt idx="178">
                  <c:v>25.86</c:v>
                </c:pt>
                <c:pt idx="179">
                  <c:v>25.88</c:v>
                </c:pt>
                <c:pt idx="180">
                  <c:v>25.92</c:v>
                </c:pt>
                <c:pt idx="181">
                  <c:v>25.92</c:v>
                </c:pt>
                <c:pt idx="182">
                  <c:v>25.89</c:v>
                </c:pt>
                <c:pt idx="183">
                  <c:v>25.88</c:v>
                </c:pt>
                <c:pt idx="184">
                  <c:v>25.88</c:v>
                </c:pt>
                <c:pt idx="185">
                  <c:v>25.85</c:v>
                </c:pt>
                <c:pt idx="186">
                  <c:v>25.89</c:v>
                </c:pt>
                <c:pt idx="187">
                  <c:v>25.93</c:v>
                </c:pt>
                <c:pt idx="188">
                  <c:v>25.97</c:v>
                </c:pt>
                <c:pt idx="189">
                  <c:v>25.95</c:v>
                </c:pt>
                <c:pt idx="190">
                  <c:v>25.98</c:v>
                </c:pt>
                <c:pt idx="191">
                  <c:v>26.02</c:v>
                </c:pt>
                <c:pt idx="192">
                  <c:v>25.99</c:v>
                </c:pt>
                <c:pt idx="193">
                  <c:v>25.95</c:v>
                </c:pt>
                <c:pt idx="194">
                  <c:v>25.94</c:v>
                </c:pt>
                <c:pt idx="195">
                  <c:v>25.94</c:v>
                </c:pt>
                <c:pt idx="196">
                  <c:v>25.97</c:v>
                </c:pt>
                <c:pt idx="197">
                  <c:v>25.96</c:v>
                </c:pt>
                <c:pt idx="198">
                  <c:v>26</c:v>
                </c:pt>
                <c:pt idx="199">
                  <c:v>26.06</c:v>
                </c:pt>
                <c:pt idx="200">
                  <c:v>26.02</c:v>
                </c:pt>
                <c:pt idx="201">
                  <c:v>25.98</c:v>
                </c:pt>
                <c:pt idx="202">
                  <c:v>25.97</c:v>
                </c:pt>
                <c:pt idx="203">
                  <c:v>25.98</c:v>
                </c:pt>
                <c:pt idx="204">
                  <c:v>26.01</c:v>
                </c:pt>
                <c:pt idx="205">
                  <c:v>26.04</c:v>
                </c:pt>
                <c:pt idx="206">
                  <c:v>26</c:v>
                </c:pt>
                <c:pt idx="207">
                  <c:v>26</c:v>
                </c:pt>
                <c:pt idx="208">
                  <c:v>26</c:v>
                </c:pt>
                <c:pt idx="209">
                  <c:v>26.01</c:v>
                </c:pt>
                <c:pt idx="210">
                  <c:v>26.03</c:v>
                </c:pt>
                <c:pt idx="211">
                  <c:v>26.05</c:v>
                </c:pt>
                <c:pt idx="212">
                  <c:v>26.08</c:v>
                </c:pt>
                <c:pt idx="213">
                  <c:v>26.09</c:v>
                </c:pt>
                <c:pt idx="214">
                  <c:v>26.11</c:v>
                </c:pt>
                <c:pt idx="215">
                  <c:v>26.13</c:v>
                </c:pt>
                <c:pt idx="216">
                  <c:v>26.13</c:v>
                </c:pt>
                <c:pt idx="217">
                  <c:v>26.18</c:v>
                </c:pt>
                <c:pt idx="218">
                  <c:v>26.17</c:v>
                </c:pt>
                <c:pt idx="219">
                  <c:v>26.13</c:v>
                </c:pt>
                <c:pt idx="220">
                  <c:v>26.09</c:v>
                </c:pt>
                <c:pt idx="221">
                  <c:v>26.05</c:v>
                </c:pt>
                <c:pt idx="222">
                  <c:v>26.05</c:v>
                </c:pt>
                <c:pt idx="223">
                  <c:v>26.07</c:v>
                </c:pt>
                <c:pt idx="224">
                  <c:v>26.05</c:v>
                </c:pt>
                <c:pt idx="225">
                  <c:v>26.04</c:v>
                </c:pt>
                <c:pt idx="226">
                  <c:v>26.07</c:v>
                </c:pt>
                <c:pt idx="227">
                  <c:v>26.11</c:v>
                </c:pt>
                <c:pt idx="228">
                  <c:v>26.1</c:v>
                </c:pt>
                <c:pt idx="229">
                  <c:v>26.16</c:v>
                </c:pt>
                <c:pt idx="230">
                  <c:v>26.2</c:v>
                </c:pt>
                <c:pt idx="231">
                  <c:v>26.16</c:v>
                </c:pt>
                <c:pt idx="232">
                  <c:v>26.15</c:v>
                </c:pt>
                <c:pt idx="233">
                  <c:v>26.24</c:v>
                </c:pt>
                <c:pt idx="234">
                  <c:v>26.27</c:v>
                </c:pt>
                <c:pt idx="235">
                  <c:v>26.29</c:v>
                </c:pt>
                <c:pt idx="236">
                  <c:v>26.27</c:v>
                </c:pt>
                <c:pt idx="237">
                  <c:v>26.18</c:v>
                </c:pt>
                <c:pt idx="238">
                  <c:v>26.18</c:v>
                </c:pt>
                <c:pt idx="239">
                  <c:v>26.21</c:v>
                </c:pt>
                <c:pt idx="240">
                  <c:v>26.23</c:v>
                </c:pt>
                <c:pt idx="241">
                  <c:v>26.18</c:v>
                </c:pt>
                <c:pt idx="242">
                  <c:v>26.15</c:v>
                </c:pt>
                <c:pt idx="243">
                  <c:v>26.13</c:v>
                </c:pt>
                <c:pt idx="244">
                  <c:v>26.19</c:v>
                </c:pt>
                <c:pt idx="245">
                  <c:v>26.18</c:v>
                </c:pt>
                <c:pt idx="246">
                  <c:v>26.14</c:v>
                </c:pt>
                <c:pt idx="247">
                  <c:v>26.11</c:v>
                </c:pt>
                <c:pt idx="248">
                  <c:v>26.13</c:v>
                </c:pt>
                <c:pt idx="249">
                  <c:v>26.14</c:v>
                </c:pt>
                <c:pt idx="250">
                  <c:v>26.12</c:v>
                </c:pt>
                <c:pt idx="251">
                  <c:v>26.14</c:v>
                </c:pt>
                <c:pt idx="252">
                  <c:v>26.13</c:v>
                </c:pt>
                <c:pt idx="253">
                  <c:v>26.15</c:v>
                </c:pt>
                <c:pt idx="254">
                  <c:v>26.15</c:v>
                </c:pt>
                <c:pt idx="255">
                  <c:v>26.17</c:v>
                </c:pt>
                <c:pt idx="256">
                  <c:v>26.16</c:v>
                </c:pt>
                <c:pt idx="257">
                  <c:v>26.15</c:v>
                </c:pt>
                <c:pt idx="258">
                  <c:v>26.15</c:v>
                </c:pt>
                <c:pt idx="259">
                  <c:v>26.23</c:v>
                </c:pt>
                <c:pt idx="260">
                  <c:v>26.23</c:v>
                </c:pt>
                <c:pt idx="261">
                  <c:v>26.21</c:v>
                </c:pt>
                <c:pt idx="262">
                  <c:v>26.23</c:v>
                </c:pt>
                <c:pt idx="263">
                  <c:v>26.13</c:v>
                </c:pt>
                <c:pt idx="264">
                  <c:v>26.16</c:v>
                </c:pt>
                <c:pt idx="265">
                  <c:v>26.15</c:v>
                </c:pt>
                <c:pt idx="266">
                  <c:v>26.18</c:v>
                </c:pt>
                <c:pt idx="267">
                  <c:v>26.22</c:v>
                </c:pt>
                <c:pt idx="268">
                  <c:v>26.23</c:v>
                </c:pt>
                <c:pt idx="269">
                  <c:v>26.24</c:v>
                </c:pt>
                <c:pt idx="270">
                  <c:v>26.25</c:v>
                </c:pt>
                <c:pt idx="271">
                  <c:v>26.21</c:v>
                </c:pt>
                <c:pt idx="272">
                  <c:v>26.18</c:v>
                </c:pt>
                <c:pt idx="273">
                  <c:v>26.23</c:v>
                </c:pt>
                <c:pt idx="274">
                  <c:v>26.25</c:v>
                </c:pt>
                <c:pt idx="275">
                  <c:v>26.23</c:v>
                </c:pt>
                <c:pt idx="276">
                  <c:v>26.22</c:v>
                </c:pt>
                <c:pt idx="277">
                  <c:v>26.21</c:v>
                </c:pt>
                <c:pt idx="278">
                  <c:v>26.2</c:v>
                </c:pt>
                <c:pt idx="279">
                  <c:v>26.22</c:v>
                </c:pt>
                <c:pt idx="280">
                  <c:v>26.23</c:v>
                </c:pt>
                <c:pt idx="281">
                  <c:v>26.24</c:v>
                </c:pt>
                <c:pt idx="282">
                  <c:v>26.28</c:v>
                </c:pt>
                <c:pt idx="283">
                  <c:v>26.3</c:v>
                </c:pt>
                <c:pt idx="284">
                  <c:v>26.35</c:v>
                </c:pt>
                <c:pt idx="285">
                  <c:v>26.36</c:v>
                </c:pt>
                <c:pt idx="286">
                  <c:v>26.33</c:v>
                </c:pt>
                <c:pt idx="287">
                  <c:v>26.34</c:v>
                </c:pt>
                <c:pt idx="288">
                  <c:v>26.38</c:v>
                </c:pt>
                <c:pt idx="289">
                  <c:v>26.38</c:v>
                </c:pt>
                <c:pt idx="290">
                  <c:v>26.38</c:v>
                </c:pt>
                <c:pt idx="291">
                  <c:v>26.39</c:v>
                </c:pt>
                <c:pt idx="292">
                  <c:v>26.32</c:v>
                </c:pt>
                <c:pt idx="293">
                  <c:v>26.29</c:v>
                </c:pt>
                <c:pt idx="294">
                  <c:v>26.31</c:v>
                </c:pt>
                <c:pt idx="295">
                  <c:v>26.34</c:v>
                </c:pt>
                <c:pt idx="296">
                  <c:v>26.32</c:v>
                </c:pt>
                <c:pt idx="297">
                  <c:v>26.34</c:v>
                </c:pt>
                <c:pt idx="298">
                  <c:v>26.34</c:v>
                </c:pt>
                <c:pt idx="299">
                  <c:v>26.29</c:v>
                </c:pt>
                <c:pt idx="300">
                  <c:v>26.34</c:v>
                </c:pt>
                <c:pt idx="301">
                  <c:v>26.36</c:v>
                </c:pt>
                <c:pt idx="302">
                  <c:v>26.34</c:v>
                </c:pt>
                <c:pt idx="303">
                  <c:v>26.33</c:v>
                </c:pt>
                <c:pt idx="304">
                  <c:v>26.34</c:v>
                </c:pt>
                <c:pt idx="305">
                  <c:v>26.36</c:v>
                </c:pt>
                <c:pt idx="306">
                  <c:v>26.37</c:v>
                </c:pt>
                <c:pt idx="307">
                  <c:v>26.39</c:v>
                </c:pt>
                <c:pt idx="308">
                  <c:v>26.38</c:v>
                </c:pt>
                <c:pt idx="309">
                  <c:v>26.37</c:v>
                </c:pt>
                <c:pt idx="310">
                  <c:v>26.4</c:v>
                </c:pt>
                <c:pt idx="311">
                  <c:v>26.36</c:v>
                </c:pt>
                <c:pt idx="312">
                  <c:v>26.35</c:v>
                </c:pt>
                <c:pt idx="313">
                  <c:v>26.35</c:v>
                </c:pt>
                <c:pt idx="314">
                  <c:v>26.35</c:v>
                </c:pt>
                <c:pt idx="315">
                  <c:v>26.31</c:v>
                </c:pt>
                <c:pt idx="316">
                  <c:v>26.36</c:v>
                </c:pt>
                <c:pt idx="317">
                  <c:v>26.35</c:v>
                </c:pt>
                <c:pt idx="318">
                  <c:v>26.38</c:v>
                </c:pt>
                <c:pt idx="319">
                  <c:v>26.37</c:v>
                </c:pt>
                <c:pt idx="320">
                  <c:v>26.37</c:v>
                </c:pt>
                <c:pt idx="321">
                  <c:v>26.34</c:v>
                </c:pt>
                <c:pt idx="322">
                  <c:v>26.25</c:v>
                </c:pt>
                <c:pt idx="323">
                  <c:v>26.22</c:v>
                </c:pt>
                <c:pt idx="324">
                  <c:v>26.22</c:v>
                </c:pt>
                <c:pt idx="325">
                  <c:v>26.23</c:v>
                </c:pt>
                <c:pt idx="326">
                  <c:v>26.27</c:v>
                </c:pt>
                <c:pt idx="327">
                  <c:v>26.26</c:v>
                </c:pt>
                <c:pt idx="328">
                  <c:v>26.25</c:v>
                </c:pt>
                <c:pt idx="329">
                  <c:v>26.24</c:v>
                </c:pt>
                <c:pt idx="330">
                  <c:v>26.21</c:v>
                </c:pt>
                <c:pt idx="331">
                  <c:v>26.19</c:v>
                </c:pt>
                <c:pt idx="332">
                  <c:v>26.2</c:v>
                </c:pt>
                <c:pt idx="333">
                  <c:v>26.18</c:v>
                </c:pt>
                <c:pt idx="334">
                  <c:v>26.19</c:v>
                </c:pt>
                <c:pt idx="335">
                  <c:v>26.2</c:v>
                </c:pt>
                <c:pt idx="336">
                  <c:v>26.18</c:v>
                </c:pt>
                <c:pt idx="337">
                  <c:v>26.13</c:v>
                </c:pt>
                <c:pt idx="338">
                  <c:v>26.13</c:v>
                </c:pt>
                <c:pt idx="339">
                  <c:v>26.13</c:v>
                </c:pt>
                <c:pt idx="340">
                  <c:v>26.15</c:v>
                </c:pt>
                <c:pt idx="341">
                  <c:v>26.2</c:v>
                </c:pt>
                <c:pt idx="342">
                  <c:v>26.24</c:v>
                </c:pt>
                <c:pt idx="343">
                  <c:v>26.26</c:v>
                </c:pt>
                <c:pt idx="344">
                  <c:v>26.3</c:v>
                </c:pt>
                <c:pt idx="345">
                  <c:v>26.23</c:v>
                </c:pt>
                <c:pt idx="346">
                  <c:v>26.28</c:v>
                </c:pt>
                <c:pt idx="347">
                  <c:v>26.3</c:v>
                </c:pt>
                <c:pt idx="348">
                  <c:v>26.32</c:v>
                </c:pt>
                <c:pt idx="349">
                  <c:v>26.24</c:v>
                </c:pt>
                <c:pt idx="350">
                  <c:v>26.2</c:v>
                </c:pt>
                <c:pt idx="351">
                  <c:v>26.23</c:v>
                </c:pt>
                <c:pt idx="352">
                  <c:v>26.29</c:v>
                </c:pt>
                <c:pt idx="353">
                  <c:v>26.33</c:v>
                </c:pt>
                <c:pt idx="354">
                  <c:v>26.32</c:v>
                </c:pt>
                <c:pt idx="355">
                  <c:v>26.32</c:v>
                </c:pt>
                <c:pt idx="356">
                  <c:v>26.28</c:v>
                </c:pt>
                <c:pt idx="357">
                  <c:v>26.27</c:v>
                </c:pt>
                <c:pt idx="358">
                  <c:v>26.26</c:v>
                </c:pt>
                <c:pt idx="359">
                  <c:v>26.29</c:v>
                </c:pt>
                <c:pt idx="360">
                  <c:v>26.24</c:v>
                </c:pt>
                <c:pt idx="361">
                  <c:v>26.22</c:v>
                </c:pt>
                <c:pt idx="362">
                  <c:v>26.26</c:v>
                </c:pt>
                <c:pt idx="363">
                  <c:v>26.28</c:v>
                </c:pt>
                <c:pt idx="364">
                  <c:v>26.32</c:v>
                </c:pt>
                <c:pt idx="365">
                  <c:v>26.32</c:v>
                </c:pt>
                <c:pt idx="366">
                  <c:v>26.34</c:v>
                </c:pt>
                <c:pt idx="367">
                  <c:v>26.32</c:v>
                </c:pt>
                <c:pt idx="368">
                  <c:v>26.37</c:v>
                </c:pt>
                <c:pt idx="369">
                  <c:v>26.37</c:v>
                </c:pt>
                <c:pt idx="370">
                  <c:v>26.39</c:v>
                </c:pt>
                <c:pt idx="371">
                  <c:v>26.42</c:v>
                </c:pt>
                <c:pt idx="372">
                  <c:v>26.41</c:v>
                </c:pt>
                <c:pt idx="373">
                  <c:v>26.39</c:v>
                </c:pt>
                <c:pt idx="374">
                  <c:v>26.42</c:v>
                </c:pt>
                <c:pt idx="375">
                  <c:v>26.41</c:v>
                </c:pt>
                <c:pt idx="376">
                  <c:v>26.43</c:v>
                </c:pt>
                <c:pt idx="377">
                  <c:v>26.44</c:v>
                </c:pt>
                <c:pt idx="378">
                  <c:v>26.42</c:v>
                </c:pt>
                <c:pt idx="379">
                  <c:v>26.35</c:v>
                </c:pt>
                <c:pt idx="380">
                  <c:v>26.37</c:v>
                </c:pt>
                <c:pt idx="381">
                  <c:v>26.35</c:v>
                </c:pt>
                <c:pt idx="382">
                  <c:v>26.38</c:v>
                </c:pt>
                <c:pt idx="383">
                  <c:v>26.39</c:v>
                </c:pt>
                <c:pt idx="384">
                  <c:v>26.4</c:v>
                </c:pt>
                <c:pt idx="385">
                  <c:v>26.42</c:v>
                </c:pt>
                <c:pt idx="386">
                  <c:v>26.44</c:v>
                </c:pt>
                <c:pt idx="387">
                  <c:v>26.44</c:v>
                </c:pt>
                <c:pt idx="388">
                  <c:v>26.46</c:v>
                </c:pt>
                <c:pt idx="389">
                  <c:v>26.41</c:v>
                </c:pt>
                <c:pt idx="390">
                  <c:v>26.44</c:v>
                </c:pt>
                <c:pt idx="391">
                  <c:v>26.46</c:v>
                </c:pt>
                <c:pt idx="392">
                  <c:v>26.46</c:v>
                </c:pt>
                <c:pt idx="393">
                  <c:v>26.44</c:v>
                </c:pt>
                <c:pt idx="394">
                  <c:v>26.42</c:v>
                </c:pt>
                <c:pt idx="395">
                  <c:v>26.41</c:v>
                </c:pt>
                <c:pt idx="396">
                  <c:v>26.41</c:v>
                </c:pt>
                <c:pt idx="397">
                  <c:v>26.41</c:v>
                </c:pt>
                <c:pt idx="398">
                  <c:v>26.41</c:v>
                </c:pt>
                <c:pt idx="399">
                  <c:v>26.43</c:v>
                </c:pt>
                <c:pt idx="400">
                  <c:v>26.44</c:v>
                </c:pt>
                <c:pt idx="401">
                  <c:v>26.44</c:v>
                </c:pt>
                <c:pt idx="402">
                  <c:v>26.46</c:v>
                </c:pt>
                <c:pt idx="403">
                  <c:v>26.47</c:v>
                </c:pt>
                <c:pt idx="404">
                  <c:v>26.46</c:v>
                </c:pt>
                <c:pt idx="405">
                  <c:v>26.46</c:v>
                </c:pt>
                <c:pt idx="406">
                  <c:v>26.42</c:v>
                </c:pt>
                <c:pt idx="407">
                  <c:v>26.38</c:v>
                </c:pt>
                <c:pt idx="408">
                  <c:v>26.4</c:v>
                </c:pt>
                <c:pt idx="409">
                  <c:v>26.41</c:v>
                </c:pt>
                <c:pt idx="410">
                  <c:v>26.43</c:v>
                </c:pt>
                <c:pt idx="411">
                  <c:v>26.44</c:v>
                </c:pt>
                <c:pt idx="412">
                  <c:v>26.47</c:v>
                </c:pt>
                <c:pt idx="413">
                  <c:v>26.46</c:v>
                </c:pt>
                <c:pt idx="414">
                  <c:v>26.47</c:v>
                </c:pt>
                <c:pt idx="415">
                  <c:v>26.49</c:v>
                </c:pt>
                <c:pt idx="416">
                  <c:v>26.49</c:v>
                </c:pt>
                <c:pt idx="417">
                  <c:v>26.53</c:v>
                </c:pt>
                <c:pt idx="418">
                  <c:v>26.52</c:v>
                </c:pt>
                <c:pt idx="419">
                  <c:v>26.51</c:v>
                </c:pt>
                <c:pt idx="420">
                  <c:v>26.49</c:v>
                </c:pt>
                <c:pt idx="421">
                  <c:v>26.51</c:v>
                </c:pt>
                <c:pt idx="422">
                  <c:v>26.51</c:v>
                </c:pt>
                <c:pt idx="423">
                  <c:v>26.53</c:v>
                </c:pt>
                <c:pt idx="424">
                  <c:v>26.55</c:v>
                </c:pt>
                <c:pt idx="425">
                  <c:v>26.55</c:v>
                </c:pt>
                <c:pt idx="426">
                  <c:v>26.55</c:v>
                </c:pt>
                <c:pt idx="427">
                  <c:v>26.55</c:v>
                </c:pt>
                <c:pt idx="428">
                  <c:v>26.57</c:v>
                </c:pt>
                <c:pt idx="429">
                  <c:v>26.57</c:v>
                </c:pt>
                <c:pt idx="430">
                  <c:v>26.56</c:v>
                </c:pt>
                <c:pt idx="431">
                  <c:v>26.54</c:v>
                </c:pt>
                <c:pt idx="432">
                  <c:v>26.56</c:v>
                </c:pt>
                <c:pt idx="433">
                  <c:v>26.57</c:v>
                </c:pt>
                <c:pt idx="434">
                  <c:v>26.58</c:v>
                </c:pt>
                <c:pt idx="435">
                  <c:v>26.59</c:v>
                </c:pt>
                <c:pt idx="436">
                  <c:v>26.56</c:v>
                </c:pt>
                <c:pt idx="437">
                  <c:v>26.55</c:v>
                </c:pt>
                <c:pt idx="438">
                  <c:v>26.59</c:v>
                </c:pt>
                <c:pt idx="439">
                  <c:v>26.63</c:v>
                </c:pt>
                <c:pt idx="440">
                  <c:v>26.63</c:v>
                </c:pt>
                <c:pt idx="441">
                  <c:v>26.62</c:v>
                </c:pt>
                <c:pt idx="442">
                  <c:v>26.56</c:v>
                </c:pt>
                <c:pt idx="443">
                  <c:v>26.55</c:v>
                </c:pt>
                <c:pt idx="444">
                  <c:v>26.57</c:v>
                </c:pt>
                <c:pt idx="445">
                  <c:v>26.56</c:v>
                </c:pt>
                <c:pt idx="446">
                  <c:v>26.51</c:v>
                </c:pt>
                <c:pt idx="447">
                  <c:v>26.49</c:v>
                </c:pt>
                <c:pt idx="448">
                  <c:v>26.51</c:v>
                </c:pt>
                <c:pt idx="449">
                  <c:v>26.51</c:v>
                </c:pt>
                <c:pt idx="450">
                  <c:v>26.47</c:v>
                </c:pt>
                <c:pt idx="451">
                  <c:v>26.48</c:v>
                </c:pt>
                <c:pt idx="452">
                  <c:v>26.51</c:v>
                </c:pt>
                <c:pt idx="453">
                  <c:v>26.54</c:v>
                </c:pt>
                <c:pt idx="454">
                  <c:v>26.55</c:v>
                </c:pt>
                <c:pt idx="455">
                  <c:v>26.55</c:v>
                </c:pt>
                <c:pt idx="456">
                  <c:v>26.62</c:v>
                </c:pt>
                <c:pt idx="457">
                  <c:v>26.59</c:v>
                </c:pt>
                <c:pt idx="458">
                  <c:v>26.57</c:v>
                </c:pt>
                <c:pt idx="459">
                  <c:v>26.62</c:v>
                </c:pt>
                <c:pt idx="460">
                  <c:v>26.59</c:v>
                </c:pt>
                <c:pt idx="461">
                  <c:v>26.57</c:v>
                </c:pt>
                <c:pt idx="462">
                  <c:v>26.56</c:v>
                </c:pt>
                <c:pt idx="463">
                  <c:v>26.52</c:v>
                </c:pt>
                <c:pt idx="464">
                  <c:v>26.51</c:v>
                </c:pt>
                <c:pt idx="465">
                  <c:v>26.5</c:v>
                </c:pt>
                <c:pt idx="466">
                  <c:v>26.5</c:v>
                </c:pt>
                <c:pt idx="467">
                  <c:v>26.52</c:v>
                </c:pt>
                <c:pt idx="468">
                  <c:v>26.48</c:v>
                </c:pt>
                <c:pt idx="469">
                  <c:v>26.48</c:v>
                </c:pt>
                <c:pt idx="470">
                  <c:v>26.5</c:v>
                </c:pt>
                <c:pt idx="471">
                  <c:v>26.53</c:v>
                </c:pt>
                <c:pt idx="472">
                  <c:v>26.53</c:v>
                </c:pt>
                <c:pt idx="473">
                  <c:v>26.53</c:v>
                </c:pt>
                <c:pt idx="474">
                  <c:v>26.48</c:v>
                </c:pt>
                <c:pt idx="475">
                  <c:v>26.45</c:v>
                </c:pt>
                <c:pt idx="476">
                  <c:v>26.48</c:v>
                </c:pt>
                <c:pt idx="477">
                  <c:v>26.5</c:v>
                </c:pt>
                <c:pt idx="478">
                  <c:v>26.5</c:v>
                </c:pt>
                <c:pt idx="479">
                  <c:v>26.5</c:v>
                </c:pt>
                <c:pt idx="480">
                  <c:v>26.53</c:v>
                </c:pt>
                <c:pt idx="481">
                  <c:v>26.53</c:v>
                </c:pt>
                <c:pt idx="482">
                  <c:v>26.51</c:v>
                </c:pt>
                <c:pt idx="483">
                  <c:v>26.49</c:v>
                </c:pt>
                <c:pt idx="484">
                  <c:v>26.5</c:v>
                </c:pt>
                <c:pt idx="485">
                  <c:v>26.5</c:v>
                </c:pt>
                <c:pt idx="486">
                  <c:v>26.5</c:v>
                </c:pt>
                <c:pt idx="487">
                  <c:v>26.54</c:v>
                </c:pt>
                <c:pt idx="488">
                  <c:v>26.55</c:v>
                </c:pt>
                <c:pt idx="489">
                  <c:v>26.52</c:v>
                </c:pt>
                <c:pt idx="490">
                  <c:v>26.5</c:v>
                </c:pt>
                <c:pt idx="491">
                  <c:v>26.53</c:v>
                </c:pt>
                <c:pt idx="492">
                  <c:v>26.53</c:v>
                </c:pt>
                <c:pt idx="493">
                  <c:v>26.55</c:v>
                </c:pt>
                <c:pt idx="494">
                  <c:v>26.51</c:v>
                </c:pt>
                <c:pt idx="495">
                  <c:v>26.5</c:v>
                </c:pt>
                <c:pt idx="496">
                  <c:v>26.46</c:v>
                </c:pt>
                <c:pt idx="497">
                  <c:v>26.47</c:v>
                </c:pt>
                <c:pt idx="498">
                  <c:v>26.39</c:v>
                </c:pt>
                <c:pt idx="499">
                  <c:v>26.41</c:v>
                </c:pt>
                <c:pt idx="500">
                  <c:v>26.45</c:v>
                </c:pt>
                <c:pt idx="501">
                  <c:v>26.48</c:v>
                </c:pt>
                <c:pt idx="502">
                  <c:v>26.48</c:v>
                </c:pt>
                <c:pt idx="503">
                  <c:v>26.45</c:v>
                </c:pt>
                <c:pt idx="504">
                  <c:v>26.42</c:v>
                </c:pt>
                <c:pt idx="505">
                  <c:v>26.43</c:v>
                </c:pt>
                <c:pt idx="506">
                  <c:v>26.47</c:v>
                </c:pt>
                <c:pt idx="507">
                  <c:v>26.48</c:v>
                </c:pt>
                <c:pt idx="508">
                  <c:v>26.47</c:v>
                </c:pt>
                <c:pt idx="509">
                  <c:v>26.51</c:v>
                </c:pt>
                <c:pt idx="510">
                  <c:v>26.53</c:v>
                </c:pt>
                <c:pt idx="511">
                  <c:v>26.53</c:v>
                </c:pt>
                <c:pt idx="512">
                  <c:v>26.5</c:v>
                </c:pt>
                <c:pt idx="513">
                  <c:v>26.51</c:v>
                </c:pt>
                <c:pt idx="514">
                  <c:v>26.54</c:v>
                </c:pt>
                <c:pt idx="515">
                  <c:v>26.53</c:v>
                </c:pt>
                <c:pt idx="516">
                  <c:v>26.53</c:v>
                </c:pt>
                <c:pt idx="517">
                  <c:v>26.54</c:v>
                </c:pt>
                <c:pt idx="518">
                  <c:v>26.54</c:v>
                </c:pt>
                <c:pt idx="519">
                  <c:v>26.53</c:v>
                </c:pt>
                <c:pt idx="520">
                  <c:v>26.5</c:v>
                </c:pt>
                <c:pt idx="521">
                  <c:v>26.47</c:v>
                </c:pt>
                <c:pt idx="522">
                  <c:v>26.49</c:v>
                </c:pt>
                <c:pt idx="523">
                  <c:v>26.47</c:v>
                </c:pt>
                <c:pt idx="524">
                  <c:v>26.47</c:v>
                </c:pt>
                <c:pt idx="525">
                  <c:v>26.48</c:v>
                </c:pt>
                <c:pt idx="526">
                  <c:v>26.43</c:v>
                </c:pt>
                <c:pt idx="527">
                  <c:v>26.39</c:v>
                </c:pt>
                <c:pt idx="528">
                  <c:v>26.41</c:v>
                </c:pt>
                <c:pt idx="529">
                  <c:v>26.43</c:v>
                </c:pt>
                <c:pt idx="530">
                  <c:v>26.45</c:v>
                </c:pt>
                <c:pt idx="531">
                  <c:v>26.44</c:v>
                </c:pt>
                <c:pt idx="532">
                  <c:v>26.48</c:v>
                </c:pt>
                <c:pt idx="533">
                  <c:v>26.5</c:v>
                </c:pt>
                <c:pt idx="534">
                  <c:v>26.47</c:v>
                </c:pt>
                <c:pt idx="535">
                  <c:v>26.44</c:v>
                </c:pt>
                <c:pt idx="536">
                  <c:v>26.41</c:v>
                </c:pt>
                <c:pt idx="537">
                  <c:v>26.37</c:v>
                </c:pt>
                <c:pt idx="538">
                  <c:v>26.33</c:v>
                </c:pt>
                <c:pt idx="539">
                  <c:v>26.36</c:v>
                </c:pt>
                <c:pt idx="540">
                  <c:v>26.36</c:v>
                </c:pt>
                <c:pt idx="541">
                  <c:v>26.39</c:v>
                </c:pt>
                <c:pt idx="542">
                  <c:v>26.37</c:v>
                </c:pt>
                <c:pt idx="543">
                  <c:v>26.4</c:v>
                </c:pt>
                <c:pt idx="544">
                  <c:v>26.41</c:v>
                </c:pt>
                <c:pt idx="545">
                  <c:v>26.39</c:v>
                </c:pt>
                <c:pt idx="546">
                  <c:v>26.4</c:v>
                </c:pt>
                <c:pt idx="547">
                  <c:v>26.42</c:v>
                </c:pt>
                <c:pt idx="548">
                  <c:v>26.44</c:v>
                </c:pt>
                <c:pt idx="549">
                  <c:v>26.44</c:v>
                </c:pt>
                <c:pt idx="550">
                  <c:v>26.48</c:v>
                </c:pt>
                <c:pt idx="551">
                  <c:v>26.5</c:v>
                </c:pt>
                <c:pt idx="552">
                  <c:v>26.51</c:v>
                </c:pt>
                <c:pt idx="553">
                  <c:v>26.52</c:v>
                </c:pt>
                <c:pt idx="554">
                  <c:v>26.51</c:v>
                </c:pt>
                <c:pt idx="555">
                  <c:v>26.52</c:v>
                </c:pt>
                <c:pt idx="556">
                  <c:v>26.51</c:v>
                </c:pt>
                <c:pt idx="557">
                  <c:v>26.48</c:v>
                </c:pt>
                <c:pt idx="558">
                  <c:v>26.45</c:v>
                </c:pt>
                <c:pt idx="559">
                  <c:v>26.44</c:v>
                </c:pt>
                <c:pt idx="560">
                  <c:v>26.44</c:v>
                </c:pt>
                <c:pt idx="561">
                  <c:v>26.46</c:v>
                </c:pt>
                <c:pt idx="562">
                  <c:v>26.46</c:v>
                </c:pt>
                <c:pt idx="563">
                  <c:v>26.48</c:v>
                </c:pt>
                <c:pt idx="564">
                  <c:v>26.45</c:v>
                </c:pt>
                <c:pt idx="565">
                  <c:v>26.45</c:v>
                </c:pt>
                <c:pt idx="566">
                  <c:v>26.45</c:v>
                </c:pt>
                <c:pt idx="567">
                  <c:v>26.42</c:v>
                </c:pt>
                <c:pt idx="568">
                  <c:v>26.44</c:v>
                </c:pt>
                <c:pt idx="569">
                  <c:v>26.52</c:v>
                </c:pt>
                <c:pt idx="570">
                  <c:v>26.5</c:v>
                </c:pt>
                <c:pt idx="571">
                  <c:v>26.48</c:v>
                </c:pt>
                <c:pt idx="572">
                  <c:v>26.49</c:v>
                </c:pt>
                <c:pt idx="573">
                  <c:v>26.45</c:v>
                </c:pt>
                <c:pt idx="574">
                  <c:v>26.48</c:v>
                </c:pt>
                <c:pt idx="575">
                  <c:v>26.5</c:v>
                </c:pt>
                <c:pt idx="576">
                  <c:v>26.5</c:v>
                </c:pt>
                <c:pt idx="577">
                  <c:v>26.4</c:v>
                </c:pt>
                <c:pt idx="578">
                  <c:v>26.38</c:v>
                </c:pt>
                <c:pt idx="579">
                  <c:v>26.4</c:v>
                </c:pt>
                <c:pt idx="580">
                  <c:v>26.37</c:v>
                </c:pt>
                <c:pt idx="581">
                  <c:v>26.38</c:v>
                </c:pt>
                <c:pt idx="582">
                  <c:v>26.38</c:v>
                </c:pt>
                <c:pt idx="583">
                  <c:v>26.4</c:v>
                </c:pt>
                <c:pt idx="584">
                  <c:v>26.48</c:v>
                </c:pt>
                <c:pt idx="585">
                  <c:v>26.46</c:v>
                </c:pt>
                <c:pt idx="586">
                  <c:v>26.44</c:v>
                </c:pt>
                <c:pt idx="587">
                  <c:v>26.46</c:v>
                </c:pt>
                <c:pt idx="588">
                  <c:v>26.44</c:v>
                </c:pt>
                <c:pt idx="589">
                  <c:v>26.41</c:v>
                </c:pt>
                <c:pt idx="590">
                  <c:v>26.43</c:v>
                </c:pt>
                <c:pt idx="591">
                  <c:v>26.4</c:v>
                </c:pt>
                <c:pt idx="592">
                  <c:v>26.41</c:v>
                </c:pt>
                <c:pt idx="593">
                  <c:v>26.42</c:v>
                </c:pt>
                <c:pt idx="594">
                  <c:v>26.43</c:v>
                </c:pt>
                <c:pt idx="595">
                  <c:v>26.45</c:v>
                </c:pt>
                <c:pt idx="596">
                  <c:v>26.4</c:v>
                </c:pt>
                <c:pt idx="597">
                  <c:v>26.44</c:v>
                </c:pt>
                <c:pt idx="598">
                  <c:v>26.47</c:v>
                </c:pt>
                <c:pt idx="599">
                  <c:v>26.47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C56-4FD2-A80A-46658BAABDB7}"/>
            </c:ext>
          </c:extLst>
        </c:ser>
        <c:ser>
          <c:idx val="1"/>
          <c:order val="1"/>
          <c:tx>
            <c:v>Position 2</c:v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results_10pct!$B$2:$B$601</c:f>
              <c:numCache>
                <c:formatCode>[$-F400]h:mm:ss\ AM/PM</c:formatCode>
                <c:ptCount val="600"/>
                <c:pt idx="0">
                  <c:v>1.1574074074074073E-5</c:v>
                </c:pt>
                <c:pt idx="1">
                  <c:v>2.3148148148148147E-5</c:v>
                </c:pt>
                <c:pt idx="2">
                  <c:v>3.4722222222222202E-5</c:v>
                </c:pt>
                <c:pt idx="3">
                  <c:v>4.6296296296296301E-5</c:v>
                </c:pt>
                <c:pt idx="4">
                  <c:v>5.78703703703704E-5</c:v>
                </c:pt>
                <c:pt idx="5">
                  <c:v>6.9444444444444499E-5</c:v>
                </c:pt>
                <c:pt idx="6">
                  <c:v>8.1018518518518503E-5</c:v>
                </c:pt>
                <c:pt idx="7">
                  <c:v>9.2592592592592602E-5</c:v>
                </c:pt>
                <c:pt idx="8">
                  <c:v>1.04166666666667E-4</c:v>
                </c:pt>
                <c:pt idx="9">
                  <c:v>1.15740740740741E-4</c:v>
                </c:pt>
                <c:pt idx="10">
                  <c:v>1.2731481481481499E-4</c:v>
                </c:pt>
                <c:pt idx="11">
                  <c:v>1.38888888888889E-4</c:v>
                </c:pt>
                <c:pt idx="12">
                  <c:v>1.50462962962963E-4</c:v>
                </c:pt>
                <c:pt idx="13">
                  <c:v>1.6203703703703701E-4</c:v>
                </c:pt>
                <c:pt idx="14">
                  <c:v>1.7361111111111101E-4</c:v>
                </c:pt>
                <c:pt idx="15">
                  <c:v>1.8518518518518501E-4</c:v>
                </c:pt>
                <c:pt idx="16">
                  <c:v>1.9675925925925899E-4</c:v>
                </c:pt>
                <c:pt idx="17">
                  <c:v>2.0833333333333299E-4</c:v>
                </c:pt>
                <c:pt idx="18">
                  <c:v>2.19907407407407E-4</c:v>
                </c:pt>
                <c:pt idx="19">
                  <c:v>2.31481481481481E-4</c:v>
                </c:pt>
                <c:pt idx="20">
                  <c:v>2.4305555555555501E-4</c:v>
                </c:pt>
                <c:pt idx="21">
                  <c:v>2.5462962962962999E-4</c:v>
                </c:pt>
                <c:pt idx="22">
                  <c:v>2.6620370370370399E-4</c:v>
                </c:pt>
                <c:pt idx="23">
                  <c:v>2.7777777777777799E-4</c:v>
                </c:pt>
                <c:pt idx="24">
                  <c:v>2.89351851851852E-4</c:v>
                </c:pt>
                <c:pt idx="25">
                  <c:v>3.00925925925926E-4</c:v>
                </c:pt>
                <c:pt idx="26">
                  <c:v>3.1250000000000001E-4</c:v>
                </c:pt>
                <c:pt idx="27">
                  <c:v>3.2407407407407401E-4</c:v>
                </c:pt>
                <c:pt idx="28">
                  <c:v>3.3564814814814801E-4</c:v>
                </c:pt>
                <c:pt idx="29">
                  <c:v>3.4722222222222202E-4</c:v>
                </c:pt>
                <c:pt idx="30">
                  <c:v>3.5879629629629602E-4</c:v>
                </c:pt>
                <c:pt idx="31">
                  <c:v>3.7037037037037003E-4</c:v>
                </c:pt>
                <c:pt idx="32">
                  <c:v>3.8194444444444398E-4</c:v>
                </c:pt>
                <c:pt idx="33">
                  <c:v>3.9351851851851798E-4</c:v>
                </c:pt>
                <c:pt idx="34">
                  <c:v>4.0509259259259301E-4</c:v>
                </c:pt>
                <c:pt idx="35">
                  <c:v>4.1666666666666702E-4</c:v>
                </c:pt>
                <c:pt idx="36">
                  <c:v>4.2824074074074102E-4</c:v>
                </c:pt>
                <c:pt idx="37">
                  <c:v>4.3981481481481503E-4</c:v>
                </c:pt>
                <c:pt idx="38">
                  <c:v>4.5138888888888898E-4</c:v>
                </c:pt>
                <c:pt idx="39">
                  <c:v>4.6296296296296298E-4</c:v>
                </c:pt>
                <c:pt idx="40">
                  <c:v>4.7453703703703698E-4</c:v>
                </c:pt>
                <c:pt idx="41">
                  <c:v>4.8611111111111099E-4</c:v>
                </c:pt>
                <c:pt idx="42">
                  <c:v>4.9768518518518499E-4</c:v>
                </c:pt>
                <c:pt idx="43">
                  <c:v>5.09259259259259E-4</c:v>
                </c:pt>
                <c:pt idx="44">
                  <c:v>5.20833333333333E-4</c:v>
                </c:pt>
                <c:pt idx="45">
                  <c:v>5.32407407407407E-4</c:v>
                </c:pt>
                <c:pt idx="46">
                  <c:v>5.4398148148148101E-4</c:v>
                </c:pt>
                <c:pt idx="47">
                  <c:v>5.5555555555555501E-4</c:v>
                </c:pt>
                <c:pt idx="48">
                  <c:v>5.6712962962962999E-4</c:v>
                </c:pt>
                <c:pt idx="49">
                  <c:v>5.78703703703704E-4</c:v>
                </c:pt>
                <c:pt idx="50">
                  <c:v>5.90277777777778E-4</c:v>
                </c:pt>
                <c:pt idx="51">
                  <c:v>6.01851851851852E-4</c:v>
                </c:pt>
                <c:pt idx="52">
                  <c:v>6.1342592592592601E-4</c:v>
                </c:pt>
                <c:pt idx="53">
                  <c:v>6.2500000000000001E-4</c:v>
                </c:pt>
                <c:pt idx="54">
                  <c:v>6.3657407407407402E-4</c:v>
                </c:pt>
                <c:pt idx="55">
                  <c:v>6.4814814814814802E-4</c:v>
                </c:pt>
                <c:pt idx="56">
                  <c:v>6.5972222222222203E-4</c:v>
                </c:pt>
                <c:pt idx="57">
                  <c:v>6.7129629629629603E-4</c:v>
                </c:pt>
                <c:pt idx="58">
                  <c:v>6.8287037037037003E-4</c:v>
                </c:pt>
                <c:pt idx="59">
                  <c:v>6.9444444444444404E-4</c:v>
                </c:pt>
                <c:pt idx="60">
                  <c:v>7.0601851851851804E-4</c:v>
                </c:pt>
                <c:pt idx="61">
                  <c:v>7.1759259259259205E-4</c:v>
                </c:pt>
                <c:pt idx="62">
                  <c:v>7.2916666666666703E-4</c:v>
                </c:pt>
                <c:pt idx="63">
                  <c:v>7.4074074074074103E-4</c:v>
                </c:pt>
                <c:pt idx="64">
                  <c:v>7.5231481481481503E-4</c:v>
                </c:pt>
                <c:pt idx="65">
                  <c:v>7.6388888888888904E-4</c:v>
                </c:pt>
                <c:pt idx="66">
                  <c:v>7.7546296296296304E-4</c:v>
                </c:pt>
                <c:pt idx="67">
                  <c:v>7.8703703703703705E-4</c:v>
                </c:pt>
                <c:pt idx="68">
                  <c:v>7.9861111111111105E-4</c:v>
                </c:pt>
                <c:pt idx="69">
                  <c:v>8.1018518518518505E-4</c:v>
                </c:pt>
                <c:pt idx="70">
                  <c:v>8.2175925925925895E-4</c:v>
                </c:pt>
                <c:pt idx="71">
                  <c:v>8.3333333333333295E-4</c:v>
                </c:pt>
                <c:pt idx="72">
                  <c:v>8.4490740740740696E-4</c:v>
                </c:pt>
                <c:pt idx="73">
                  <c:v>8.5648148148148096E-4</c:v>
                </c:pt>
                <c:pt idx="74">
                  <c:v>8.6805555555555497E-4</c:v>
                </c:pt>
                <c:pt idx="75">
                  <c:v>8.7962962962963005E-4</c:v>
                </c:pt>
                <c:pt idx="76">
                  <c:v>8.9120370370370395E-4</c:v>
                </c:pt>
                <c:pt idx="77">
                  <c:v>9.0277777777777795E-4</c:v>
                </c:pt>
                <c:pt idx="78">
                  <c:v>9.1435185185185196E-4</c:v>
                </c:pt>
                <c:pt idx="79">
                  <c:v>9.2592592592592596E-4</c:v>
                </c:pt>
                <c:pt idx="80">
                  <c:v>9.3749999999999997E-4</c:v>
                </c:pt>
                <c:pt idx="81">
                  <c:v>9.4907407407407397E-4</c:v>
                </c:pt>
                <c:pt idx="82">
                  <c:v>9.6064814814814797E-4</c:v>
                </c:pt>
                <c:pt idx="83">
                  <c:v>9.7222222222222198E-4</c:v>
                </c:pt>
                <c:pt idx="84">
                  <c:v>9.8379629629629598E-4</c:v>
                </c:pt>
                <c:pt idx="85">
                  <c:v>9.9537037037036999E-4</c:v>
                </c:pt>
                <c:pt idx="86">
                  <c:v>1.0069444444444401E-3</c:v>
                </c:pt>
                <c:pt idx="87">
                  <c:v>1.01851851851851E-3</c:v>
                </c:pt>
                <c:pt idx="88">
                  <c:v>1.03009259259259E-3</c:v>
                </c:pt>
                <c:pt idx="89">
                  <c:v>1.0416666666666599E-3</c:v>
                </c:pt>
                <c:pt idx="90">
                  <c:v>1.05324074074074E-3</c:v>
                </c:pt>
                <c:pt idx="91">
                  <c:v>1.0648148148148101E-3</c:v>
                </c:pt>
                <c:pt idx="92">
                  <c:v>1.07638888888888E-3</c:v>
                </c:pt>
                <c:pt idx="93">
                  <c:v>1.0879629629629601E-3</c:v>
                </c:pt>
                <c:pt idx="94">
                  <c:v>1.09953703703703E-3</c:v>
                </c:pt>
                <c:pt idx="95">
                  <c:v>1.11111111111111E-3</c:v>
                </c:pt>
                <c:pt idx="96">
                  <c:v>1.1226851851851799E-3</c:v>
                </c:pt>
                <c:pt idx="97">
                  <c:v>1.13425925925926E-3</c:v>
                </c:pt>
                <c:pt idx="98">
                  <c:v>1.1458333333333301E-3</c:v>
                </c:pt>
                <c:pt idx="99">
                  <c:v>1.1574074074074E-3</c:v>
                </c:pt>
                <c:pt idx="100">
                  <c:v>1.16898148148148E-3</c:v>
                </c:pt>
                <c:pt idx="101">
                  <c:v>1.1805555555555499E-3</c:v>
                </c:pt>
                <c:pt idx="102">
                  <c:v>1.19212962962963E-3</c:v>
                </c:pt>
                <c:pt idx="103">
                  <c:v>1.2037037037037001E-3</c:v>
                </c:pt>
                <c:pt idx="104">
                  <c:v>1.21527777777777E-3</c:v>
                </c:pt>
                <c:pt idx="105">
                  <c:v>1.2268518518518501E-3</c:v>
                </c:pt>
                <c:pt idx="106">
                  <c:v>1.23842592592592E-3</c:v>
                </c:pt>
                <c:pt idx="107">
                  <c:v>1.25E-3</c:v>
                </c:pt>
                <c:pt idx="108">
                  <c:v>1.2615740740740699E-3</c:v>
                </c:pt>
                <c:pt idx="109">
                  <c:v>1.27314814814814E-3</c:v>
                </c:pt>
                <c:pt idx="110">
                  <c:v>1.2847222222222201E-3</c:v>
                </c:pt>
                <c:pt idx="111">
                  <c:v>1.29629629629629E-3</c:v>
                </c:pt>
                <c:pt idx="112">
                  <c:v>1.30787037037037E-3</c:v>
                </c:pt>
                <c:pt idx="113">
                  <c:v>1.3194444444444399E-3</c:v>
                </c:pt>
                <c:pt idx="114">
                  <c:v>1.33101851851851E-3</c:v>
                </c:pt>
                <c:pt idx="115">
                  <c:v>1.3425925925925901E-3</c:v>
                </c:pt>
                <c:pt idx="116">
                  <c:v>1.35416666666666E-3</c:v>
                </c:pt>
                <c:pt idx="117">
                  <c:v>1.3657407407407401E-3</c:v>
                </c:pt>
                <c:pt idx="118">
                  <c:v>1.37731481481481E-3</c:v>
                </c:pt>
                <c:pt idx="119">
                  <c:v>1.3888888888888801E-3</c:v>
                </c:pt>
                <c:pt idx="120">
                  <c:v>1.4004629629629599E-3</c:v>
                </c:pt>
                <c:pt idx="121">
                  <c:v>1.41203703703703E-3</c:v>
                </c:pt>
                <c:pt idx="122">
                  <c:v>1.4236111111111101E-3</c:v>
                </c:pt>
                <c:pt idx="123">
                  <c:v>1.43518518518518E-3</c:v>
                </c:pt>
                <c:pt idx="124">
                  <c:v>1.44675925925926E-3</c:v>
                </c:pt>
                <c:pt idx="125">
                  <c:v>1.4583333333333299E-3</c:v>
                </c:pt>
                <c:pt idx="126">
                  <c:v>1.4699074074074E-3</c:v>
                </c:pt>
                <c:pt idx="127">
                  <c:v>1.4814814814814801E-3</c:v>
                </c:pt>
                <c:pt idx="128">
                  <c:v>1.49305555555555E-3</c:v>
                </c:pt>
                <c:pt idx="129">
                  <c:v>1.5046296296296301E-3</c:v>
                </c:pt>
                <c:pt idx="130">
                  <c:v>1.5162037037037E-3</c:v>
                </c:pt>
                <c:pt idx="131">
                  <c:v>1.5277777777777701E-3</c:v>
                </c:pt>
                <c:pt idx="132">
                  <c:v>1.5393518518518499E-3</c:v>
                </c:pt>
                <c:pt idx="133">
                  <c:v>1.55092592592592E-3</c:v>
                </c:pt>
                <c:pt idx="134">
                  <c:v>1.5625000000000001E-3</c:v>
                </c:pt>
                <c:pt idx="135">
                  <c:v>1.57407407407407E-3</c:v>
                </c:pt>
                <c:pt idx="136">
                  <c:v>1.5856481481481401E-3</c:v>
                </c:pt>
                <c:pt idx="137">
                  <c:v>1.5972222222222199E-3</c:v>
                </c:pt>
                <c:pt idx="138">
                  <c:v>1.60879629629629E-3</c:v>
                </c:pt>
                <c:pt idx="139">
                  <c:v>1.6203703703703701E-3</c:v>
                </c:pt>
                <c:pt idx="140">
                  <c:v>1.63194444444444E-3</c:v>
                </c:pt>
                <c:pt idx="141">
                  <c:v>1.6435185185185101E-3</c:v>
                </c:pt>
                <c:pt idx="142">
                  <c:v>1.65509259259259E-3</c:v>
                </c:pt>
                <c:pt idx="143">
                  <c:v>1.6666666666666601E-3</c:v>
                </c:pt>
                <c:pt idx="144">
                  <c:v>1.6782407407407399E-3</c:v>
                </c:pt>
                <c:pt idx="145">
                  <c:v>1.68981481481481E-3</c:v>
                </c:pt>
                <c:pt idx="146">
                  <c:v>1.7013888888888799E-3</c:v>
                </c:pt>
                <c:pt idx="147">
                  <c:v>1.71296296296296E-3</c:v>
                </c:pt>
                <c:pt idx="148">
                  <c:v>1.7245370370370301E-3</c:v>
                </c:pt>
                <c:pt idx="149">
                  <c:v>1.7361111111111099E-3</c:v>
                </c:pt>
                <c:pt idx="150">
                  <c:v>1.74768518518518E-3</c:v>
                </c:pt>
                <c:pt idx="151">
                  <c:v>1.7592592592592601E-3</c:v>
                </c:pt>
                <c:pt idx="152">
                  <c:v>1.77083333333333E-3</c:v>
                </c:pt>
                <c:pt idx="153">
                  <c:v>1.7824074074074001E-3</c:v>
                </c:pt>
                <c:pt idx="154">
                  <c:v>1.79398148148148E-3</c:v>
                </c:pt>
                <c:pt idx="155">
                  <c:v>1.8055555555555501E-3</c:v>
                </c:pt>
                <c:pt idx="156">
                  <c:v>1.8171296296296299E-3</c:v>
                </c:pt>
                <c:pt idx="157">
                  <c:v>1.8287037037037E-3</c:v>
                </c:pt>
                <c:pt idx="158">
                  <c:v>1.8402777777777699E-3</c:v>
                </c:pt>
                <c:pt idx="159">
                  <c:v>1.85185185185185E-3</c:v>
                </c:pt>
                <c:pt idx="160">
                  <c:v>1.8634259259259201E-3</c:v>
                </c:pt>
                <c:pt idx="161">
                  <c:v>1.8749999999999999E-3</c:v>
                </c:pt>
                <c:pt idx="162">
                  <c:v>1.88657407407407E-3</c:v>
                </c:pt>
                <c:pt idx="163">
                  <c:v>1.8981481481481399E-3</c:v>
                </c:pt>
                <c:pt idx="164">
                  <c:v>1.90972222222222E-3</c:v>
                </c:pt>
                <c:pt idx="165">
                  <c:v>1.9212962962962901E-3</c:v>
                </c:pt>
                <c:pt idx="166">
                  <c:v>1.93287037037037E-3</c:v>
                </c:pt>
                <c:pt idx="167">
                  <c:v>1.9444444444444401E-3</c:v>
                </c:pt>
                <c:pt idx="168">
                  <c:v>1.9560185185185102E-3</c:v>
                </c:pt>
                <c:pt idx="169">
                  <c:v>1.9675925925925898E-3</c:v>
                </c:pt>
                <c:pt idx="170">
                  <c:v>1.9791666666666599E-3</c:v>
                </c:pt>
                <c:pt idx="171">
                  <c:v>1.99074074074074E-3</c:v>
                </c:pt>
                <c:pt idx="172">
                  <c:v>2.0023148148148101E-3</c:v>
                </c:pt>
                <c:pt idx="173">
                  <c:v>2.0138888888888802E-3</c:v>
                </c:pt>
                <c:pt idx="174">
                  <c:v>2.0254629629629598E-3</c:v>
                </c:pt>
                <c:pt idx="175">
                  <c:v>2.0370370370370299E-3</c:v>
                </c:pt>
                <c:pt idx="176">
                  <c:v>2.04861111111111E-3</c:v>
                </c:pt>
                <c:pt idx="177">
                  <c:v>2.0601851851851801E-3</c:v>
                </c:pt>
                <c:pt idx="178">
                  <c:v>2.0717592592592602E-3</c:v>
                </c:pt>
                <c:pt idx="179">
                  <c:v>2.0833333333333298E-3</c:v>
                </c:pt>
                <c:pt idx="180">
                  <c:v>2.0949074074073999E-3</c:v>
                </c:pt>
                <c:pt idx="181">
                  <c:v>2.10648148148148E-3</c:v>
                </c:pt>
                <c:pt idx="182">
                  <c:v>2.1180555555555501E-3</c:v>
                </c:pt>
                <c:pt idx="183">
                  <c:v>2.1296296296296302E-3</c:v>
                </c:pt>
                <c:pt idx="184">
                  <c:v>2.1412037037036999E-3</c:v>
                </c:pt>
                <c:pt idx="185">
                  <c:v>2.15277777777777E-3</c:v>
                </c:pt>
                <c:pt idx="186">
                  <c:v>2.16435185185185E-3</c:v>
                </c:pt>
                <c:pt idx="187">
                  <c:v>2.1759259259259201E-3</c:v>
                </c:pt>
                <c:pt idx="188">
                  <c:v>2.1875000000000002E-3</c:v>
                </c:pt>
                <c:pt idx="189">
                  <c:v>2.1990740740740699E-3</c:v>
                </c:pt>
                <c:pt idx="190">
                  <c:v>2.21064814814814E-3</c:v>
                </c:pt>
                <c:pt idx="191">
                  <c:v>2.2222222222222201E-3</c:v>
                </c:pt>
                <c:pt idx="192">
                  <c:v>2.2337962962962902E-3</c:v>
                </c:pt>
                <c:pt idx="193">
                  <c:v>2.2453703703703698E-3</c:v>
                </c:pt>
                <c:pt idx="194">
                  <c:v>2.2569444444444399E-3</c:v>
                </c:pt>
                <c:pt idx="195">
                  <c:v>2.26851851851851E-3</c:v>
                </c:pt>
                <c:pt idx="196">
                  <c:v>2.2800925925925901E-3</c:v>
                </c:pt>
                <c:pt idx="197">
                  <c:v>2.2916666666666602E-3</c:v>
                </c:pt>
                <c:pt idx="198">
                  <c:v>2.3032407407407398E-3</c:v>
                </c:pt>
                <c:pt idx="199">
                  <c:v>2.3148148148148099E-3</c:v>
                </c:pt>
                <c:pt idx="200">
                  <c:v>2.32638888888888E-3</c:v>
                </c:pt>
                <c:pt idx="201">
                  <c:v>2.3379629629629601E-3</c:v>
                </c:pt>
                <c:pt idx="202">
                  <c:v>2.3495370370370302E-3</c:v>
                </c:pt>
                <c:pt idx="203">
                  <c:v>2.3611111111111098E-3</c:v>
                </c:pt>
                <c:pt idx="204">
                  <c:v>2.3726851851851799E-3</c:v>
                </c:pt>
                <c:pt idx="205">
                  <c:v>2.38425925925926E-3</c:v>
                </c:pt>
                <c:pt idx="206">
                  <c:v>2.3958333333333301E-3</c:v>
                </c:pt>
                <c:pt idx="207">
                  <c:v>2.4074074074074002E-3</c:v>
                </c:pt>
                <c:pt idx="208">
                  <c:v>2.4189814814814799E-3</c:v>
                </c:pt>
                <c:pt idx="209">
                  <c:v>2.43055555555555E-3</c:v>
                </c:pt>
                <c:pt idx="210">
                  <c:v>2.44212962962963E-3</c:v>
                </c:pt>
                <c:pt idx="211">
                  <c:v>2.4537037037037001E-3</c:v>
                </c:pt>
                <c:pt idx="212">
                  <c:v>2.4652777777777698E-3</c:v>
                </c:pt>
                <c:pt idx="213">
                  <c:v>2.4768518518518499E-3</c:v>
                </c:pt>
                <c:pt idx="214">
                  <c:v>2.48842592592592E-3</c:v>
                </c:pt>
                <c:pt idx="215">
                  <c:v>2.5000000000000001E-3</c:v>
                </c:pt>
                <c:pt idx="216">
                  <c:v>2.5115740740740702E-3</c:v>
                </c:pt>
                <c:pt idx="217">
                  <c:v>2.5231481481481398E-3</c:v>
                </c:pt>
                <c:pt idx="218">
                  <c:v>2.5347222222222199E-3</c:v>
                </c:pt>
                <c:pt idx="219">
                  <c:v>2.54629629629629E-3</c:v>
                </c:pt>
                <c:pt idx="220">
                  <c:v>2.5578703703703701E-3</c:v>
                </c:pt>
                <c:pt idx="221">
                  <c:v>2.5694444444444402E-3</c:v>
                </c:pt>
                <c:pt idx="222">
                  <c:v>2.5810185185185098E-3</c:v>
                </c:pt>
                <c:pt idx="223">
                  <c:v>2.5925925925925899E-3</c:v>
                </c:pt>
                <c:pt idx="224">
                  <c:v>2.60416666666666E-3</c:v>
                </c:pt>
                <c:pt idx="225">
                  <c:v>2.6157407407407401E-3</c:v>
                </c:pt>
                <c:pt idx="226">
                  <c:v>2.6273148148148102E-3</c:v>
                </c:pt>
                <c:pt idx="227">
                  <c:v>2.6388888888888799E-3</c:v>
                </c:pt>
                <c:pt idx="228">
                  <c:v>2.6504629629629599E-3</c:v>
                </c:pt>
                <c:pt idx="229">
                  <c:v>2.66203703703703E-3</c:v>
                </c:pt>
                <c:pt idx="230">
                  <c:v>2.6736111111111101E-3</c:v>
                </c:pt>
                <c:pt idx="231">
                  <c:v>2.6851851851851802E-3</c:v>
                </c:pt>
                <c:pt idx="232">
                  <c:v>2.6967592592592499E-3</c:v>
                </c:pt>
                <c:pt idx="233">
                  <c:v>2.70833333333333E-3</c:v>
                </c:pt>
                <c:pt idx="234">
                  <c:v>2.7199074074074001E-3</c:v>
                </c:pt>
                <c:pt idx="235">
                  <c:v>2.7314814814814801E-3</c:v>
                </c:pt>
                <c:pt idx="236">
                  <c:v>2.7430555555555498E-3</c:v>
                </c:pt>
                <c:pt idx="237">
                  <c:v>2.7546296296296299E-3</c:v>
                </c:pt>
                <c:pt idx="238">
                  <c:v>2.7662037037037E-3</c:v>
                </c:pt>
                <c:pt idx="239">
                  <c:v>2.7777777777777701E-3</c:v>
                </c:pt>
                <c:pt idx="240">
                  <c:v>2.7893518518518502E-3</c:v>
                </c:pt>
                <c:pt idx="241">
                  <c:v>2.8009259259259198E-3</c:v>
                </c:pt>
                <c:pt idx="242">
                  <c:v>2.8124999999999999E-3</c:v>
                </c:pt>
                <c:pt idx="243">
                  <c:v>2.82407407407407E-3</c:v>
                </c:pt>
                <c:pt idx="244">
                  <c:v>2.8356481481481401E-3</c:v>
                </c:pt>
                <c:pt idx="245">
                  <c:v>2.8472222222222202E-3</c:v>
                </c:pt>
                <c:pt idx="246">
                  <c:v>2.8587962962962898E-3</c:v>
                </c:pt>
                <c:pt idx="247">
                  <c:v>2.8703703703703699E-3</c:v>
                </c:pt>
                <c:pt idx="248">
                  <c:v>2.88194444444444E-3</c:v>
                </c:pt>
                <c:pt idx="249">
                  <c:v>2.8935185185185101E-3</c:v>
                </c:pt>
                <c:pt idx="250">
                  <c:v>2.9050925925925902E-3</c:v>
                </c:pt>
                <c:pt idx="251">
                  <c:v>2.9166666666666599E-3</c:v>
                </c:pt>
                <c:pt idx="252">
                  <c:v>2.9282407407407399E-3</c:v>
                </c:pt>
                <c:pt idx="253">
                  <c:v>2.93981481481481E-3</c:v>
                </c:pt>
                <c:pt idx="254">
                  <c:v>2.9513888888888801E-3</c:v>
                </c:pt>
                <c:pt idx="255">
                  <c:v>2.9629629629629602E-3</c:v>
                </c:pt>
                <c:pt idx="256">
                  <c:v>2.9745370370370299E-3</c:v>
                </c:pt>
                <c:pt idx="257">
                  <c:v>2.98611111111111E-3</c:v>
                </c:pt>
                <c:pt idx="258">
                  <c:v>2.9976851851851801E-3</c:v>
                </c:pt>
                <c:pt idx="259">
                  <c:v>3.0092592592592502E-3</c:v>
                </c:pt>
                <c:pt idx="260">
                  <c:v>3.0208333333333298E-3</c:v>
                </c:pt>
                <c:pt idx="261">
                  <c:v>3.0324074074073999E-3</c:v>
                </c:pt>
                <c:pt idx="262">
                  <c:v>3.04398148148148E-3</c:v>
                </c:pt>
                <c:pt idx="263">
                  <c:v>3.0555555555555501E-3</c:v>
                </c:pt>
                <c:pt idx="264">
                  <c:v>3.0671296296296302E-3</c:v>
                </c:pt>
                <c:pt idx="265">
                  <c:v>3.0787037037036998E-3</c:v>
                </c:pt>
                <c:pt idx="266">
                  <c:v>3.0902777777777699E-3</c:v>
                </c:pt>
                <c:pt idx="267">
                  <c:v>3.10185185185185E-3</c:v>
                </c:pt>
                <c:pt idx="268">
                  <c:v>3.1134259259259201E-3</c:v>
                </c:pt>
                <c:pt idx="269">
                  <c:v>3.1250000000000002E-3</c:v>
                </c:pt>
                <c:pt idx="270">
                  <c:v>3.1365740740740698E-3</c:v>
                </c:pt>
                <c:pt idx="271">
                  <c:v>3.1481481481481399E-3</c:v>
                </c:pt>
                <c:pt idx="272">
                  <c:v>3.15972222222222E-3</c:v>
                </c:pt>
                <c:pt idx="273">
                  <c:v>3.1712962962962901E-3</c:v>
                </c:pt>
                <c:pt idx="274">
                  <c:v>3.1828703703703702E-3</c:v>
                </c:pt>
                <c:pt idx="275">
                  <c:v>3.1944444444444399E-3</c:v>
                </c:pt>
                <c:pt idx="276">
                  <c:v>3.20601851851851E-3</c:v>
                </c:pt>
                <c:pt idx="277">
                  <c:v>3.21759259259259E-3</c:v>
                </c:pt>
                <c:pt idx="278">
                  <c:v>3.2291666666666601E-3</c:v>
                </c:pt>
                <c:pt idx="279">
                  <c:v>3.2407407407407402E-3</c:v>
                </c:pt>
                <c:pt idx="280">
                  <c:v>3.2523148148148099E-3</c:v>
                </c:pt>
                <c:pt idx="281">
                  <c:v>3.26388888888888E-3</c:v>
                </c:pt>
                <c:pt idx="282">
                  <c:v>3.2754629629629601E-3</c:v>
                </c:pt>
                <c:pt idx="283">
                  <c:v>3.2870370370370302E-3</c:v>
                </c:pt>
                <c:pt idx="284">
                  <c:v>3.2986111111111098E-3</c:v>
                </c:pt>
                <c:pt idx="285">
                  <c:v>3.3101851851851799E-3</c:v>
                </c:pt>
                <c:pt idx="286">
                  <c:v>3.32175925925926E-3</c:v>
                </c:pt>
                <c:pt idx="287">
                  <c:v>3.3333333333333301E-3</c:v>
                </c:pt>
                <c:pt idx="288">
                  <c:v>3.3449074074074002E-3</c:v>
                </c:pt>
                <c:pt idx="289">
                  <c:v>3.3564814814814798E-3</c:v>
                </c:pt>
                <c:pt idx="290">
                  <c:v>3.3680555555555499E-3</c:v>
                </c:pt>
                <c:pt idx="291">
                  <c:v>3.37962962962963E-3</c:v>
                </c:pt>
                <c:pt idx="292">
                  <c:v>3.3912037037037001E-3</c:v>
                </c:pt>
                <c:pt idx="293">
                  <c:v>3.4027777777777702E-3</c:v>
                </c:pt>
                <c:pt idx="294">
                  <c:v>3.4143518518518498E-3</c:v>
                </c:pt>
                <c:pt idx="295">
                  <c:v>3.4259259259259199E-3</c:v>
                </c:pt>
                <c:pt idx="296">
                  <c:v>3.4375E-3</c:v>
                </c:pt>
                <c:pt idx="297">
                  <c:v>3.4490740740740701E-3</c:v>
                </c:pt>
                <c:pt idx="298">
                  <c:v>3.4606481481481398E-3</c:v>
                </c:pt>
                <c:pt idx="299">
                  <c:v>3.4722222222222199E-3</c:v>
                </c:pt>
                <c:pt idx="300">
                  <c:v>3.48379629629629E-3</c:v>
                </c:pt>
                <c:pt idx="301">
                  <c:v>3.49537037037037E-3</c:v>
                </c:pt>
                <c:pt idx="302">
                  <c:v>3.5069444444444401E-3</c:v>
                </c:pt>
                <c:pt idx="303">
                  <c:v>3.5185185185185098E-3</c:v>
                </c:pt>
                <c:pt idx="304">
                  <c:v>3.5300925925925899E-3</c:v>
                </c:pt>
                <c:pt idx="305">
                  <c:v>3.54166666666666E-3</c:v>
                </c:pt>
                <c:pt idx="306">
                  <c:v>3.5532407407407401E-3</c:v>
                </c:pt>
                <c:pt idx="307">
                  <c:v>3.5648148148148102E-3</c:v>
                </c:pt>
                <c:pt idx="308">
                  <c:v>3.5763888888888798E-3</c:v>
                </c:pt>
                <c:pt idx="309">
                  <c:v>3.5879629629629599E-3</c:v>
                </c:pt>
                <c:pt idx="310">
                  <c:v>3.59953703703703E-3</c:v>
                </c:pt>
                <c:pt idx="311">
                  <c:v>3.6111111111111101E-3</c:v>
                </c:pt>
                <c:pt idx="312">
                  <c:v>3.6226851851851802E-3</c:v>
                </c:pt>
                <c:pt idx="313">
                  <c:v>3.6342592592592498E-3</c:v>
                </c:pt>
                <c:pt idx="314">
                  <c:v>3.6458333333333299E-3</c:v>
                </c:pt>
                <c:pt idx="315">
                  <c:v>3.6574074074074E-3</c:v>
                </c:pt>
                <c:pt idx="316">
                  <c:v>3.6689814814814801E-3</c:v>
                </c:pt>
                <c:pt idx="317">
                  <c:v>3.6805555555555502E-3</c:v>
                </c:pt>
                <c:pt idx="318">
                  <c:v>3.6921296296296298E-3</c:v>
                </c:pt>
                <c:pt idx="319">
                  <c:v>3.7037037037036999E-3</c:v>
                </c:pt>
                <c:pt idx="320">
                  <c:v>3.71527777777777E-3</c:v>
                </c:pt>
                <c:pt idx="321">
                  <c:v>3.7268518518518501E-3</c:v>
                </c:pt>
                <c:pt idx="322">
                  <c:v>3.7384259259259198E-3</c:v>
                </c:pt>
                <c:pt idx="323">
                  <c:v>3.7499999999999999E-3</c:v>
                </c:pt>
                <c:pt idx="324">
                  <c:v>3.76157407407407E-3</c:v>
                </c:pt>
                <c:pt idx="325">
                  <c:v>3.7731481481481401E-3</c:v>
                </c:pt>
                <c:pt idx="326">
                  <c:v>3.7847222222222201E-3</c:v>
                </c:pt>
                <c:pt idx="327">
                  <c:v>3.7962962962962898E-3</c:v>
                </c:pt>
                <c:pt idx="328">
                  <c:v>3.8078703703703699E-3</c:v>
                </c:pt>
                <c:pt idx="329">
                  <c:v>3.81944444444444E-3</c:v>
                </c:pt>
                <c:pt idx="330">
                  <c:v>3.8310185185185101E-3</c:v>
                </c:pt>
                <c:pt idx="331">
                  <c:v>3.8425925925925902E-3</c:v>
                </c:pt>
                <c:pt idx="332">
                  <c:v>3.8541666666666598E-3</c:v>
                </c:pt>
                <c:pt idx="333">
                  <c:v>3.8657407407407399E-3</c:v>
                </c:pt>
                <c:pt idx="334">
                  <c:v>3.87731481481481E-3</c:v>
                </c:pt>
                <c:pt idx="335">
                  <c:v>3.8888888888888801E-3</c:v>
                </c:pt>
                <c:pt idx="336">
                  <c:v>3.9004629629629602E-3</c:v>
                </c:pt>
                <c:pt idx="337">
                  <c:v>3.9120370370370298E-3</c:v>
                </c:pt>
                <c:pt idx="338">
                  <c:v>3.9236111111111104E-3</c:v>
                </c:pt>
                <c:pt idx="339">
                  <c:v>3.9351851851851796E-3</c:v>
                </c:pt>
                <c:pt idx="340">
                  <c:v>3.9467592592592497E-3</c:v>
                </c:pt>
                <c:pt idx="341">
                  <c:v>3.9583333333333302E-3</c:v>
                </c:pt>
                <c:pt idx="342">
                  <c:v>3.9699074074074003E-3</c:v>
                </c:pt>
                <c:pt idx="343">
                  <c:v>3.9814814814814799E-3</c:v>
                </c:pt>
                <c:pt idx="344">
                  <c:v>3.99305555555555E-3</c:v>
                </c:pt>
                <c:pt idx="345">
                  <c:v>4.0046296296296297E-3</c:v>
                </c:pt>
                <c:pt idx="346">
                  <c:v>4.0162037037036998E-3</c:v>
                </c:pt>
                <c:pt idx="347">
                  <c:v>4.0277777777777699E-3</c:v>
                </c:pt>
                <c:pt idx="348">
                  <c:v>4.0393518518518504E-3</c:v>
                </c:pt>
                <c:pt idx="349">
                  <c:v>4.0509259259259196E-3</c:v>
                </c:pt>
                <c:pt idx="350">
                  <c:v>4.0625000000000001E-3</c:v>
                </c:pt>
                <c:pt idx="351">
                  <c:v>4.0740740740740702E-3</c:v>
                </c:pt>
                <c:pt idx="352">
                  <c:v>4.0856481481481403E-3</c:v>
                </c:pt>
                <c:pt idx="353">
                  <c:v>4.09722222222222E-3</c:v>
                </c:pt>
                <c:pt idx="354">
                  <c:v>4.1087962962962901E-3</c:v>
                </c:pt>
                <c:pt idx="355">
                  <c:v>4.1203703703703697E-3</c:v>
                </c:pt>
                <c:pt idx="356">
                  <c:v>4.1319444444444398E-3</c:v>
                </c:pt>
                <c:pt idx="357">
                  <c:v>4.1435185185185099E-3</c:v>
                </c:pt>
                <c:pt idx="358">
                  <c:v>4.1550925925925896E-3</c:v>
                </c:pt>
                <c:pt idx="359">
                  <c:v>4.1666666666666597E-3</c:v>
                </c:pt>
                <c:pt idx="360">
                  <c:v>4.1782407407407402E-3</c:v>
                </c:pt>
                <c:pt idx="361">
                  <c:v>4.1898148148148103E-3</c:v>
                </c:pt>
                <c:pt idx="362">
                  <c:v>4.2013888888888804E-3</c:v>
                </c:pt>
                <c:pt idx="363">
                  <c:v>4.21296296296296E-3</c:v>
                </c:pt>
                <c:pt idx="364">
                  <c:v>4.2245370370370301E-3</c:v>
                </c:pt>
                <c:pt idx="365">
                  <c:v>4.2361111111111098E-3</c:v>
                </c:pt>
                <c:pt idx="366">
                  <c:v>4.2476851851851799E-3</c:v>
                </c:pt>
                <c:pt idx="367">
                  <c:v>4.2592592592592604E-3</c:v>
                </c:pt>
                <c:pt idx="368">
                  <c:v>4.2708333333333296E-3</c:v>
                </c:pt>
                <c:pt idx="369">
                  <c:v>4.2824074074073997E-3</c:v>
                </c:pt>
                <c:pt idx="370">
                  <c:v>4.2939814814814802E-3</c:v>
                </c:pt>
                <c:pt idx="371">
                  <c:v>4.3055555555555503E-3</c:v>
                </c:pt>
                <c:pt idx="372">
                  <c:v>4.31712962962963E-3</c:v>
                </c:pt>
                <c:pt idx="373">
                  <c:v>4.3287037037037001E-3</c:v>
                </c:pt>
                <c:pt idx="374">
                  <c:v>4.3402777777777702E-3</c:v>
                </c:pt>
                <c:pt idx="375">
                  <c:v>4.3518518518518498E-3</c:v>
                </c:pt>
                <c:pt idx="376">
                  <c:v>4.3634259259259199E-3</c:v>
                </c:pt>
                <c:pt idx="377">
                  <c:v>4.3750000000000004E-3</c:v>
                </c:pt>
                <c:pt idx="378">
                  <c:v>4.3865740740740696E-3</c:v>
                </c:pt>
                <c:pt idx="379">
                  <c:v>4.3981481481481398E-3</c:v>
                </c:pt>
                <c:pt idx="380">
                  <c:v>4.4097222222222203E-3</c:v>
                </c:pt>
                <c:pt idx="381">
                  <c:v>4.4212962962962904E-3</c:v>
                </c:pt>
                <c:pt idx="382">
                  <c:v>4.43287037037037E-3</c:v>
                </c:pt>
                <c:pt idx="383">
                  <c:v>4.4444444444444401E-3</c:v>
                </c:pt>
                <c:pt idx="384">
                  <c:v>4.4560185185185102E-3</c:v>
                </c:pt>
                <c:pt idx="385">
                  <c:v>4.4675925925925898E-3</c:v>
                </c:pt>
                <c:pt idx="386">
                  <c:v>4.4791666666666599E-3</c:v>
                </c:pt>
                <c:pt idx="387">
                  <c:v>4.4907407407407396E-3</c:v>
                </c:pt>
                <c:pt idx="388">
                  <c:v>4.5023148148148097E-3</c:v>
                </c:pt>
                <c:pt idx="389">
                  <c:v>4.5138888888888798E-3</c:v>
                </c:pt>
                <c:pt idx="390">
                  <c:v>4.5254629629629603E-3</c:v>
                </c:pt>
                <c:pt idx="391">
                  <c:v>4.5370370370370304E-3</c:v>
                </c:pt>
                <c:pt idx="392">
                  <c:v>4.54861111111111E-3</c:v>
                </c:pt>
                <c:pt idx="393">
                  <c:v>4.5601851851851801E-3</c:v>
                </c:pt>
                <c:pt idx="394">
                  <c:v>4.5717592592592598E-3</c:v>
                </c:pt>
                <c:pt idx="395">
                  <c:v>4.5833333333333299E-3</c:v>
                </c:pt>
                <c:pt idx="396">
                  <c:v>4.5949074074074E-3</c:v>
                </c:pt>
                <c:pt idx="397">
                  <c:v>4.6064814814814796E-3</c:v>
                </c:pt>
                <c:pt idx="398">
                  <c:v>4.6180555555555497E-3</c:v>
                </c:pt>
                <c:pt idx="399">
                  <c:v>4.6296296296296198E-3</c:v>
                </c:pt>
                <c:pt idx="400">
                  <c:v>4.6412037037037003E-3</c:v>
                </c:pt>
                <c:pt idx="401">
                  <c:v>4.6527777777777696E-3</c:v>
                </c:pt>
                <c:pt idx="402">
                  <c:v>4.6643518518518501E-3</c:v>
                </c:pt>
                <c:pt idx="403">
                  <c:v>4.6759259259259202E-3</c:v>
                </c:pt>
                <c:pt idx="404">
                  <c:v>4.6874999999999998E-3</c:v>
                </c:pt>
                <c:pt idx="405">
                  <c:v>4.6990740740740699E-3</c:v>
                </c:pt>
                <c:pt idx="406">
                  <c:v>4.71064814814814E-3</c:v>
                </c:pt>
                <c:pt idx="407">
                  <c:v>4.7222222222222197E-3</c:v>
                </c:pt>
                <c:pt idx="408">
                  <c:v>4.7337962962962898E-3</c:v>
                </c:pt>
                <c:pt idx="409">
                  <c:v>4.7453703703703703E-3</c:v>
                </c:pt>
                <c:pt idx="410">
                  <c:v>4.7569444444444404E-3</c:v>
                </c:pt>
                <c:pt idx="411">
                  <c:v>4.7685185185185096E-3</c:v>
                </c:pt>
                <c:pt idx="412">
                  <c:v>4.7800925925925901E-3</c:v>
                </c:pt>
                <c:pt idx="413">
                  <c:v>4.7916666666666602E-3</c:v>
                </c:pt>
                <c:pt idx="414">
                  <c:v>4.8032407407407399E-3</c:v>
                </c:pt>
                <c:pt idx="415">
                  <c:v>4.81481481481481E-3</c:v>
                </c:pt>
                <c:pt idx="416">
                  <c:v>4.8263888888888801E-3</c:v>
                </c:pt>
                <c:pt idx="417">
                  <c:v>4.8379629629629597E-3</c:v>
                </c:pt>
                <c:pt idx="418">
                  <c:v>4.8495370370370298E-3</c:v>
                </c:pt>
                <c:pt idx="419">
                  <c:v>4.8611111111111103E-3</c:v>
                </c:pt>
                <c:pt idx="420">
                  <c:v>4.8726851851851804E-3</c:v>
                </c:pt>
                <c:pt idx="421">
                  <c:v>4.8842592592592497E-3</c:v>
                </c:pt>
                <c:pt idx="422">
                  <c:v>4.8958333333333302E-3</c:v>
                </c:pt>
                <c:pt idx="423">
                  <c:v>4.9074074074074003E-3</c:v>
                </c:pt>
                <c:pt idx="424">
                  <c:v>4.9189814814814799E-3</c:v>
                </c:pt>
                <c:pt idx="425">
                  <c:v>4.93055555555555E-3</c:v>
                </c:pt>
                <c:pt idx="426">
                  <c:v>4.9421296296296297E-3</c:v>
                </c:pt>
                <c:pt idx="427">
                  <c:v>4.9537037037036998E-3</c:v>
                </c:pt>
                <c:pt idx="428">
                  <c:v>4.9652777777777699E-3</c:v>
                </c:pt>
                <c:pt idx="429">
                  <c:v>4.9768518518518504E-3</c:v>
                </c:pt>
                <c:pt idx="430">
                  <c:v>4.9884259259259196E-3</c:v>
                </c:pt>
                <c:pt idx="431">
                  <c:v>5.0000000000000001E-3</c:v>
                </c:pt>
                <c:pt idx="432">
                  <c:v>5.0115740740740702E-3</c:v>
                </c:pt>
                <c:pt idx="433">
                  <c:v>5.0231481481481403E-3</c:v>
                </c:pt>
                <c:pt idx="434">
                  <c:v>5.0347222222222199E-3</c:v>
                </c:pt>
                <c:pt idx="435">
                  <c:v>5.04629629629629E-3</c:v>
                </c:pt>
                <c:pt idx="436">
                  <c:v>5.0578703703703697E-3</c:v>
                </c:pt>
                <c:pt idx="437">
                  <c:v>5.0694444444444398E-3</c:v>
                </c:pt>
                <c:pt idx="438">
                  <c:v>5.0810185185185099E-3</c:v>
                </c:pt>
                <c:pt idx="439">
                  <c:v>5.0925925925925904E-3</c:v>
                </c:pt>
                <c:pt idx="440">
                  <c:v>5.1041666666666596E-3</c:v>
                </c:pt>
                <c:pt idx="441">
                  <c:v>5.1157407407407401E-3</c:v>
                </c:pt>
                <c:pt idx="442">
                  <c:v>5.1273148148148102E-3</c:v>
                </c:pt>
                <c:pt idx="443">
                  <c:v>5.1388888888888803E-3</c:v>
                </c:pt>
                <c:pt idx="444">
                  <c:v>5.15046296296296E-3</c:v>
                </c:pt>
                <c:pt idx="445">
                  <c:v>5.1620370370370301E-3</c:v>
                </c:pt>
                <c:pt idx="446">
                  <c:v>5.1736111111111097E-3</c:v>
                </c:pt>
                <c:pt idx="447">
                  <c:v>5.1851851851851798E-3</c:v>
                </c:pt>
                <c:pt idx="448">
                  <c:v>5.1967592592592603E-3</c:v>
                </c:pt>
                <c:pt idx="449">
                  <c:v>5.2083333333333296E-3</c:v>
                </c:pt>
                <c:pt idx="450">
                  <c:v>5.2199074074073997E-3</c:v>
                </c:pt>
                <c:pt idx="451">
                  <c:v>5.2314814814814802E-3</c:v>
                </c:pt>
                <c:pt idx="452">
                  <c:v>5.2430555555555503E-3</c:v>
                </c:pt>
                <c:pt idx="453">
                  <c:v>5.2546296296296299E-3</c:v>
                </c:pt>
                <c:pt idx="454">
                  <c:v>5.2662037037037E-3</c:v>
                </c:pt>
                <c:pt idx="455">
                  <c:v>5.2777777777777701E-3</c:v>
                </c:pt>
                <c:pt idx="456">
                  <c:v>5.2893518518518498E-3</c:v>
                </c:pt>
                <c:pt idx="457">
                  <c:v>5.3009259259259199E-3</c:v>
                </c:pt>
                <c:pt idx="458">
                  <c:v>5.3125000000000004E-3</c:v>
                </c:pt>
                <c:pt idx="459">
                  <c:v>5.3240740740740696E-3</c:v>
                </c:pt>
                <c:pt idx="460">
                  <c:v>5.3356481481481397E-3</c:v>
                </c:pt>
                <c:pt idx="461">
                  <c:v>5.3472222222222202E-3</c:v>
                </c:pt>
                <c:pt idx="462">
                  <c:v>5.3587962962962903E-3</c:v>
                </c:pt>
                <c:pt idx="463">
                  <c:v>5.37037037037037E-3</c:v>
                </c:pt>
                <c:pt idx="464">
                  <c:v>5.3819444444444401E-3</c:v>
                </c:pt>
                <c:pt idx="465">
                  <c:v>5.3935185185185102E-3</c:v>
                </c:pt>
                <c:pt idx="466">
                  <c:v>5.4050925925925898E-3</c:v>
                </c:pt>
                <c:pt idx="467">
                  <c:v>5.4166666666666599E-3</c:v>
                </c:pt>
                <c:pt idx="468">
                  <c:v>5.4282407407407404E-3</c:v>
                </c:pt>
                <c:pt idx="469">
                  <c:v>5.4398148148148097E-3</c:v>
                </c:pt>
                <c:pt idx="470">
                  <c:v>5.4513888888888798E-3</c:v>
                </c:pt>
                <c:pt idx="471">
                  <c:v>5.4629629629629603E-3</c:v>
                </c:pt>
                <c:pt idx="472">
                  <c:v>5.4745370370370304E-3</c:v>
                </c:pt>
                <c:pt idx="473">
                  <c:v>5.48611111111111E-3</c:v>
                </c:pt>
                <c:pt idx="474">
                  <c:v>5.4976851851851801E-3</c:v>
                </c:pt>
                <c:pt idx="475">
                  <c:v>5.5092592592592598E-3</c:v>
                </c:pt>
                <c:pt idx="476">
                  <c:v>5.5208333333333299E-3</c:v>
                </c:pt>
                <c:pt idx="477">
                  <c:v>5.5324074074074E-3</c:v>
                </c:pt>
                <c:pt idx="478">
                  <c:v>5.5439814814814796E-3</c:v>
                </c:pt>
                <c:pt idx="479">
                  <c:v>5.5555555555555497E-3</c:v>
                </c:pt>
                <c:pt idx="480">
                  <c:v>5.5671296296296198E-3</c:v>
                </c:pt>
                <c:pt idx="481">
                  <c:v>5.5787037037037003E-3</c:v>
                </c:pt>
                <c:pt idx="482">
                  <c:v>5.5902777777777704E-3</c:v>
                </c:pt>
                <c:pt idx="483">
                  <c:v>5.60185185185185E-3</c:v>
                </c:pt>
                <c:pt idx="484">
                  <c:v>5.6134259259259201E-3</c:v>
                </c:pt>
                <c:pt idx="485">
                  <c:v>5.6249999999999998E-3</c:v>
                </c:pt>
                <c:pt idx="486">
                  <c:v>5.6365740740740699E-3</c:v>
                </c:pt>
                <c:pt idx="487">
                  <c:v>5.64814814814814E-3</c:v>
                </c:pt>
                <c:pt idx="488">
                  <c:v>5.6597222222222196E-3</c:v>
                </c:pt>
                <c:pt idx="489">
                  <c:v>5.6712962962962897E-3</c:v>
                </c:pt>
                <c:pt idx="490">
                  <c:v>5.6828703703703702E-3</c:v>
                </c:pt>
                <c:pt idx="491">
                  <c:v>5.6944444444444403E-3</c:v>
                </c:pt>
                <c:pt idx="492">
                  <c:v>5.7060185185185096E-3</c:v>
                </c:pt>
                <c:pt idx="493">
                  <c:v>5.7175925925925901E-3</c:v>
                </c:pt>
                <c:pt idx="494">
                  <c:v>5.7291666666666602E-3</c:v>
                </c:pt>
                <c:pt idx="495">
                  <c:v>5.7407407407407398E-3</c:v>
                </c:pt>
                <c:pt idx="496">
                  <c:v>5.7523148148148099E-3</c:v>
                </c:pt>
                <c:pt idx="497">
                  <c:v>5.76388888888888E-3</c:v>
                </c:pt>
                <c:pt idx="498">
                  <c:v>5.7754629629629597E-3</c:v>
                </c:pt>
                <c:pt idx="499">
                  <c:v>5.7870370370370298E-3</c:v>
                </c:pt>
                <c:pt idx="500">
                  <c:v>5.7986111111111103E-3</c:v>
                </c:pt>
                <c:pt idx="501">
                  <c:v>5.8101851851851804E-3</c:v>
                </c:pt>
                <c:pt idx="502">
                  <c:v>5.8217592592592496E-3</c:v>
                </c:pt>
                <c:pt idx="503">
                  <c:v>5.8333333333333301E-3</c:v>
                </c:pt>
                <c:pt idx="504">
                  <c:v>5.8449074074074002E-3</c:v>
                </c:pt>
                <c:pt idx="505">
                  <c:v>5.8564814814814799E-3</c:v>
                </c:pt>
                <c:pt idx="506">
                  <c:v>5.86805555555555E-3</c:v>
                </c:pt>
                <c:pt idx="507">
                  <c:v>5.8796296296296296E-3</c:v>
                </c:pt>
                <c:pt idx="508">
                  <c:v>5.8912037037036997E-3</c:v>
                </c:pt>
                <c:pt idx="509">
                  <c:v>5.9027777777777698E-3</c:v>
                </c:pt>
                <c:pt idx="510">
                  <c:v>5.9143518518518503E-3</c:v>
                </c:pt>
                <c:pt idx="511">
                  <c:v>5.9259259259259204E-3</c:v>
                </c:pt>
                <c:pt idx="512">
                  <c:v>5.9375000000000001E-3</c:v>
                </c:pt>
                <c:pt idx="513">
                  <c:v>5.9490740740740702E-3</c:v>
                </c:pt>
                <c:pt idx="514">
                  <c:v>5.9606481481481403E-3</c:v>
                </c:pt>
                <c:pt idx="515">
                  <c:v>5.9722222222222199E-3</c:v>
                </c:pt>
                <c:pt idx="516">
                  <c:v>5.98379629629629E-3</c:v>
                </c:pt>
                <c:pt idx="517">
                  <c:v>5.9953703703703697E-3</c:v>
                </c:pt>
                <c:pt idx="518">
                  <c:v>6.0069444444444398E-3</c:v>
                </c:pt>
                <c:pt idx="519">
                  <c:v>6.0185185185185099E-3</c:v>
                </c:pt>
                <c:pt idx="520">
                  <c:v>6.0300925925925904E-3</c:v>
                </c:pt>
                <c:pt idx="521">
                  <c:v>6.0416666666666596E-3</c:v>
                </c:pt>
                <c:pt idx="522">
                  <c:v>6.0532407407407401E-3</c:v>
                </c:pt>
                <c:pt idx="523">
                  <c:v>6.0648148148148102E-3</c:v>
                </c:pt>
                <c:pt idx="524">
                  <c:v>6.0763888888888803E-3</c:v>
                </c:pt>
                <c:pt idx="525">
                  <c:v>6.08796296296296E-3</c:v>
                </c:pt>
                <c:pt idx="526">
                  <c:v>6.0995370370370301E-3</c:v>
                </c:pt>
                <c:pt idx="527">
                  <c:v>6.1111111111111097E-3</c:v>
                </c:pt>
                <c:pt idx="528">
                  <c:v>6.1226851851851798E-3</c:v>
                </c:pt>
                <c:pt idx="529">
                  <c:v>6.1342592592592603E-3</c:v>
                </c:pt>
                <c:pt idx="530">
                  <c:v>6.1458333333333304E-3</c:v>
                </c:pt>
                <c:pt idx="531">
                  <c:v>6.1574074074073996E-3</c:v>
                </c:pt>
                <c:pt idx="532">
                  <c:v>6.1689814814814802E-3</c:v>
                </c:pt>
                <c:pt idx="533">
                  <c:v>6.1805555555555503E-3</c:v>
                </c:pt>
                <c:pt idx="534">
                  <c:v>6.1921296296296299E-3</c:v>
                </c:pt>
                <c:pt idx="535">
                  <c:v>6.2037037037037E-3</c:v>
                </c:pt>
                <c:pt idx="536">
                  <c:v>6.2152777777777701E-3</c:v>
                </c:pt>
                <c:pt idx="537">
                  <c:v>6.2268518518518497E-3</c:v>
                </c:pt>
                <c:pt idx="538">
                  <c:v>6.2384259259259198E-3</c:v>
                </c:pt>
                <c:pt idx="539">
                  <c:v>6.2500000000000003E-3</c:v>
                </c:pt>
                <c:pt idx="540">
                  <c:v>6.2615740740740696E-3</c:v>
                </c:pt>
                <c:pt idx="541">
                  <c:v>6.2731481481481397E-3</c:v>
                </c:pt>
                <c:pt idx="542">
                  <c:v>6.2847222222222202E-3</c:v>
                </c:pt>
                <c:pt idx="543">
                  <c:v>6.2962962962962903E-3</c:v>
                </c:pt>
                <c:pt idx="544">
                  <c:v>6.3078703703703699E-3</c:v>
                </c:pt>
                <c:pt idx="545">
                  <c:v>6.31944444444444E-3</c:v>
                </c:pt>
                <c:pt idx="546">
                  <c:v>6.3310185185185101E-3</c:v>
                </c:pt>
                <c:pt idx="547">
                  <c:v>6.3425925925925898E-3</c:v>
                </c:pt>
                <c:pt idx="548">
                  <c:v>6.3541666666666599E-3</c:v>
                </c:pt>
                <c:pt idx="549">
                  <c:v>6.3657407407407404E-3</c:v>
                </c:pt>
                <c:pt idx="550">
                  <c:v>6.3773148148148096E-3</c:v>
                </c:pt>
                <c:pt idx="551">
                  <c:v>6.3888888888888797E-3</c:v>
                </c:pt>
                <c:pt idx="552">
                  <c:v>6.4004629629629602E-3</c:v>
                </c:pt>
                <c:pt idx="553">
                  <c:v>6.4120370370370303E-3</c:v>
                </c:pt>
                <c:pt idx="554">
                  <c:v>6.42361111111111E-3</c:v>
                </c:pt>
                <c:pt idx="555">
                  <c:v>6.4351851851851801E-3</c:v>
                </c:pt>
                <c:pt idx="556">
                  <c:v>6.4467592592592597E-3</c:v>
                </c:pt>
                <c:pt idx="557">
                  <c:v>6.4583333333333298E-3</c:v>
                </c:pt>
                <c:pt idx="558">
                  <c:v>6.4699074074073999E-3</c:v>
                </c:pt>
                <c:pt idx="559">
                  <c:v>6.4814814814814804E-3</c:v>
                </c:pt>
                <c:pt idx="560">
                  <c:v>6.4930555555555497E-3</c:v>
                </c:pt>
                <c:pt idx="561">
                  <c:v>6.5046296296296198E-3</c:v>
                </c:pt>
                <c:pt idx="562">
                  <c:v>6.5162037037037003E-3</c:v>
                </c:pt>
                <c:pt idx="563">
                  <c:v>6.5277777777777704E-3</c:v>
                </c:pt>
                <c:pt idx="564">
                  <c:v>6.53935185185185E-3</c:v>
                </c:pt>
                <c:pt idx="565">
                  <c:v>6.5509259259259201E-3</c:v>
                </c:pt>
                <c:pt idx="566">
                  <c:v>6.5624999999999998E-3</c:v>
                </c:pt>
                <c:pt idx="567">
                  <c:v>6.5740740740740699E-3</c:v>
                </c:pt>
                <c:pt idx="568">
                  <c:v>6.58564814814814E-3</c:v>
                </c:pt>
                <c:pt idx="569">
                  <c:v>6.5972222222222196E-3</c:v>
                </c:pt>
                <c:pt idx="570">
                  <c:v>6.6087962962962897E-3</c:v>
                </c:pt>
                <c:pt idx="571">
                  <c:v>6.6203703703703702E-3</c:v>
                </c:pt>
                <c:pt idx="572">
                  <c:v>6.6319444444444403E-3</c:v>
                </c:pt>
                <c:pt idx="573">
                  <c:v>6.6435185185185104E-3</c:v>
                </c:pt>
                <c:pt idx="574">
                  <c:v>6.6550925925925901E-3</c:v>
                </c:pt>
                <c:pt idx="575">
                  <c:v>6.6666666666666602E-3</c:v>
                </c:pt>
                <c:pt idx="576">
                  <c:v>6.6782407407407398E-3</c:v>
                </c:pt>
                <c:pt idx="577">
                  <c:v>6.6898148148148099E-3</c:v>
                </c:pt>
                <c:pt idx="578">
                  <c:v>6.70138888888888E-3</c:v>
                </c:pt>
                <c:pt idx="579">
                  <c:v>6.7129629629629596E-3</c:v>
                </c:pt>
                <c:pt idx="580">
                  <c:v>6.7245370370370297E-3</c:v>
                </c:pt>
                <c:pt idx="581">
                  <c:v>6.7361111111111103E-3</c:v>
                </c:pt>
                <c:pt idx="582">
                  <c:v>6.7476851851851804E-3</c:v>
                </c:pt>
                <c:pt idx="583">
                  <c:v>6.7592592592592496E-3</c:v>
                </c:pt>
                <c:pt idx="584">
                  <c:v>6.7708333333333301E-3</c:v>
                </c:pt>
                <c:pt idx="585">
                  <c:v>6.7824074074074002E-3</c:v>
                </c:pt>
                <c:pt idx="586">
                  <c:v>6.7939814814814798E-3</c:v>
                </c:pt>
                <c:pt idx="587">
                  <c:v>6.8055555555555499E-3</c:v>
                </c:pt>
                <c:pt idx="588">
                  <c:v>6.8171296296296296E-3</c:v>
                </c:pt>
                <c:pt idx="589">
                  <c:v>6.8287037037036997E-3</c:v>
                </c:pt>
                <c:pt idx="590">
                  <c:v>6.8402777777777698E-3</c:v>
                </c:pt>
                <c:pt idx="591">
                  <c:v>6.8518518518518503E-3</c:v>
                </c:pt>
                <c:pt idx="592">
                  <c:v>6.8634259259259204E-3</c:v>
                </c:pt>
                <c:pt idx="593">
                  <c:v>6.875E-3</c:v>
                </c:pt>
                <c:pt idx="594">
                  <c:v>6.8865740740740701E-3</c:v>
                </c:pt>
                <c:pt idx="595">
                  <c:v>6.8981481481481402E-3</c:v>
                </c:pt>
                <c:pt idx="596">
                  <c:v>6.9097222222222199E-3</c:v>
                </c:pt>
                <c:pt idx="597">
                  <c:v>6.92129629629629E-3</c:v>
                </c:pt>
                <c:pt idx="598">
                  <c:v>6.9328703703703696E-3</c:v>
                </c:pt>
                <c:pt idx="599">
                  <c:v>6.9444444444444397E-3</c:v>
                </c:pt>
              </c:numCache>
            </c:numRef>
          </c:xVal>
          <c:yVal>
            <c:numRef>
              <c:f>results_10pct!$D$2:$D$601</c:f>
              <c:numCache>
                <c:formatCode>General</c:formatCode>
                <c:ptCount val="600"/>
                <c:pt idx="0">
                  <c:v>24.38</c:v>
                </c:pt>
                <c:pt idx="1">
                  <c:v>24.37</c:v>
                </c:pt>
                <c:pt idx="2">
                  <c:v>24.37</c:v>
                </c:pt>
                <c:pt idx="3">
                  <c:v>24.36</c:v>
                </c:pt>
                <c:pt idx="4">
                  <c:v>24.36</c:v>
                </c:pt>
                <c:pt idx="5">
                  <c:v>24.37</c:v>
                </c:pt>
                <c:pt idx="6">
                  <c:v>24.37</c:v>
                </c:pt>
                <c:pt idx="7">
                  <c:v>24.36</c:v>
                </c:pt>
                <c:pt idx="8">
                  <c:v>24.36</c:v>
                </c:pt>
                <c:pt idx="9">
                  <c:v>24.35</c:v>
                </c:pt>
                <c:pt idx="10">
                  <c:v>24.35</c:v>
                </c:pt>
                <c:pt idx="11">
                  <c:v>24.34</c:v>
                </c:pt>
                <c:pt idx="12">
                  <c:v>24.34</c:v>
                </c:pt>
                <c:pt idx="13">
                  <c:v>24.34</c:v>
                </c:pt>
                <c:pt idx="14">
                  <c:v>24.31</c:v>
                </c:pt>
                <c:pt idx="15">
                  <c:v>24.33</c:v>
                </c:pt>
                <c:pt idx="16">
                  <c:v>24.33</c:v>
                </c:pt>
                <c:pt idx="17">
                  <c:v>24.32</c:v>
                </c:pt>
                <c:pt idx="18">
                  <c:v>24.32</c:v>
                </c:pt>
                <c:pt idx="19">
                  <c:v>24.33</c:v>
                </c:pt>
                <c:pt idx="20">
                  <c:v>24.32</c:v>
                </c:pt>
                <c:pt idx="21">
                  <c:v>24.32</c:v>
                </c:pt>
                <c:pt idx="22">
                  <c:v>24.32</c:v>
                </c:pt>
                <c:pt idx="23">
                  <c:v>24.32</c:v>
                </c:pt>
                <c:pt idx="24">
                  <c:v>24.32</c:v>
                </c:pt>
                <c:pt idx="25">
                  <c:v>24.31</c:v>
                </c:pt>
                <c:pt idx="26">
                  <c:v>24.3</c:v>
                </c:pt>
                <c:pt idx="27">
                  <c:v>24.3</c:v>
                </c:pt>
                <c:pt idx="28">
                  <c:v>24.29</c:v>
                </c:pt>
                <c:pt idx="29">
                  <c:v>24.29</c:v>
                </c:pt>
                <c:pt idx="30">
                  <c:v>24.29</c:v>
                </c:pt>
                <c:pt idx="31">
                  <c:v>24.29</c:v>
                </c:pt>
                <c:pt idx="32">
                  <c:v>24.28</c:v>
                </c:pt>
                <c:pt idx="33">
                  <c:v>24.28</c:v>
                </c:pt>
                <c:pt idx="34">
                  <c:v>24.28</c:v>
                </c:pt>
                <c:pt idx="35">
                  <c:v>24.27</c:v>
                </c:pt>
                <c:pt idx="36">
                  <c:v>24.27</c:v>
                </c:pt>
                <c:pt idx="37">
                  <c:v>24.26</c:v>
                </c:pt>
                <c:pt idx="38">
                  <c:v>24.26</c:v>
                </c:pt>
                <c:pt idx="39">
                  <c:v>24.26</c:v>
                </c:pt>
                <c:pt idx="40">
                  <c:v>24.26</c:v>
                </c:pt>
                <c:pt idx="41">
                  <c:v>24.26</c:v>
                </c:pt>
                <c:pt idx="42">
                  <c:v>24.26</c:v>
                </c:pt>
                <c:pt idx="43">
                  <c:v>24.25</c:v>
                </c:pt>
                <c:pt idx="44">
                  <c:v>24.25</c:v>
                </c:pt>
                <c:pt idx="45">
                  <c:v>24.24</c:v>
                </c:pt>
                <c:pt idx="46">
                  <c:v>24.23</c:v>
                </c:pt>
                <c:pt idx="47">
                  <c:v>24.23</c:v>
                </c:pt>
                <c:pt idx="48">
                  <c:v>24.23</c:v>
                </c:pt>
                <c:pt idx="49">
                  <c:v>24.23</c:v>
                </c:pt>
                <c:pt idx="50">
                  <c:v>24.23</c:v>
                </c:pt>
                <c:pt idx="51">
                  <c:v>24.22</c:v>
                </c:pt>
                <c:pt idx="52">
                  <c:v>24.22</c:v>
                </c:pt>
                <c:pt idx="53">
                  <c:v>24.22</c:v>
                </c:pt>
                <c:pt idx="54">
                  <c:v>24.22</c:v>
                </c:pt>
                <c:pt idx="55">
                  <c:v>24.21</c:v>
                </c:pt>
                <c:pt idx="56">
                  <c:v>24.21</c:v>
                </c:pt>
                <c:pt idx="57">
                  <c:v>24.21</c:v>
                </c:pt>
                <c:pt idx="58">
                  <c:v>24.21</c:v>
                </c:pt>
                <c:pt idx="59">
                  <c:v>24.21</c:v>
                </c:pt>
                <c:pt idx="60">
                  <c:v>24.21</c:v>
                </c:pt>
                <c:pt idx="61">
                  <c:v>24.2</c:v>
                </c:pt>
                <c:pt idx="62">
                  <c:v>24.19</c:v>
                </c:pt>
                <c:pt idx="63">
                  <c:v>24.19</c:v>
                </c:pt>
                <c:pt idx="64">
                  <c:v>24.19</c:v>
                </c:pt>
                <c:pt idx="65">
                  <c:v>24.19</c:v>
                </c:pt>
                <c:pt idx="66">
                  <c:v>24.18</c:v>
                </c:pt>
                <c:pt idx="67">
                  <c:v>24.17</c:v>
                </c:pt>
                <c:pt idx="68">
                  <c:v>24.17</c:v>
                </c:pt>
                <c:pt idx="69">
                  <c:v>24.17</c:v>
                </c:pt>
                <c:pt idx="70">
                  <c:v>24.16</c:v>
                </c:pt>
                <c:pt idx="71">
                  <c:v>24.16</c:v>
                </c:pt>
                <c:pt idx="72">
                  <c:v>24.16</c:v>
                </c:pt>
                <c:pt idx="73">
                  <c:v>24.16</c:v>
                </c:pt>
                <c:pt idx="74">
                  <c:v>24.16</c:v>
                </c:pt>
                <c:pt idx="75">
                  <c:v>24.16</c:v>
                </c:pt>
                <c:pt idx="76">
                  <c:v>24.15</c:v>
                </c:pt>
                <c:pt idx="77">
                  <c:v>24.15</c:v>
                </c:pt>
                <c:pt idx="78">
                  <c:v>24.14</c:v>
                </c:pt>
                <c:pt idx="79">
                  <c:v>24.14</c:v>
                </c:pt>
                <c:pt idx="80">
                  <c:v>24.14</c:v>
                </c:pt>
                <c:pt idx="81">
                  <c:v>24.14</c:v>
                </c:pt>
                <c:pt idx="82">
                  <c:v>24.14</c:v>
                </c:pt>
                <c:pt idx="83">
                  <c:v>24.14</c:v>
                </c:pt>
                <c:pt idx="84">
                  <c:v>24.14</c:v>
                </c:pt>
                <c:pt idx="85">
                  <c:v>24.13</c:v>
                </c:pt>
                <c:pt idx="86">
                  <c:v>24.13</c:v>
                </c:pt>
                <c:pt idx="87">
                  <c:v>24.13</c:v>
                </c:pt>
                <c:pt idx="88">
                  <c:v>24.12</c:v>
                </c:pt>
                <c:pt idx="89">
                  <c:v>24.12</c:v>
                </c:pt>
                <c:pt idx="90">
                  <c:v>24.11</c:v>
                </c:pt>
                <c:pt idx="91">
                  <c:v>24.12</c:v>
                </c:pt>
                <c:pt idx="92">
                  <c:v>24.11</c:v>
                </c:pt>
                <c:pt idx="93">
                  <c:v>24.11</c:v>
                </c:pt>
                <c:pt idx="94">
                  <c:v>24.11</c:v>
                </c:pt>
                <c:pt idx="95">
                  <c:v>24.11</c:v>
                </c:pt>
                <c:pt idx="96">
                  <c:v>24.1</c:v>
                </c:pt>
                <c:pt idx="97">
                  <c:v>24.1</c:v>
                </c:pt>
                <c:pt idx="98">
                  <c:v>24.1</c:v>
                </c:pt>
                <c:pt idx="99">
                  <c:v>24.09</c:v>
                </c:pt>
                <c:pt idx="100">
                  <c:v>24.09</c:v>
                </c:pt>
                <c:pt idx="101">
                  <c:v>24.09</c:v>
                </c:pt>
                <c:pt idx="102">
                  <c:v>24.09</c:v>
                </c:pt>
                <c:pt idx="103">
                  <c:v>24.09</c:v>
                </c:pt>
                <c:pt idx="104">
                  <c:v>24.09</c:v>
                </c:pt>
                <c:pt idx="105">
                  <c:v>24.09</c:v>
                </c:pt>
                <c:pt idx="106">
                  <c:v>24.09</c:v>
                </c:pt>
                <c:pt idx="107">
                  <c:v>24.09</c:v>
                </c:pt>
                <c:pt idx="108">
                  <c:v>24.09</c:v>
                </c:pt>
                <c:pt idx="109">
                  <c:v>24.09</c:v>
                </c:pt>
                <c:pt idx="110">
                  <c:v>24.08</c:v>
                </c:pt>
                <c:pt idx="111">
                  <c:v>24.08</c:v>
                </c:pt>
                <c:pt idx="112">
                  <c:v>24.08</c:v>
                </c:pt>
                <c:pt idx="113">
                  <c:v>24.07</c:v>
                </c:pt>
                <c:pt idx="114">
                  <c:v>24.07</c:v>
                </c:pt>
                <c:pt idx="115">
                  <c:v>24.07</c:v>
                </c:pt>
                <c:pt idx="116">
                  <c:v>24.07</c:v>
                </c:pt>
                <c:pt idx="117">
                  <c:v>24.07</c:v>
                </c:pt>
                <c:pt idx="118">
                  <c:v>24.06</c:v>
                </c:pt>
                <c:pt idx="119">
                  <c:v>24.06</c:v>
                </c:pt>
                <c:pt idx="120">
                  <c:v>24.06</c:v>
                </c:pt>
                <c:pt idx="121">
                  <c:v>24.05</c:v>
                </c:pt>
                <c:pt idx="122">
                  <c:v>24.06</c:v>
                </c:pt>
                <c:pt idx="123">
                  <c:v>24.06</c:v>
                </c:pt>
                <c:pt idx="124">
                  <c:v>24.05</c:v>
                </c:pt>
                <c:pt idx="125">
                  <c:v>24.05</c:v>
                </c:pt>
                <c:pt idx="126">
                  <c:v>24.05</c:v>
                </c:pt>
                <c:pt idx="127">
                  <c:v>24.04</c:v>
                </c:pt>
                <c:pt idx="128">
                  <c:v>24.04</c:v>
                </c:pt>
                <c:pt idx="129">
                  <c:v>24.05</c:v>
                </c:pt>
                <c:pt idx="130">
                  <c:v>24.05</c:v>
                </c:pt>
                <c:pt idx="131">
                  <c:v>24.05</c:v>
                </c:pt>
                <c:pt idx="132">
                  <c:v>24.04</c:v>
                </c:pt>
                <c:pt idx="133">
                  <c:v>24.04</c:v>
                </c:pt>
                <c:pt idx="134">
                  <c:v>24.04</c:v>
                </c:pt>
                <c:pt idx="135">
                  <c:v>24.04</c:v>
                </c:pt>
                <c:pt idx="136">
                  <c:v>24.04</c:v>
                </c:pt>
                <c:pt idx="137">
                  <c:v>24.03</c:v>
                </c:pt>
                <c:pt idx="138">
                  <c:v>24.03</c:v>
                </c:pt>
                <c:pt idx="139">
                  <c:v>24.03</c:v>
                </c:pt>
                <c:pt idx="140">
                  <c:v>24.04</c:v>
                </c:pt>
                <c:pt idx="141">
                  <c:v>24.04</c:v>
                </c:pt>
                <c:pt idx="142">
                  <c:v>24.04</c:v>
                </c:pt>
                <c:pt idx="143">
                  <c:v>24.03</c:v>
                </c:pt>
                <c:pt idx="144">
                  <c:v>24.03</c:v>
                </c:pt>
                <c:pt idx="145">
                  <c:v>24.03</c:v>
                </c:pt>
                <c:pt idx="146">
                  <c:v>24.03</c:v>
                </c:pt>
                <c:pt idx="147">
                  <c:v>24.03</c:v>
                </c:pt>
                <c:pt idx="148">
                  <c:v>24.03</c:v>
                </c:pt>
                <c:pt idx="149">
                  <c:v>24.03</c:v>
                </c:pt>
                <c:pt idx="150">
                  <c:v>24.03</c:v>
                </c:pt>
                <c:pt idx="151">
                  <c:v>24.02</c:v>
                </c:pt>
                <c:pt idx="152">
                  <c:v>24.02</c:v>
                </c:pt>
                <c:pt idx="153">
                  <c:v>24.02</c:v>
                </c:pt>
                <c:pt idx="154">
                  <c:v>24.02</c:v>
                </c:pt>
                <c:pt idx="155">
                  <c:v>24.02</c:v>
                </c:pt>
                <c:pt idx="156">
                  <c:v>24.02</c:v>
                </c:pt>
                <c:pt idx="157">
                  <c:v>24.02</c:v>
                </c:pt>
                <c:pt idx="158">
                  <c:v>24.03</c:v>
                </c:pt>
                <c:pt idx="159">
                  <c:v>24.03</c:v>
                </c:pt>
                <c:pt idx="160">
                  <c:v>24.02</c:v>
                </c:pt>
                <c:pt idx="161">
                  <c:v>24.02</c:v>
                </c:pt>
                <c:pt idx="162">
                  <c:v>24.02</c:v>
                </c:pt>
                <c:pt idx="163">
                  <c:v>24.02</c:v>
                </c:pt>
                <c:pt idx="164">
                  <c:v>24.02</c:v>
                </c:pt>
                <c:pt idx="165">
                  <c:v>24.01</c:v>
                </c:pt>
                <c:pt idx="166">
                  <c:v>24.01</c:v>
                </c:pt>
                <c:pt idx="167">
                  <c:v>24.01</c:v>
                </c:pt>
                <c:pt idx="168">
                  <c:v>24.02</c:v>
                </c:pt>
                <c:pt idx="169">
                  <c:v>24.02</c:v>
                </c:pt>
                <c:pt idx="170">
                  <c:v>24.02</c:v>
                </c:pt>
                <c:pt idx="171">
                  <c:v>24.02</c:v>
                </c:pt>
                <c:pt idx="172">
                  <c:v>24.01</c:v>
                </c:pt>
                <c:pt idx="173">
                  <c:v>24.01</c:v>
                </c:pt>
                <c:pt idx="174">
                  <c:v>24</c:v>
                </c:pt>
                <c:pt idx="175">
                  <c:v>24</c:v>
                </c:pt>
                <c:pt idx="176">
                  <c:v>23.99</c:v>
                </c:pt>
                <c:pt idx="177">
                  <c:v>23.99</c:v>
                </c:pt>
                <c:pt idx="178">
                  <c:v>24</c:v>
                </c:pt>
                <c:pt idx="179">
                  <c:v>23.99</c:v>
                </c:pt>
                <c:pt idx="180">
                  <c:v>23.99</c:v>
                </c:pt>
                <c:pt idx="181">
                  <c:v>23.99</c:v>
                </c:pt>
                <c:pt idx="182">
                  <c:v>23.99</c:v>
                </c:pt>
                <c:pt idx="183">
                  <c:v>23.98</c:v>
                </c:pt>
                <c:pt idx="184">
                  <c:v>23.99</c:v>
                </c:pt>
                <c:pt idx="185">
                  <c:v>23.99</c:v>
                </c:pt>
                <c:pt idx="186">
                  <c:v>23.99</c:v>
                </c:pt>
                <c:pt idx="187">
                  <c:v>23.99</c:v>
                </c:pt>
                <c:pt idx="188">
                  <c:v>23.98</c:v>
                </c:pt>
                <c:pt idx="189">
                  <c:v>23.98</c:v>
                </c:pt>
                <c:pt idx="190">
                  <c:v>23.98</c:v>
                </c:pt>
                <c:pt idx="191">
                  <c:v>23.97</c:v>
                </c:pt>
                <c:pt idx="192">
                  <c:v>23.97</c:v>
                </c:pt>
                <c:pt idx="193">
                  <c:v>23.97</c:v>
                </c:pt>
                <c:pt idx="194">
                  <c:v>23.97</c:v>
                </c:pt>
                <c:pt idx="195">
                  <c:v>23.98</c:v>
                </c:pt>
                <c:pt idx="196">
                  <c:v>23.99</c:v>
                </c:pt>
                <c:pt idx="197">
                  <c:v>23.99</c:v>
                </c:pt>
                <c:pt idx="198">
                  <c:v>23.99</c:v>
                </c:pt>
                <c:pt idx="199">
                  <c:v>23.98</c:v>
                </c:pt>
                <c:pt idx="200">
                  <c:v>23.99</c:v>
                </c:pt>
                <c:pt idx="201">
                  <c:v>23.99</c:v>
                </c:pt>
                <c:pt idx="202">
                  <c:v>23.99</c:v>
                </c:pt>
                <c:pt idx="203">
                  <c:v>23.99</c:v>
                </c:pt>
                <c:pt idx="204">
                  <c:v>24</c:v>
                </c:pt>
                <c:pt idx="205">
                  <c:v>23.99</c:v>
                </c:pt>
                <c:pt idx="206">
                  <c:v>23.99</c:v>
                </c:pt>
                <c:pt idx="207">
                  <c:v>23.99</c:v>
                </c:pt>
                <c:pt idx="208">
                  <c:v>23.99</c:v>
                </c:pt>
                <c:pt idx="209">
                  <c:v>24</c:v>
                </c:pt>
                <c:pt idx="210">
                  <c:v>24</c:v>
                </c:pt>
                <c:pt idx="211">
                  <c:v>23.99</c:v>
                </c:pt>
                <c:pt idx="212">
                  <c:v>23.99</c:v>
                </c:pt>
                <c:pt idx="213">
                  <c:v>23.99</c:v>
                </c:pt>
                <c:pt idx="214">
                  <c:v>24</c:v>
                </c:pt>
                <c:pt idx="215">
                  <c:v>23.99</c:v>
                </c:pt>
                <c:pt idx="216">
                  <c:v>23.99</c:v>
                </c:pt>
                <c:pt idx="217">
                  <c:v>23.99</c:v>
                </c:pt>
                <c:pt idx="218">
                  <c:v>23.99</c:v>
                </c:pt>
                <c:pt idx="219">
                  <c:v>24</c:v>
                </c:pt>
                <c:pt idx="220">
                  <c:v>24</c:v>
                </c:pt>
                <c:pt idx="221">
                  <c:v>24</c:v>
                </c:pt>
                <c:pt idx="222">
                  <c:v>24</c:v>
                </c:pt>
                <c:pt idx="223">
                  <c:v>24</c:v>
                </c:pt>
                <c:pt idx="224">
                  <c:v>24</c:v>
                </c:pt>
                <c:pt idx="225">
                  <c:v>24</c:v>
                </c:pt>
                <c:pt idx="226">
                  <c:v>24</c:v>
                </c:pt>
                <c:pt idx="227">
                  <c:v>23.99</c:v>
                </c:pt>
                <c:pt idx="228">
                  <c:v>23.99</c:v>
                </c:pt>
                <c:pt idx="229">
                  <c:v>23.99</c:v>
                </c:pt>
                <c:pt idx="230">
                  <c:v>23.99</c:v>
                </c:pt>
                <c:pt idx="231">
                  <c:v>23.99</c:v>
                </c:pt>
                <c:pt idx="232">
                  <c:v>23.99</c:v>
                </c:pt>
                <c:pt idx="233">
                  <c:v>23.99</c:v>
                </c:pt>
                <c:pt idx="234">
                  <c:v>23.99</c:v>
                </c:pt>
                <c:pt idx="235">
                  <c:v>23.99</c:v>
                </c:pt>
                <c:pt idx="236">
                  <c:v>23.98</c:v>
                </c:pt>
                <c:pt idx="237">
                  <c:v>23.98</c:v>
                </c:pt>
                <c:pt idx="238">
                  <c:v>23.99</c:v>
                </c:pt>
                <c:pt idx="239">
                  <c:v>23.99</c:v>
                </c:pt>
                <c:pt idx="240">
                  <c:v>23.99</c:v>
                </c:pt>
                <c:pt idx="241">
                  <c:v>23.99</c:v>
                </c:pt>
                <c:pt idx="242">
                  <c:v>23.99</c:v>
                </c:pt>
                <c:pt idx="243">
                  <c:v>23.99</c:v>
                </c:pt>
                <c:pt idx="244">
                  <c:v>23.98</c:v>
                </c:pt>
                <c:pt idx="245">
                  <c:v>23.98</c:v>
                </c:pt>
                <c:pt idx="246">
                  <c:v>23.98</c:v>
                </c:pt>
                <c:pt idx="247">
                  <c:v>23.98</c:v>
                </c:pt>
                <c:pt idx="248">
                  <c:v>23.98</c:v>
                </c:pt>
                <c:pt idx="249">
                  <c:v>23.98</c:v>
                </c:pt>
                <c:pt idx="250">
                  <c:v>23.98</c:v>
                </c:pt>
                <c:pt idx="251">
                  <c:v>23.98</c:v>
                </c:pt>
                <c:pt idx="252">
                  <c:v>23.98</c:v>
                </c:pt>
                <c:pt idx="253">
                  <c:v>23.98</c:v>
                </c:pt>
                <c:pt idx="254">
                  <c:v>23.98</c:v>
                </c:pt>
                <c:pt idx="255">
                  <c:v>23.97</c:v>
                </c:pt>
                <c:pt idx="256">
                  <c:v>23.97</c:v>
                </c:pt>
                <c:pt idx="257">
                  <c:v>23.97</c:v>
                </c:pt>
                <c:pt idx="258">
                  <c:v>23.98</c:v>
                </c:pt>
                <c:pt idx="259">
                  <c:v>23.98</c:v>
                </c:pt>
                <c:pt idx="260">
                  <c:v>23.98</c:v>
                </c:pt>
                <c:pt idx="261">
                  <c:v>23.98</c:v>
                </c:pt>
                <c:pt idx="262">
                  <c:v>23.98</c:v>
                </c:pt>
                <c:pt idx="263">
                  <c:v>23.98</c:v>
                </c:pt>
                <c:pt idx="264">
                  <c:v>23.98</c:v>
                </c:pt>
                <c:pt idx="265">
                  <c:v>23.98</c:v>
                </c:pt>
                <c:pt idx="266">
                  <c:v>23.99</c:v>
                </c:pt>
                <c:pt idx="267">
                  <c:v>23.98</c:v>
                </c:pt>
                <c:pt idx="268">
                  <c:v>23.98</c:v>
                </c:pt>
                <c:pt idx="269">
                  <c:v>23.98</c:v>
                </c:pt>
                <c:pt idx="270">
                  <c:v>23.97</c:v>
                </c:pt>
                <c:pt idx="271">
                  <c:v>23.98</c:v>
                </c:pt>
                <c:pt idx="272">
                  <c:v>23.97</c:v>
                </c:pt>
                <c:pt idx="273">
                  <c:v>23.97</c:v>
                </c:pt>
                <c:pt idx="274">
                  <c:v>23.97</c:v>
                </c:pt>
                <c:pt idx="275">
                  <c:v>23.97</c:v>
                </c:pt>
                <c:pt idx="276">
                  <c:v>23.97</c:v>
                </c:pt>
                <c:pt idx="277">
                  <c:v>23.98</c:v>
                </c:pt>
                <c:pt idx="278">
                  <c:v>23.98</c:v>
                </c:pt>
                <c:pt idx="279">
                  <c:v>23.98</c:v>
                </c:pt>
                <c:pt idx="280">
                  <c:v>23.98</c:v>
                </c:pt>
                <c:pt idx="281">
                  <c:v>23.97</c:v>
                </c:pt>
                <c:pt idx="282">
                  <c:v>23.97</c:v>
                </c:pt>
                <c:pt idx="283">
                  <c:v>23.97</c:v>
                </c:pt>
                <c:pt idx="284">
                  <c:v>23.97</c:v>
                </c:pt>
                <c:pt idx="285">
                  <c:v>23.96</c:v>
                </c:pt>
                <c:pt idx="286">
                  <c:v>23.96</c:v>
                </c:pt>
                <c:pt idx="287">
                  <c:v>23.95</c:v>
                </c:pt>
                <c:pt idx="288">
                  <c:v>23.95</c:v>
                </c:pt>
                <c:pt idx="289">
                  <c:v>23.95</c:v>
                </c:pt>
                <c:pt idx="290">
                  <c:v>23.95</c:v>
                </c:pt>
                <c:pt idx="291">
                  <c:v>23.95</c:v>
                </c:pt>
                <c:pt idx="292">
                  <c:v>23.96</c:v>
                </c:pt>
                <c:pt idx="293">
                  <c:v>23.96</c:v>
                </c:pt>
                <c:pt idx="294">
                  <c:v>23.96</c:v>
                </c:pt>
                <c:pt idx="295">
                  <c:v>23.96</c:v>
                </c:pt>
                <c:pt idx="296">
                  <c:v>23.96</c:v>
                </c:pt>
                <c:pt idx="297">
                  <c:v>23.96</c:v>
                </c:pt>
                <c:pt idx="298">
                  <c:v>23.96</c:v>
                </c:pt>
                <c:pt idx="299">
                  <c:v>23.96</c:v>
                </c:pt>
                <c:pt idx="300">
                  <c:v>23.96</c:v>
                </c:pt>
                <c:pt idx="301">
                  <c:v>23.96</c:v>
                </c:pt>
                <c:pt idx="302">
                  <c:v>23.95</c:v>
                </c:pt>
                <c:pt idx="303">
                  <c:v>23.95</c:v>
                </c:pt>
                <c:pt idx="304">
                  <c:v>23.95</c:v>
                </c:pt>
                <c:pt idx="305">
                  <c:v>23.95</c:v>
                </c:pt>
                <c:pt idx="306">
                  <c:v>23.96</c:v>
                </c:pt>
                <c:pt idx="307">
                  <c:v>23.95</c:v>
                </c:pt>
                <c:pt idx="308">
                  <c:v>23.95</c:v>
                </c:pt>
                <c:pt idx="309">
                  <c:v>23.95</c:v>
                </c:pt>
                <c:pt idx="310">
                  <c:v>23.96</c:v>
                </c:pt>
                <c:pt idx="311">
                  <c:v>23.96</c:v>
                </c:pt>
                <c:pt idx="312">
                  <c:v>23.96</c:v>
                </c:pt>
                <c:pt idx="313">
                  <c:v>23.95</c:v>
                </c:pt>
                <c:pt idx="314">
                  <c:v>23.95</c:v>
                </c:pt>
                <c:pt idx="315">
                  <c:v>23.95</c:v>
                </c:pt>
                <c:pt idx="316">
                  <c:v>23.96</c:v>
                </c:pt>
                <c:pt idx="317">
                  <c:v>23.96</c:v>
                </c:pt>
                <c:pt idx="318">
                  <c:v>23.95</c:v>
                </c:pt>
                <c:pt idx="319">
                  <c:v>23.95</c:v>
                </c:pt>
                <c:pt idx="320">
                  <c:v>23.95</c:v>
                </c:pt>
                <c:pt idx="321">
                  <c:v>23.95</c:v>
                </c:pt>
                <c:pt idx="322">
                  <c:v>23.95</c:v>
                </c:pt>
                <c:pt idx="323">
                  <c:v>23.95</c:v>
                </c:pt>
                <c:pt idx="324">
                  <c:v>23.95</c:v>
                </c:pt>
                <c:pt idx="325">
                  <c:v>23.95</c:v>
                </c:pt>
                <c:pt idx="326">
                  <c:v>23.95</c:v>
                </c:pt>
                <c:pt idx="327">
                  <c:v>23.95</c:v>
                </c:pt>
                <c:pt idx="328">
                  <c:v>23.94</c:v>
                </c:pt>
                <c:pt idx="329">
                  <c:v>23.95</c:v>
                </c:pt>
                <c:pt idx="330">
                  <c:v>23.95</c:v>
                </c:pt>
                <c:pt idx="331">
                  <c:v>23.95</c:v>
                </c:pt>
                <c:pt idx="332">
                  <c:v>23.94</c:v>
                </c:pt>
                <c:pt idx="333">
                  <c:v>23.94</c:v>
                </c:pt>
                <c:pt idx="334">
                  <c:v>23.94</c:v>
                </c:pt>
                <c:pt idx="335">
                  <c:v>23.93</c:v>
                </c:pt>
                <c:pt idx="336">
                  <c:v>23.93</c:v>
                </c:pt>
                <c:pt idx="337">
                  <c:v>23.93</c:v>
                </c:pt>
                <c:pt idx="338">
                  <c:v>23.93</c:v>
                </c:pt>
                <c:pt idx="339">
                  <c:v>23.93</c:v>
                </c:pt>
                <c:pt idx="340">
                  <c:v>23.95</c:v>
                </c:pt>
                <c:pt idx="341">
                  <c:v>23.95</c:v>
                </c:pt>
                <c:pt idx="342">
                  <c:v>23.95</c:v>
                </c:pt>
                <c:pt idx="343">
                  <c:v>23.95</c:v>
                </c:pt>
                <c:pt idx="344">
                  <c:v>23.94</c:v>
                </c:pt>
                <c:pt idx="345">
                  <c:v>23.94</c:v>
                </c:pt>
                <c:pt idx="346">
                  <c:v>23.94</c:v>
                </c:pt>
                <c:pt idx="347">
                  <c:v>23.94</c:v>
                </c:pt>
                <c:pt idx="348">
                  <c:v>23.94</c:v>
                </c:pt>
                <c:pt idx="349">
                  <c:v>23.94</c:v>
                </c:pt>
                <c:pt idx="350">
                  <c:v>23.94</c:v>
                </c:pt>
                <c:pt idx="351">
                  <c:v>23.94</c:v>
                </c:pt>
                <c:pt idx="352">
                  <c:v>23.94</c:v>
                </c:pt>
                <c:pt idx="353">
                  <c:v>23.93</c:v>
                </c:pt>
                <c:pt idx="354">
                  <c:v>23.93</c:v>
                </c:pt>
                <c:pt idx="355">
                  <c:v>23.94</c:v>
                </c:pt>
                <c:pt idx="356">
                  <c:v>23.95</c:v>
                </c:pt>
                <c:pt idx="357">
                  <c:v>23.94</c:v>
                </c:pt>
                <c:pt idx="358">
                  <c:v>23.95</c:v>
                </c:pt>
                <c:pt idx="359">
                  <c:v>23.94</c:v>
                </c:pt>
                <c:pt idx="360">
                  <c:v>23.94</c:v>
                </c:pt>
                <c:pt idx="361">
                  <c:v>23.93</c:v>
                </c:pt>
                <c:pt idx="362">
                  <c:v>23.94</c:v>
                </c:pt>
                <c:pt idx="363">
                  <c:v>23.95</c:v>
                </c:pt>
                <c:pt idx="364">
                  <c:v>23.94</c:v>
                </c:pt>
                <c:pt idx="365">
                  <c:v>23.94</c:v>
                </c:pt>
                <c:pt idx="366">
                  <c:v>23.94</c:v>
                </c:pt>
                <c:pt idx="367">
                  <c:v>23.94</c:v>
                </c:pt>
                <c:pt idx="368">
                  <c:v>23.94</c:v>
                </c:pt>
                <c:pt idx="369">
                  <c:v>23.94</c:v>
                </c:pt>
                <c:pt idx="370">
                  <c:v>23.93</c:v>
                </c:pt>
                <c:pt idx="371">
                  <c:v>23.93</c:v>
                </c:pt>
                <c:pt idx="372">
                  <c:v>23.93</c:v>
                </c:pt>
                <c:pt idx="373">
                  <c:v>23.92</c:v>
                </c:pt>
                <c:pt idx="374">
                  <c:v>23.92</c:v>
                </c:pt>
                <c:pt idx="375">
                  <c:v>23.92</c:v>
                </c:pt>
                <c:pt idx="376">
                  <c:v>23.93</c:v>
                </c:pt>
                <c:pt idx="377">
                  <c:v>23.93</c:v>
                </c:pt>
                <c:pt idx="378">
                  <c:v>23.94</c:v>
                </c:pt>
                <c:pt idx="379">
                  <c:v>23.94</c:v>
                </c:pt>
                <c:pt idx="380">
                  <c:v>23.93</c:v>
                </c:pt>
                <c:pt idx="381">
                  <c:v>23.93</c:v>
                </c:pt>
                <c:pt idx="382">
                  <c:v>23.93</c:v>
                </c:pt>
                <c:pt idx="383">
                  <c:v>23.93</c:v>
                </c:pt>
                <c:pt idx="384">
                  <c:v>23.93</c:v>
                </c:pt>
                <c:pt idx="385">
                  <c:v>23.92</c:v>
                </c:pt>
                <c:pt idx="386">
                  <c:v>23.93</c:v>
                </c:pt>
                <c:pt idx="387">
                  <c:v>23.93</c:v>
                </c:pt>
                <c:pt idx="388">
                  <c:v>23.93</c:v>
                </c:pt>
                <c:pt idx="389">
                  <c:v>23.93</c:v>
                </c:pt>
                <c:pt idx="390">
                  <c:v>23.92</c:v>
                </c:pt>
                <c:pt idx="391">
                  <c:v>23.92</c:v>
                </c:pt>
                <c:pt idx="392">
                  <c:v>23.92</c:v>
                </c:pt>
                <c:pt idx="393">
                  <c:v>23.92</c:v>
                </c:pt>
                <c:pt idx="394">
                  <c:v>23.91</c:v>
                </c:pt>
                <c:pt idx="395">
                  <c:v>23.91</c:v>
                </c:pt>
                <c:pt idx="396">
                  <c:v>23.91</c:v>
                </c:pt>
                <c:pt idx="397">
                  <c:v>23.91</c:v>
                </c:pt>
                <c:pt idx="398">
                  <c:v>23.91</c:v>
                </c:pt>
                <c:pt idx="399">
                  <c:v>23.91</c:v>
                </c:pt>
                <c:pt idx="400">
                  <c:v>23.91</c:v>
                </c:pt>
                <c:pt idx="401">
                  <c:v>23.91</c:v>
                </c:pt>
                <c:pt idx="402">
                  <c:v>23.91</c:v>
                </c:pt>
                <c:pt idx="403">
                  <c:v>23.92</c:v>
                </c:pt>
                <c:pt idx="404">
                  <c:v>23.92</c:v>
                </c:pt>
                <c:pt idx="405">
                  <c:v>23.91</c:v>
                </c:pt>
                <c:pt idx="406">
                  <c:v>23.91</c:v>
                </c:pt>
                <c:pt idx="407">
                  <c:v>23.91</c:v>
                </c:pt>
                <c:pt idx="408">
                  <c:v>23.91</c:v>
                </c:pt>
                <c:pt idx="409">
                  <c:v>23.91</c:v>
                </c:pt>
                <c:pt idx="410">
                  <c:v>23.9</c:v>
                </c:pt>
                <c:pt idx="411">
                  <c:v>23.9</c:v>
                </c:pt>
                <c:pt idx="412">
                  <c:v>23.9</c:v>
                </c:pt>
                <c:pt idx="413">
                  <c:v>23.91</c:v>
                </c:pt>
                <c:pt idx="414">
                  <c:v>23.9</c:v>
                </c:pt>
                <c:pt idx="415">
                  <c:v>23.91</c:v>
                </c:pt>
                <c:pt idx="416">
                  <c:v>23.89</c:v>
                </c:pt>
                <c:pt idx="417">
                  <c:v>23.89</c:v>
                </c:pt>
                <c:pt idx="418">
                  <c:v>23.9</c:v>
                </c:pt>
                <c:pt idx="419">
                  <c:v>23.9</c:v>
                </c:pt>
                <c:pt idx="420">
                  <c:v>23.9</c:v>
                </c:pt>
                <c:pt idx="421">
                  <c:v>23.9</c:v>
                </c:pt>
                <c:pt idx="422">
                  <c:v>23.89</c:v>
                </c:pt>
                <c:pt idx="423">
                  <c:v>23.89</c:v>
                </c:pt>
                <c:pt idx="424">
                  <c:v>23.89</c:v>
                </c:pt>
                <c:pt idx="425">
                  <c:v>23.9</c:v>
                </c:pt>
                <c:pt idx="426">
                  <c:v>23.9</c:v>
                </c:pt>
                <c:pt idx="427">
                  <c:v>23.9</c:v>
                </c:pt>
                <c:pt idx="428">
                  <c:v>23.9</c:v>
                </c:pt>
                <c:pt idx="429">
                  <c:v>23.9</c:v>
                </c:pt>
                <c:pt idx="430">
                  <c:v>23.9</c:v>
                </c:pt>
                <c:pt idx="431">
                  <c:v>23.89</c:v>
                </c:pt>
                <c:pt idx="432">
                  <c:v>23.89</c:v>
                </c:pt>
                <c:pt idx="433">
                  <c:v>23.89</c:v>
                </c:pt>
                <c:pt idx="434">
                  <c:v>23.89</c:v>
                </c:pt>
                <c:pt idx="435">
                  <c:v>23.89</c:v>
                </c:pt>
                <c:pt idx="436">
                  <c:v>23.89</c:v>
                </c:pt>
                <c:pt idx="437">
                  <c:v>23.9</c:v>
                </c:pt>
                <c:pt idx="438">
                  <c:v>23.9</c:v>
                </c:pt>
                <c:pt idx="439">
                  <c:v>23.9</c:v>
                </c:pt>
                <c:pt idx="440">
                  <c:v>23.89</c:v>
                </c:pt>
                <c:pt idx="441">
                  <c:v>23.89</c:v>
                </c:pt>
                <c:pt idx="442">
                  <c:v>23.9</c:v>
                </c:pt>
                <c:pt idx="443">
                  <c:v>23.9</c:v>
                </c:pt>
                <c:pt idx="444">
                  <c:v>23.89</c:v>
                </c:pt>
                <c:pt idx="445">
                  <c:v>23.89</c:v>
                </c:pt>
                <c:pt idx="446">
                  <c:v>23.89</c:v>
                </c:pt>
                <c:pt idx="447">
                  <c:v>23.89</c:v>
                </c:pt>
                <c:pt idx="448">
                  <c:v>23.89</c:v>
                </c:pt>
                <c:pt idx="449">
                  <c:v>23.89</c:v>
                </c:pt>
                <c:pt idx="450">
                  <c:v>23.89</c:v>
                </c:pt>
                <c:pt idx="451">
                  <c:v>23.89</c:v>
                </c:pt>
                <c:pt idx="452">
                  <c:v>23.89</c:v>
                </c:pt>
                <c:pt idx="453">
                  <c:v>23.89</c:v>
                </c:pt>
                <c:pt idx="454">
                  <c:v>23.89</c:v>
                </c:pt>
                <c:pt idx="455">
                  <c:v>23.89</c:v>
                </c:pt>
                <c:pt idx="456">
                  <c:v>23.89</c:v>
                </c:pt>
                <c:pt idx="457">
                  <c:v>23.89</c:v>
                </c:pt>
                <c:pt idx="458">
                  <c:v>23.89</c:v>
                </c:pt>
                <c:pt idx="459">
                  <c:v>23.89</c:v>
                </c:pt>
                <c:pt idx="460">
                  <c:v>23.89</c:v>
                </c:pt>
                <c:pt idx="461">
                  <c:v>23.89</c:v>
                </c:pt>
                <c:pt idx="462">
                  <c:v>23.89</c:v>
                </c:pt>
                <c:pt idx="463">
                  <c:v>23.89</c:v>
                </c:pt>
                <c:pt idx="464">
                  <c:v>23.9</c:v>
                </c:pt>
                <c:pt idx="465">
                  <c:v>23.9</c:v>
                </c:pt>
                <c:pt idx="466">
                  <c:v>23.9</c:v>
                </c:pt>
                <c:pt idx="467">
                  <c:v>23.89</c:v>
                </c:pt>
                <c:pt idx="468">
                  <c:v>23.89</c:v>
                </c:pt>
                <c:pt idx="469">
                  <c:v>23.89</c:v>
                </c:pt>
                <c:pt idx="470">
                  <c:v>23.89</c:v>
                </c:pt>
                <c:pt idx="471">
                  <c:v>23.9</c:v>
                </c:pt>
                <c:pt idx="472">
                  <c:v>23.91</c:v>
                </c:pt>
                <c:pt idx="473">
                  <c:v>23.9</c:v>
                </c:pt>
                <c:pt idx="474">
                  <c:v>23.9</c:v>
                </c:pt>
                <c:pt idx="475">
                  <c:v>23.9</c:v>
                </c:pt>
                <c:pt idx="476">
                  <c:v>23.89</c:v>
                </c:pt>
                <c:pt idx="477">
                  <c:v>23.91</c:v>
                </c:pt>
                <c:pt idx="478">
                  <c:v>23.91</c:v>
                </c:pt>
                <c:pt idx="479">
                  <c:v>23.91</c:v>
                </c:pt>
                <c:pt idx="480">
                  <c:v>23.92</c:v>
                </c:pt>
                <c:pt idx="481">
                  <c:v>23.92</c:v>
                </c:pt>
                <c:pt idx="482">
                  <c:v>23.92</c:v>
                </c:pt>
                <c:pt idx="483">
                  <c:v>23.91</c:v>
                </c:pt>
                <c:pt idx="484">
                  <c:v>23.91</c:v>
                </c:pt>
                <c:pt idx="485">
                  <c:v>23.91</c:v>
                </c:pt>
                <c:pt idx="486">
                  <c:v>23.93</c:v>
                </c:pt>
                <c:pt idx="487">
                  <c:v>23.93</c:v>
                </c:pt>
                <c:pt idx="488">
                  <c:v>23.92</c:v>
                </c:pt>
                <c:pt idx="489">
                  <c:v>23.92</c:v>
                </c:pt>
                <c:pt idx="490">
                  <c:v>23.92</c:v>
                </c:pt>
                <c:pt idx="491">
                  <c:v>23.92</c:v>
                </c:pt>
                <c:pt idx="492">
                  <c:v>23.92</c:v>
                </c:pt>
                <c:pt idx="493">
                  <c:v>23.93</c:v>
                </c:pt>
                <c:pt idx="494">
                  <c:v>23.92</c:v>
                </c:pt>
                <c:pt idx="495">
                  <c:v>23.92</c:v>
                </c:pt>
                <c:pt idx="496">
                  <c:v>23.92</c:v>
                </c:pt>
                <c:pt idx="497">
                  <c:v>23.92</c:v>
                </c:pt>
                <c:pt idx="498">
                  <c:v>23.92</c:v>
                </c:pt>
                <c:pt idx="499">
                  <c:v>23.92</c:v>
                </c:pt>
                <c:pt idx="500">
                  <c:v>23.92</c:v>
                </c:pt>
                <c:pt idx="501">
                  <c:v>23.92</c:v>
                </c:pt>
                <c:pt idx="502">
                  <c:v>23.92</c:v>
                </c:pt>
                <c:pt idx="503">
                  <c:v>23.92</c:v>
                </c:pt>
                <c:pt idx="504">
                  <c:v>23.92</c:v>
                </c:pt>
                <c:pt idx="505">
                  <c:v>23.92</c:v>
                </c:pt>
                <c:pt idx="506">
                  <c:v>23.92</c:v>
                </c:pt>
                <c:pt idx="507">
                  <c:v>23.92</c:v>
                </c:pt>
                <c:pt idx="508">
                  <c:v>23.91</c:v>
                </c:pt>
                <c:pt idx="509">
                  <c:v>23.91</c:v>
                </c:pt>
                <c:pt idx="510">
                  <c:v>23.91</c:v>
                </c:pt>
                <c:pt idx="511">
                  <c:v>23.91</c:v>
                </c:pt>
                <c:pt idx="512">
                  <c:v>23.91</c:v>
                </c:pt>
                <c:pt idx="513">
                  <c:v>23.91</c:v>
                </c:pt>
                <c:pt idx="514">
                  <c:v>23.92</c:v>
                </c:pt>
                <c:pt idx="515">
                  <c:v>23.91</c:v>
                </c:pt>
                <c:pt idx="516">
                  <c:v>23.92</c:v>
                </c:pt>
                <c:pt idx="517">
                  <c:v>23.91</c:v>
                </c:pt>
                <c:pt idx="518">
                  <c:v>23.92</c:v>
                </c:pt>
                <c:pt idx="519">
                  <c:v>23.92</c:v>
                </c:pt>
                <c:pt idx="520">
                  <c:v>23.92</c:v>
                </c:pt>
                <c:pt idx="521">
                  <c:v>23.91</c:v>
                </c:pt>
                <c:pt idx="522">
                  <c:v>23.91</c:v>
                </c:pt>
                <c:pt idx="523">
                  <c:v>23.91</c:v>
                </c:pt>
                <c:pt idx="524">
                  <c:v>23.91</c:v>
                </c:pt>
                <c:pt idx="525">
                  <c:v>23.91</c:v>
                </c:pt>
                <c:pt idx="526">
                  <c:v>23.91</c:v>
                </c:pt>
                <c:pt idx="527">
                  <c:v>23.9</c:v>
                </c:pt>
                <c:pt idx="528">
                  <c:v>23.91</c:v>
                </c:pt>
                <c:pt idx="529">
                  <c:v>23.9</c:v>
                </c:pt>
                <c:pt idx="530">
                  <c:v>23.9</c:v>
                </c:pt>
                <c:pt idx="531">
                  <c:v>23.9</c:v>
                </c:pt>
                <c:pt idx="532">
                  <c:v>23.9</c:v>
                </c:pt>
                <c:pt idx="533">
                  <c:v>23.89</c:v>
                </c:pt>
                <c:pt idx="534">
                  <c:v>23.9</c:v>
                </c:pt>
                <c:pt idx="535">
                  <c:v>23.9</c:v>
                </c:pt>
                <c:pt idx="536">
                  <c:v>23.89</c:v>
                </c:pt>
                <c:pt idx="537">
                  <c:v>23.88</c:v>
                </c:pt>
                <c:pt idx="538">
                  <c:v>23.88</c:v>
                </c:pt>
                <c:pt idx="539">
                  <c:v>23.88</c:v>
                </c:pt>
                <c:pt idx="540">
                  <c:v>23.89</c:v>
                </c:pt>
                <c:pt idx="541">
                  <c:v>23.89</c:v>
                </c:pt>
                <c:pt idx="542">
                  <c:v>23.89</c:v>
                </c:pt>
                <c:pt idx="543">
                  <c:v>23.88</c:v>
                </c:pt>
                <c:pt idx="544">
                  <c:v>23.87</c:v>
                </c:pt>
                <c:pt idx="545">
                  <c:v>23.87</c:v>
                </c:pt>
                <c:pt idx="546">
                  <c:v>23.87</c:v>
                </c:pt>
                <c:pt idx="547">
                  <c:v>23.87</c:v>
                </c:pt>
                <c:pt idx="548">
                  <c:v>23.87</c:v>
                </c:pt>
                <c:pt idx="549">
                  <c:v>23.87</c:v>
                </c:pt>
                <c:pt idx="550">
                  <c:v>23.86</c:v>
                </c:pt>
                <c:pt idx="551">
                  <c:v>23.86</c:v>
                </c:pt>
                <c:pt idx="552">
                  <c:v>23.86</c:v>
                </c:pt>
                <c:pt idx="553">
                  <c:v>23.87</c:v>
                </c:pt>
                <c:pt idx="554">
                  <c:v>23.87</c:v>
                </c:pt>
                <c:pt idx="555">
                  <c:v>23.88</c:v>
                </c:pt>
                <c:pt idx="556">
                  <c:v>23.88</c:v>
                </c:pt>
                <c:pt idx="557">
                  <c:v>23.87</c:v>
                </c:pt>
                <c:pt idx="558">
                  <c:v>23.87</c:v>
                </c:pt>
                <c:pt idx="559">
                  <c:v>23.88</c:v>
                </c:pt>
                <c:pt idx="560">
                  <c:v>23.88</c:v>
                </c:pt>
                <c:pt idx="561">
                  <c:v>23.88</c:v>
                </c:pt>
                <c:pt idx="562">
                  <c:v>23.88</c:v>
                </c:pt>
                <c:pt idx="563">
                  <c:v>23.88</c:v>
                </c:pt>
                <c:pt idx="564">
                  <c:v>23.88</c:v>
                </c:pt>
                <c:pt idx="565">
                  <c:v>23.89</c:v>
                </c:pt>
                <c:pt idx="566">
                  <c:v>23.88</c:v>
                </c:pt>
                <c:pt idx="567">
                  <c:v>23.88</c:v>
                </c:pt>
                <c:pt idx="568">
                  <c:v>23.88</c:v>
                </c:pt>
                <c:pt idx="569">
                  <c:v>23.88</c:v>
                </c:pt>
                <c:pt idx="570">
                  <c:v>23.89</c:v>
                </c:pt>
                <c:pt idx="571">
                  <c:v>23.88</c:v>
                </c:pt>
                <c:pt idx="572">
                  <c:v>23.88</c:v>
                </c:pt>
                <c:pt idx="573">
                  <c:v>23.88</c:v>
                </c:pt>
                <c:pt idx="574">
                  <c:v>23.89</c:v>
                </c:pt>
                <c:pt idx="575">
                  <c:v>23.88</c:v>
                </c:pt>
                <c:pt idx="576">
                  <c:v>23.88</c:v>
                </c:pt>
                <c:pt idx="577">
                  <c:v>23.89</c:v>
                </c:pt>
                <c:pt idx="578">
                  <c:v>23.89</c:v>
                </c:pt>
                <c:pt idx="579">
                  <c:v>23.88</c:v>
                </c:pt>
                <c:pt idx="580">
                  <c:v>23.88</c:v>
                </c:pt>
                <c:pt idx="581">
                  <c:v>23.89</c:v>
                </c:pt>
                <c:pt idx="582">
                  <c:v>23.89</c:v>
                </c:pt>
                <c:pt idx="583">
                  <c:v>23.88</c:v>
                </c:pt>
                <c:pt idx="584">
                  <c:v>23.87</c:v>
                </c:pt>
                <c:pt idx="585">
                  <c:v>23.87</c:v>
                </c:pt>
                <c:pt idx="586">
                  <c:v>23.87</c:v>
                </c:pt>
                <c:pt idx="587">
                  <c:v>23.87</c:v>
                </c:pt>
                <c:pt idx="588">
                  <c:v>23.87</c:v>
                </c:pt>
                <c:pt idx="589">
                  <c:v>23.87</c:v>
                </c:pt>
                <c:pt idx="590">
                  <c:v>23.86</c:v>
                </c:pt>
                <c:pt idx="591">
                  <c:v>23.86</c:v>
                </c:pt>
                <c:pt idx="592">
                  <c:v>23.86</c:v>
                </c:pt>
                <c:pt idx="593">
                  <c:v>23.86</c:v>
                </c:pt>
                <c:pt idx="594">
                  <c:v>23.86</c:v>
                </c:pt>
                <c:pt idx="595">
                  <c:v>23.86</c:v>
                </c:pt>
                <c:pt idx="596">
                  <c:v>23.86</c:v>
                </c:pt>
                <c:pt idx="597">
                  <c:v>23.85</c:v>
                </c:pt>
                <c:pt idx="598">
                  <c:v>23.87</c:v>
                </c:pt>
                <c:pt idx="599">
                  <c:v>23.86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C56-4FD2-A80A-46658BAABDB7}"/>
            </c:ext>
          </c:extLst>
        </c:ser>
        <c:ser>
          <c:idx val="2"/>
          <c:order val="2"/>
          <c:tx>
            <c:v>Position 3</c:v>
          </c:tx>
          <c:spPr>
            <a:ln w="25400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results_10pct!$B$2:$B$601</c:f>
              <c:numCache>
                <c:formatCode>[$-F400]h:mm:ss\ AM/PM</c:formatCode>
                <c:ptCount val="600"/>
                <c:pt idx="0">
                  <c:v>1.1574074074074073E-5</c:v>
                </c:pt>
                <c:pt idx="1">
                  <c:v>2.3148148148148147E-5</c:v>
                </c:pt>
                <c:pt idx="2">
                  <c:v>3.4722222222222202E-5</c:v>
                </c:pt>
                <c:pt idx="3">
                  <c:v>4.6296296296296301E-5</c:v>
                </c:pt>
                <c:pt idx="4">
                  <c:v>5.78703703703704E-5</c:v>
                </c:pt>
                <c:pt idx="5">
                  <c:v>6.9444444444444499E-5</c:v>
                </c:pt>
                <c:pt idx="6">
                  <c:v>8.1018518518518503E-5</c:v>
                </c:pt>
                <c:pt idx="7">
                  <c:v>9.2592592592592602E-5</c:v>
                </c:pt>
                <c:pt idx="8">
                  <c:v>1.04166666666667E-4</c:v>
                </c:pt>
                <c:pt idx="9">
                  <c:v>1.15740740740741E-4</c:v>
                </c:pt>
                <c:pt idx="10">
                  <c:v>1.2731481481481499E-4</c:v>
                </c:pt>
                <c:pt idx="11">
                  <c:v>1.38888888888889E-4</c:v>
                </c:pt>
                <c:pt idx="12">
                  <c:v>1.50462962962963E-4</c:v>
                </c:pt>
                <c:pt idx="13">
                  <c:v>1.6203703703703701E-4</c:v>
                </c:pt>
                <c:pt idx="14">
                  <c:v>1.7361111111111101E-4</c:v>
                </c:pt>
                <c:pt idx="15">
                  <c:v>1.8518518518518501E-4</c:v>
                </c:pt>
                <c:pt idx="16">
                  <c:v>1.9675925925925899E-4</c:v>
                </c:pt>
                <c:pt idx="17">
                  <c:v>2.0833333333333299E-4</c:v>
                </c:pt>
                <c:pt idx="18">
                  <c:v>2.19907407407407E-4</c:v>
                </c:pt>
                <c:pt idx="19">
                  <c:v>2.31481481481481E-4</c:v>
                </c:pt>
                <c:pt idx="20">
                  <c:v>2.4305555555555501E-4</c:v>
                </c:pt>
                <c:pt idx="21">
                  <c:v>2.5462962962962999E-4</c:v>
                </c:pt>
                <c:pt idx="22">
                  <c:v>2.6620370370370399E-4</c:v>
                </c:pt>
                <c:pt idx="23">
                  <c:v>2.7777777777777799E-4</c:v>
                </c:pt>
                <c:pt idx="24">
                  <c:v>2.89351851851852E-4</c:v>
                </c:pt>
                <c:pt idx="25">
                  <c:v>3.00925925925926E-4</c:v>
                </c:pt>
                <c:pt idx="26">
                  <c:v>3.1250000000000001E-4</c:v>
                </c:pt>
                <c:pt idx="27">
                  <c:v>3.2407407407407401E-4</c:v>
                </c:pt>
                <c:pt idx="28">
                  <c:v>3.3564814814814801E-4</c:v>
                </c:pt>
                <c:pt idx="29">
                  <c:v>3.4722222222222202E-4</c:v>
                </c:pt>
                <c:pt idx="30">
                  <c:v>3.5879629629629602E-4</c:v>
                </c:pt>
                <c:pt idx="31">
                  <c:v>3.7037037037037003E-4</c:v>
                </c:pt>
                <c:pt idx="32">
                  <c:v>3.8194444444444398E-4</c:v>
                </c:pt>
                <c:pt idx="33">
                  <c:v>3.9351851851851798E-4</c:v>
                </c:pt>
                <c:pt idx="34">
                  <c:v>4.0509259259259301E-4</c:v>
                </c:pt>
                <c:pt idx="35">
                  <c:v>4.1666666666666702E-4</c:v>
                </c:pt>
                <c:pt idx="36">
                  <c:v>4.2824074074074102E-4</c:v>
                </c:pt>
                <c:pt idx="37">
                  <c:v>4.3981481481481503E-4</c:v>
                </c:pt>
                <c:pt idx="38">
                  <c:v>4.5138888888888898E-4</c:v>
                </c:pt>
                <c:pt idx="39">
                  <c:v>4.6296296296296298E-4</c:v>
                </c:pt>
                <c:pt idx="40">
                  <c:v>4.7453703703703698E-4</c:v>
                </c:pt>
                <c:pt idx="41">
                  <c:v>4.8611111111111099E-4</c:v>
                </c:pt>
                <c:pt idx="42">
                  <c:v>4.9768518518518499E-4</c:v>
                </c:pt>
                <c:pt idx="43">
                  <c:v>5.09259259259259E-4</c:v>
                </c:pt>
                <c:pt idx="44">
                  <c:v>5.20833333333333E-4</c:v>
                </c:pt>
                <c:pt idx="45">
                  <c:v>5.32407407407407E-4</c:v>
                </c:pt>
                <c:pt idx="46">
                  <c:v>5.4398148148148101E-4</c:v>
                </c:pt>
                <c:pt idx="47">
                  <c:v>5.5555555555555501E-4</c:v>
                </c:pt>
                <c:pt idx="48">
                  <c:v>5.6712962962962999E-4</c:v>
                </c:pt>
                <c:pt idx="49">
                  <c:v>5.78703703703704E-4</c:v>
                </c:pt>
                <c:pt idx="50">
                  <c:v>5.90277777777778E-4</c:v>
                </c:pt>
                <c:pt idx="51">
                  <c:v>6.01851851851852E-4</c:v>
                </c:pt>
                <c:pt idx="52">
                  <c:v>6.1342592592592601E-4</c:v>
                </c:pt>
                <c:pt idx="53">
                  <c:v>6.2500000000000001E-4</c:v>
                </c:pt>
                <c:pt idx="54">
                  <c:v>6.3657407407407402E-4</c:v>
                </c:pt>
                <c:pt idx="55">
                  <c:v>6.4814814814814802E-4</c:v>
                </c:pt>
                <c:pt idx="56">
                  <c:v>6.5972222222222203E-4</c:v>
                </c:pt>
                <c:pt idx="57">
                  <c:v>6.7129629629629603E-4</c:v>
                </c:pt>
                <c:pt idx="58">
                  <c:v>6.8287037037037003E-4</c:v>
                </c:pt>
                <c:pt idx="59">
                  <c:v>6.9444444444444404E-4</c:v>
                </c:pt>
                <c:pt idx="60">
                  <c:v>7.0601851851851804E-4</c:v>
                </c:pt>
                <c:pt idx="61">
                  <c:v>7.1759259259259205E-4</c:v>
                </c:pt>
                <c:pt idx="62">
                  <c:v>7.2916666666666703E-4</c:v>
                </c:pt>
                <c:pt idx="63">
                  <c:v>7.4074074074074103E-4</c:v>
                </c:pt>
                <c:pt idx="64">
                  <c:v>7.5231481481481503E-4</c:v>
                </c:pt>
                <c:pt idx="65">
                  <c:v>7.6388888888888904E-4</c:v>
                </c:pt>
                <c:pt idx="66">
                  <c:v>7.7546296296296304E-4</c:v>
                </c:pt>
                <c:pt idx="67">
                  <c:v>7.8703703703703705E-4</c:v>
                </c:pt>
                <c:pt idx="68">
                  <c:v>7.9861111111111105E-4</c:v>
                </c:pt>
                <c:pt idx="69">
                  <c:v>8.1018518518518505E-4</c:v>
                </c:pt>
                <c:pt idx="70">
                  <c:v>8.2175925925925895E-4</c:v>
                </c:pt>
                <c:pt idx="71">
                  <c:v>8.3333333333333295E-4</c:v>
                </c:pt>
                <c:pt idx="72">
                  <c:v>8.4490740740740696E-4</c:v>
                </c:pt>
                <c:pt idx="73">
                  <c:v>8.5648148148148096E-4</c:v>
                </c:pt>
                <c:pt idx="74">
                  <c:v>8.6805555555555497E-4</c:v>
                </c:pt>
                <c:pt idx="75">
                  <c:v>8.7962962962963005E-4</c:v>
                </c:pt>
                <c:pt idx="76">
                  <c:v>8.9120370370370395E-4</c:v>
                </c:pt>
                <c:pt idx="77">
                  <c:v>9.0277777777777795E-4</c:v>
                </c:pt>
                <c:pt idx="78">
                  <c:v>9.1435185185185196E-4</c:v>
                </c:pt>
                <c:pt idx="79">
                  <c:v>9.2592592592592596E-4</c:v>
                </c:pt>
                <c:pt idx="80">
                  <c:v>9.3749999999999997E-4</c:v>
                </c:pt>
                <c:pt idx="81">
                  <c:v>9.4907407407407397E-4</c:v>
                </c:pt>
                <c:pt idx="82">
                  <c:v>9.6064814814814797E-4</c:v>
                </c:pt>
                <c:pt idx="83">
                  <c:v>9.7222222222222198E-4</c:v>
                </c:pt>
                <c:pt idx="84">
                  <c:v>9.8379629629629598E-4</c:v>
                </c:pt>
                <c:pt idx="85">
                  <c:v>9.9537037037036999E-4</c:v>
                </c:pt>
                <c:pt idx="86">
                  <c:v>1.0069444444444401E-3</c:v>
                </c:pt>
                <c:pt idx="87">
                  <c:v>1.01851851851851E-3</c:v>
                </c:pt>
                <c:pt idx="88">
                  <c:v>1.03009259259259E-3</c:v>
                </c:pt>
                <c:pt idx="89">
                  <c:v>1.0416666666666599E-3</c:v>
                </c:pt>
                <c:pt idx="90">
                  <c:v>1.05324074074074E-3</c:v>
                </c:pt>
                <c:pt idx="91">
                  <c:v>1.0648148148148101E-3</c:v>
                </c:pt>
                <c:pt idx="92">
                  <c:v>1.07638888888888E-3</c:v>
                </c:pt>
                <c:pt idx="93">
                  <c:v>1.0879629629629601E-3</c:v>
                </c:pt>
                <c:pt idx="94">
                  <c:v>1.09953703703703E-3</c:v>
                </c:pt>
                <c:pt idx="95">
                  <c:v>1.11111111111111E-3</c:v>
                </c:pt>
                <c:pt idx="96">
                  <c:v>1.1226851851851799E-3</c:v>
                </c:pt>
                <c:pt idx="97">
                  <c:v>1.13425925925926E-3</c:v>
                </c:pt>
                <c:pt idx="98">
                  <c:v>1.1458333333333301E-3</c:v>
                </c:pt>
                <c:pt idx="99">
                  <c:v>1.1574074074074E-3</c:v>
                </c:pt>
                <c:pt idx="100">
                  <c:v>1.16898148148148E-3</c:v>
                </c:pt>
                <c:pt idx="101">
                  <c:v>1.1805555555555499E-3</c:v>
                </c:pt>
                <c:pt idx="102">
                  <c:v>1.19212962962963E-3</c:v>
                </c:pt>
                <c:pt idx="103">
                  <c:v>1.2037037037037001E-3</c:v>
                </c:pt>
                <c:pt idx="104">
                  <c:v>1.21527777777777E-3</c:v>
                </c:pt>
                <c:pt idx="105">
                  <c:v>1.2268518518518501E-3</c:v>
                </c:pt>
                <c:pt idx="106">
                  <c:v>1.23842592592592E-3</c:v>
                </c:pt>
                <c:pt idx="107">
                  <c:v>1.25E-3</c:v>
                </c:pt>
                <c:pt idx="108">
                  <c:v>1.2615740740740699E-3</c:v>
                </c:pt>
                <c:pt idx="109">
                  <c:v>1.27314814814814E-3</c:v>
                </c:pt>
                <c:pt idx="110">
                  <c:v>1.2847222222222201E-3</c:v>
                </c:pt>
                <c:pt idx="111">
                  <c:v>1.29629629629629E-3</c:v>
                </c:pt>
                <c:pt idx="112">
                  <c:v>1.30787037037037E-3</c:v>
                </c:pt>
                <c:pt idx="113">
                  <c:v>1.3194444444444399E-3</c:v>
                </c:pt>
                <c:pt idx="114">
                  <c:v>1.33101851851851E-3</c:v>
                </c:pt>
                <c:pt idx="115">
                  <c:v>1.3425925925925901E-3</c:v>
                </c:pt>
                <c:pt idx="116">
                  <c:v>1.35416666666666E-3</c:v>
                </c:pt>
                <c:pt idx="117">
                  <c:v>1.3657407407407401E-3</c:v>
                </c:pt>
                <c:pt idx="118">
                  <c:v>1.37731481481481E-3</c:v>
                </c:pt>
                <c:pt idx="119">
                  <c:v>1.3888888888888801E-3</c:v>
                </c:pt>
                <c:pt idx="120">
                  <c:v>1.4004629629629599E-3</c:v>
                </c:pt>
                <c:pt idx="121">
                  <c:v>1.41203703703703E-3</c:v>
                </c:pt>
                <c:pt idx="122">
                  <c:v>1.4236111111111101E-3</c:v>
                </c:pt>
                <c:pt idx="123">
                  <c:v>1.43518518518518E-3</c:v>
                </c:pt>
                <c:pt idx="124">
                  <c:v>1.44675925925926E-3</c:v>
                </c:pt>
                <c:pt idx="125">
                  <c:v>1.4583333333333299E-3</c:v>
                </c:pt>
                <c:pt idx="126">
                  <c:v>1.4699074074074E-3</c:v>
                </c:pt>
                <c:pt idx="127">
                  <c:v>1.4814814814814801E-3</c:v>
                </c:pt>
                <c:pt idx="128">
                  <c:v>1.49305555555555E-3</c:v>
                </c:pt>
                <c:pt idx="129">
                  <c:v>1.5046296296296301E-3</c:v>
                </c:pt>
                <c:pt idx="130">
                  <c:v>1.5162037037037E-3</c:v>
                </c:pt>
                <c:pt idx="131">
                  <c:v>1.5277777777777701E-3</c:v>
                </c:pt>
                <c:pt idx="132">
                  <c:v>1.5393518518518499E-3</c:v>
                </c:pt>
                <c:pt idx="133">
                  <c:v>1.55092592592592E-3</c:v>
                </c:pt>
                <c:pt idx="134">
                  <c:v>1.5625000000000001E-3</c:v>
                </c:pt>
                <c:pt idx="135">
                  <c:v>1.57407407407407E-3</c:v>
                </c:pt>
                <c:pt idx="136">
                  <c:v>1.5856481481481401E-3</c:v>
                </c:pt>
                <c:pt idx="137">
                  <c:v>1.5972222222222199E-3</c:v>
                </c:pt>
                <c:pt idx="138">
                  <c:v>1.60879629629629E-3</c:v>
                </c:pt>
                <c:pt idx="139">
                  <c:v>1.6203703703703701E-3</c:v>
                </c:pt>
                <c:pt idx="140">
                  <c:v>1.63194444444444E-3</c:v>
                </c:pt>
                <c:pt idx="141">
                  <c:v>1.6435185185185101E-3</c:v>
                </c:pt>
                <c:pt idx="142">
                  <c:v>1.65509259259259E-3</c:v>
                </c:pt>
                <c:pt idx="143">
                  <c:v>1.6666666666666601E-3</c:v>
                </c:pt>
                <c:pt idx="144">
                  <c:v>1.6782407407407399E-3</c:v>
                </c:pt>
                <c:pt idx="145">
                  <c:v>1.68981481481481E-3</c:v>
                </c:pt>
                <c:pt idx="146">
                  <c:v>1.7013888888888799E-3</c:v>
                </c:pt>
                <c:pt idx="147">
                  <c:v>1.71296296296296E-3</c:v>
                </c:pt>
                <c:pt idx="148">
                  <c:v>1.7245370370370301E-3</c:v>
                </c:pt>
                <c:pt idx="149">
                  <c:v>1.7361111111111099E-3</c:v>
                </c:pt>
                <c:pt idx="150">
                  <c:v>1.74768518518518E-3</c:v>
                </c:pt>
                <c:pt idx="151">
                  <c:v>1.7592592592592601E-3</c:v>
                </c:pt>
                <c:pt idx="152">
                  <c:v>1.77083333333333E-3</c:v>
                </c:pt>
                <c:pt idx="153">
                  <c:v>1.7824074074074001E-3</c:v>
                </c:pt>
                <c:pt idx="154">
                  <c:v>1.79398148148148E-3</c:v>
                </c:pt>
                <c:pt idx="155">
                  <c:v>1.8055555555555501E-3</c:v>
                </c:pt>
                <c:pt idx="156">
                  <c:v>1.8171296296296299E-3</c:v>
                </c:pt>
                <c:pt idx="157">
                  <c:v>1.8287037037037E-3</c:v>
                </c:pt>
                <c:pt idx="158">
                  <c:v>1.8402777777777699E-3</c:v>
                </c:pt>
                <c:pt idx="159">
                  <c:v>1.85185185185185E-3</c:v>
                </c:pt>
                <c:pt idx="160">
                  <c:v>1.8634259259259201E-3</c:v>
                </c:pt>
                <c:pt idx="161">
                  <c:v>1.8749999999999999E-3</c:v>
                </c:pt>
                <c:pt idx="162">
                  <c:v>1.88657407407407E-3</c:v>
                </c:pt>
                <c:pt idx="163">
                  <c:v>1.8981481481481399E-3</c:v>
                </c:pt>
                <c:pt idx="164">
                  <c:v>1.90972222222222E-3</c:v>
                </c:pt>
                <c:pt idx="165">
                  <c:v>1.9212962962962901E-3</c:v>
                </c:pt>
                <c:pt idx="166">
                  <c:v>1.93287037037037E-3</c:v>
                </c:pt>
                <c:pt idx="167">
                  <c:v>1.9444444444444401E-3</c:v>
                </c:pt>
                <c:pt idx="168">
                  <c:v>1.9560185185185102E-3</c:v>
                </c:pt>
                <c:pt idx="169">
                  <c:v>1.9675925925925898E-3</c:v>
                </c:pt>
                <c:pt idx="170">
                  <c:v>1.9791666666666599E-3</c:v>
                </c:pt>
                <c:pt idx="171">
                  <c:v>1.99074074074074E-3</c:v>
                </c:pt>
                <c:pt idx="172">
                  <c:v>2.0023148148148101E-3</c:v>
                </c:pt>
                <c:pt idx="173">
                  <c:v>2.0138888888888802E-3</c:v>
                </c:pt>
                <c:pt idx="174">
                  <c:v>2.0254629629629598E-3</c:v>
                </c:pt>
                <c:pt idx="175">
                  <c:v>2.0370370370370299E-3</c:v>
                </c:pt>
                <c:pt idx="176">
                  <c:v>2.04861111111111E-3</c:v>
                </c:pt>
                <c:pt idx="177">
                  <c:v>2.0601851851851801E-3</c:v>
                </c:pt>
                <c:pt idx="178">
                  <c:v>2.0717592592592602E-3</c:v>
                </c:pt>
                <c:pt idx="179">
                  <c:v>2.0833333333333298E-3</c:v>
                </c:pt>
                <c:pt idx="180">
                  <c:v>2.0949074074073999E-3</c:v>
                </c:pt>
                <c:pt idx="181">
                  <c:v>2.10648148148148E-3</c:v>
                </c:pt>
                <c:pt idx="182">
                  <c:v>2.1180555555555501E-3</c:v>
                </c:pt>
                <c:pt idx="183">
                  <c:v>2.1296296296296302E-3</c:v>
                </c:pt>
                <c:pt idx="184">
                  <c:v>2.1412037037036999E-3</c:v>
                </c:pt>
                <c:pt idx="185">
                  <c:v>2.15277777777777E-3</c:v>
                </c:pt>
                <c:pt idx="186">
                  <c:v>2.16435185185185E-3</c:v>
                </c:pt>
                <c:pt idx="187">
                  <c:v>2.1759259259259201E-3</c:v>
                </c:pt>
                <c:pt idx="188">
                  <c:v>2.1875000000000002E-3</c:v>
                </c:pt>
                <c:pt idx="189">
                  <c:v>2.1990740740740699E-3</c:v>
                </c:pt>
                <c:pt idx="190">
                  <c:v>2.21064814814814E-3</c:v>
                </c:pt>
                <c:pt idx="191">
                  <c:v>2.2222222222222201E-3</c:v>
                </c:pt>
                <c:pt idx="192">
                  <c:v>2.2337962962962902E-3</c:v>
                </c:pt>
                <c:pt idx="193">
                  <c:v>2.2453703703703698E-3</c:v>
                </c:pt>
                <c:pt idx="194">
                  <c:v>2.2569444444444399E-3</c:v>
                </c:pt>
                <c:pt idx="195">
                  <c:v>2.26851851851851E-3</c:v>
                </c:pt>
                <c:pt idx="196">
                  <c:v>2.2800925925925901E-3</c:v>
                </c:pt>
                <c:pt idx="197">
                  <c:v>2.2916666666666602E-3</c:v>
                </c:pt>
                <c:pt idx="198">
                  <c:v>2.3032407407407398E-3</c:v>
                </c:pt>
                <c:pt idx="199">
                  <c:v>2.3148148148148099E-3</c:v>
                </c:pt>
                <c:pt idx="200">
                  <c:v>2.32638888888888E-3</c:v>
                </c:pt>
                <c:pt idx="201">
                  <c:v>2.3379629629629601E-3</c:v>
                </c:pt>
                <c:pt idx="202">
                  <c:v>2.3495370370370302E-3</c:v>
                </c:pt>
                <c:pt idx="203">
                  <c:v>2.3611111111111098E-3</c:v>
                </c:pt>
                <c:pt idx="204">
                  <c:v>2.3726851851851799E-3</c:v>
                </c:pt>
                <c:pt idx="205">
                  <c:v>2.38425925925926E-3</c:v>
                </c:pt>
                <c:pt idx="206">
                  <c:v>2.3958333333333301E-3</c:v>
                </c:pt>
                <c:pt idx="207">
                  <c:v>2.4074074074074002E-3</c:v>
                </c:pt>
                <c:pt idx="208">
                  <c:v>2.4189814814814799E-3</c:v>
                </c:pt>
                <c:pt idx="209">
                  <c:v>2.43055555555555E-3</c:v>
                </c:pt>
                <c:pt idx="210">
                  <c:v>2.44212962962963E-3</c:v>
                </c:pt>
                <c:pt idx="211">
                  <c:v>2.4537037037037001E-3</c:v>
                </c:pt>
                <c:pt idx="212">
                  <c:v>2.4652777777777698E-3</c:v>
                </c:pt>
                <c:pt idx="213">
                  <c:v>2.4768518518518499E-3</c:v>
                </c:pt>
                <c:pt idx="214">
                  <c:v>2.48842592592592E-3</c:v>
                </c:pt>
                <c:pt idx="215">
                  <c:v>2.5000000000000001E-3</c:v>
                </c:pt>
                <c:pt idx="216">
                  <c:v>2.5115740740740702E-3</c:v>
                </c:pt>
                <c:pt idx="217">
                  <c:v>2.5231481481481398E-3</c:v>
                </c:pt>
                <c:pt idx="218">
                  <c:v>2.5347222222222199E-3</c:v>
                </c:pt>
                <c:pt idx="219">
                  <c:v>2.54629629629629E-3</c:v>
                </c:pt>
                <c:pt idx="220">
                  <c:v>2.5578703703703701E-3</c:v>
                </c:pt>
                <c:pt idx="221">
                  <c:v>2.5694444444444402E-3</c:v>
                </c:pt>
                <c:pt idx="222">
                  <c:v>2.5810185185185098E-3</c:v>
                </c:pt>
                <c:pt idx="223">
                  <c:v>2.5925925925925899E-3</c:v>
                </c:pt>
                <c:pt idx="224">
                  <c:v>2.60416666666666E-3</c:v>
                </c:pt>
                <c:pt idx="225">
                  <c:v>2.6157407407407401E-3</c:v>
                </c:pt>
                <c:pt idx="226">
                  <c:v>2.6273148148148102E-3</c:v>
                </c:pt>
                <c:pt idx="227">
                  <c:v>2.6388888888888799E-3</c:v>
                </c:pt>
                <c:pt idx="228">
                  <c:v>2.6504629629629599E-3</c:v>
                </c:pt>
                <c:pt idx="229">
                  <c:v>2.66203703703703E-3</c:v>
                </c:pt>
                <c:pt idx="230">
                  <c:v>2.6736111111111101E-3</c:v>
                </c:pt>
                <c:pt idx="231">
                  <c:v>2.6851851851851802E-3</c:v>
                </c:pt>
                <c:pt idx="232">
                  <c:v>2.6967592592592499E-3</c:v>
                </c:pt>
                <c:pt idx="233">
                  <c:v>2.70833333333333E-3</c:v>
                </c:pt>
                <c:pt idx="234">
                  <c:v>2.7199074074074001E-3</c:v>
                </c:pt>
                <c:pt idx="235">
                  <c:v>2.7314814814814801E-3</c:v>
                </c:pt>
                <c:pt idx="236">
                  <c:v>2.7430555555555498E-3</c:v>
                </c:pt>
                <c:pt idx="237">
                  <c:v>2.7546296296296299E-3</c:v>
                </c:pt>
                <c:pt idx="238">
                  <c:v>2.7662037037037E-3</c:v>
                </c:pt>
                <c:pt idx="239">
                  <c:v>2.7777777777777701E-3</c:v>
                </c:pt>
                <c:pt idx="240">
                  <c:v>2.7893518518518502E-3</c:v>
                </c:pt>
                <c:pt idx="241">
                  <c:v>2.8009259259259198E-3</c:v>
                </c:pt>
                <c:pt idx="242">
                  <c:v>2.8124999999999999E-3</c:v>
                </c:pt>
                <c:pt idx="243">
                  <c:v>2.82407407407407E-3</c:v>
                </c:pt>
                <c:pt idx="244">
                  <c:v>2.8356481481481401E-3</c:v>
                </c:pt>
                <c:pt idx="245">
                  <c:v>2.8472222222222202E-3</c:v>
                </c:pt>
                <c:pt idx="246">
                  <c:v>2.8587962962962898E-3</c:v>
                </c:pt>
                <c:pt idx="247">
                  <c:v>2.8703703703703699E-3</c:v>
                </c:pt>
                <c:pt idx="248">
                  <c:v>2.88194444444444E-3</c:v>
                </c:pt>
                <c:pt idx="249">
                  <c:v>2.8935185185185101E-3</c:v>
                </c:pt>
                <c:pt idx="250">
                  <c:v>2.9050925925925902E-3</c:v>
                </c:pt>
                <c:pt idx="251">
                  <c:v>2.9166666666666599E-3</c:v>
                </c:pt>
                <c:pt idx="252">
                  <c:v>2.9282407407407399E-3</c:v>
                </c:pt>
                <c:pt idx="253">
                  <c:v>2.93981481481481E-3</c:v>
                </c:pt>
                <c:pt idx="254">
                  <c:v>2.9513888888888801E-3</c:v>
                </c:pt>
                <c:pt idx="255">
                  <c:v>2.9629629629629602E-3</c:v>
                </c:pt>
                <c:pt idx="256">
                  <c:v>2.9745370370370299E-3</c:v>
                </c:pt>
                <c:pt idx="257">
                  <c:v>2.98611111111111E-3</c:v>
                </c:pt>
                <c:pt idx="258">
                  <c:v>2.9976851851851801E-3</c:v>
                </c:pt>
                <c:pt idx="259">
                  <c:v>3.0092592592592502E-3</c:v>
                </c:pt>
                <c:pt idx="260">
                  <c:v>3.0208333333333298E-3</c:v>
                </c:pt>
                <c:pt idx="261">
                  <c:v>3.0324074074073999E-3</c:v>
                </c:pt>
                <c:pt idx="262">
                  <c:v>3.04398148148148E-3</c:v>
                </c:pt>
                <c:pt idx="263">
                  <c:v>3.0555555555555501E-3</c:v>
                </c:pt>
                <c:pt idx="264">
                  <c:v>3.0671296296296302E-3</c:v>
                </c:pt>
                <c:pt idx="265">
                  <c:v>3.0787037037036998E-3</c:v>
                </c:pt>
                <c:pt idx="266">
                  <c:v>3.0902777777777699E-3</c:v>
                </c:pt>
                <c:pt idx="267">
                  <c:v>3.10185185185185E-3</c:v>
                </c:pt>
                <c:pt idx="268">
                  <c:v>3.1134259259259201E-3</c:v>
                </c:pt>
                <c:pt idx="269">
                  <c:v>3.1250000000000002E-3</c:v>
                </c:pt>
                <c:pt idx="270">
                  <c:v>3.1365740740740698E-3</c:v>
                </c:pt>
                <c:pt idx="271">
                  <c:v>3.1481481481481399E-3</c:v>
                </c:pt>
                <c:pt idx="272">
                  <c:v>3.15972222222222E-3</c:v>
                </c:pt>
                <c:pt idx="273">
                  <c:v>3.1712962962962901E-3</c:v>
                </c:pt>
                <c:pt idx="274">
                  <c:v>3.1828703703703702E-3</c:v>
                </c:pt>
                <c:pt idx="275">
                  <c:v>3.1944444444444399E-3</c:v>
                </c:pt>
                <c:pt idx="276">
                  <c:v>3.20601851851851E-3</c:v>
                </c:pt>
                <c:pt idx="277">
                  <c:v>3.21759259259259E-3</c:v>
                </c:pt>
                <c:pt idx="278">
                  <c:v>3.2291666666666601E-3</c:v>
                </c:pt>
                <c:pt idx="279">
                  <c:v>3.2407407407407402E-3</c:v>
                </c:pt>
                <c:pt idx="280">
                  <c:v>3.2523148148148099E-3</c:v>
                </c:pt>
                <c:pt idx="281">
                  <c:v>3.26388888888888E-3</c:v>
                </c:pt>
                <c:pt idx="282">
                  <c:v>3.2754629629629601E-3</c:v>
                </c:pt>
                <c:pt idx="283">
                  <c:v>3.2870370370370302E-3</c:v>
                </c:pt>
                <c:pt idx="284">
                  <c:v>3.2986111111111098E-3</c:v>
                </c:pt>
                <c:pt idx="285">
                  <c:v>3.3101851851851799E-3</c:v>
                </c:pt>
                <c:pt idx="286">
                  <c:v>3.32175925925926E-3</c:v>
                </c:pt>
                <c:pt idx="287">
                  <c:v>3.3333333333333301E-3</c:v>
                </c:pt>
                <c:pt idx="288">
                  <c:v>3.3449074074074002E-3</c:v>
                </c:pt>
                <c:pt idx="289">
                  <c:v>3.3564814814814798E-3</c:v>
                </c:pt>
                <c:pt idx="290">
                  <c:v>3.3680555555555499E-3</c:v>
                </c:pt>
                <c:pt idx="291">
                  <c:v>3.37962962962963E-3</c:v>
                </c:pt>
                <c:pt idx="292">
                  <c:v>3.3912037037037001E-3</c:v>
                </c:pt>
                <c:pt idx="293">
                  <c:v>3.4027777777777702E-3</c:v>
                </c:pt>
                <c:pt idx="294">
                  <c:v>3.4143518518518498E-3</c:v>
                </c:pt>
                <c:pt idx="295">
                  <c:v>3.4259259259259199E-3</c:v>
                </c:pt>
                <c:pt idx="296">
                  <c:v>3.4375E-3</c:v>
                </c:pt>
                <c:pt idx="297">
                  <c:v>3.4490740740740701E-3</c:v>
                </c:pt>
                <c:pt idx="298">
                  <c:v>3.4606481481481398E-3</c:v>
                </c:pt>
                <c:pt idx="299">
                  <c:v>3.4722222222222199E-3</c:v>
                </c:pt>
                <c:pt idx="300">
                  <c:v>3.48379629629629E-3</c:v>
                </c:pt>
                <c:pt idx="301">
                  <c:v>3.49537037037037E-3</c:v>
                </c:pt>
                <c:pt idx="302">
                  <c:v>3.5069444444444401E-3</c:v>
                </c:pt>
                <c:pt idx="303">
                  <c:v>3.5185185185185098E-3</c:v>
                </c:pt>
                <c:pt idx="304">
                  <c:v>3.5300925925925899E-3</c:v>
                </c:pt>
                <c:pt idx="305">
                  <c:v>3.54166666666666E-3</c:v>
                </c:pt>
                <c:pt idx="306">
                  <c:v>3.5532407407407401E-3</c:v>
                </c:pt>
                <c:pt idx="307">
                  <c:v>3.5648148148148102E-3</c:v>
                </c:pt>
                <c:pt idx="308">
                  <c:v>3.5763888888888798E-3</c:v>
                </c:pt>
                <c:pt idx="309">
                  <c:v>3.5879629629629599E-3</c:v>
                </c:pt>
                <c:pt idx="310">
                  <c:v>3.59953703703703E-3</c:v>
                </c:pt>
                <c:pt idx="311">
                  <c:v>3.6111111111111101E-3</c:v>
                </c:pt>
                <c:pt idx="312">
                  <c:v>3.6226851851851802E-3</c:v>
                </c:pt>
                <c:pt idx="313">
                  <c:v>3.6342592592592498E-3</c:v>
                </c:pt>
                <c:pt idx="314">
                  <c:v>3.6458333333333299E-3</c:v>
                </c:pt>
                <c:pt idx="315">
                  <c:v>3.6574074074074E-3</c:v>
                </c:pt>
                <c:pt idx="316">
                  <c:v>3.6689814814814801E-3</c:v>
                </c:pt>
                <c:pt idx="317">
                  <c:v>3.6805555555555502E-3</c:v>
                </c:pt>
                <c:pt idx="318">
                  <c:v>3.6921296296296298E-3</c:v>
                </c:pt>
                <c:pt idx="319">
                  <c:v>3.7037037037036999E-3</c:v>
                </c:pt>
                <c:pt idx="320">
                  <c:v>3.71527777777777E-3</c:v>
                </c:pt>
                <c:pt idx="321">
                  <c:v>3.7268518518518501E-3</c:v>
                </c:pt>
                <c:pt idx="322">
                  <c:v>3.7384259259259198E-3</c:v>
                </c:pt>
                <c:pt idx="323">
                  <c:v>3.7499999999999999E-3</c:v>
                </c:pt>
                <c:pt idx="324">
                  <c:v>3.76157407407407E-3</c:v>
                </c:pt>
                <c:pt idx="325">
                  <c:v>3.7731481481481401E-3</c:v>
                </c:pt>
                <c:pt idx="326">
                  <c:v>3.7847222222222201E-3</c:v>
                </c:pt>
                <c:pt idx="327">
                  <c:v>3.7962962962962898E-3</c:v>
                </c:pt>
                <c:pt idx="328">
                  <c:v>3.8078703703703699E-3</c:v>
                </c:pt>
                <c:pt idx="329">
                  <c:v>3.81944444444444E-3</c:v>
                </c:pt>
                <c:pt idx="330">
                  <c:v>3.8310185185185101E-3</c:v>
                </c:pt>
                <c:pt idx="331">
                  <c:v>3.8425925925925902E-3</c:v>
                </c:pt>
                <c:pt idx="332">
                  <c:v>3.8541666666666598E-3</c:v>
                </c:pt>
                <c:pt idx="333">
                  <c:v>3.8657407407407399E-3</c:v>
                </c:pt>
                <c:pt idx="334">
                  <c:v>3.87731481481481E-3</c:v>
                </c:pt>
                <c:pt idx="335">
                  <c:v>3.8888888888888801E-3</c:v>
                </c:pt>
                <c:pt idx="336">
                  <c:v>3.9004629629629602E-3</c:v>
                </c:pt>
                <c:pt idx="337">
                  <c:v>3.9120370370370298E-3</c:v>
                </c:pt>
                <c:pt idx="338">
                  <c:v>3.9236111111111104E-3</c:v>
                </c:pt>
                <c:pt idx="339">
                  <c:v>3.9351851851851796E-3</c:v>
                </c:pt>
                <c:pt idx="340">
                  <c:v>3.9467592592592497E-3</c:v>
                </c:pt>
                <c:pt idx="341">
                  <c:v>3.9583333333333302E-3</c:v>
                </c:pt>
                <c:pt idx="342">
                  <c:v>3.9699074074074003E-3</c:v>
                </c:pt>
                <c:pt idx="343">
                  <c:v>3.9814814814814799E-3</c:v>
                </c:pt>
                <c:pt idx="344">
                  <c:v>3.99305555555555E-3</c:v>
                </c:pt>
                <c:pt idx="345">
                  <c:v>4.0046296296296297E-3</c:v>
                </c:pt>
                <c:pt idx="346">
                  <c:v>4.0162037037036998E-3</c:v>
                </c:pt>
                <c:pt idx="347">
                  <c:v>4.0277777777777699E-3</c:v>
                </c:pt>
                <c:pt idx="348">
                  <c:v>4.0393518518518504E-3</c:v>
                </c:pt>
                <c:pt idx="349">
                  <c:v>4.0509259259259196E-3</c:v>
                </c:pt>
                <c:pt idx="350">
                  <c:v>4.0625000000000001E-3</c:v>
                </c:pt>
                <c:pt idx="351">
                  <c:v>4.0740740740740702E-3</c:v>
                </c:pt>
                <c:pt idx="352">
                  <c:v>4.0856481481481403E-3</c:v>
                </c:pt>
                <c:pt idx="353">
                  <c:v>4.09722222222222E-3</c:v>
                </c:pt>
                <c:pt idx="354">
                  <c:v>4.1087962962962901E-3</c:v>
                </c:pt>
                <c:pt idx="355">
                  <c:v>4.1203703703703697E-3</c:v>
                </c:pt>
                <c:pt idx="356">
                  <c:v>4.1319444444444398E-3</c:v>
                </c:pt>
                <c:pt idx="357">
                  <c:v>4.1435185185185099E-3</c:v>
                </c:pt>
                <c:pt idx="358">
                  <c:v>4.1550925925925896E-3</c:v>
                </c:pt>
                <c:pt idx="359">
                  <c:v>4.1666666666666597E-3</c:v>
                </c:pt>
                <c:pt idx="360">
                  <c:v>4.1782407407407402E-3</c:v>
                </c:pt>
                <c:pt idx="361">
                  <c:v>4.1898148148148103E-3</c:v>
                </c:pt>
                <c:pt idx="362">
                  <c:v>4.2013888888888804E-3</c:v>
                </c:pt>
                <c:pt idx="363">
                  <c:v>4.21296296296296E-3</c:v>
                </c:pt>
                <c:pt idx="364">
                  <c:v>4.2245370370370301E-3</c:v>
                </c:pt>
                <c:pt idx="365">
                  <c:v>4.2361111111111098E-3</c:v>
                </c:pt>
                <c:pt idx="366">
                  <c:v>4.2476851851851799E-3</c:v>
                </c:pt>
                <c:pt idx="367">
                  <c:v>4.2592592592592604E-3</c:v>
                </c:pt>
                <c:pt idx="368">
                  <c:v>4.2708333333333296E-3</c:v>
                </c:pt>
                <c:pt idx="369">
                  <c:v>4.2824074074073997E-3</c:v>
                </c:pt>
                <c:pt idx="370">
                  <c:v>4.2939814814814802E-3</c:v>
                </c:pt>
                <c:pt idx="371">
                  <c:v>4.3055555555555503E-3</c:v>
                </c:pt>
                <c:pt idx="372">
                  <c:v>4.31712962962963E-3</c:v>
                </c:pt>
                <c:pt idx="373">
                  <c:v>4.3287037037037001E-3</c:v>
                </c:pt>
                <c:pt idx="374">
                  <c:v>4.3402777777777702E-3</c:v>
                </c:pt>
                <c:pt idx="375">
                  <c:v>4.3518518518518498E-3</c:v>
                </c:pt>
                <c:pt idx="376">
                  <c:v>4.3634259259259199E-3</c:v>
                </c:pt>
                <c:pt idx="377">
                  <c:v>4.3750000000000004E-3</c:v>
                </c:pt>
                <c:pt idx="378">
                  <c:v>4.3865740740740696E-3</c:v>
                </c:pt>
                <c:pt idx="379">
                  <c:v>4.3981481481481398E-3</c:v>
                </c:pt>
                <c:pt idx="380">
                  <c:v>4.4097222222222203E-3</c:v>
                </c:pt>
                <c:pt idx="381">
                  <c:v>4.4212962962962904E-3</c:v>
                </c:pt>
                <c:pt idx="382">
                  <c:v>4.43287037037037E-3</c:v>
                </c:pt>
                <c:pt idx="383">
                  <c:v>4.4444444444444401E-3</c:v>
                </c:pt>
                <c:pt idx="384">
                  <c:v>4.4560185185185102E-3</c:v>
                </c:pt>
                <c:pt idx="385">
                  <c:v>4.4675925925925898E-3</c:v>
                </c:pt>
                <c:pt idx="386">
                  <c:v>4.4791666666666599E-3</c:v>
                </c:pt>
                <c:pt idx="387">
                  <c:v>4.4907407407407396E-3</c:v>
                </c:pt>
                <c:pt idx="388">
                  <c:v>4.5023148148148097E-3</c:v>
                </c:pt>
                <c:pt idx="389">
                  <c:v>4.5138888888888798E-3</c:v>
                </c:pt>
                <c:pt idx="390">
                  <c:v>4.5254629629629603E-3</c:v>
                </c:pt>
                <c:pt idx="391">
                  <c:v>4.5370370370370304E-3</c:v>
                </c:pt>
                <c:pt idx="392">
                  <c:v>4.54861111111111E-3</c:v>
                </c:pt>
                <c:pt idx="393">
                  <c:v>4.5601851851851801E-3</c:v>
                </c:pt>
                <c:pt idx="394">
                  <c:v>4.5717592592592598E-3</c:v>
                </c:pt>
                <c:pt idx="395">
                  <c:v>4.5833333333333299E-3</c:v>
                </c:pt>
                <c:pt idx="396">
                  <c:v>4.5949074074074E-3</c:v>
                </c:pt>
                <c:pt idx="397">
                  <c:v>4.6064814814814796E-3</c:v>
                </c:pt>
                <c:pt idx="398">
                  <c:v>4.6180555555555497E-3</c:v>
                </c:pt>
                <c:pt idx="399">
                  <c:v>4.6296296296296198E-3</c:v>
                </c:pt>
                <c:pt idx="400">
                  <c:v>4.6412037037037003E-3</c:v>
                </c:pt>
                <c:pt idx="401">
                  <c:v>4.6527777777777696E-3</c:v>
                </c:pt>
                <c:pt idx="402">
                  <c:v>4.6643518518518501E-3</c:v>
                </c:pt>
                <c:pt idx="403">
                  <c:v>4.6759259259259202E-3</c:v>
                </c:pt>
                <c:pt idx="404">
                  <c:v>4.6874999999999998E-3</c:v>
                </c:pt>
                <c:pt idx="405">
                  <c:v>4.6990740740740699E-3</c:v>
                </c:pt>
                <c:pt idx="406">
                  <c:v>4.71064814814814E-3</c:v>
                </c:pt>
                <c:pt idx="407">
                  <c:v>4.7222222222222197E-3</c:v>
                </c:pt>
                <c:pt idx="408">
                  <c:v>4.7337962962962898E-3</c:v>
                </c:pt>
                <c:pt idx="409">
                  <c:v>4.7453703703703703E-3</c:v>
                </c:pt>
                <c:pt idx="410">
                  <c:v>4.7569444444444404E-3</c:v>
                </c:pt>
                <c:pt idx="411">
                  <c:v>4.7685185185185096E-3</c:v>
                </c:pt>
                <c:pt idx="412">
                  <c:v>4.7800925925925901E-3</c:v>
                </c:pt>
                <c:pt idx="413">
                  <c:v>4.7916666666666602E-3</c:v>
                </c:pt>
                <c:pt idx="414">
                  <c:v>4.8032407407407399E-3</c:v>
                </c:pt>
                <c:pt idx="415">
                  <c:v>4.81481481481481E-3</c:v>
                </c:pt>
                <c:pt idx="416">
                  <c:v>4.8263888888888801E-3</c:v>
                </c:pt>
                <c:pt idx="417">
                  <c:v>4.8379629629629597E-3</c:v>
                </c:pt>
                <c:pt idx="418">
                  <c:v>4.8495370370370298E-3</c:v>
                </c:pt>
                <c:pt idx="419">
                  <c:v>4.8611111111111103E-3</c:v>
                </c:pt>
                <c:pt idx="420">
                  <c:v>4.8726851851851804E-3</c:v>
                </c:pt>
                <c:pt idx="421">
                  <c:v>4.8842592592592497E-3</c:v>
                </c:pt>
                <c:pt idx="422">
                  <c:v>4.8958333333333302E-3</c:v>
                </c:pt>
                <c:pt idx="423">
                  <c:v>4.9074074074074003E-3</c:v>
                </c:pt>
                <c:pt idx="424">
                  <c:v>4.9189814814814799E-3</c:v>
                </c:pt>
                <c:pt idx="425">
                  <c:v>4.93055555555555E-3</c:v>
                </c:pt>
                <c:pt idx="426">
                  <c:v>4.9421296296296297E-3</c:v>
                </c:pt>
                <c:pt idx="427">
                  <c:v>4.9537037037036998E-3</c:v>
                </c:pt>
                <c:pt idx="428">
                  <c:v>4.9652777777777699E-3</c:v>
                </c:pt>
                <c:pt idx="429">
                  <c:v>4.9768518518518504E-3</c:v>
                </c:pt>
                <c:pt idx="430">
                  <c:v>4.9884259259259196E-3</c:v>
                </c:pt>
                <c:pt idx="431">
                  <c:v>5.0000000000000001E-3</c:v>
                </c:pt>
                <c:pt idx="432">
                  <c:v>5.0115740740740702E-3</c:v>
                </c:pt>
                <c:pt idx="433">
                  <c:v>5.0231481481481403E-3</c:v>
                </c:pt>
                <c:pt idx="434">
                  <c:v>5.0347222222222199E-3</c:v>
                </c:pt>
                <c:pt idx="435">
                  <c:v>5.04629629629629E-3</c:v>
                </c:pt>
                <c:pt idx="436">
                  <c:v>5.0578703703703697E-3</c:v>
                </c:pt>
                <c:pt idx="437">
                  <c:v>5.0694444444444398E-3</c:v>
                </c:pt>
                <c:pt idx="438">
                  <c:v>5.0810185185185099E-3</c:v>
                </c:pt>
                <c:pt idx="439">
                  <c:v>5.0925925925925904E-3</c:v>
                </c:pt>
                <c:pt idx="440">
                  <c:v>5.1041666666666596E-3</c:v>
                </c:pt>
                <c:pt idx="441">
                  <c:v>5.1157407407407401E-3</c:v>
                </c:pt>
                <c:pt idx="442">
                  <c:v>5.1273148148148102E-3</c:v>
                </c:pt>
                <c:pt idx="443">
                  <c:v>5.1388888888888803E-3</c:v>
                </c:pt>
                <c:pt idx="444">
                  <c:v>5.15046296296296E-3</c:v>
                </c:pt>
                <c:pt idx="445">
                  <c:v>5.1620370370370301E-3</c:v>
                </c:pt>
                <c:pt idx="446">
                  <c:v>5.1736111111111097E-3</c:v>
                </c:pt>
                <c:pt idx="447">
                  <c:v>5.1851851851851798E-3</c:v>
                </c:pt>
                <c:pt idx="448">
                  <c:v>5.1967592592592603E-3</c:v>
                </c:pt>
                <c:pt idx="449">
                  <c:v>5.2083333333333296E-3</c:v>
                </c:pt>
                <c:pt idx="450">
                  <c:v>5.2199074074073997E-3</c:v>
                </c:pt>
                <c:pt idx="451">
                  <c:v>5.2314814814814802E-3</c:v>
                </c:pt>
                <c:pt idx="452">
                  <c:v>5.2430555555555503E-3</c:v>
                </c:pt>
                <c:pt idx="453">
                  <c:v>5.2546296296296299E-3</c:v>
                </c:pt>
                <c:pt idx="454">
                  <c:v>5.2662037037037E-3</c:v>
                </c:pt>
                <c:pt idx="455">
                  <c:v>5.2777777777777701E-3</c:v>
                </c:pt>
                <c:pt idx="456">
                  <c:v>5.2893518518518498E-3</c:v>
                </c:pt>
                <c:pt idx="457">
                  <c:v>5.3009259259259199E-3</c:v>
                </c:pt>
                <c:pt idx="458">
                  <c:v>5.3125000000000004E-3</c:v>
                </c:pt>
                <c:pt idx="459">
                  <c:v>5.3240740740740696E-3</c:v>
                </c:pt>
                <c:pt idx="460">
                  <c:v>5.3356481481481397E-3</c:v>
                </c:pt>
                <c:pt idx="461">
                  <c:v>5.3472222222222202E-3</c:v>
                </c:pt>
                <c:pt idx="462">
                  <c:v>5.3587962962962903E-3</c:v>
                </c:pt>
                <c:pt idx="463">
                  <c:v>5.37037037037037E-3</c:v>
                </c:pt>
                <c:pt idx="464">
                  <c:v>5.3819444444444401E-3</c:v>
                </c:pt>
                <c:pt idx="465">
                  <c:v>5.3935185185185102E-3</c:v>
                </c:pt>
                <c:pt idx="466">
                  <c:v>5.4050925925925898E-3</c:v>
                </c:pt>
                <c:pt idx="467">
                  <c:v>5.4166666666666599E-3</c:v>
                </c:pt>
                <c:pt idx="468">
                  <c:v>5.4282407407407404E-3</c:v>
                </c:pt>
                <c:pt idx="469">
                  <c:v>5.4398148148148097E-3</c:v>
                </c:pt>
                <c:pt idx="470">
                  <c:v>5.4513888888888798E-3</c:v>
                </c:pt>
                <c:pt idx="471">
                  <c:v>5.4629629629629603E-3</c:v>
                </c:pt>
                <c:pt idx="472">
                  <c:v>5.4745370370370304E-3</c:v>
                </c:pt>
                <c:pt idx="473">
                  <c:v>5.48611111111111E-3</c:v>
                </c:pt>
                <c:pt idx="474">
                  <c:v>5.4976851851851801E-3</c:v>
                </c:pt>
                <c:pt idx="475">
                  <c:v>5.5092592592592598E-3</c:v>
                </c:pt>
                <c:pt idx="476">
                  <c:v>5.5208333333333299E-3</c:v>
                </c:pt>
                <c:pt idx="477">
                  <c:v>5.5324074074074E-3</c:v>
                </c:pt>
                <c:pt idx="478">
                  <c:v>5.5439814814814796E-3</c:v>
                </c:pt>
                <c:pt idx="479">
                  <c:v>5.5555555555555497E-3</c:v>
                </c:pt>
                <c:pt idx="480">
                  <c:v>5.5671296296296198E-3</c:v>
                </c:pt>
                <c:pt idx="481">
                  <c:v>5.5787037037037003E-3</c:v>
                </c:pt>
                <c:pt idx="482">
                  <c:v>5.5902777777777704E-3</c:v>
                </c:pt>
                <c:pt idx="483">
                  <c:v>5.60185185185185E-3</c:v>
                </c:pt>
                <c:pt idx="484">
                  <c:v>5.6134259259259201E-3</c:v>
                </c:pt>
                <c:pt idx="485">
                  <c:v>5.6249999999999998E-3</c:v>
                </c:pt>
                <c:pt idx="486">
                  <c:v>5.6365740740740699E-3</c:v>
                </c:pt>
                <c:pt idx="487">
                  <c:v>5.64814814814814E-3</c:v>
                </c:pt>
                <c:pt idx="488">
                  <c:v>5.6597222222222196E-3</c:v>
                </c:pt>
                <c:pt idx="489">
                  <c:v>5.6712962962962897E-3</c:v>
                </c:pt>
                <c:pt idx="490">
                  <c:v>5.6828703703703702E-3</c:v>
                </c:pt>
                <c:pt idx="491">
                  <c:v>5.6944444444444403E-3</c:v>
                </c:pt>
                <c:pt idx="492">
                  <c:v>5.7060185185185096E-3</c:v>
                </c:pt>
                <c:pt idx="493">
                  <c:v>5.7175925925925901E-3</c:v>
                </c:pt>
                <c:pt idx="494">
                  <c:v>5.7291666666666602E-3</c:v>
                </c:pt>
                <c:pt idx="495">
                  <c:v>5.7407407407407398E-3</c:v>
                </c:pt>
                <c:pt idx="496">
                  <c:v>5.7523148148148099E-3</c:v>
                </c:pt>
                <c:pt idx="497">
                  <c:v>5.76388888888888E-3</c:v>
                </c:pt>
                <c:pt idx="498">
                  <c:v>5.7754629629629597E-3</c:v>
                </c:pt>
                <c:pt idx="499">
                  <c:v>5.7870370370370298E-3</c:v>
                </c:pt>
                <c:pt idx="500">
                  <c:v>5.7986111111111103E-3</c:v>
                </c:pt>
                <c:pt idx="501">
                  <c:v>5.8101851851851804E-3</c:v>
                </c:pt>
                <c:pt idx="502">
                  <c:v>5.8217592592592496E-3</c:v>
                </c:pt>
                <c:pt idx="503">
                  <c:v>5.8333333333333301E-3</c:v>
                </c:pt>
                <c:pt idx="504">
                  <c:v>5.8449074074074002E-3</c:v>
                </c:pt>
                <c:pt idx="505">
                  <c:v>5.8564814814814799E-3</c:v>
                </c:pt>
                <c:pt idx="506">
                  <c:v>5.86805555555555E-3</c:v>
                </c:pt>
                <c:pt idx="507">
                  <c:v>5.8796296296296296E-3</c:v>
                </c:pt>
                <c:pt idx="508">
                  <c:v>5.8912037037036997E-3</c:v>
                </c:pt>
                <c:pt idx="509">
                  <c:v>5.9027777777777698E-3</c:v>
                </c:pt>
                <c:pt idx="510">
                  <c:v>5.9143518518518503E-3</c:v>
                </c:pt>
                <c:pt idx="511">
                  <c:v>5.9259259259259204E-3</c:v>
                </c:pt>
                <c:pt idx="512">
                  <c:v>5.9375000000000001E-3</c:v>
                </c:pt>
                <c:pt idx="513">
                  <c:v>5.9490740740740702E-3</c:v>
                </c:pt>
                <c:pt idx="514">
                  <c:v>5.9606481481481403E-3</c:v>
                </c:pt>
                <c:pt idx="515">
                  <c:v>5.9722222222222199E-3</c:v>
                </c:pt>
                <c:pt idx="516">
                  <c:v>5.98379629629629E-3</c:v>
                </c:pt>
                <c:pt idx="517">
                  <c:v>5.9953703703703697E-3</c:v>
                </c:pt>
                <c:pt idx="518">
                  <c:v>6.0069444444444398E-3</c:v>
                </c:pt>
                <c:pt idx="519">
                  <c:v>6.0185185185185099E-3</c:v>
                </c:pt>
                <c:pt idx="520">
                  <c:v>6.0300925925925904E-3</c:v>
                </c:pt>
                <c:pt idx="521">
                  <c:v>6.0416666666666596E-3</c:v>
                </c:pt>
                <c:pt idx="522">
                  <c:v>6.0532407407407401E-3</c:v>
                </c:pt>
                <c:pt idx="523">
                  <c:v>6.0648148148148102E-3</c:v>
                </c:pt>
                <c:pt idx="524">
                  <c:v>6.0763888888888803E-3</c:v>
                </c:pt>
                <c:pt idx="525">
                  <c:v>6.08796296296296E-3</c:v>
                </c:pt>
                <c:pt idx="526">
                  <c:v>6.0995370370370301E-3</c:v>
                </c:pt>
                <c:pt idx="527">
                  <c:v>6.1111111111111097E-3</c:v>
                </c:pt>
                <c:pt idx="528">
                  <c:v>6.1226851851851798E-3</c:v>
                </c:pt>
                <c:pt idx="529">
                  <c:v>6.1342592592592603E-3</c:v>
                </c:pt>
                <c:pt idx="530">
                  <c:v>6.1458333333333304E-3</c:v>
                </c:pt>
                <c:pt idx="531">
                  <c:v>6.1574074074073996E-3</c:v>
                </c:pt>
                <c:pt idx="532">
                  <c:v>6.1689814814814802E-3</c:v>
                </c:pt>
                <c:pt idx="533">
                  <c:v>6.1805555555555503E-3</c:v>
                </c:pt>
                <c:pt idx="534">
                  <c:v>6.1921296296296299E-3</c:v>
                </c:pt>
                <c:pt idx="535">
                  <c:v>6.2037037037037E-3</c:v>
                </c:pt>
                <c:pt idx="536">
                  <c:v>6.2152777777777701E-3</c:v>
                </c:pt>
                <c:pt idx="537">
                  <c:v>6.2268518518518497E-3</c:v>
                </c:pt>
                <c:pt idx="538">
                  <c:v>6.2384259259259198E-3</c:v>
                </c:pt>
                <c:pt idx="539">
                  <c:v>6.2500000000000003E-3</c:v>
                </c:pt>
                <c:pt idx="540">
                  <c:v>6.2615740740740696E-3</c:v>
                </c:pt>
                <c:pt idx="541">
                  <c:v>6.2731481481481397E-3</c:v>
                </c:pt>
                <c:pt idx="542">
                  <c:v>6.2847222222222202E-3</c:v>
                </c:pt>
                <c:pt idx="543">
                  <c:v>6.2962962962962903E-3</c:v>
                </c:pt>
                <c:pt idx="544">
                  <c:v>6.3078703703703699E-3</c:v>
                </c:pt>
                <c:pt idx="545">
                  <c:v>6.31944444444444E-3</c:v>
                </c:pt>
                <c:pt idx="546">
                  <c:v>6.3310185185185101E-3</c:v>
                </c:pt>
                <c:pt idx="547">
                  <c:v>6.3425925925925898E-3</c:v>
                </c:pt>
                <c:pt idx="548">
                  <c:v>6.3541666666666599E-3</c:v>
                </c:pt>
                <c:pt idx="549">
                  <c:v>6.3657407407407404E-3</c:v>
                </c:pt>
                <c:pt idx="550">
                  <c:v>6.3773148148148096E-3</c:v>
                </c:pt>
                <c:pt idx="551">
                  <c:v>6.3888888888888797E-3</c:v>
                </c:pt>
                <c:pt idx="552">
                  <c:v>6.4004629629629602E-3</c:v>
                </c:pt>
                <c:pt idx="553">
                  <c:v>6.4120370370370303E-3</c:v>
                </c:pt>
                <c:pt idx="554">
                  <c:v>6.42361111111111E-3</c:v>
                </c:pt>
                <c:pt idx="555">
                  <c:v>6.4351851851851801E-3</c:v>
                </c:pt>
                <c:pt idx="556">
                  <c:v>6.4467592592592597E-3</c:v>
                </c:pt>
                <c:pt idx="557">
                  <c:v>6.4583333333333298E-3</c:v>
                </c:pt>
                <c:pt idx="558">
                  <c:v>6.4699074074073999E-3</c:v>
                </c:pt>
                <c:pt idx="559">
                  <c:v>6.4814814814814804E-3</c:v>
                </c:pt>
                <c:pt idx="560">
                  <c:v>6.4930555555555497E-3</c:v>
                </c:pt>
                <c:pt idx="561">
                  <c:v>6.5046296296296198E-3</c:v>
                </c:pt>
                <c:pt idx="562">
                  <c:v>6.5162037037037003E-3</c:v>
                </c:pt>
                <c:pt idx="563">
                  <c:v>6.5277777777777704E-3</c:v>
                </c:pt>
                <c:pt idx="564">
                  <c:v>6.53935185185185E-3</c:v>
                </c:pt>
                <c:pt idx="565">
                  <c:v>6.5509259259259201E-3</c:v>
                </c:pt>
                <c:pt idx="566">
                  <c:v>6.5624999999999998E-3</c:v>
                </c:pt>
                <c:pt idx="567">
                  <c:v>6.5740740740740699E-3</c:v>
                </c:pt>
                <c:pt idx="568">
                  <c:v>6.58564814814814E-3</c:v>
                </c:pt>
                <c:pt idx="569">
                  <c:v>6.5972222222222196E-3</c:v>
                </c:pt>
                <c:pt idx="570">
                  <c:v>6.6087962962962897E-3</c:v>
                </c:pt>
                <c:pt idx="571">
                  <c:v>6.6203703703703702E-3</c:v>
                </c:pt>
                <c:pt idx="572">
                  <c:v>6.6319444444444403E-3</c:v>
                </c:pt>
                <c:pt idx="573">
                  <c:v>6.6435185185185104E-3</c:v>
                </c:pt>
                <c:pt idx="574">
                  <c:v>6.6550925925925901E-3</c:v>
                </c:pt>
                <c:pt idx="575">
                  <c:v>6.6666666666666602E-3</c:v>
                </c:pt>
                <c:pt idx="576">
                  <c:v>6.6782407407407398E-3</c:v>
                </c:pt>
                <c:pt idx="577">
                  <c:v>6.6898148148148099E-3</c:v>
                </c:pt>
                <c:pt idx="578">
                  <c:v>6.70138888888888E-3</c:v>
                </c:pt>
                <c:pt idx="579">
                  <c:v>6.7129629629629596E-3</c:v>
                </c:pt>
                <c:pt idx="580">
                  <c:v>6.7245370370370297E-3</c:v>
                </c:pt>
                <c:pt idx="581">
                  <c:v>6.7361111111111103E-3</c:v>
                </c:pt>
                <c:pt idx="582">
                  <c:v>6.7476851851851804E-3</c:v>
                </c:pt>
                <c:pt idx="583">
                  <c:v>6.7592592592592496E-3</c:v>
                </c:pt>
                <c:pt idx="584">
                  <c:v>6.7708333333333301E-3</c:v>
                </c:pt>
                <c:pt idx="585">
                  <c:v>6.7824074074074002E-3</c:v>
                </c:pt>
                <c:pt idx="586">
                  <c:v>6.7939814814814798E-3</c:v>
                </c:pt>
                <c:pt idx="587">
                  <c:v>6.8055555555555499E-3</c:v>
                </c:pt>
                <c:pt idx="588">
                  <c:v>6.8171296296296296E-3</c:v>
                </c:pt>
                <c:pt idx="589">
                  <c:v>6.8287037037036997E-3</c:v>
                </c:pt>
                <c:pt idx="590">
                  <c:v>6.8402777777777698E-3</c:v>
                </c:pt>
                <c:pt idx="591">
                  <c:v>6.8518518518518503E-3</c:v>
                </c:pt>
                <c:pt idx="592">
                  <c:v>6.8634259259259204E-3</c:v>
                </c:pt>
                <c:pt idx="593">
                  <c:v>6.875E-3</c:v>
                </c:pt>
                <c:pt idx="594">
                  <c:v>6.8865740740740701E-3</c:v>
                </c:pt>
                <c:pt idx="595">
                  <c:v>6.8981481481481402E-3</c:v>
                </c:pt>
                <c:pt idx="596">
                  <c:v>6.9097222222222199E-3</c:v>
                </c:pt>
                <c:pt idx="597">
                  <c:v>6.92129629629629E-3</c:v>
                </c:pt>
                <c:pt idx="598">
                  <c:v>6.9328703703703696E-3</c:v>
                </c:pt>
                <c:pt idx="599">
                  <c:v>6.9444444444444397E-3</c:v>
                </c:pt>
              </c:numCache>
            </c:numRef>
          </c:xVal>
          <c:yVal>
            <c:numRef>
              <c:f>results_10pct!$E$2:$E$601</c:f>
              <c:numCache>
                <c:formatCode>General</c:formatCode>
                <c:ptCount val="600"/>
                <c:pt idx="0">
                  <c:v>20.260000000000002</c:v>
                </c:pt>
                <c:pt idx="1">
                  <c:v>20.2</c:v>
                </c:pt>
                <c:pt idx="2">
                  <c:v>20.13</c:v>
                </c:pt>
                <c:pt idx="3">
                  <c:v>20.05</c:v>
                </c:pt>
                <c:pt idx="4">
                  <c:v>19.96</c:v>
                </c:pt>
                <c:pt idx="5">
                  <c:v>19.87</c:v>
                </c:pt>
                <c:pt idx="6">
                  <c:v>19.829999999999998</c:v>
                </c:pt>
                <c:pt idx="7">
                  <c:v>19.84</c:v>
                </c:pt>
                <c:pt idx="8">
                  <c:v>19.850000000000001</c:v>
                </c:pt>
                <c:pt idx="9">
                  <c:v>19.87</c:v>
                </c:pt>
                <c:pt idx="10">
                  <c:v>19.86</c:v>
                </c:pt>
                <c:pt idx="11">
                  <c:v>19.899999999999999</c:v>
                </c:pt>
                <c:pt idx="12">
                  <c:v>19.899999999999999</c:v>
                </c:pt>
                <c:pt idx="13">
                  <c:v>19.920000000000002</c:v>
                </c:pt>
                <c:pt idx="14">
                  <c:v>19.940000000000001</c:v>
                </c:pt>
                <c:pt idx="15">
                  <c:v>19.96</c:v>
                </c:pt>
                <c:pt idx="16">
                  <c:v>19.98</c:v>
                </c:pt>
                <c:pt idx="17">
                  <c:v>19.98</c:v>
                </c:pt>
                <c:pt idx="18">
                  <c:v>20</c:v>
                </c:pt>
                <c:pt idx="19">
                  <c:v>20.010000000000002</c:v>
                </c:pt>
                <c:pt idx="20">
                  <c:v>20.02</c:v>
                </c:pt>
                <c:pt idx="21">
                  <c:v>20.010000000000002</c:v>
                </c:pt>
                <c:pt idx="22">
                  <c:v>20.04</c:v>
                </c:pt>
                <c:pt idx="23">
                  <c:v>20.059999999999999</c:v>
                </c:pt>
                <c:pt idx="24">
                  <c:v>20.07</c:v>
                </c:pt>
                <c:pt idx="25">
                  <c:v>20.079999999999998</c:v>
                </c:pt>
                <c:pt idx="26">
                  <c:v>20.09</c:v>
                </c:pt>
                <c:pt idx="27">
                  <c:v>20.09</c:v>
                </c:pt>
                <c:pt idx="28">
                  <c:v>20.100000000000001</c:v>
                </c:pt>
                <c:pt idx="29">
                  <c:v>20.100000000000001</c:v>
                </c:pt>
                <c:pt idx="30">
                  <c:v>20.079999999999998</c:v>
                </c:pt>
                <c:pt idx="31">
                  <c:v>20.059999999999999</c:v>
                </c:pt>
                <c:pt idx="32">
                  <c:v>20.05</c:v>
                </c:pt>
                <c:pt idx="33">
                  <c:v>20.05</c:v>
                </c:pt>
                <c:pt idx="34">
                  <c:v>20.059999999999999</c:v>
                </c:pt>
                <c:pt idx="35">
                  <c:v>20.059999999999999</c:v>
                </c:pt>
                <c:pt idx="36">
                  <c:v>20.07</c:v>
                </c:pt>
                <c:pt idx="37">
                  <c:v>20.09</c:v>
                </c:pt>
                <c:pt idx="38">
                  <c:v>20.100000000000001</c:v>
                </c:pt>
                <c:pt idx="39">
                  <c:v>20.100000000000001</c:v>
                </c:pt>
                <c:pt idx="40">
                  <c:v>20.11</c:v>
                </c:pt>
                <c:pt idx="41">
                  <c:v>20.12</c:v>
                </c:pt>
                <c:pt idx="42">
                  <c:v>20.13</c:v>
                </c:pt>
                <c:pt idx="43">
                  <c:v>20.13</c:v>
                </c:pt>
                <c:pt idx="44">
                  <c:v>20.13</c:v>
                </c:pt>
                <c:pt idx="45">
                  <c:v>20.13</c:v>
                </c:pt>
                <c:pt idx="46">
                  <c:v>20.13</c:v>
                </c:pt>
                <c:pt idx="47">
                  <c:v>20.13</c:v>
                </c:pt>
                <c:pt idx="48">
                  <c:v>20.13</c:v>
                </c:pt>
                <c:pt idx="49">
                  <c:v>20.13</c:v>
                </c:pt>
                <c:pt idx="50">
                  <c:v>20.14</c:v>
                </c:pt>
                <c:pt idx="51">
                  <c:v>20.149999999999999</c:v>
                </c:pt>
                <c:pt idx="52">
                  <c:v>20.149999999999999</c:v>
                </c:pt>
                <c:pt idx="53">
                  <c:v>20.149999999999999</c:v>
                </c:pt>
                <c:pt idx="54">
                  <c:v>20.149999999999999</c:v>
                </c:pt>
                <c:pt idx="55">
                  <c:v>20.12</c:v>
                </c:pt>
                <c:pt idx="56">
                  <c:v>20.11</c:v>
                </c:pt>
                <c:pt idx="57">
                  <c:v>20.11</c:v>
                </c:pt>
                <c:pt idx="58">
                  <c:v>20.079999999999998</c:v>
                </c:pt>
                <c:pt idx="59">
                  <c:v>20.05</c:v>
                </c:pt>
                <c:pt idx="60">
                  <c:v>20.04</c:v>
                </c:pt>
                <c:pt idx="61">
                  <c:v>20.04</c:v>
                </c:pt>
                <c:pt idx="62">
                  <c:v>20.02</c:v>
                </c:pt>
                <c:pt idx="63">
                  <c:v>20.02</c:v>
                </c:pt>
                <c:pt idx="64">
                  <c:v>20.010000000000002</c:v>
                </c:pt>
                <c:pt idx="65">
                  <c:v>20</c:v>
                </c:pt>
                <c:pt idx="66">
                  <c:v>19.989999999999998</c:v>
                </c:pt>
                <c:pt idx="67">
                  <c:v>20</c:v>
                </c:pt>
                <c:pt idx="68">
                  <c:v>19.98</c:v>
                </c:pt>
                <c:pt idx="69">
                  <c:v>19.98</c:v>
                </c:pt>
                <c:pt idx="70">
                  <c:v>19.97</c:v>
                </c:pt>
                <c:pt idx="71">
                  <c:v>19.97</c:v>
                </c:pt>
                <c:pt idx="72">
                  <c:v>19.96</c:v>
                </c:pt>
                <c:pt idx="73">
                  <c:v>19.93</c:v>
                </c:pt>
                <c:pt idx="74">
                  <c:v>19.940000000000001</c:v>
                </c:pt>
                <c:pt idx="75">
                  <c:v>19.940000000000001</c:v>
                </c:pt>
                <c:pt idx="76">
                  <c:v>19.940000000000001</c:v>
                </c:pt>
                <c:pt idx="77">
                  <c:v>19.95</c:v>
                </c:pt>
                <c:pt idx="78">
                  <c:v>19.940000000000001</c:v>
                </c:pt>
                <c:pt idx="79">
                  <c:v>19.940000000000001</c:v>
                </c:pt>
                <c:pt idx="80">
                  <c:v>19.940000000000001</c:v>
                </c:pt>
                <c:pt idx="81">
                  <c:v>19.940000000000001</c:v>
                </c:pt>
                <c:pt idx="82">
                  <c:v>19.95</c:v>
                </c:pt>
                <c:pt idx="83">
                  <c:v>19.95</c:v>
                </c:pt>
                <c:pt idx="84">
                  <c:v>19.95</c:v>
                </c:pt>
                <c:pt idx="85">
                  <c:v>19.95</c:v>
                </c:pt>
                <c:pt idx="86">
                  <c:v>19.940000000000001</c:v>
                </c:pt>
                <c:pt idx="87">
                  <c:v>19.95</c:v>
                </c:pt>
                <c:pt idx="88">
                  <c:v>19.95</c:v>
                </c:pt>
                <c:pt idx="89">
                  <c:v>19.940000000000001</c:v>
                </c:pt>
                <c:pt idx="90">
                  <c:v>19.940000000000001</c:v>
                </c:pt>
                <c:pt idx="91">
                  <c:v>19.940000000000001</c:v>
                </c:pt>
                <c:pt idx="92">
                  <c:v>19.940000000000001</c:v>
                </c:pt>
                <c:pt idx="93">
                  <c:v>19.920000000000002</c:v>
                </c:pt>
                <c:pt idx="94">
                  <c:v>19.920000000000002</c:v>
                </c:pt>
                <c:pt idx="95">
                  <c:v>19.91</c:v>
                </c:pt>
                <c:pt idx="96">
                  <c:v>19.89</c:v>
                </c:pt>
                <c:pt idx="97">
                  <c:v>19.88</c:v>
                </c:pt>
                <c:pt idx="98">
                  <c:v>19.88</c:v>
                </c:pt>
                <c:pt idx="99">
                  <c:v>19.87</c:v>
                </c:pt>
                <c:pt idx="100">
                  <c:v>19.87</c:v>
                </c:pt>
                <c:pt idx="101">
                  <c:v>19.86</c:v>
                </c:pt>
                <c:pt idx="102">
                  <c:v>19.850000000000001</c:v>
                </c:pt>
                <c:pt idx="103">
                  <c:v>19.829999999999998</c:v>
                </c:pt>
                <c:pt idx="104">
                  <c:v>19.829999999999998</c:v>
                </c:pt>
                <c:pt idx="105">
                  <c:v>19.829999999999998</c:v>
                </c:pt>
                <c:pt idx="106">
                  <c:v>19.829999999999998</c:v>
                </c:pt>
                <c:pt idx="107">
                  <c:v>19.829999999999998</c:v>
                </c:pt>
                <c:pt idx="108">
                  <c:v>19.829999999999998</c:v>
                </c:pt>
                <c:pt idx="109">
                  <c:v>19.829999999999998</c:v>
                </c:pt>
                <c:pt idx="110">
                  <c:v>19.829999999999998</c:v>
                </c:pt>
                <c:pt idx="111">
                  <c:v>19.829999999999998</c:v>
                </c:pt>
                <c:pt idx="112">
                  <c:v>19.809999999999999</c:v>
                </c:pt>
                <c:pt idx="113">
                  <c:v>19.79</c:v>
                </c:pt>
                <c:pt idx="114">
                  <c:v>19.760000000000002</c:v>
                </c:pt>
                <c:pt idx="115">
                  <c:v>19.75</c:v>
                </c:pt>
                <c:pt idx="116">
                  <c:v>19.739999999999998</c:v>
                </c:pt>
                <c:pt idx="117">
                  <c:v>19.73</c:v>
                </c:pt>
                <c:pt idx="118">
                  <c:v>19.73</c:v>
                </c:pt>
                <c:pt idx="119">
                  <c:v>19.73</c:v>
                </c:pt>
                <c:pt idx="120">
                  <c:v>19.73</c:v>
                </c:pt>
                <c:pt idx="121">
                  <c:v>19.73</c:v>
                </c:pt>
                <c:pt idx="122">
                  <c:v>19.72</c:v>
                </c:pt>
                <c:pt idx="123">
                  <c:v>19.72</c:v>
                </c:pt>
                <c:pt idx="124">
                  <c:v>19.72</c:v>
                </c:pt>
                <c:pt idx="125">
                  <c:v>19.71</c:v>
                </c:pt>
                <c:pt idx="126">
                  <c:v>19.71</c:v>
                </c:pt>
                <c:pt idx="127">
                  <c:v>19.71</c:v>
                </c:pt>
                <c:pt idx="128">
                  <c:v>19.71</c:v>
                </c:pt>
                <c:pt idx="129">
                  <c:v>19.71</c:v>
                </c:pt>
                <c:pt idx="130">
                  <c:v>19.71</c:v>
                </c:pt>
                <c:pt idx="131">
                  <c:v>19.71</c:v>
                </c:pt>
                <c:pt idx="132">
                  <c:v>19.7</c:v>
                </c:pt>
                <c:pt idx="133">
                  <c:v>19.7</c:v>
                </c:pt>
                <c:pt idx="134">
                  <c:v>19.7</c:v>
                </c:pt>
                <c:pt idx="135">
                  <c:v>19.68</c:v>
                </c:pt>
                <c:pt idx="136">
                  <c:v>19.670000000000002</c:v>
                </c:pt>
                <c:pt idx="137">
                  <c:v>19.66</c:v>
                </c:pt>
                <c:pt idx="138">
                  <c:v>19.64</c:v>
                </c:pt>
                <c:pt idx="139">
                  <c:v>19.63</c:v>
                </c:pt>
                <c:pt idx="140">
                  <c:v>19.62</c:v>
                </c:pt>
                <c:pt idx="141">
                  <c:v>19.62</c:v>
                </c:pt>
                <c:pt idx="142">
                  <c:v>19.62</c:v>
                </c:pt>
                <c:pt idx="143">
                  <c:v>19.62</c:v>
                </c:pt>
                <c:pt idx="144">
                  <c:v>19.62</c:v>
                </c:pt>
                <c:pt idx="145">
                  <c:v>19.62</c:v>
                </c:pt>
                <c:pt idx="146">
                  <c:v>19.62</c:v>
                </c:pt>
                <c:pt idx="147">
                  <c:v>19.61</c:v>
                </c:pt>
                <c:pt idx="148">
                  <c:v>19.61</c:v>
                </c:pt>
                <c:pt idx="149">
                  <c:v>19.600000000000001</c:v>
                </c:pt>
                <c:pt idx="150">
                  <c:v>19.600000000000001</c:v>
                </c:pt>
                <c:pt idx="151">
                  <c:v>19.600000000000001</c:v>
                </c:pt>
                <c:pt idx="152">
                  <c:v>19.600000000000001</c:v>
                </c:pt>
                <c:pt idx="153">
                  <c:v>19.600000000000001</c:v>
                </c:pt>
                <c:pt idx="154">
                  <c:v>19.59</c:v>
                </c:pt>
                <c:pt idx="155">
                  <c:v>19.579999999999998</c:v>
                </c:pt>
                <c:pt idx="156">
                  <c:v>19.579999999999998</c:v>
                </c:pt>
                <c:pt idx="157">
                  <c:v>19.57</c:v>
                </c:pt>
                <c:pt idx="158">
                  <c:v>19.559999999999999</c:v>
                </c:pt>
                <c:pt idx="159">
                  <c:v>19.559999999999999</c:v>
                </c:pt>
                <c:pt idx="160">
                  <c:v>19.55</c:v>
                </c:pt>
                <c:pt idx="161">
                  <c:v>19.54</c:v>
                </c:pt>
                <c:pt idx="162">
                  <c:v>19.54</c:v>
                </c:pt>
                <c:pt idx="163">
                  <c:v>19.54</c:v>
                </c:pt>
                <c:pt idx="164">
                  <c:v>19.54</c:v>
                </c:pt>
                <c:pt idx="165">
                  <c:v>19.53</c:v>
                </c:pt>
                <c:pt idx="166">
                  <c:v>19.52</c:v>
                </c:pt>
                <c:pt idx="167">
                  <c:v>19.510000000000002</c:v>
                </c:pt>
                <c:pt idx="168">
                  <c:v>19.5</c:v>
                </c:pt>
                <c:pt idx="169">
                  <c:v>19.5</c:v>
                </c:pt>
                <c:pt idx="170">
                  <c:v>19.5</c:v>
                </c:pt>
                <c:pt idx="171">
                  <c:v>19.489999999999998</c:v>
                </c:pt>
                <c:pt idx="172">
                  <c:v>19.46</c:v>
                </c:pt>
                <c:pt idx="173">
                  <c:v>19.440000000000001</c:v>
                </c:pt>
                <c:pt idx="174">
                  <c:v>19.440000000000001</c:v>
                </c:pt>
                <c:pt idx="175">
                  <c:v>19.440000000000001</c:v>
                </c:pt>
                <c:pt idx="176">
                  <c:v>19.420000000000002</c:v>
                </c:pt>
                <c:pt idx="177">
                  <c:v>19.420000000000002</c:v>
                </c:pt>
                <c:pt idx="178">
                  <c:v>19.420000000000002</c:v>
                </c:pt>
                <c:pt idx="179">
                  <c:v>19.420000000000002</c:v>
                </c:pt>
                <c:pt idx="180">
                  <c:v>19.41</c:v>
                </c:pt>
                <c:pt idx="181">
                  <c:v>19.41</c:v>
                </c:pt>
                <c:pt idx="182">
                  <c:v>19.41</c:v>
                </c:pt>
                <c:pt idx="183">
                  <c:v>19.41</c:v>
                </c:pt>
                <c:pt idx="184">
                  <c:v>19.41</c:v>
                </c:pt>
                <c:pt idx="185">
                  <c:v>19.399999999999999</c:v>
                </c:pt>
                <c:pt idx="186">
                  <c:v>19.41</c:v>
                </c:pt>
                <c:pt idx="187">
                  <c:v>19.41</c:v>
                </c:pt>
                <c:pt idx="188">
                  <c:v>19.41</c:v>
                </c:pt>
                <c:pt idx="189">
                  <c:v>19.41</c:v>
                </c:pt>
                <c:pt idx="190">
                  <c:v>19.41</c:v>
                </c:pt>
                <c:pt idx="191">
                  <c:v>19.41</c:v>
                </c:pt>
                <c:pt idx="192">
                  <c:v>19.41</c:v>
                </c:pt>
                <c:pt idx="193">
                  <c:v>19.399999999999999</c:v>
                </c:pt>
                <c:pt idx="194">
                  <c:v>19.39</c:v>
                </c:pt>
                <c:pt idx="195">
                  <c:v>19.39</c:v>
                </c:pt>
                <c:pt idx="196">
                  <c:v>19.38</c:v>
                </c:pt>
                <c:pt idx="197">
                  <c:v>19.38</c:v>
                </c:pt>
                <c:pt idx="198">
                  <c:v>19.38</c:v>
                </c:pt>
                <c:pt idx="199">
                  <c:v>19.38</c:v>
                </c:pt>
                <c:pt idx="200">
                  <c:v>19.38</c:v>
                </c:pt>
                <c:pt idx="201">
                  <c:v>19.37</c:v>
                </c:pt>
                <c:pt idx="202">
                  <c:v>19.37</c:v>
                </c:pt>
                <c:pt idx="203">
                  <c:v>19.37</c:v>
                </c:pt>
                <c:pt idx="204">
                  <c:v>19.37</c:v>
                </c:pt>
                <c:pt idx="205">
                  <c:v>19.37</c:v>
                </c:pt>
                <c:pt idx="206">
                  <c:v>19.37</c:v>
                </c:pt>
                <c:pt idx="207">
                  <c:v>19.36</c:v>
                </c:pt>
                <c:pt idx="208">
                  <c:v>19.36</c:v>
                </c:pt>
                <c:pt idx="209">
                  <c:v>19.34</c:v>
                </c:pt>
                <c:pt idx="210">
                  <c:v>19.32</c:v>
                </c:pt>
                <c:pt idx="211">
                  <c:v>19.32</c:v>
                </c:pt>
                <c:pt idx="212">
                  <c:v>19.309999999999999</c:v>
                </c:pt>
                <c:pt idx="213">
                  <c:v>19.3</c:v>
                </c:pt>
                <c:pt idx="214">
                  <c:v>19.3</c:v>
                </c:pt>
                <c:pt idx="215">
                  <c:v>19.3</c:v>
                </c:pt>
                <c:pt idx="216">
                  <c:v>19.3</c:v>
                </c:pt>
                <c:pt idx="217">
                  <c:v>19.3</c:v>
                </c:pt>
                <c:pt idx="218">
                  <c:v>19.3</c:v>
                </c:pt>
                <c:pt idx="219">
                  <c:v>19.3</c:v>
                </c:pt>
                <c:pt idx="220">
                  <c:v>19.27</c:v>
                </c:pt>
                <c:pt idx="221">
                  <c:v>19.25</c:v>
                </c:pt>
                <c:pt idx="222">
                  <c:v>19.260000000000002</c:v>
                </c:pt>
                <c:pt idx="223">
                  <c:v>19.260000000000002</c:v>
                </c:pt>
                <c:pt idx="224">
                  <c:v>19.260000000000002</c:v>
                </c:pt>
                <c:pt idx="225">
                  <c:v>19.260000000000002</c:v>
                </c:pt>
                <c:pt idx="226">
                  <c:v>19.260000000000002</c:v>
                </c:pt>
                <c:pt idx="227">
                  <c:v>19.25</c:v>
                </c:pt>
                <c:pt idx="228">
                  <c:v>19.25</c:v>
                </c:pt>
                <c:pt idx="229">
                  <c:v>19.25</c:v>
                </c:pt>
                <c:pt idx="230">
                  <c:v>19.25</c:v>
                </c:pt>
                <c:pt idx="231">
                  <c:v>19.25</c:v>
                </c:pt>
                <c:pt idx="232">
                  <c:v>19.25</c:v>
                </c:pt>
                <c:pt idx="233">
                  <c:v>19.25</c:v>
                </c:pt>
                <c:pt idx="234">
                  <c:v>19.23</c:v>
                </c:pt>
                <c:pt idx="235">
                  <c:v>19.22</c:v>
                </c:pt>
                <c:pt idx="236">
                  <c:v>19.22</c:v>
                </c:pt>
                <c:pt idx="237">
                  <c:v>19.22</c:v>
                </c:pt>
                <c:pt idx="238">
                  <c:v>19.22</c:v>
                </c:pt>
                <c:pt idx="239">
                  <c:v>19.22</c:v>
                </c:pt>
                <c:pt idx="240">
                  <c:v>19.22</c:v>
                </c:pt>
                <c:pt idx="241">
                  <c:v>19.22</c:v>
                </c:pt>
                <c:pt idx="242">
                  <c:v>19.22</c:v>
                </c:pt>
                <c:pt idx="243">
                  <c:v>19.22</c:v>
                </c:pt>
                <c:pt idx="244">
                  <c:v>19.22</c:v>
                </c:pt>
                <c:pt idx="245">
                  <c:v>19.22</c:v>
                </c:pt>
                <c:pt idx="246">
                  <c:v>19.21</c:v>
                </c:pt>
                <c:pt idx="247">
                  <c:v>19.2</c:v>
                </c:pt>
                <c:pt idx="248">
                  <c:v>19.170000000000002</c:v>
                </c:pt>
                <c:pt idx="249">
                  <c:v>19.149999999999999</c:v>
                </c:pt>
                <c:pt idx="250">
                  <c:v>19.13</c:v>
                </c:pt>
                <c:pt idx="251">
                  <c:v>19.12</c:v>
                </c:pt>
                <c:pt idx="252">
                  <c:v>19.12</c:v>
                </c:pt>
                <c:pt idx="253">
                  <c:v>19.13</c:v>
                </c:pt>
                <c:pt idx="254">
                  <c:v>19.13</c:v>
                </c:pt>
                <c:pt idx="255">
                  <c:v>19.13</c:v>
                </c:pt>
                <c:pt idx="256">
                  <c:v>19.13</c:v>
                </c:pt>
                <c:pt idx="257">
                  <c:v>19.100000000000001</c:v>
                </c:pt>
                <c:pt idx="258">
                  <c:v>19.11</c:v>
                </c:pt>
                <c:pt idx="259">
                  <c:v>19.11</c:v>
                </c:pt>
                <c:pt idx="260">
                  <c:v>19.12</c:v>
                </c:pt>
                <c:pt idx="261">
                  <c:v>19.12</c:v>
                </c:pt>
                <c:pt idx="262">
                  <c:v>19.13</c:v>
                </c:pt>
                <c:pt idx="263">
                  <c:v>19.12</c:v>
                </c:pt>
                <c:pt idx="264">
                  <c:v>19.12</c:v>
                </c:pt>
                <c:pt idx="265">
                  <c:v>19.12</c:v>
                </c:pt>
                <c:pt idx="266">
                  <c:v>19.12</c:v>
                </c:pt>
                <c:pt idx="267">
                  <c:v>19.12</c:v>
                </c:pt>
                <c:pt idx="268">
                  <c:v>19.12</c:v>
                </c:pt>
                <c:pt idx="269">
                  <c:v>19.100000000000001</c:v>
                </c:pt>
                <c:pt idx="270">
                  <c:v>19.100000000000001</c:v>
                </c:pt>
                <c:pt idx="271">
                  <c:v>19.07</c:v>
                </c:pt>
                <c:pt idx="272">
                  <c:v>19.059999999999999</c:v>
                </c:pt>
                <c:pt idx="273">
                  <c:v>19.059999999999999</c:v>
                </c:pt>
                <c:pt idx="274">
                  <c:v>19.059999999999999</c:v>
                </c:pt>
                <c:pt idx="275">
                  <c:v>19.059999999999999</c:v>
                </c:pt>
                <c:pt idx="276">
                  <c:v>19.059999999999999</c:v>
                </c:pt>
                <c:pt idx="277">
                  <c:v>19.059999999999999</c:v>
                </c:pt>
                <c:pt idx="278">
                  <c:v>19.059999999999999</c:v>
                </c:pt>
                <c:pt idx="279">
                  <c:v>19.059999999999999</c:v>
                </c:pt>
                <c:pt idx="280">
                  <c:v>19.059999999999999</c:v>
                </c:pt>
                <c:pt idx="281">
                  <c:v>19.07</c:v>
                </c:pt>
                <c:pt idx="282">
                  <c:v>19.07</c:v>
                </c:pt>
                <c:pt idx="283">
                  <c:v>19.079999999999998</c:v>
                </c:pt>
                <c:pt idx="284">
                  <c:v>19.07</c:v>
                </c:pt>
                <c:pt idx="285">
                  <c:v>19.07</c:v>
                </c:pt>
                <c:pt idx="286">
                  <c:v>19.079999999999998</c:v>
                </c:pt>
                <c:pt idx="287">
                  <c:v>19.07</c:v>
                </c:pt>
                <c:pt idx="288">
                  <c:v>19.07</c:v>
                </c:pt>
                <c:pt idx="289">
                  <c:v>19.07</c:v>
                </c:pt>
                <c:pt idx="290">
                  <c:v>19.079999999999998</c:v>
                </c:pt>
                <c:pt idx="291">
                  <c:v>19.079999999999998</c:v>
                </c:pt>
                <c:pt idx="292">
                  <c:v>19.079999999999998</c:v>
                </c:pt>
                <c:pt idx="293">
                  <c:v>19.079999999999998</c:v>
                </c:pt>
                <c:pt idx="294">
                  <c:v>19.079999999999998</c:v>
                </c:pt>
                <c:pt idx="295">
                  <c:v>19.079999999999998</c:v>
                </c:pt>
                <c:pt idx="296">
                  <c:v>19.079999999999998</c:v>
                </c:pt>
                <c:pt idx="297">
                  <c:v>19.079999999999998</c:v>
                </c:pt>
                <c:pt idx="298">
                  <c:v>19.079999999999998</c:v>
                </c:pt>
                <c:pt idx="299">
                  <c:v>19.079999999999998</c:v>
                </c:pt>
                <c:pt idx="300">
                  <c:v>19.079999999999998</c:v>
                </c:pt>
                <c:pt idx="301">
                  <c:v>19.079999999999998</c:v>
                </c:pt>
                <c:pt idx="302">
                  <c:v>19.07</c:v>
                </c:pt>
                <c:pt idx="303">
                  <c:v>19.07</c:v>
                </c:pt>
                <c:pt idx="304">
                  <c:v>19.079999999999998</c:v>
                </c:pt>
                <c:pt idx="305">
                  <c:v>19.079999999999998</c:v>
                </c:pt>
                <c:pt idx="306">
                  <c:v>19.079999999999998</c:v>
                </c:pt>
                <c:pt idx="307">
                  <c:v>19.07</c:v>
                </c:pt>
                <c:pt idx="308">
                  <c:v>19.059999999999999</c:v>
                </c:pt>
                <c:pt idx="309">
                  <c:v>19.059999999999999</c:v>
                </c:pt>
                <c:pt idx="310">
                  <c:v>19.05</c:v>
                </c:pt>
                <c:pt idx="311">
                  <c:v>19.04</c:v>
                </c:pt>
                <c:pt idx="312">
                  <c:v>19.03</c:v>
                </c:pt>
                <c:pt idx="313">
                  <c:v>19.03</c:v>
                </c:pt>
                <c:pt idx="314">
                  <c:v>19.03</c:v>
                </c:pt>
                <c:pt idx="315">
                  <c:v>19.03</c:v>
                </c:pt>
                <c:pt idx="316">
                  <c:v>19.04</c:v>
                </c:pt>
                <c:pt idx="317">
                  <c:v>19.04</c:v>
                </c:pt>
                <c:pt idx="318">
                  <c:v>19.03</c:v>
                </c:pt>
                <c:pt idx="319">
                  <c:v>19.02</c:v>
                </c:pt>
                <c:pt idx="320">
                  <c:v>19.02</c:v>
                </c:pt>
                <c:pt idx="321">
                  <c:v>19.02</c:v>
                </c:pt>
                <c:pt idx="322">
                  <c:v>19.02</c:v>
                </c:pt>
                <c:pt idx="323">
                  <c:v>19.02</c:v>
                </c:pt>
                <c:pt idx="324">
                  <c:v>19.02</c:v>
                </c:pt>
                <c:pt idx="325">
                  <c:v>19.02</c:v>
                </c:pt>
                <c:pt idx="326">
                  <c:v>19.02</c:v>
                </c:pt>
                <c:pt idx="327">
                  <c:v>19.02</c:v>
                </c:pt>
                <c:pt idx="328">
                  <c:v>19.02</c:v>
                </c:pt>
                <c:pt idx="329">
                  <c:v>19.010000000000002</c:v>
                </c:pt>
                <c:pt idx="330">
                  <c:v>19</c:v>
                </c:pt>
                <c:pt idx="331">
                  <c:v>19.010000000000002</c:v>
                </c:pt>
                <c:pt idx="332">
                  <c:v>18.989999999999998</c:v>
                </c:pt>
                <c:pt idx="333">
                  <c:v>19</c:v>
                </c:pt>
                <c:pt idx="334">
                  <c:v>19</c:v>
                </c:pt>
                <c:pt idx="335">
                  <c:v>19</c:v>
                </c:pt>
                <c:pt idx="336">
                  <c:v>19</c:v>
                </c:pt>
                <c:pt idx="337">
                  <c:v>19</c:v>
                </c:pt>
                <c:pt idx="338">
                  <c:v>18.989999999999998</c:v>
                </c:pt>
                <c:pt idx="339">
                  <c:v>18.989999999999998</c:v>
                </c:pt>
                <c:pt idx="340">
                  <c:v>18.98</c:v>
                </c:pt>
                <c:pt idx="341">
                  <c:v>18.920000000000002</c:v>
                </c:pt>
                <c:pt idx="342">
                  <c:v>18.920000000000002</c:v>
                </c:pt>
                <c:pt idx="343">
                  <c:v>18.91</c:v>
                </c:pt>
                <c:pt idx="344">
                  <c:v>18.91</c:v>
                </c:pt>
                <c:pt idx="345">
                  <c:v>18.91</c:v>
                </c:pt>
                <c:pt idx="346">
                  <c:v>18.920000000000002</c:v>
                </c:pt>
                <c:pt idx="347">
                  <c:v>18.920000000000002</c:v>
                </c:pt>
                <c:pt idx="348">
                  <c:v>18.920000000000002</c:v>
                </c:pt>
                <c:pt idx="349">
                  <c:v>18.93</c:v>
                </c:pt>
                <c:pt idx="350">
                  <c:v>18.93</c:v>
                </c:pt>
                <c:pt idx="351">
                  <c:v>18.93</c:v>
                </c:pt>
                <c:pt idx="352">
                  <c:v>18.93</c:v>
                </c:pt>
                <c:pt idx="353">
                  <c:v>18.940000000000001</c:v>
                </c:pt>
                <c:pt idx="354">
                  <c:v>18.93</c:v>
                </c:pt>
                <c:pt idx="355">
                  <c:v>18.93</c:v>
                </c:pt>
                <c:pt idx="356">
                  <c:v>18.93</c:v>
                </c:pt>
                <c:pt idx="357">
                  <c:v>18.93</c:v>
                </c:pt>
                <c:pt idx="358">
                  <c:v>18.940000000000001</c:v>
                </c:pt>
                <c:pt idx="359">
                  <c:v>18.940000000000001</c:v>
                </c:pt>
                <c:pt idx="360">
                  <c:v>18.940000000000001</c:v>
                </c:pt>
                <c:pt idx="361">
                  <c:v>18.95</c:v>
                </c:pt>
                <c:pt idx="362">
                  <c:v>18.95</c:v>
                </c:pt>
                <c:pt idx="363">
                  <c:v>18.95</c:v>
                </c:pt>
                <c:pt idx="364">
                  <c:v>18.95</c:v>
                </c:pt>
                <c:pt idx="365">
                  <c:v>18.940000000000001</c:v>
                </c:pt>
                <c:pt idx="366">
                  <c:v>18.940000000000001</c:v>
                </c:pt>
                <c:pt idx="367">
                  <c:v>18.920000000000002</c:v>
                </c:pt>
                <c:pt idx="368">
                  <c:v>18.93</c:v>
                </c:pt>
                <c:pt idx="369">
                  <c:v>18.920000000000002</c:v>
                </c:pt>
                <c:pt idx="370">
                  <c:v>18.91</c:v>
                </c:pt>
                <c:pt idx="371">
                  <c:v>18.86</c:v>
                </c:pt>
                <c:pt idx="372">
                  <c:v>18.86</c:v>
                </c:pt>
                <c:pt idx="373">
                  <c:v>18.86</c:v>
                </c:pt>
                <c:pt idx="374">
                  <c:v>18.86</c:v>
                </c:pt>
                <c:pt idx="375">
                  <c:v>18.86</c:v>
                </c:pt>
                <c:pt idx="376">
                  <c:v>18.86</c:v>
                </c:pt>
                <c:pt idx="377">
                  <c:v>18.87</c:v>
                </c:pt>
                <c:pt idx="378">
                  <c:v>18.87</c:v>
                </c:pt>
                <c:pt idx="379">
                  <c:v>18.87</c:v>
                </c:pt>
                <c:pt idx="380">
                  <c:v>18.88</c:v>
                </c:pt>
                <c:pt idx="381">
                  <c:v>18.88</c:v>
                </c:pt>
                <c:pt idx="382">
                  <c:v>18.88</c:v>
                </c:pt>
                <c:pt idx="383">
                  <c:v>18.87</c:v>
                </c:pt>
                <c:pt idx="384">
                  <c:v>18.87</c:v>
                </c:pt>
                <c:pt idx="385">
                  <c:v>18.850000000000001</c:v>
                </c:pt>
                <c:pt idx="386">
                  <c:v>18.82</c:v>
                </c:pt>
                <c:pt idx="387">
                  <c:v>18.809999999999999</c:v>
                </c:pt>
                <c:pt idx="388">
                  <c:v>18.809999999999999</c:v>
                </c:pt>
                <c:pt idx="389">
                  <c:v>18.809999999999999</c:v>
                </c:pt>
                <c:pt idx="390">
                  <c:v>18.8</c:v>
                </c:pt>
                <c:pt idx="391">
                  <c:v>18.809999999999999</c:v>
                </c:pt>
                <c:pt idx="392">
                  <c:v>18.8</c:v>
                </c:pt>
                <c:pt idx="393">
                  <c:v>18.809999999999999</c:v>
                </c:pt>
                <c:pt idx="394">
                  <c:v>18.809999999999999</c:v>
                </c:pt>
                <c:pt idx="395">
                  <c:v>18.82</c:v>
                </c:pt>
                <c:pt idx="396">
                  <c:v>18.82</c:v>
                </c:pt>
                <c:pt idx="397">
                  <c:v>18.82</c:v>
                </c:pt>
                <c:pt idx="398">
                  <c:v>18.829999999999998</c:v>
                </c:pt>
                <c:pt idx="399">
                  <c:v>18.829999999999998</c:v>
                </c:pt>
                <c:pt idx="400">
                  <c:v>18.84</c:v>
                </c:pt>
                <c:pt idx="401">
                  <c:v>18.829999999999998</c:v>
                </c:pt>
                <c:pt idx="402">
                  <c:v>18.809999999999999</c:v>
                </c:pt>
                <c:pt idx="403">
                  <c:v>18.79</c:v>
                </c:pt>
                <c:pt idx="404">
                  <c:v>18.79</c:v>
                </c:pt>
                <c:pt idx="405">
                  <c:v>18.79</c:v>
                </c:pt>
                <c:pt idx="406">
                  <c:v>18.79</c:v>
                </c:pt>
                <c:pt idx="407">
                  <c:v>18.8</c:v>
                </c:pt>
                <c:pt idx="408">
                  <c:v>18.8</c:v>
                </c:pt>
                <c:pt idx="409">
                  <c:v>18.809999999999999</c:v>
                </c:pt>
                <c:pt idx="410">
                  <c:v>18.809999999999999</c:v>
                </c:pt>
                <c:pt idx="411">
                  <c:v>18.79</c:v>
                </c:pt>
                <c:pt idx="412">
                  <c:v>18.8</c:v>
                </c:pt>
                <c:pt idx="413">
                  <c:v>18.8</c:v>
                </c:pt>
                <c:pt idx="414">
                  <c:v>18.79</c:v>
                </c:pt>
                <c:pt idx="415">
                  <c:v>18.8</c:v>
                </c:pt>
                <c:pt idx="416">
                  <c:v>18.8</c:v>
                </c:pt>
                <c:pt idx="417">
                  <c:v>18.8</c:v>
                </c:pt>
                <c:pt idx="418">
                  <c:v>18.8</c:v>
                </c:pt>
                <c:pt idx="419">
                  <c:v>18.8</c:v>
                </c:pt>
                <c:pt idx="420">
                  <c:v>18.79</c:v>
                </c:pt>
                <c:pt idx="421">
                  <c:v>18.79</c:v>
                </c:pt>
                <c:pt idx="422">
                  <c:v>18.79</c:v>
                </c:pt>
                <c:pt idx="423">
                  <c:v>18.79</c:v>
                </c:pt>
                <c:pt idx="424">
                  <c:v>18.78</c:v>
                </c:pt>
                <c:pt idx="425">
                  <c:v>18.78</c:v>
                </c:pt>
                <c:pt idx="426">
                  <c:v>18.760000000000002</c:v>
                </c:pt>
                <c:pt idx="427">
                  <c:v>18.760000000000002</c:v>
                </c:pt>
                <c:pt idx="428">
                  <c:v>18.760000000000002</c:v>
                </c:pt>
                <c:pt idx="429">
                  <c:v>18.760000000000002</c:v>
                </c:pt>
                <c:pt idx="430">
                  <c:v>18.760000000000002</c:v>
                </c:pt>
                <c:pt idx="431">
                  <c:v>18.760000000000002</c:v>
                </c:pt>
                <c:pt idx="432">
                  <c:v>18.77</c:v>
                </c:pt>
                <c:pt idx="433">
                  <c:v>18.77</c:v>
                </c:pt>
                <c:pt idx="434">
                  <c:v>18.77</c:v>
                </c:pt>
                <c:pt idx="435">
                  <c:v>18.78</c:v>
                </c:pt>
                <c:pt idx="436">
                  <c:v>18.78</c:v>
                </c:pt>
                <c:pt idx="437">
                  <c:v>18.79</c:v>
                </c:pt>
                <c:pt idx="438">
                  <c:v>18.79</c:v>
                </c:pt>
                <c:pt idx="439">
                  <c:v>18.79</c:v>
                </c:pt>
                <c:pt idx="440">
                  <c:v>18.78</c:v>
                </c:pt>
                <c:pt idx="441">
                  <c:v>18.79</c:v>
                </c:pt>
                <c:pt idx="442">
                  <c:v>18.79</c:v>
                </c:pt>
                <c:pt idx="443">
                  <c:v>18.79</c:v>
                </c:pt>
                <c:pt idx="444">
                  <c:v>18.79</c:v>
                </c:pt>
                <c:pt idx="445">
                  <c:v>18.79</c:v>
                </c:pt>
                <c:pt idx="446">
                  <c:v>18.79</c:v>
                </c:pt>
                <c:pt idx="447">
                  <c:v>18.78</c:v>
                </c:pt>
                <c:pt idx="448">
                  <c:v>18.77</c:v>
                </c:pt>
                <c:pt idx="449">
                  <c:v>18.78</c:v>
                </c:pt>
                <c:pt idx="450">
                  <c:v>18.77</c:v>
                </c:pt>
                <c:pt idx="451">
                  <c:v>18.77</c:v>
                </c:pt>
                <c:pt idx="452">
                  <c:v>18.78</c:v>
                </c:pt>
                <c:pt idx="453">
                  <c:v>18.78</c:v>
                </c:pt>
                <c:pt idx="454">
                  <c:v>18.78</c:v>
                </c:pt>
                <c:pt idx="455">
                  <c:v>18.78</c:v>
                </c:pt>
                <c:pt idx="456">
                  <c:v>18.78</c:v>
                </c:pt>
                <c:pt idx="457">
                  <c:v>18.79</c:v>
                </c:pt>
                <c:pt idx="458">
                  <c:v>18.79</c:v>
                </c:pt>
                <c:pt idx="459">
                  <c:v>18.77</c:v>
                </c:pt>
                <c:pt idx="460">
                  <c:v>18.77</c:v>
                </c:pt>
                <c:pt idx="461">
                  <c:v>18.77</c:v>
                </c:pt>
                <c:pt idx="462">
                  <c:v>18.77</c:v>
                </c:pt>
                <c:pt idx="463">
                  <c:v>18.760000000000002</c:v>
                </c:pt>
                <c:pt idx="464">
                  <c:v>18.77</c:v>
                </c:pt>
                <c:pt idx="465">
                  <c:v>18.77</c:v>
                </c:pt>
                <c:pt idx="466">
                  <c:v>18.77</c:v>
                </c:pt>
                <c:pt idx="467">
                  <c:v>18.77</c:v>
                </c:pt>
                <c:pt idx="468">
                  <c:v>18.78</c:v>
                </c:pt>
                <c:pt idx="469">
                  <c:v>18.78</c:v>
                </c:pt>
                <c:pt idx="470">
                  <c:v>18.77</c:v>
                </c:pt>
                <c:pt idx="471">
                  <c:v>18.760000000000002</c:v>
                </c:pt>
                <c:pt idx="472">
                  <c:v>18.739999999999998</c:v>
                </c:pt>
                <c:pt idx="473">
                  <c:v>18.739999999999998</c:v>
                </c:pt>
                <c:pt idx="474">
                  <c:v>18.690000000000001</c:v>
                </c:pt>
                <c:pt idx="475">
                  <c:v>18.68</c:v>
                </c:pt>
                <c:pt idx="476">
                  <c:v>18.68</c:v>
                </c:pt>
                <c:pt idx="477">
                  <c:v>18.68</c:v>
                </c:pt>
                <c:pt idx="478">
                  <c:v>18.690000000000001</c:v>
                </c:pt>
                <c:pt idx="479">
                  <c:v>18.690000000000001</c:v>
                </c:pt>
                <c:pt idx="480">
                  <c:v>18.7</c:v>
                </c:pt>
                <c:pt idx="481">
                  <c:v>18.71</c:v>
                </c:pt>
                <c:pt idx="482">
                  <c:v>18.71</c:v>
                </c:pt>
                <c:pt idx="483">
                  <c:v>18.71</c:v>
                </c:pt>
                <c:pt idx="484">
                  <c:v>18.71</c:v>
                </c:pt>
                <c:pt idx="485">
                  <c:v>18.71</c:v>
                </c:pt>
                <c:pt idx="486">
                  <c:v>18.71</c:v>
                </c:pt>
                <c:pt idx="487">
                  <c:v>18.72</c:v>
                </c:pt>
                <c:pt idx="488">
                  <c:v>18.72</c:v>
                </c:pt>
                <c:pt idx="489">
                  <c:v>18.72</c:v>
                </c:pt>
                <c:pt idx="490">
                  <c:v>18.72</c:v>
                </c:pt>
                <c:pt idx="491">
                  <c:v>18.72</c:v>
                </c:pt>
                <c:pt idx="492">
                  <c:v>18.73</c:v>
                </c:pt>
                <c:pt idx="493">
                  <c:v>18.73</c:v>
                </c:pt>
                <c:pt idx="494">
                  <c:v>18.73</c:v>
                </c:pt>
                <c:pt idx="495">
                  <c:v>18.72</c:v>
                </c:pt>
                <c:pt idx="496">
                  <c:v>18.71</c:v>
                </c:pt>
                <c:pt idx="497">
                  <c:v>18.72</c:v>
                </c:pt>
                <c:pt idx="498">
                  <c:v>18.71</c:v>
                </c:pt>
                <c:pt idx="499">
                  <c:v>18.71</c:v>
                </c:pt>
                <c:pt idx="500">
                  <c:v>18.71</c:v>
                </c:pt>
                <c:pt idx="501">
                  <c:v>18.72</c:v>
                </c:pt>
                <c:pt idx="502">
                  <c:v>18.72</c:v>
                </c:pt>
                <c:pt idx="503">
                  <c:v>18.73</c:v>
                </c:pt>
                <c:pt idx="504">
                  <c:v>18.73</c:v>
                </c:pt>
                <c:pt idx="505">
                  <c:v>18.73</c:v>
                </c:pt>
                <c:pt idx="506">
                  <c:v>18.73</c:v>
                </c:pt>
                <c:pt idx="507">
                  <c:v>18.73</c:v>
                </c:pt>
                <c:pt idx="508">
                  <c:v>18.73</c:v>
                </c:pt>
                <c:pt idx="509">
                  <c:v>18.72</c:v>
                </c:pt>
                <c:pt idx="510">
                  <c:v>18.72</c:v>
                </c:pt>
                <c:pt idx="511">
                  <c:v>18.7</c:v>
                </c:pt>
                <c:pt idx="512">
                  <c:v>18.7</c:v>
                </c:pt>
                <c:pt idx="513">
                  <c:v>18.71</c:v>
                </c:pt>
                <c:pt idx="514">
                  <c:v>18.71</c:v>
                </c:pt>
                <c:pt idx="515">
                  <c:v>18.71</c:v>
                </c:pt>
                <c:pt idx="516">
                  <c:v>18.71</c:v>
                </c:pt>
                <c:pt idx="517">
                  <c:v>18.71</c:v>
                </c:pt>
                <c:pt idx="518">
                  <c:v>18.72</c:v>
                </c:pt>
                <c:pt idx="519">
                  <c:v>18.72</c:v>
                </c:pt>
                <c:pt idx="520">
                  <c:v>18.72</c:v>
                </c:pt>
                <c:pt idx="521">
                  <c:v>18.72</c:v>
                </c:pt>
                <c:pt idx="522">
                  <c:v>18.73</c:v>
                </c:pt>
                <c:pt idx="523">
                  <c:v>18.73</c:v>
                </c:pt>
                <c:pt idx="524">
                  <c:v>18.73</c:v>
                </c:pt>
                <c:pt idx="525">
                  <c:v>18.73</c:v>
                </c:pt>
                <c:pt idx="526">
                  <c:v>18.72</c:v>
                </c:pt>
                <c:pt idx="527">
                  <c:v>18.72</c:v>
                </c:pt>
                <c:pt idx="528">
                  <c:v>18.73</c:v>
                </c:pt>
                <c:pt idx="529">
                  <c:v>18.72</c:v>
                </c:pt>
                <c:pt idx="530">
                  <c:v>18.72</c:v>
                </c:pt>
                <c:pt idx="531">
                  <c:v>18.73</c:v>
                </c:pt>
                <c:pt idx="532">
                  <c:v>18.73</c:v>
                </c:pt>
                <c:pt idx="533">
                  <c:v>18.73</c:v>
                </c:pt>
                <c:pt idx="534">
                  <c:v>18.72</c:v>
                </c:pt>
                <c:pt idx="535">
                  <c:v>18.72</c:v>
                </c:pt>
                <c:pt idx="536">
                  <c:v>18.72</c:v>
                </c:pt>
                <c:pt idx="537">
                  <c:v>18.7</c:v>
                </c:pt>
                <c:pt idx="538">
                  <c:v>18.68</c:v>
                </c:pt>
                <c:pt idx="539">
                  <c:v>18.68</c:v>
                </c:pt>
                <c:pt idx="540">
                  <c:v>18.690000000000001</c:v>
                </c:pt>
                <c:pt idx="541">
                  <c:v>18.690000000000001</c:v>
                </c:pt>
                <c:pt idx="542">
                  <c:v>18.7</c:v>
                </c:pt>
                <c:pt idx="543">
                  <c:v>18.71</c:v>
                </c:pt>
                <c:pt idx="544">
                  <c:v>18.71</c:v>
                </c:pt>
                <c:pt idx="545">
                  <c:v>18.71</c:v>
                </c:pt>
                <c:pt idx="546">
                  <c:v>18.72</c:v>
                </c:pt>
                <c:pt idx="547">
                  <c:v>18.72</c:v>
                </c:pt>
                <c:pt idx="548">
                  <c:v>18.72</c:v>
                </c:pt>
                <c:pt idx="549">
                  <c:v>18.72</c:v>
                </c:pt>
                <c:pt idx="550">
                  <c:v>18.72</c:v>
                </c:pt>
                <c:pt idx="551">
                  <c:v>18.73</c:v>
                </c:pt>
                <c:pt idx="552">
                  <c:v>18.73</c:v>
                </c:pt>
                <c:pt idx="553">
                  <c:v>18.73</c:v>
                </c:pt>
                <c:pt idx="554">
                  <c:v>18.73</c:v>
                </c:pt>
                <c:pt idx="555">
                  <c:v>18.73</c:v>
                </c:pt>
                <c:pt idx="556">
                  <c:v>18.73</c:v>
                </c:pt>
                <c:pt idx="557">
                  <c:v>18.73</c:v>
                </c:pt>
                <c:pt idx="558">
                  <c:v>18.73</c:v>
                </c:pt>
                <c:pt idx="559">
                  <c:v>18.73</c:v>
                </c:pt>
                <c:pt idx="560">
                  <c:v>18.73</c:v>
                </c:pt>
                <c:pt idx="561">
                  <c:v>18.73</c:v>
                </c:pt>
                <c:pt idx="562">
                  <c:v>18.71</c:v>
                </c:pt>
                <c:pt idx="563">
                  <c:v>18.71</c:v>
                </c:pt>
                <c:pt idx="564">
                  <c:v>18.71</c:v>
                </c:pt>
                <c:pt idx="565">
                  <c:v>18.71</c:v>
                </c:pt>
                <c:pt idx="566">
                  <c:v>18.71</c:v>
                </c:pt>
                <c:pt idx="567">
                  <c:v>18.72</c:v>
                </c:pt>
                <c:pt idx="568">
                  <c:v>18.72</c:v>
                </c:pt>
                <c:pt idx="569">
                  <c:v>18.72</c:v>
                </c:pt>
                <c:pt idx="570">
                  <c:v>18.72</c:v>
                </c:pt>
                <c:pt idx="571">
                  <c:v>18.72</c:v>
                </c:pt>
                <c:pt idx="572">
                  <c:v>18.73</c:v>
                </c:pt>
                <c:pt idx="573">
                  <c:v>18.73</c:v>
                </c:pt>
                <c:pt idx="574">
                  <c:v>18.72</c:v>
                </c:pt>
                <c:pt idx="575">
                  <c:v>18.71</c:v>
                </c:pt>
                <c:pt idx="576">
                  <c:v>18.7</c:v>
                </c:pt>
                <c:pt idx="577">
                  <c:v>18.66</c:v>
                </c:pt>
                <c:pt idx="578">
                  <c:v>18.66</c:v>
                </c:pt>
                <c:pt idx="579">
                  <c:v>18.670000000000002</c:v>
                </c:pt>
                <c:pt idx="580">
                  <c:v>18.64</c:v>
                </c:pt>
                <c:pt idx="581">
                  <c:v>18.64</c:v>
                </c:pt>
                <c:pt idx="582">
                  <c:v>18.64</c:v>
                </c:pt>
                <c:pt idx="583">
                  <c:v>18.649999999999999</c:v>
                </c:pt>
                <c:pt idx="584">
                  <c:v>18.649999999999999</c:v>
                </c:pt>
                <c:pt idx="585">
                  <c:v>18.66</c:v>
                </c:pt>
                <c:pt idx="586">
                  <c:v>18.66</c:v>
                </c:pt>
                <c:pt idx="587">
                  <c:v>18.66</c:v>
                </c:pt>
                <c:pt idx="588">
                  <c:v>18.649999999999999</c:v>
                </c:pt>
                <c:pt idx="589">
                  <c:v>18.649999999999999</c:v>
                </c:pt>
                <c:pt idx="590">
                  <c:v>18.64</c:v>
                </c:pt>
                <c:pt idx="591">
                  <c:v>18.649999999999999</c:v>
                </c:pt>
                <c:pt idx="592">
                  <c:v>18.649999999999999</c:v>
                </c:pt>
                <c:pt idx="593">
                  <c:v>18.649999999999999</c:v>
                </c:pt>
                <c:pt idx="594">
                  <c:v>18.66</c:v>
                </c:pt>
                <c:pt idx="595">
                  <c:v>18.66</c:v>
                </c:pt>
                <c:pt idx="596">
                  <c:v>18.670000000000002</c:v>
                </c:pt>
                <c:pt idx="597">
                  <c:v>18.670000000000002</c:v>
                </c:pt>
                <c:pt idx="598">
                  <c:v>18.670000000000002</c:v>
                </c:pt>
                <c:pt idx="599">
                  <c:v>18.68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1C56-4FD2-A80A-46658BAABDB7}"/>
            </c:ext>
          </c:extLst>
        </c:ser>
        <c:ser>
          <c:idx val="5"/>
          <c:order val="5"/>
          <c:tx>
            <c:v>Ø Position 1</c:v>
          </c:tx>
          <c:spPr>
            <a:ln w="25400" cap="rnd">
              <a:solidFill>
                <a:schemeClr val="accent1">
                  <a:lumMod val="5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(results_10pct!$B$2,results_10pct!$B$601)</c:f>
              <c:numCache>
                <c:formatCode>[$-F400]h:mm:ss\ AM/PM</c:formatCode>
                <c:ptCount val="2"/>
                <c:pt idx="0">
                  <c:v>1.1574074074074073E-5</c:v>
                </c:pt>
                <c:pt idx="1">
                  <c:v>6.9444444444444397E-3</c:v>
                </c:pt>
              </c:numCache>
            </c:numRef>
          </c:xVal>
          <c:yVal>
            <c:numRef>
              <c:f>(results_10pct!$G$6,results_10pct!$G$6)</c:f>
              <c:numCache>
                <c:formatCode>General</c:formatCode>
                <c:ptCount val="2"/>
                <c:pt idx="0">
                  <c:v>26.083833333333317</c:v>
                </c:pt>
                <c:pt idx="1">
                  <c:v>26.083833333333317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1C56-4FD2-A80A-46658BAABDB7}"/>
            </c:ext>
          </c:extLst>
        </c:ser>
        <c:ser>
          <c:idx val="6"/>
          <c:order val="6"/>
          <c:tx>
            <c:v>Ø Position 2</c:v>
          </c:tx>
          <c:spPr>
            <a:ln w="25400" cap="rnd">
              <a:solidFill>
                <a:schemeClr val="accent2">
                  <a:lumMod val="75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(results_10pct!$B$2,results_10pct!$B$601)</c:f>
              <c:numCache>
                <c:formatCode>[$-F400]h:mm:ss\ AM/PM</c:formatCode>
                <c:ptCount val="2"/>
                <c:pt idx="0">
                  <c:v>1.1574074074074073E-5</c:v>
                </c:pt>
                <c:pt idx="1">
                  <c:v>6.9444444444444397E-3</c:v>
                </c:pt>
              </c:numCache>
            </c:numRef>
          </c:xVal>
          <c:yVal>
            <c:numRef>
              <c:f>(results_10pct!$H$6,results_10pct!$H$6)</c:f>
              <c:numCache>
                <c:formatCode>General</c:formatCode>
                <c:ptCount val="2"/>
                <c:pt idx="0">
                  <c:v>23.995149999999938</c:v>
                </c:pt>
                <c:pt idx="1">
                  <c:v>23.995149999999938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1C56-4FD2-A80A-46658BAABDB7}"/>
            </c:ext>
          </c:extLst>
        </c:ser>
        <c:ser>
          <c:idx val="7"/>
          <c:order val="7"/>
          <c:tx>
            <c:v>Ø Position 3</c:v>
          </c:tx>
          <c:spPr>
            <a:ln w="25400" cap="rnd">
              <a:solidFill>
                <a:schemeClr val="accent4">
                  <a:lumMod val="75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spPr>
              <a:ln w="25400" cap="rnd">
                <a:solidFill>
                  <a:schemeClr val="accent4">
                    <a:lumMod val="75000"/>
                  </a:schemeClr>
                </a:solidFill>
                <a:prstDash val="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1C56-4FD2-A80A-46658BAABDB7}"/>
              </c:ext>
            </c:extLst>
          </c:dPt>
          <c:xVal>
            <c:numRef>
              <c:f>(results_10pct!$B$2,results_10pct!$B$601)</c:f>
              <c:numCache>
                <c:formatCode>[$-F400]h:mm:ss\ AM/PM</c:formatCode>
                <c:ptCount val="2"/>
                <c:pt idx="0">
                  <c:v>1.1574074074074073E-5</c:v>
                </c:pt>
                <c:pt idx="1">
                  <c:v>6.9444444444444397E-3</c:v>
                </c:pt>
              </c:numCache>
            </c:numRef>
          </c:xVal>
          <c:yVal>
            <c:numRef>
              <c:f>(results_10pct!$I$6,results_10pct!$I$6)</c:f>
              <c:numCache>
                <c:formatCode>General</c:formatCode>
                <c:ptCount val="2"/>
                <c:pt idx="0">
                  <c:v>19.20094999999997</c:v>
                </c:pt>
                <c:pt idx="1">
                  <c:v>19.20094999999997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1C56-4FD2-A80A-46658BAABD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8213552"/>
        <c:axId val="358213224"/>
        <c:extLst>
          <c:ext xmlns:c15="http://schemas.microsoft.com/office/drawing/2012/chart" uri="{02D57815-91ED-43cb-92C2-25804820EDAC}">
            <c15:filteredScatterSeries>
              <c15:ser>
                <c:idx val="3"/>
                <c:order val="3"/>
                <c:tx>
                  <c:v>Max</c:v>
                </c:tx>
                <c:spPr>
                  <a:ln w="19050" cap="rnd">
                    <a:solidFill>
                      <a:srgbClr val="00B050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(results_10pct!$B$2,results_10pct!$B$601)</c15:sqref>
                        </c15:formulaRef>
                      </c:ext>
                    </c:extLst>
                    <c:numCache>
                      <c:formatCode>[$-F400]h:mm:ss\ AM/PM</c:formatCode>
                      <c:ptCount val="2"/>
                      <c:pt idx="0">
                        <c:v>1.1574074074074073E-5</c:v>
                      </c:pt>
                      <c:pt idx="1">
                        <c:v>6.9444444444444397E-3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(results_10pct!$G$2,results_10pct!$G$2)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0.2</c:v>
                      </c:pt>
                      <c:pt idx="1">
                        <c:v>0.2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8-1C56-4FD2-A80A-46658BAABDB7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v>Min</c:v>
                </c:tx>
                <c:spPr>
                  <a:ln w="19050" cap="rnd">
                    <a:solidFill>
                      <a:srgbClr val="00B050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(results_10pct!$B$2,results_10pct!$B$601)</c15:sqref>
                        </c15:formulaRef>
                      </c:ext>
                    </c:extLst>
                    <c:numCache>
                      <c:formatCode>[$-F400]h:mm:ss\ AM/PM</c:formatCode>
                      <c:ptCount val="2"/>
                      <c:pt idx="0">
                        <c:v>1.1574074074074073E-5</c:v>
                      </c:pt>
                      <c:pt idx="1">
                        <c:v>6.9444444444444397E-3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(results_10pct!$H$2,results_10pct!$H$2)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0.1</c:v>
                      </c:pt>
                      <c:pt idx="1">
                        <c:v>0.1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1C56-4FD2-A80A-46658BAABDB7}"/>
                  </c:ext>
                </c:extLst>
              </c15:ser>
            </c15:filteredScatterSeries>
          </c:ext>
        </c:extLst>
      </c:scatterChart>
      <c:valAx>
        <c:axId val="358213552"/>
        <c:scaling>
          <c:orientation val="minMax"/>
          <c:max val="7.0000000000000019E-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Utopia" panose="02020500000000000000" pitchFamily="18" charset="0"/>
                    <a:ea typeface="+mn-ea"/>
                    <a:cs typeface="+mn-cs"/>
                  </a:defRPr>
                </a:pPr>
                <a:r>
                  <a:rPr lang="en-US"/>
                  <a:t>Zeit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Utopia" panose="02020500000000000000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[$-F400]h:mm:ss\ AM/P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Utopia" panose="02020500000000000000" pitchFamily="18" charset="0"/>
                <a:ea typeface="+mn-ea"/>
                <a:cs typeface="+mn-cs"/>
              </a:defRPr>
            </a:pPr>
            <a:endParaRPr lang="en-US"/>
          </a:p>
        </c:txPr>
        <c:crossAx val="358213224"/>
        <c:crosses val="autoZero"/>
        <c:crossBetween val="midCat"/>
      </c:valAx>
      <c:valAx>
        <c:axId val="358213224"/>
        <c:scaling>
          <c:orientation val="minMax"/>
          <c:min val="1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Utopia" panose="02020500000000000000" pitchFamily="18" charset="0"/>
                    <a:ea typeface="+mn-ea"/>
                    <a:cs typeface="+mn-cs"/>
                  </a:defRPr>
                </a:pPr>
                <a:r>
                  <a:rPr lang="en-GB"/>
                  <a:t>Temperatur in °C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Utopia" panose="02020500000000000000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Utopia" panose="02020500000000000000" pitchFamily="18" charset="0"/>
                <a:ea typeface="+mn-ea"/>
                <a:cs typeface="+mn-cs"/>
              </a:defRPr>
            </a:pPr>
            <a:endParaRPr lang="en-US"/>
          </a:p>
        </c:txPr>
        <c:crossAx val="3582135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Utopia" panose="02020500000000000000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2200">
          <a:latin typeface="Utopia" panose="02020500000000000000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82D02-C06B-4B4D-9172-E9FD1C670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6DE83D-6149-4DCB-B326-67CF99942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E60A9-67BA-4575-B455-8D4F75EE0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7FC1-68EA-4AAC-AFE5-2AE8334788FB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CB0EA-52B2-4915-9D37-3E634E9FD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A5CD5-7B28-4023-999C-8AE91B543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F4EF-07B5-40C8-94A1-9AC51213BC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108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C2FB-45FB-4ED3-B4DB-189E1C914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A1B847-45AB-4672-9D6A-ACB2ED6CA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09C8E-B173-483F-B4FB-2B95F25E9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7FC1-68EA-4AAC-AFE5-2AE8334788FB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5910A-CCA0-40C0-8727-C4C5D9ED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ECC70-963D-420C-8628-E49FE8DA9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F4EF-07B5-40C8-94A1-9AC51213BC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01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F0D11B-3CCE-4ACF-9617-049F58E846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9FDCF4-17C9-4C98-83FF-3C4FE6645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88B45-9DF2-4C20-88ED-822D4491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7FC1-68EA-4AAC-AFE5-2AE8334788FB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709E3-1BAD-408E-B7DC-A2637511D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C458E-5416-46DA-9A90-31BA8C2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F4EF-07B5-40C8-94A1-9AC51213BC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699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EB8EC-9634-4F85-96B2-2BE6E1FCD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D0E2D-4916-46D6-B7A8-BBDAAF742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3B793-1B55-4D18-8B48-4C962EB4F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7FC1-68EA-4AAC-AFE5-2AE8334788FB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891B4-87FE-4A38-9A85-D0054F553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E4740-93D7-4C82-BCCB-B7CE41E82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F4EF-07B5-40C8-94A1-9AC51213BC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91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6F3CD-996C-4AF3-BA25-BCC3B8D20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B7D56-A202-4684-B126-708A7D2CD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2588B-5C89-47C8-AFB0-94374A60E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7FC1-68EA-4AAC-AFE5-2AE8334788FB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AA092-6A9D-4DC3-8DE5-685CEFE14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972D-F9C8-461C-BDBE-17FB6C4C5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F4EF-07B5-40C8-94A1-9AC51213BC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86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C0EC8-38ED-474B-A051-1B3FAE3C2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F1BD7-EE3B-484F-87EB-DD4B820D99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7A3D8-BAF4-4050-9E23-DD97C0D6D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7A0F4-249B-4C8A-A04C-21B8F601A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7FC1-68EA-4AAC-AFE5-2AE8334788FB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417AB-2762-41D0-86E1-74AAEF93B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A38D6-FF65-4285-A356-F611CC3C9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F4EF-07B5-40C8-94A1-9AC51213BC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889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4B5F2-AF09-4476-8E43-0C468DCB9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EE0D3-AD8A-4184-98A9-E813F407E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803BF-7F3F-40E8-99B9-DBDEC6486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6B2107-52D8-427E-A416-28C0F13C11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DAB5F1-0DA3-47A6-A23E-D7EC56D890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F4CA58-48EB-48F0-A2A2-166303773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7FC1-68EA-4AAC-AFE5-2AE8334788FB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731636-06C6-4DCA-BC94-4CBCCF9B5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D0100C-4819-48D0-9455-D03C21821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F4EF-07B5-40C8-94A1-9AC51213BC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88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F6D6D-DFF9-4E6F-B430-149F6AAE7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5605C9-B7F9-49DB-A519-C17B4DF57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7FC1-68EA-4AAC-AFE5-2AE8334788FB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7E0AC-6BBA-47C6-8294-7B52A756C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491CF-F3CC-4E0C-9D0C-B45AED191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F4EF-07B5-40C8-94A1-9AC51213BC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834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C45F82-0F66-497A-9F8E-3558D6A83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7FC1-68EA-4AAC-AFE5-2AE8334788FB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A6F92-E773-4B35-924D-9D608F5FE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961D8-BF9D-4405-8CCB-6867727A2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F4EF-07B5-40C8-94A1-9AC51213BC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197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5F59A-B483-4298-80A5-D8AAE4ACF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61976-9F05-408A-99F3-283E4D205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E6E0E-E555-4CD4-8A72-BC430803B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BC65D-C015-48BF-857C-B1881202F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7FC1-68EA-4AAC-AFE5-2AE8334788FB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5EA24-D06D-4205-A6F0-7BC05A2AE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A0FB8-52FC-432A-A1BB-640A3BDF1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F4EF-07B5-40C8-94A1-9AC51213BC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96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9E1B8-3E1D-4928-A820-8245330E7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3A80F8-00A0-4A7A-B857-8F13B46BEC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1B35D-CB1B-41A6-B9B2-9F7D36831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A7E00-D567-43F3-B590-26E219C1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7FC1-68EA-4AAC-AFE5-2AE8334788FB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626CA-2A22-44CA-88F2-5076F5DA8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92003-F200-4811-844D-AC082342F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F4EF-07B5-40C8-94A1-9AC51213BC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045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236DC2-6C41-47CF-B611-DEAAE2102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DC6D4-14F3-4881-BD36-A02E7D488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09826-F3C3-45D7-806C-175BC2F1A0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C7FC1-68EA-4AAC-AFE5-2AE8334788FB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274D5-9652-4AAF-BB61-FFF3AA9A7B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249C6-8E16-45BB-8D73-E3234A10FB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3F4EF-07B5-40C8-94A1-9AC51213BC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83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150B0B5-E201-4B35-BE7D-0628200DEC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2704478"/>
              </p:ext>
            </p:extLst>
          </p:nvPr>
        </p:nvGraphicFramePr>
        <p:xfrm>
          <a:off x="-1" y="0"/>
          <a:ext cx="12192002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66996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Utopia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Klebig, Tim [COMRES/EUR/AAC]</dc:creator>
  <cp:lastModifiedBy>Klebig, Tim [COMRES/EUR/AAC]</cp:lastModifiedBy>
  <cp:revision>5</cp:revision>
  <dcterms:created xsi:type="dcterms:W3CDTF">2018-03-27T13:53:05Z</dcterms:created>
  <dcterms:modified xsi:type="dcterms:W3CDTF">2018-03-27T15:39:09Z</dcterms:modified>
</cp:coreProperties>
</file>