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Klebig\Desktop\Air%20velocity%20Tests\Results\Results_112117_8_1se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Position 1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results_30pct_OC!$B$2:$B$1201</c:f>
              <c:numCache>
                <c:formatCode>[$-F400]h:mm:ss\ AM/PM</c:formatCode>
                <c:ptCount val="12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  <c:pt idx="600">
                  <c:v>6.9560185185185098E-3</c:v>
                </c:pt>
                <c:pt idx="601">
                  <c:v>6.9675925925925799E-3</c:v>
                </c:pt>
                <c:pt idx="602">
                  <c:v>6.97916666666665E-3</c:v>
                </c:pt>
                <c:pt idx="603">
                  <c:v>6.9907407407407201E-3</c:v>
                </c:pt>
                <c:pt idx="604">
                  <c:v>7.0023148148147902E-3</c:v>
                </c:pt>
                <c:pt idx="605">
                  <c:v>7.0138888888888603E-3</c:v>
                </c:pt>
                <c:pt idx="606">
                  <c:v>7.0254629629629304E-3</c:v>
                </c:pt>
                <c:pt idx="607">
                  <c:v>7.0370370370369997E-3</c:v>
                </c:pt>
                <c:pt idx="608">
                  <c:v>7.0486111111110698E-3</c:v>
                </c:pt>
                <c:pt idx="609">
                  <c:v>7.0601851851851399E-3</c:v>
                </c:pt>
                <c:pt idx="610">
                  <c:v>7.07175925925921E-3</c:v>
                </c:pt>
                <c:pt idx="611">
                  <c:v>7.0833333333332801E-3</c:v>
                </c:pt>
                <c:pt idx="612">
                  <c:v>7.0949074074073502E-3</c:v>
                </c:pt>
                <c:pt idx="613">
                  <c:v>7.1064814814814203E-3</c:v>
                </c:pt>
                <c:pt idx="614">
                  <c:v>7.1180555555554904E-3</c:v>
                </c:pt>
                <c:pt idx="615">
                  <c:v>7.1296296296295596E-3</c:v>
                </c:pt>
                <c:pt idx="616">
                  <c:v>7.1412037037036297E-3</c:v>
                </c:pt>
                <c:pt idx="617">
                  <c:v>7.1527777777776998E-3</c:v>
                </c:pt>
                <c:pt idx="618">
                  <c:v>7.1643518518517699E-3</c:v>
                </c:pt>
                <c:pt idx="619">
                  <c:v>7.17592592592584E-3</c:v>
                </c:pt>
                <c:pt idx="620">
                  <c:v>7.1874999999999101E-3</c:v>
                </c:pt>
                <c:pt idx="621">
                  <c:v>7.1990740740739802E-3</c:v>
                </c:pt>
                <c:pt idx="622">
                  <c:v>7.2106481481480503E-3</c:v>
                </c:pt>
                <c:pt idx="623">
                  <c:v>7.2222222222221204E-3</c:v>
                </c:pt>
                <c:pt idx="624">
                  <c:v>7.2337962962961896E-3</c:v>
                </c:pt>
                <c:pt idx="625">
                  <c:v>7.2453703703702597E-3</c:v>
                </c:pt>
                <c:pt idx="626">
                  <c:v>7.2569444444443298E-3</c:v>
                </c:pt>
                <c:pt idx="627">
                  <c:v>7.2685185185183999E-3</c:v>
                </c:pt>
                <c:pt idx="628">
                  <c:v>7.28009259259247E-3</c:v>
                </c:pt>
                <c:pt idx="629">
                  <c:v>7.2916666666665401E-3</c:v>
                </c:pt>
                <c:pt idx="630">
                  <c:v>7.3032407407406102E-3</c:v>
                </c:pt>
                <c:pt idx="631">
                  <c:v>7.3148148148146803E-3</c:v>
                </c:pt>
                <c:pt idx="632">
                  <c:v>7.3263888888887496E-3</c:v>
                </c:pt>
                <c:pt idx="633">
                  <c:v>7.3379629629628197E-3</c:v>
                </c:pt>
                <c:pt idx="634">
                  <c:v>7.3495370370368898E-3</c:v>
                </c:pt>
                <c:pt idx="635">
                  <c:v>7.3611111111109599E-3</c:v>
                </c:pt>
                <c:pt idx="636">
                  <c:v>7.37268518518503E-3</c:v>
                </c:pt>
                <c:pt idx="637">
                  <c:v>7.3842592592591001E-3</c:v>
                </c:pt>
                <c:pt idx="638">
                  <c:v>7.3958333333331702E-3</c:v>
                </c:pt>
                <c:pt idx="639">
                  <c:v>7.4074074074072403E-3</c:v>
                </c:pt>
                <c:pt idx="640">
                  <c:v>7.4189814814813104E-3</c:v>
                </c:pt>
                <c:pt idx="641">
                  <c:v>7.4305555555553796E-3</c:v>
                </c:pt>
                <c:pt idx="642">
                  <c:v>7.4421296296294497E-3</c:v>
                </c:pt>
                <c:pt idx="643">
                  <c:v>7.4537037037035302E-3</c:v>
                </c:pt>
                <c:pt idx="644">
                  <c:v>7.4652777777775899E-3</c:v>
                </c:pt>
                <c:pt idx="645">
                  <c:v>7.47685185185166E-3</c:v>
                </c:pt>
                <c:pt idx="646">
                  <c:v>7.4884259259257301E-3</c:v>
                </c:pt>
                <c:pt idx="647">
                  <c:v>7.4999999999998002E-3</c:v>
                </c:pt>
                <c:pt idx="648">
                  <c:v>7.5115740740738703E-3</c:v>
                </c:pt>
                <c:pt idx="649">
                  <c:v>7.5231481481479404E-3</c:v>
                </c:pt>
                <c:pt idx="650">
                  <c:v>7.5347222222220097E-3</c:v>
                </c:pt>
                <c:pt idx="651">
                  <c:v>7.5462962962960798E-3</c:v>
                </c:pt>
                <c:pt idx="652">
                  <c:v>7.5578703703701499E-3</c:v>
                </c:pt>
                <c:pt idx="653">
                  <c:v>7.5694444444442304E-3</c:v>
                </c:pt>
                <c:pt idx="654">
                  <c:v>7.5810185185182996E-3</c:v>
                </c:pt>
                <c:pt idx="655">
                  <c:v>7.5925925925923697E-3</c:v>
                </c:pt>
                <c:pt idx="656">
                  <c:v>7.6041666666664398E-3</c:v>
                </c:pt>
                <c:pt idx="657">
                  <c:v>7.6157407407405099E-3</c:v>
                </c:pt>
                <c:pt idx="658">
                  <c:v>7.62731481481458E-3</c:v>
                </c:pt>
                <c:pt idx="659">
                  <c:v>7.6388888888886501E-3</c:v>
                </c:pt>
                <c:pt idx="660">
                  <c:v>7.6504629629627202E-3</c:v>
                </c:pt>
                <c:pt idx="661">
                  <c:v>7.6620370370367903E-3</c:v>
                </c:pt>
                <c:pt idx="662">
                  <c:v>7.6736111111108604E-3</c:v>
                </c:pt>
                <c:pt idx="663">
                  <c:v>7.6851851851849297E-3</c:v>
                </c:pt>
                <c:pt idx="664">
                  <c:v>7.6967592592589998E-3</c:v>
                </c:pt>
                <c:pt idx="665">
                  <c:v>7.7083333333330699E-3</c:v>
                </c:pt>
                <c:pt idx="666">
                  <c:v>7.71990740740714E-3</c:v>
                </c:pt>
                <c:pt idx="667">
                  <c:v>7.7314814814812101E-3</c:v>
                </c:pt>
                <c:pt idx="668">
                  <c:v>7.7430555555552802E-3</c:v>
                </c:pt>
                <c:pt idx="669">
                  <c:v>7.7546296296293503E-3</c:v>
                </c:pt>
                <c:pt idx="670">
                  <c:v>7.7662037037034204E-3</c:v>
                </c:pt>
                <c:pt idx="671">
                  <c:v>7.7777777777774896E-3</c:v>
                </c:pt>
                <c:pt idx="672">
                  <c:v>7.7893518518515597E-3</c:v>
                </c:pt>
                <c:pt idx="673">
                  <c:v>7.8009259259256298E-3</c:v>
                </c:pt>
                <c:pt idx="674">
                  <c:v>7.8124999999996999E-3</c:v>
                </c:pt>
                <c:pt idx="675">
                  <c:v>7.82407407407377E-3</c:v>
                </c:pt>
                <c:pt idx="676">
                  <c:v>7.8356481481478401E-3</c:v>
                </c:pt>
                <c:pt idx="677">
                  <c:v>7.8472222222219102E-3</c:v>
                </c:pt>
                <c:pt idx="678">
                  <c:v>7.8587962962959803E-3</c:v>
                </c:pt>
                <c:pt idx="679">
                  <c:v>7.8703703703700504E-3</c:v>
                </c:pt>
                <c:pt idx="680">
                  <c:v>7.8819444444441205E-3</c:v>
                </c:pt>
                <c:pt idx="681">
                  <c:v>7.8935185185181906E-3</c:v>
                </c:pt>
                <c:pt idx="682">
                  <c:v>7.9050925925922607E-3</c:v>
                </c:pt>
                <c:pt idx="683">
                  <c:v>7.9166666666663308E-3</c:v>
                </c:pt>
                <c:pt idx="684">
                  <c:v>7.9282407407403992E-3</c:v>
                </c:pt>
                <c:pt idx="685">
                  <c:v>7.9398148148144693E-3</c:v>
                </c:pt>
                <c:pt idx="686">
                  <c:v>7.9513888888885394E-3</c:v>
                </c:pt>
                <c:pt idx="687">
                  <c:v>7.9629629629626095E-3</c:v>
                </c:pt>
                <c:pt idx="688">
                  <c:v>7.9745370370366796E-3</c:v>
                </c:pt>
                <c:pt idx="689">
                  <c:v>7.9861111111107497E-3</c:v>
                </c:pt>
                <c:pt idx="690">
                  <c:v>7.9976851851848198E-3</c:v>
                </c:pt>
                <c:pt idx="691">
                  <c:v>8.0092592592588899E-3</c:v>
                </c:pt>
                <c:pt idx="692">
                  <c:v>8.02083333333296E-3</c:v>
                </c:pt>
                <c:pt idx="693">
                  <c:v>8.0324074074070301E-3</c:v>
                </c:pt>
                <c:pt idx="694">
                  <c:v>8.0439814814811002E-3</c:v>
                </c:pt>
                <c:pt idx="695">
                  <c:v>8.0555555555551703E-3</c:v>
                </c:pt>
                <c:pt idx="696">
                  <c:v>8.0671296296292404E-3</c:v>
                </c:pt>
                <c:pt idx="697">
                  <c:v>8.0787037037033105E-3</c:v>
                </c:pt>
                <c:pt idx="698">
                  <c:v>8.0902777777773806E-3</c:v>
                </c:pt>
                <c:pt idx="699">
                  <c:v>8.1018518518514507E-3</c:v>
                </c:pt>
                <c:pt idx="700">
                  <c:v>8.1134259259255208E-3</c:v>
                </c:pt>
                <c:pt idx="701">
                  <c:v>8.1249999999995891E-3</c:v>
                </c:pt>
                <c:pt idx="702">
                  <c:v>8.1365740740736592E-3</c:v>
                </c:pt>
                <c:pt idx="703">
                  <c:v>8.1481481481477293E-3</c:v>
                </c:pt>
                <c:pt idx="704">
                  <c:v>8.1597222222217995E-3</c:v>
                </c:pt>
                <c:pt idx="705">
                  <c:v>8.1712962962958696E-3</c:v>
                </c:pt>
                <c:pt idx="706">
                  <c:v>8.1828703703699397E-3</c:v>
                </c:pt>
                <c:pt idx="707">
                  <c:v>8.1944444444440098E-3</c:v>
                </c:pt>
                <c:pt idx="708">
                  <c:v>8.2060185185180799E-3</c:v>
                </c:pt>
                <c:pt idx="709">
                  <c:v>8.21759259259215E-3</c:v>
                </c:pt>
                <c:pt idx="710">
                  <c:v>8.2291666666662201E-3</c:v>
                </c:pt>
                <c:pt idx="711">
                  <c:v>8.2407407407402902E-3</c:v>
                </c:pt>
                <c:pt idx="712">
                  <c:v>8.2523148148143603E-3</c:v>
                </c:pt>
                <c:pt idx="713">
                  <c:v>8.2638888888884304E-3</c:v>
                </c:pt>
                <c:pt idx="714">
                  <c:v>8.2754629629625005E-3</c:v>
                </c:pt>
                <c:pt idx="715">
                  <c:v>8.2870370370365706E-3</c:v>
                </c:pt>
                <c:pt idx="716">
                  <c:v>8.2986111111106407E-3</c:v>
                </c:pt>
                <c:pt idx="717">
                  <c:v>8.3101851851847108E-3</c:v>
                </c:pt>
                <c:pt idx="718">
                  <c:v>8.3217592592587809E-3</c:v>
                </c:pt>
                <c:pt idx="719">
                  <c:v>8.3333333333328492E-3</c:v>
                </c:pt>
                <c:pt idx="720">
                  <c:v>8.3449074074069193E-3</c:v>
                </c:pt>
                <c:pt idx="721">
                  <c:v>8.3564814814809894E-3</c:v>
                </c:pt>
                <c:pt idx="722">
                  <c:v>8.3680555555550595E-3</c:v>
                </c:pt>
                <c:pt idx="723">
                  <c:v>8.3796296296291296E-3</c:v>
                </c:pt>
                <c:pt idx="724">
                  <c:v>8.3912037037031997E-3</c:v>
                </c:pt>
                <c:pt idx="725">
                  <c:v>8.4027777777772698E-3</c:v>
                </c:pt>
                <c:pt idx="726">
                  <c:v>8.4143518518513399E-3</c:v>
                </c:pt>
                <c:pt idx="727">
                  <c:v>8.42592592592541E-3</c:v>
                </c:pt>
                <c:pt idx="728">
                  <c:v>8.4374999999994801E-3</c:v>
                </c:pt>
                <c:pt idx="729">
                  <c:v>8.4490740740735502E-3</c:v>
                </c:pt>
                <c:pt idx="730">
                  <c:v>8.4606481481476203E-3</c:v>
                </c:pt>
                <c:pt idx="731">
                  <c:v>8.4722222222216904E-3</c:v>
                </c:pt>
                <c:pt idx="732">
                  <c:v>8.4837962962957605E-3</c:v>
                </c:pt>
                <c:pt idx="733">
                  <c:v>8.4953703703698306E-3</c:v>
                </c:pt>
                <c:pt idx="734">
                  <c:v>8.5069444444439007E-3</c:v>
                </c:pt>
                <c:pt idx="735">
                  <c:v>8.5185185185179708E-3</c:v>
                </c:pt>
                <c:pt idx="736">
                  <c:v>8.5300925925920392E-3</c:v>
                </c:pt>
                <c:pt idx="737">
                  <c:v>8.5416666666661093E-3</c:v>
                </c:pt>
                <c:pt idx="738">
                  <c:v>8.5532407407401794E-3</c:v>
                </c:pt>
                <c:pt idx="739">
                  <c:v>8.5648148148142495E-3</c:v>
                </c:pt>
                <c:pt idx="740">
                  <c:v>8.5763888888883196E-3</c:v>
                </c:pt>
                <c:pt idx="741">
                  <c:v>8.5879629629623897E-3</c:v>
                </c:pt>
                <c:pt idx="742">
                  <c:v>8.5995370370364598E-3</c:v>
                </c:pt>
                <c:pt idx="743">
                  <c:v>8.6111111111105299E-3</c:v>
                </c:pt>
                <c:pt idx="744">
                  <c:v>8.6226851851846E-3</c:v>
                </c:pt>
                <c:pt idx="745">
                  <c:v>8.6342592592586701E-3</c:v>
                </c:pt>
                <c:pt idx="746">
                  <c:v>8.6458333333327402E-3</c:v>
                </c:pt>
                <c:pt idx="747">
                  <c:v>8.6574074074068207E-3</c:v>
                </c:pt>
                <c:pt idx="748">
                  <c:v>8.6689814814808908E-3</c:v>
                </c:pt>
                <c:pt idx="749">
                  <c:v>8.6805555555549592E-3</c:v>
                </c:pt>
                <c:pt idx="750">
                  <c:v>8.6921296296290293E-3</c:v>
                </c:pt>
                <c:pt idx="751">
                  <c:v>8.7037037037030994E-3</c:v>
                </c:pt>
                <c:pt idx="752">
                  <c:v>8.7152777777771695E-3</c:v>
                </c:pt>
                <c:pt idx="753">
                  <c:v>8.7268518518512396E-3</c:v>
                </c:pt>
                <c:pt idx="754">
                  <c:v>8.7384259259253097E-3</c:v>
                </c:pt>
                <c:pt idx="755">
                  <c:v>8.7499999999993798E-3</c:v>
                </c:pt>
                <c:pt idx="756">
                  <c:v>8.7615740740734499E-3</c:v>
                </c:pt>
                <c:pt idx="757">
                  <c:v>8.77314814814752E-3</c:v>
                </c:pt>
                <c:pt idx="758">
                  <c:v>8.7847222222215901E-3</c:v>
                </c:pt>
                <c:pt idx="759">
                  <c:v>8.7962962962956602E-3</c:v>
                </c:pt>
                <c:pt idx="760">
                  <c:v>8.8078703703697303E-3</c:v>
                </c:pt>
                <c:pt idx="761">
                  <c:v>8.8194444444438004E-3</c:v>
                </c:pt>
                <c:pt idx="762">
                  <c:v>8.8310185185178705E-3</c:v>
                </c:pt>
                <c:pt idx="763">
                  <c:v>8.8425925925919406E-3</c:v>
                </c:pt>
                <c:pt idx="764">
                  <c:v>8.8541666666660107E-3</c:v>
                </c:pt>
                <c:pt idx="765">
                  <c:v>8.8657407407400808E-3</c:v>
                </c:pt>
                <c:pt idx="766">
                  <c:v>8.8773148148141492E-3</c:v>
                </c:pt>
                <c:pt idx="767">
                  <c:v>8.8888888888882193E-3</c:v>
                </c:pt>
                <c:pt idx="768">
                  <c:v>8.9004629629622894E-3</c:v>
                </c:pt>
                <c:pt idx="769">
                  <c:v>8.9120370370363595E-3</c:v>
                </c:pt>
                <c:pt idx="770">
                  <c:v>8.9236111111104296E-3</c:v>
                </c:pt>
                <c:pt idx="771">
                  <c:v>8.9351851851844997E-3</c:v>
                </c:pt>
                <c:pt idx="772">
                  <c:v>8.9467592592585698E-3</c:v>
                </c:pt>
                <c:pt idx="773">
                  <c:v>8.9583333333326399E-3</c:v>
                </c:pt>
                <c:pt idx="774">
                  <c:v>8.96990740740671E-3</c:v>
                </c:pt>
                <c:pt idx="775">
                  <c:v>8.9814814814807801E-3</c:v>
                </c:pt>
                <c:pt idx="776">
                  <c:v>8.9930555555548502E-3</c:v>
                </c:pt>
                <c:pt idx="777">
                  <c:v>9.0046296296289203E-3</c:v>
                </c:pt>
                <c:pt idx="778">
                  <c:v>9.0162037037029904E-3</c:v>
                </c:pt>
                <c:pt idx="779">
                  <c:v>9.0277777777770605E-3</c:v>
                </c:pt>
                <c:pt idx="780">
                  <c:v>9.0393518518511306E-3</c:v>
                </c:pt>
                <c:pt idx="781">
                  <c:v>9.0509259259252007E-3</c:v>
                </c:pt>
                <c:pt idx="782">
                  <c:v>9.0624999999992708E-3</c:v>
                </c:pt>
                <c:pt idx="783">
                  <c:v>9.0740740740733392E-3</c:v>
                </c:pt>
                <c:pt idx="784">
                  <c:v>9.0856481481474093E-3</c:v>
                </c:pt>
                <c:pt idx="785">
                  <c:v>9.0972222222214794E-3</c:v>
                </c:pt>
                <c:pt idx="786">
                  <c:v>9.1087962962955495E-3</c:v>
                </c:pt>
                <c:pt idx="787">
                  <c:v>9.1203703703696196E-3</c:v>
                </c:pt>
                <c:pt idx="788">
                  <c:v>9.1319444444436897E-3</c:v>
                </c:pt>
                <c:pt idx="789">
                  <c:v>9.1435185185177598E-3</c:v>
                </c:pt>
                <c:pt idx="790">
                  <c:v>9.1550925925918299E-3</c:v>
                </c:pt>
                <c:pt idx="791">
                  <c:v>9.1666666666659E-3</c:v>
                </c:pt>
                <c:pt idx="792">
                  <c:v>9.1782407407399701E-3</c:v>
                </c:pt>
                <c:pt idx="793">
                  <c:v>9.1898148148140402E-3</c:v>
                </c:pt>
                <c:pt idx="794">
                  <c:v>9.2013888888881103E-3</c:v>
                </c:pt>
                <c:pt idx="795">
                  <c:v>9.2129629629621804E-3</c:v>
                </c:pt>
                <c:pt idx="796">
                  <c:v>9.2245370370362505E-3</c:v>
                </c:pt>
                <c:pt idx="797">
                  <c:v>9.2361111111103206E-3</c:v>
                </c:pt>
                <c:pt idx="798">
                  <c:v>9.2476851851843907E-3</c:v>
                </c:pt>
                <c:pt idx="799">
                  <c:v>9.2592592592584608E-3</c:v>
                </c:pt>
                <c:pt idx="800">
                  <c:v>9.2708333333325291E-3</c:v>
                </c:pt>
                <c:pt idx="801">
                  <c:v>9.2824074074065992E-3</c:v>
                </c:pt>
                <c:pt idx="802">
                  <c:v>9.2939814814806693E-3</c:v>
                </c:pt>
                <c:pt idx="803">
                  <c:v>9.3055555555547394E-3</c:v>
                </c:pt>
                <c:pt idx="804">
                  <c:v>9.3171296296288095E-3</c:v>
                </c:pt>
                <c:pt idx="805">
                  <c:v>9.3287037037028796E-3</c:v>
                </c:pt>
                <c:pt idx="806">
                  <c:v>9.3402777777769497E-3</c:v>
                </c:pt>
                <c:pt idx="807">
                  <c:v>9.3518518518510198E-3</c:v>
                </c:pt>
                <c:pt idx="808">
                  <c:v>9.3634259259250899E-3</c:v>
                </c:pt>
                <c:pt idx="809">
                  <c:v>9.37499999999916E-3</c:v>
                </c:pt>
                <c:pt idx="810">
                  <c:v>9.3865740740732301E-3</c:v>
                </c:pt>
                <c:pt idx="811">
                  <c:v>9.3981481481473002E-3</c:v>
                </c:pt>
                <c:pt idx="812">
                  <c:v>9.4097222222213703E-3</c:v>
                </c:pt>
                <c:pt idx="813">
                  <c:v>9.4212962962954405E-3</c:v>
                </c:pt>
                <c:pt idx="814">
                  <c:v>9.4328703703695106E-3</c:v>
                </c:pt>
                <c:pt idx="815">
                  <c:v>9.4444444444435807E-3</c:v>
                </c:pt>
                <c:pt idx="816">
                  <c:v>9.4560185185176508E-3</c:v>
                </c:pt>
                <c:pt idx="817">
                  <c:v>9.4675925925917209E-3</c:v>
                </c:pt>
                <c:pt idx="818">
                  <c:v>9.4791666666657892E-3</c:v>
                </c:pt>
                <c:pt idx="819">
                  <c:v>9.4907407407398593E-3</c:v>
                </c:pt>
                <c:pt idx="820">
                  <c:v>9.5023148148139294E-3</c:v>
                </c:pt>
                <c:pt idx="821">
                  <c:v>9.5138888888879995E-3</c:v>
                </c:pt>
                <c:pt idx="822">
                  <c:v>9.5254629629620696E-3</c:v>
                </c:pt>
                <c:pt idx="823">
                  <c:v>9.5370370370361397E-3</c:v>
                </c:pt>
                <c:pt idx="824">
                  <c:v>9.5486111111102098E-3</c:v>
                </c:pt>
                <c:pt idx="825">
                  <c:v>9.5601851851842799E-3</c:v>
                </c:pt>
                <c:pt idx="826">
                  <c:v>9.57175925925835E-3</c:v>
                </c:pt>
                <c:pt idx="827">
                  <c:v>9.5833333333324201E-3</c:v>
                </c:pt>
                <c:pt idx="828">
                  <c:v>9.5949074074064902E-3</c:v>
                </c:pt>
                <c:pt idx="829">
                  <c:v>9.6064814814805603E-3</c:v>
                </c:pt>
                <c:pt idx="830">
                  <c:v>9.6180555555546304E-3</c:v>
                </c:pt>
                <c:pt idx="831">
                  <c:v>9.6296296296287005E-3</c:v>
                </c:pt>
                <c:pt idx="832">
                  <c:v>9.6412037037027706E-3</c:v>
                </c:pt>
                <c:pt idx="833">
                  <c:v>9.6527777777768407E-3</c:v>
                </c:pt>
                <c:pt idx="834">
                  <c:v>9.6643518518509108E-3</c:v>
                </c:pt>
                <c:pt idx="835">
                  <c:v>9.6759259259249792E-3</c:v>
                </c:pt>
                <c:pt idx="836">
                  <c:v>9.6874999999990493E-3</c:v>
                </c:pt>
                <c:pt idx="837">
                  <c:v>9.6990740740731194E-3</c:v>
                </c:pt>
                <c:pt idx="838">
                  <c:v>9.7106481481471895E-3</c:v>
                </c:pt>
                <c:pt idx="839">
                  <c:v>9.7222222222212596E-3</c:v>
                </c:pt>
                <c:pt idx="840">
                  <c:v>9.7337962962953297E-3</c:v>
                </c:pt>
                <c:pt idx="841">
                  <c:v>9.7453703703693998E-3</c:v>
                </c:pt>
                <c:pt idx="842">
                  <c:v>9.7569444444434699E-3</c:v>
                </c:pt>
                <c:pt idx="843">
                  <c:v>9.76851851851754E-3</c:v>
                </c:pt>
                <c:pt idx="844">
                  <c:v>9.7800925925916101E-3</c:v>
                </c:pt>
                <c:pt idx="845">
                  <c:v>9.7916666666656802E-3</c:v>
                </c:pt>
                <c:pt idx="846">
                  <c:v>9.8032407407397607E-3</c:v>
                </c:pt>
                <c:pt idx="847">
                  <c:v>9.8148148148138308E-3</c:v>
                </c:pt>
                <c:pt idx="848">
                  <c:v>9.8263888888878992E-3</c:v>
                </c:pt>
                <c:pt idx="849">
                  <c:v>9.8379629629619693E-3</c:v>
                </c:pt>
                <c:pt idx="850">
                  <c:v>9.8495370370360394E-3</c:v>
                </c:pt>
                <c:pt idx="851">
                  <c:v>9.8611111111101095E-3</c:v>
                </c:pt>
                <c:pt idx="852">
                  <c:v>9.8726851851841796E-3</c:v>
                </c:pt>
                <c:pt idx="853">
                  <c:v>9.8842592592582497E-3</c:v>
                </c:pt>
                <c:pt idx="854">
                  <c:v>9.8958333333323198E-3</c:v>
                </c:pt>
                <c:pt idx="855">
                  <c:v>9.9074074074063899E-3</c:v>
                </c:pt>
                <c:pt idx="856">
                  <c:v>9.91898148148046E-3</c:v>
                </c:pt>
                <c:pt idx="857">
                  <c:v>9.9305555555545301E-3</c:v>
                </c:pt>
                <c:pt idx="858">
                  <c:v>9.9421296296286002E-3</c:v>
                </c:pt>
                <c:pt idx="859">
                  <c:v>9.9537037037026703E-3</c:v>
                </c:pt>
                <c:pt idx="860">
                  <c:v>9.9652777777767404E-3</c:v>
                </c:pt>
                <c:pt idx="861">
                  <c:v>9.9768518518508105E-3</c:v>
                </c:pt>
                <c:pt idx="862">
                  <c:v>9.9884259259248806E-3</c:v>
                </c:pt>
                <c:pt idx="863">
                  <c:v>9.9999999999989507E-3</c:v>
                </c:pt>
                <c:pt idx="864">
                  <c:v>1.0011574074073E-2</c:v>
                </c:pt>
                <c:pt idx="865">
                  <c:v>1.00231481481471E-2</c:v>
                </c:pt>
                <c:pt idx="866">
                  <c:v>1.0034722222221199E-2</c:v>
                </c:pt>
                <c:pt idx="867">
                  <c:v>1.00462962962952E-2</c:v>
                </c:pt>
                <c:pt idx="868">
                  <c:v>1.0057870370369299E-2</c:v>
                </c:pt>
                <c:pt idx="869">
                  <c:v>1.0069444444443401E-2</c:v>
                </c:pt>
                <c:pt idx="870">
                  <c:v>1.00810185185174E-2</c:v>
                </c:pt>
                <c:pt idx="871">
                  <c:v>1.0092592592591499E-2</c:v>
                </c:pt>
                <c:pt idx="872">
                  <c:v>1.0104166666665601E-2</c:v>
                </c:pt>
                <c:pt idx="873">
                  <c:v>1.01157407407396E-2</c:v>
                </c:pt>
                <c:pt idx="874">
                  <c:v>1.0127314814813699E-2</c:v>
                </c:pt>
                <c:pt idx="875">
                  <c:v>1.0138888888887801E-2</c:v>
                </c:pt>
                <c:pt idx="876">
                  <c:v>1.01504629629619E-2</c:v>
                </c:pt>
                <c:pt idx="877">
                  <c:v>1.0162037037035899E-2</c:v>
                </c:pt>
                <c:pt idx="878">
                  <c:v>1.017361111111E-2</c:v>
                </c:pt>
                <c:pt idx="879">
                  <c:v>1.01851851851841E-2</c:v>
                </c:pt>
                <c:pt idx="880">
                  <c:v>1.0196759259258101E-2</c:v>
                </c:pt>
                <c:pt idx="881">
                  <c:v>1.02083333333322E-2</c:v>
                </c:pt>
                <c:pt idx="882">
                  <c:v>1.02199074074063E-2</c:v>
                </c:pt>
                <c:pt idx="883">
                  <c:v>1.0231481481480301E-2</c:v>
                </c:pt>
                <c:pt idx="884">
                  <c:v>1.02430555555544E-2</c:v>
                </c:pt>
                <c:pt idx="885">
                  <c:v>1.02546296296285E-2</c:v>
                </c:pt>
                <c:pt idx="886">
                  <c:v>1.0266203703702599E-2</c:v>
                </c:pt>
                <c:pt idx="887">
                  <c:v>1.02777777777766E-2</c:v>
                </c:pt>
                <c:pt idx="888">
                  <c:v>1.02893518518507E-2</c:v>
                </c:pt>
                <c:pt idx="889">
                  <c:v>1.0300925925924799E-2</c:v>
                </c:pt>
                <c:pt idx="890">
                  <c:v>1.03124999999988E-2</c:v>
                </c:pt>
                <c:pt idx="891">
                  <c:v>1.03240740740729E-2</c:v>
                </c:pt>
                <c:pt idx="892">
                  <c:v>1.0335648148146999E-2</c:v>
                </c:pt>
                <c:pt idx="893">
                  <c:v>1.0347222222221101E-2</c:v>
                </c:pt>
                <c:pt idx="894">
                  <c:v>1.03587962962951E-2</c:v>
                </c:pt>
                <c:pt idx="895">
                  <c:v>1.0370370370369199E-2</c:v>
                </c:pt>
                <c:pt idx="896">
                  <c:v>1.03819444444433E-2</c:v>
                </c:pt>
                <c:pt idx="897">
                  <c:v>1.0393518518517299E-2</c:v>
                </c:pt>
                <c:pt idx="898">
                  <c:v>1.0405092592591401E-2</c:v>
                </c:pt>
                <c:pt idx="899">
                  <c:v>1.04166666666655E-2</c:v>
                </c:pt>
                <c:pt idx="900">
                  <c:v>1.0428240740739499E-2</c:v>
                </c:pt>
                <c:pt idx="901">
                  <c:v>1.0439814814813601E-2</c:v>
                </c:pt>
                <c:pt idx="902">
                  <c:v>1.04513888888877E-2</c:v>
                </c:pt>
                <c:pt idx="903">
                  <c:v>1.0462962962961699E-2</c:v>
                </c:pt>
                <c:pt idx="904">
                  <c:v>1.0474537037035801E-2</c:v>
                </c:pt>
                <c:pt idx="905">
                  <c:v>1.04861111111099E-2</c:v>
                </c:pt>
                <c:pt idx="906">
                  <c:v>1.0497685185184E-2</c:v>
                </c:pt>
                <c:pt idx="907">
                  <c:v>1.0509259259258E-2</c:v>
                </c:pt>
                <c:pt idx="908">
                  <c:v>1.05208333333321E-2</c:v>
                </c:pt>
                <c:pt idx="909">
                  <c:v>1.05324074074062E-2</c:v>
                </c:pt>
                <c:pt idx="910">
                  <c:v>1.05439814814802E-2</c:v>
                </c:pt>
                <c:pt idx="911">
                  <c:v>1.05555555555543E-2</c:v>
                </c:pt>
                <c:pt idx="912">
                  <c:v>1.05671296296284E-2</c:v>
                </c:pt>
                <c:pt idx="913">
                  <c:v>1.05787037037024E-2</c:v>
                </c:pt>
                <c:pt idx="914">
                  <c:v>1.05902777777765E-2</c:v>
                </c:pt>
                <c:pt idx="915">
                  <c:v>1.0601851851850599E-2</c:v>
                </c:pt>
                <c:pt idx="916">
                  <c:v>1.0613425925924701E-2</c:v>
                </c:pt>
                <c:pt idx="917">
                  <c:v>1.06249999999987E-2</c:v>
                </c:pt>
                <c:pt idx="918">
                  <c:v>1.0636574074072799E-2</c:v>
                </c:pt>
                <c:pt idx="919">
                  <c:v>1.0648148148146901E-2</c:v>
                </c:pt>
                <c:pt idx="920">
                  <c:v>1.06597222222209E-2</c:v>
                </c:pt>
                <c:pt idx="921">
                  <c:v>1.0671296296294999E-2</c:v>
                </c:pt>
                <c:pt idx="922">
                  <c:v>1.0682870370369101E-2</c:v>
                </c:pt>
                <c:pt idx="923">
                  <c:v>1.06944444444431E-2</c:v>
                </c:pt>
                <c:pt idx="924">
                  <c:v>1.0706018518517201E-2</c:v>
                </c:pt>
                <c:pt idx="925">
                  <c:v>1.07175925925913E-2</c:v>
                </c:pt>
                <c:pt idx="926">
                  <c:v>1.07291666666654E-2</c:v>
                </c:pt>
                <c:pt idx="927">
                  <c:v>1.0740740740739401E-2</c:v>
                </c:pt>
                <c:pt idx="928">
                  <c:v>1.07523148148135E-2</c:v>
                </c:pt>
                <c:pt idx="929">
                  <c:v>1.07638888888876E-2</c:v>
                </c:pt>
                <c:pt idx="930">
                  <c:v>1.0775462962961601E-2</c:v>
                </c:pt>
                <c:pt idx="931">
                  <c:v>1.07870370370357E-2</c:v>
                </c:pt>
                <c:pt idx="932">
                  <c:v>1.07986111111098E-2</c:v>
                </c:pt>
                <c:pt idx="933">
                  <c:v>1.0810185185183801E-2</c:v>
                </c:pt>
                <c:pt idx="934">
                  <c:v>1.08217592592579E-2</c:v>
                </c:pt>
                <c:pt idx="935">
                  <c:v>1.0833333333332E-2</c:v>
                </c:pt>
                <c:pt idx="936">
                  <c:v>1.0844907407406099E-2</c:v>
                </c:pt>
                <c:pt idx="937">
                  <c:v>1.08564814814801E-2</c:v>
                </c:pt>
                <c:pt idx="938">
                  <c:v>1.08680555555542E-2</c:v>
                </c:pt>
                <c:pt idx="939">
                  <c:v>1.0879629629628299E-2</c:v>
                </c:pt>
                <c:pt idx="940">
                  <c:v>1.08912037037023E-2</c:v>
                </c:pt>
                <c:pt idx="941">
                  <c:v>1.0902777777776399E-2</c:v>
                </c:pt>
                <c:pt idx="942">
                  <c:v>1.0914351851850501E-2</c:v>
                </c:pt>
                <c:pt idx="943">
                  <c:v>1.09259259259245E-2</c:v>
                </c:pt>
                <c:pt idx="944">
                  <c:v>1.0937499999998599E-2</c:v>
                </c:pt>
                <c:pt idx="945">
                  <c:v>1.0949074074072701E-2</c:v>
                </c:pt>
                <c:pt idx="946">
                  <c:v>1.09606481481468E-2</c:v>
                </c:pt>
                <c:pt idx="947">
                  <c:v>1.0972222222220799E-2</c:v>
                </c:pt>
                <c:pt idx="948">
                  <c:v>1.0983796296294901E-2</c:v>
                </c:pt>
                <c:pt idx="949">
                  <c:v>1.0995370370369E-2</c:v>
                </c:pt>
                <c:pt idx="950">
                  <c:v>1.1006944444442999E-2</c:v>
                </c:pt>
                <c:pt idx="951">
                  <c:v>1.10185185185171E-2</c:v>
                </c:pt>
                <c:pt idx="952">
                  <c:v>1.10300925925912E-2</c:v>
                </c:pt>
                <c:pt idx="953">
                  <c:v>1.10416666666653E-2</c:v>
                </c:pt>
                <c:pt idx="954">
                  <c:v>1.10532407407393E-2</c:v>
                </c:pt>
                <c:pt idx="955">
                  <c:v>1.10648148148134E-2</c:v>
                </c:pt>
                <c:pt idx="956">
                  <c:v>1.10763888888875E-2</c:v>
                </c:pt>
                <c:pt idx="957">
                  <c:v>1.10879629629615E-2</c:v>
                </c:pt>
                <c:pt idx="958">
                  <c:v>1.10995370370356E-2</c:v>
                </c:pt>
                <c:pt idx="959">
                  <c:v>1.1111111111109699E-2</c:v>
                </c:pt>
                <c:pt idx="960">
                  <c:v>1.1122685185183801E-2</c:v>
                </c:pt>
                <c:pt idx="961">
                  <c:v>1.11342592592578E-2</c:v>
                </c:pt>
                <c:pt idx="962">
                  <c:v>1.1145833333331899E-2</c:v>
                </c:pt>
                <c:pt idx="963">
                  <c:v>1.1157407407406001E-2</c:v>
                </c:pt>
                <c:pt idx="964">
                  <c:v>1.116898148148E-2</c:v>
                </c:pt>
                <c:pt idx="965">
                  <c:v>1.1180555555554099E-2</c:v>
                </c:pt>
                <c:pt idx="966">
                  <c:v>1.1192129629628201E-2</c:v>
                </c:pt>
                <c:pt idx="967">
                  <c:v>1.12037037037022E-2</c:v>
                </c:pt>
                <c:pt idx="968">
                  <c:v>1.1215277777776299E-2</c:v>
                </c:pt>
                <c:pt idx="969">
                  <c:v>1.12268518518504E-2</c:v>
                </c:pt>
                <c:pt idx="970">
                  <c:v>1.1238425925924399E-2</c:v>
                </c:pt>
                <c:pt idx="971">
                  <c:v>1.1249999999998501E-2</c:v>
                </c:pt>
                <c:pt idx="972">
                  <c:v>1.12615740740726E-2</c:v>
                </c:pt>
                <c:pt idx="973">
                  <c:v>1.12731481481467E-2</c:v>
                </c:pt>
                <c:pt idx="974">
                  <c:v>1.1284722222220701E-2</c:v>
                </c:pt>
                <c:pt idx="975">
                  <c:v>1.12962962962948E-2</c:v>
                </c:pt>
                <c:pt idx="976">
                  <c:v>1.13078703703689E-2</c:v>
                </c:pt>
                <c:pt idx="977">
                  <c:v>1.1319444444442901E-2</c:v>
                </c:pt>
                <c:pt idx="978">
                  <c:v>1.1331018518517E-2</c:v>
                </c:pt>
                <c:pt idx="979">
                  <c:v>1.13425925925911E-2</c:v>
                </c:pt>
                <c:pt idx="980">
                  <c:v>1.13541666666651E-2</c:v>
                </c:pt>
                <c:pt idx="981">
                  <c:v>1.13657407407392E-2</c:v>
                </c:pt>
                <c:pt idx="982">
                  <c:v>1.13773148148133E-2</c:v>
                </c:pt>
                <c:pt idx="983">
                  <c:v>1.1388888888887399E-2</c:v>
                </c:pt>
                <c:pt idx="984">
                  <c:v>1.14004629629614E-2</c:v>
                </c:pt>
                <c:pt idx="985">
                  <c:v>1.14120370370355E-2</c:v>
                </c:pt>
                <c:pt idx="986">
                  <c:v>1.1423611111109599E-2</c:v>
                </c:pt>
                <c:pt idx="987">
                  <c:v>1.14351851851836E-2</c:v>
                </c:pt>
                <c:pt idx="988">
                  <c:v>1.1446759259257699E-2</c:v>
                </c:pt>
                <c:pt idx="989">
                  <c:v>1.1458333333331801E-2</c:v>
                </c:pt>
                <c:pt idx="990">
                  <c:v>1.14699074074059E-2</c:v>
                </c:pt>
                <c:pt idx="991">
                  <c:v>1.1481481481479899E-2</c:v>
                </c:pt>
                <c:pt idx="992">
                  <c:v>1.1493055555554001E-2</c:v>
                </c:pt>
                <c:pt idx="993">
                  <c:v>1.15046296296281E-2</c:v>
                </c:pt>
                <c:pt idx="994">
                  <c:v>1.1516203703702099E-2</c:v>
                </c:pt>
                <c:pt idx="995">
                  <c:v>1.1527777777776201E-2</c:v>
                </c:pt>
                <c:pt idx="996">
                  <c:v>1.15393518518503E-2</c:v>
                </c:pt>
                <c:pt idx="997">
                  <c:v>1.1550925925924301E-2</c:v>
                </c:pt>
                <c:pt idx="998">
                  <c:v>1.15624999999984E-2</c:v>
                </c:pt>
                <c:pt idx="999">
                  <c:v>1.15740740740725E-2</c:v>
                </c:pt>
                <c:pt idx="1000">
                  <c:v>1.1585648148146501E-2</c:v>
                </c:pt>
                <c:pt idx="1001">
                  <c:v>1.15972222222206E-2</c:v>
                </c:pt>
                <c:pt idx="1002">
                  <c:v>1.16087962962947E-2</c:v>
                </c:pt>
                <c:pt idx="1003">
                  <c:v>1.16203703703688E-2</c:v>
                </c:pt>
                <c:pt idx="1004">
                  <c:v>1.16319444444428E-2</c:v>
                </c:pt>
                <c:pt idx="1005">
                  <c:v>1.16435185185169E-2</c:v>
                </c:pt>
                <c:pt idx="1006">
                  <c:v>1.1655092592590999E-2</c:v>
                </c:pt>
                <c:pt idx="1007">
                  <c:v>1.1666666666665E-2</c:v>
                </c:pt>
                <c:pt idx="1008">
                  <c:v>1.16782407407391E-2</c:v>
                </c:pt>
                <c:pt idx="1009">
                  <c:v>1.1689814814813199E-2</c:v>
                </c:pt>
                <c:pt idx="1010">
                  <c:v>1.17013888888872E-2</c:v>
                </c:pt>
                <c:pt idx="1011">
                  <c:v>1.17129629629613E-2</c:v>
                </c:pt>
                <c:pt idx="1012">
                  <c:v>1.1724537037035399E-2</c:v>
                </c:pt>
                <c:pt idx="1013">
                  <c:v>1.1736111111109501E-2</c:v>
                </c:pt>
                <c:pt idx="1014">
                  <c:v>1.17476851851835E-2</c:v>
                </c:pt>
                <c:pt idx="1015">
                  <c:v>1.1759259259257601E-2</c:v>
                </c:pt>
                <c:pt idx="1016">
                  <c:v>1.17708333333317E-2</c:v>
                </c:pt>
                <c:pt idx="1017">
                  <c:v>1.1782407407405699E-2</c:v>
                </c:pt>
                <c:pt idx="1018">
                  <c:v>1.1793981481479801E-2</c:v>
                </c:pt>
                <c:pt idx="1019">
                  <c:v>1.18055555555539E-2</c:v>
                </c:pt>
                <c:pt idx="1020">
                  <c:v>1.1817129629627899E-2</c:v>
                </c:pt>
                <c:pt idx="1021">
                  <c:v>1.1828703703702001E-2</c:v>
                </c:pt>
                <c:pt idx="1022">
                  <c:v>1.18402777777761E-2</c:v>
                </c:pt>
                <c:pt idx="1023">
                  <c:v>1.18518518518502E-2</c:v>
                </c:pt>
                <c:pt idx="1024">
                  <c:v>1.1863425925924201E-2</c:v>
                </c:pt>
                <c:pt idx="1025">
                  <c:v>1.18749999999983E-2</c:v>
                </c:pt>
                <c:pt idx="1026">
                  <c:v>1.18865740740724E-2</c:v>
                </c:pt>
                <c:pt idx="1027">
                  <c:v>1.18981481481464E-2</c:v>
                </c:pt>
                <c:pt idx="1028">
                  <c:v>1.19097222222205E-2</c:v>
                </c:pt>
                <c:pt idx="1029">
                  <c:v>1.19212962962946E-2</c:v>
                </c:pt>
                <c:pt idx="1030">
                  <c:v>1.1932870370368699E-2</c:v>
                </c:pt>
                <c:pt idx="1031">
                  <c:v>1.19444444444427E-2</c:v>
                </c:pt>
                <c:pt idx="1032">
                  <c:v>1.1956018518516799E-2</c:v>
                </c:pt>
                <c:pt idx="1033">
                  <c:v>1.1967592592590901E-2</c:v>
                </c:pt>
                <c:pt idx="1034">
                  <c:v>1.19791666666649E-2</c:v>
                </c:pt>
                <c:pt idx="1035">
                  <c:v>1.1990740740738999E-2</c:v>
                </c:pt>
                <c:pt idx="1036">
                  <c:v>1.2002314814813101E-2</c:v>
                </c:pt>
                <c:pt idx="1037">
                  <c:v>1.20138888888871E-2</c:v>
                </c:pt>
                <c:pt idx="1038">
                  <c:v>1.2025462962961199E-2</c:v>
                </c:pt>
                <c:pt idx="1039">
                  <c:v>1.2037037037035301E-2</c:v>
                </c:pt>
                <c:pt idx="1040">
                  <c:v>1.20486111111093E-2</c:v>
                </c:pt>
                <c:pt idx="1041">
                  <c:v>1.2060185185183399E-2</c:v>
                </c:pt>
                <c:pt idx="1042">
                  <c:v>1.20717592592575E-2</c:v>
                </c:pt>
                <c:pt idx="1043">
                  <c:v>1.20833333333316E-2</c:v>
                </c:pt>
                <c:pt idx="1044">
                  <c:v>1.2094907407405601E-2</c:v>
                </c:pt>
                <c:pt idx="1045">
                  <c:v>1.21064814814797E-2</c:v>
                </c:pt>
                <c:pt idx="1046">
                  <c:v>1.21180555555538E-2</c:v>
                </c:pt>
                <c:pt idx="1047">
                  <c:v>1.2129629629627801E-2</c:v>
                </c:pt>
                <c:pt idx="1048">
                  <c:v>1.21412037037019E-2</c:v>
                </c:pt>
                <c:pt idx="1049">
                  <c:v>1.2152777777776E-2</c:v>
                </c:pt>
                <c:pt idx="1050">
                  <c:v>1.2164351851850099E-2</c:v>
                </c:pt>
                <c:pt idx="1051">
                  <c:v>1.21759259259241E-2</c:v>
                </c:pt>
                <c:pt idx="1052">
                  <c:v>1.21874999999982E-2</c:v>
                </c:pt>
                <c:pt idx="1053">
                  <c:v>1.2199074074072299E-2</c:v>
                </c:pt>
                <c:pt idx="1054">
                  <c:v>1.22106481481463E-2</c:v>
                </c:pt>
                <c:pt idx="1055">
                  <c:v>1.22222222222204E-2</c:v>
                </c:pt>
                <c:pt idx="1056">
                  <c:v>1.2233796296294499E-2</c:v>
                </c:pt>
                <c:pt idx="1057">
                  <c:v>1.2245370370368601E-2</c:v>
                </c:pt>
                <c:pt idx="1058">
                  <c:v>1.22569444444426E-2</c:v>
                </c:pt>
                <c:pt idx="1059">
                  <c:v>1.2268518518516699E-2</c:v>
                </c:pt>
                <c:pt idx="1060">
                  <c:v>1.22800925925908E-2</c:v>
                </c:pt>
                <c:pt idx="1061">
                  <c:v>1.2291666666664799E-2</c:v>
                </c:pt>
                <c:pt idx="1062">
                  <c:v>1.2303240740738901E-2</c:v>
                </c:pt>
                <c:pt idx="1063">
                  <c:v>1.2314814814813E-2</c:v>
                </c:pt>
                <c:pt idx="1064">
                  <c:v>1.2326388888886999E-2</c:v>
                </c:pt>
                <c:pt idx="1065">
                  <c:v>1.2337962962961101E-2</c:v>
                </c:pt>
                <c:pt idx="1066">
                  <c:v>1.23495370370352E-2</c:v>
                </c:pt>
                <c:pt idx="1067">
                  <c:v>1.2361111111109199E-2</c:v>
                </c:pt>
                <c:pt idx="1068">
                  <c:v>1.2372685185183301E-2</c:v>
                </c:pt>
                <c:pt idx="1069">
                  <c:v>1.23842592592574E-2</c:v>
                </c:pt>
                <c:pt idx="1070">
                  <c:v>1.23958333333315E-2</c:v>
                </c:pt>
                <c:pt idx="1071">
                  <c:v>1.24074074074055E-2</c:v>
                </c:pt>
                <c:pt idx="1072">
                  <c:v>1.24189814814796E-2</c:v>
                </c:pt>
                <c:pt idx="1073">
                  <c:v>1.24305555555537E-2</c:v>
                </c:pt>
                <c:pt idx="1074">
                  <c:v>1.24421296296277E-2</c:v>
                </c:pt>
                <c:pt idx="1075">
                  <c:v>1.24537037037018E-2</c:v>
                </c:pt>
                <c:pt idx="1076">
                  <c:v>1.24652777777759E-2</c:v>
                </c:pt>
                <c:pt idx="1077">
                  <c:v>1.24768518518499E-2</c:v>
                </c:pt>
                <c:pt idx="1078">
                  <c:v>1.2488425925924E-2</c:v>
                </c:pt>
                <c:pt idx="1079">
                  <c:v>1.2499999999998099E-2</c:v>
                </c:pt>
                <c:pt idx="1080">
                  <c:v>1.2511574074072201E-2</c:v>
                </c:pt>
                <c:pt idx="1081">
                  <c:v>1.25231481481462E-2</c:v>
                </c:pt>
                <c:pt idx="1082">
                  <c:v>1.2534722222220299E-2</c:v>
                </c:pt>
                <c:pt idx="1083">
                  <c:v>1.2546296296294401E-2</c:v>
                </c:pt>
                <c:pt idx="1084">
                  <c:v>1.25578703703684E-2</c:v>
                </c:pt>
                <c:pt idx="1085">
                  <c:v>1.2569444444442499E-2</c:v>
                </c:pt>
                <c:pt idx="1086">
                  <c:v>1.2581018518516601E-2</c:v>
                </c:pt>
                <c:pt idx="1087">
                  <c:v>1.25925925925906E-2</c:v>
                </c:pt>
                <c:pt idx="1088">
                  <c:v>1.2604166666664701E-2</c:v>
                </c:pt>
                <c:pt idx="1089">
                  <c:v>1.26157407407388E-2</c:v>
                </c:pt>
                <c:pt idx="1090">
                  <c:v>1.26273148148129E-2</c:v>
                </c:pt>
                <c:pt idx="1091">
                  <c:v>1.2638888888886901E-2</c:v>
                </c:pt>
                <c:pt idx="1092">
                  <c:v>1.2650462962961E-2</c:v>
                </c:pt>
                <c:pt idx="1093">
                  <c:v>1.26620370370351E-2</c:v>
                </c:pt>
                <c:pt idx="1094">
                  <c:v>1.2673611111109101E-2</c:v>
                </c:pt>
                <c:pt idx="1095">
                  <c:v>1.26851851851832E-2</c:v>
                </c:pt>
                <c:pt idx="1096">
                  <c:v>1.26967592592573E-2</c:v>
                </c:pt>
                <c:pt idx="1097">
                  <c:v>1.2708333333331399E-2</c:v>
                </c:pt>
                <c:pt idx="1098">
                  <c:v>1.27199074074054E-2</c:v>
                </c:pt>
                <c:pt idx="1099">
                  <c:v>1.27314814814795E-2</c:v>
                </c:pt>
                <c:pt idx="1100">
                  <c:v>1.2743055555553599E-2</c:v>
                </c:pt>
                <c:pt idx="1101">
                  <c:v>1.27546296296276E-2</c:v>
                </c:pt>
                <c:pt idx="1102">
                  <c:v>1.27662037037017E-2</c:v>
                </c:pt>
                <c:pt idx="1103">
                  <c:v>1.2777777777775799E-2</c:v>
                </c:pt>
                <c:pt idx="1104">
                  <c:v>1.27893518518498E-2</c:v>
                </c:pt>
                <c:pt idx="1105">
                  <c:v>1.28009259259239E-2</c:v>
                </c:pt>
                <c:pt idx="1106">
                  <c:v>1.2812499999998001E-2</c:v>
                </c:pt>
                <c:pt idx="1107">
                  <c:v>1.2824074074072E-2</c:v>
                </c:pt>
                <c:pt idx="1108">
                  <c:v>1.2835648148146099E-2</c:v>
                </c:pt>
                <c:pt idx="1109">
                  <c:v>1.2847222222220201E-2</c:v>
                </c:pt>
                <c:pt idx="1110">
                  <c:v>1.28587962962943E-2</c:v>
                </c:pt>
                <c:pt idx="1111">
                  <c:v>1.2870370370368299E-2</c:v>
                </c:pt>
                <c:pt idx="1112">
                  <c:v>1.2881944444442401E-2</c:v>
                </c:pt>
                <c:pt idx="1113">
                  <c:v>1.28935185185165E-2</c:v>
                </c:pt>
                <c:pt idx="1114">
                  <c:v>1.2905092592590499E-2</c:v>
                </c:pt>
                <c:pt idx="1115">
                  <c:v>1.2916666666664601E-2</c:v>
                </c:pt>
                <c:pt idx="1116">
                  <c:v>1.29282407407387E-2</c:v>
                </c:pt>
                <c:pt idx="1117">
                  <c:v>1.2939814814812701E-2</c:v>
                </c:pt>
                <c:pt idx="1118">
                  <c:v>1.29513888888868E-2</c:v>
                </c:pt>
                <c:pt idx="1119">
                  <c:v>1.29629629629609E-2</c:v>
                </c:pt>
                <c:pt idx="1120">
                  <c:v>1.2974537037035E-2</c:v>
                </c:pt>
                <c:pt idx="1121">
                  <c:v>1.2986111111109E-2</c:v>
                </c:pt>
                <c:pt idx="1122">
                  <c:v>1.29976851851831E-2</c:v>
                </c:pt>
                <c:pt idx="1123">
                  <c:v>1.3009259259257199E-2</c:v>
                </c:pt>
                <c:pt idx="1124">
                  <c:v>1.30208333333312E-2</c:v>
                </c:pt>
                <c:pt idx="1125">
                  <c:v>1.30324074074053E-2</c:v>
                </c:pt>
                <c:pt idx="1126">
                  <c:v>1.3043981481479399E-2</c:v>
                </c:pt>
                <c:pt idx="1127">
                  <c:v>1.3055555555553501E-2</c:v>
                </c:pt>
                <c:pt idx="1128">
                  <c:v>1.30671296296275E-2</c:v>
                </c:pt>
                <c:pt idx="1129">
                  <c:v>1.3078703703701599E-2</c:v>
                </c:pt>
                <c:pt idx="1130">
                  <c:v>1.3090277777775701E-2</c:v>
                </c:pt>
                <c:pt idx="1131">
                  <c:v>1.31018518518497E-2</c:v>
                </c:pt>
                <c:pt idx="1132">
                  <c:v>1.3113425925923799E-2</c:v>
                </c:pt>
                <c:pt idx="1133">
                  <c:v>1.31249999999979E-2</c:v>
                </c:pt>
                <c:pt idx="1134">
                  <c:v>1.3136574074071899E-2</c:v>
                </c:pt>
                <c:pt idx="1135">
                  <c:v>1.3148148148146001E-2</c:v>
                </c:pt>
                <c:pt idx="1136">
                  <c:v>1.31597222222201E-2</c:v>
                </c:pt>
                <c:pt idx="1137">
                  <c:v>1.3171296296294099E-2</c:v>
                </c:pt>
                <c:pt idx="1138">
                  <c:v>1.3182870370368201E-2</c:v>
                </c:pt>
                <c:pt idx="1139">
                  <c:v>1.31944444444423E-2</c:v>
                </c:pt>
                <c:pt idx="1140">
                  <c:v>1.32060185185164E-2</c:v>
                </c:pt>
                <c:pt idx="1141">
                  <c:v>1.3217592592590401E-2</c:v>
                </c:pt>
                <c:pt idx="1142">
                  <c:v>1.32291666666645E-2</c:v>
                </c:pt>
                <c:pt idx="1143">
                  <c:v>1.32407407407386E-2</c:v>
                </c:pt>
                <c:pt idx="1144">
                  <c:v>1.32523148148126E-2</c:v>
                </c:pt>
                <c:pt idx="1145">
                  <c:v>1.32638888888867E-2</c:v>
                </c:pt>
                <c:pt idx="1146">
                  <c:v>1.32754629629608E-2</c:v>
                </c:pt>
                <c:pt idx="1147">
                  <c:v>1.3287037037034899E-2</c:v>
                </c:pt>
                <c:pt idx="1148">
                  <c:v>1.32986111111089E-2</c:v>
                </c:pt>
                <c:pt idx="1149">
                  <c:v>1.3310185185183E-2</c:v>
                </c:pt>
                <c:pt idx="1150">
                  <c:v>1.3321759259257099E-2</c:v>
                </c:pt>
                <c:pt idx="1151">
                  <c:v>1.33333333333311E-2</c:v>
                </c:pt>
                <c:pt idx="1152">
                  <c:v>1.3344907407405199E-2</c:v>
                </c:pt>
                <c:pt idx="1153">
                  <c:v>1.3356481481479301E-2</c:v>
                </c:pt>
                <c:pt idx="1154">
                  <c:v>1.33680555555534E-2</c:v>
                </c:pt>
                <c:pt idx="1155">
                  <c:v>1.3379629629627399E-2</c:v>
                </c:pt>
                <c:pt idx="1156">
                  <c:v>1.3391203703701501E-2</c:v>
                </c:pt>
                <c:pt idx="1157">
                  <c:v>1.34027777777756E-2</c:v>
                </c:pt>
                <c:pt idx="1158">
                  <c:v>1.3414351851849599E-2</c:v>
                </c:pt>
                <c:pt idx="1159">
                  <c:v>1.3425925925923701E-2</c:v>
                </c:pt>
                <c:pt idx="1160">
                  <c:v>1.34374999999978E-2</c:v>
                </c:pt>
                <c:pt idx="1161">
                  <c:v>1.3449074074071799E-2</c:v>
                </c:pt>
                <c:pt idx="1162">
                  <c:v>1.34606481481459E-2</c:v>
                </c:pt>
                <c:pt idx="1163">
                  <c:v>1.347222222222E-2</c:v>
                </c:pt>
                <c:pt idx="1164">
                  <c:v>1.3483796296294001E-2</c:v>
                </c:pt>
                <c:pt idx="1165">
                  <c:v>1.34953703703681E-2</c:v>
                </c:pt>
                <c:pt idx="1166">
                  <c:v>1.35069444444422E-2</c:v>
                </c:pt>
                <c:pt idx="1167">
                  <c:v>1.35185185185163E-2</c:v>
                </c:pt>
                <c:pt idx="1168">
                  <c:v>1.35300925925903E-2</c:v>
                </c:pt>
                <c:pt idx="1169">
                  <c:v>1.35416666666644E-2</c:v>
                </c:pt>
                <c:pt idx="1170">
                  <c:v>1.3553240740738499E-2</c:v>
                </c:pt>
                <c:pt idx="1171">
                  <c:v>1.35648148148125E-2</c:v>
                </c:pt>
                <c:pt idx="1172">
                  <c:v>1.35763888888866E-2</c:v>
                </c:pt>
                <c:pt idx="1173">
                  <c:v>1.3587962962960699E-2</c:v>
                </c:pt>
                <c:pt idx="1174">
                  <c:v>1.35995370370347E-2</c:v>
                </c:pt>
                <c:pt idx="1175">
                  <c:v>1.36111111111088E-2</c:v>
                </c:pt>
                <c:pt idx="1176">
                  <c:v>1.3622685185182899E-2</c:v>
                </c:pt>
                <c:pt idx="1177">
                  <c:v>1.3634259259257001E-2</c:v>
                </c:pt>
                <c:pt idx="1178">
                  <c:v>1.3645833333331E-2</c:v>
                </c:pt>
                <c:pt idx="1179">
                  <c:v>1.3657407407405101E-2</c:v>
                </c:pt>
                <c:pt idx="1180">
                  <c:v>1.36689814814792E-2</c:v>
                </c:pt>
                <c:pt idx="1181">
                  <c:v>1.3680555555553199E-2</c:v>
                </c:pt>
                <c:pt idx="1182">
                  <c:v>1.3692129629627301E-2</c:v>
                </c:pt>
                <c:pt idx="1183">
                  <c:v>1.37037037037014E-2</c:v>
                </c:pt>
                <c:pt idx="1184">
                  <c:v>1.3715277777775399E-2</c:v>
                </c:pt>
                <c:pt idx="1185">
                  <c:v>1.3726851851849501E-2</c:v>
                </c:pt>
                <c:pt idx="1186">
                  <c:v>1.37384259259236E-2</c:v>
                </c:pt>
                <c:pt idx="1187">
                  <c:v>1.37499999999977E-2</c:v>
                </c:pt>
                <c:pt idx="1188">
                  <c:v>1.3761574074071701E-2</c:v>
                </c:pt>
                <c:pt idx="1189">
                  <c:v>1.37731481481458E-2</c:v>
                </c:pt>
                <c:pt idx="1190">
                  <c:v>1.37847222222199E-2</c:v>
                </c:pt>
                <c:pt idx="1191">
                  <c:v>1.37962962962939E-2</c:v>
                </c:pt>
                <c:pt idx="1192">
                  <c:v>1.3807870370368E-2</c:v>
                </c:pt>
                <c:pt idx="1193">
                  <c:v>1.38194444444421E-2</c:v>
                </c:pt>
                <c:pt idx="1194">
                  <c:v>1.3831018518516199E-2</c:v>
                </c:pt>
                <c:pt idx="1195">
                  <c:v>1.38425925925902E-2</c:v>
                </c:pt>
                <c:pt idx="1196">
                  <c:v>1.38541666666643E-2</c:v>
                </c:pt>
                <c:pt idx="1197">
                  <c:v>1.3865740740738401E-2</c:v>
                </c:pt>
                <c:pt idx="1198">
                  <c:v>1.38773148148124E-2</c:v>
                </c:pt>
                <c:pt idx="1199">
                  <c:v>1.3888888888886499E-2</c:v>
                </c:pt>
              </c:numCache>
            </c:numRef>
          </c:xVal>
          <c:yVal>
            <c:numRef>
              <c:f>results_30pct_OC!$C$2:$C$1201</c:f>
              <c:numCache>
                <c:formatCode>0.00</c:formatCode>
                <c:ptCount val="1200"/>
                <c:pt idx="0">
                  <c:v>25.46</c:v>
                </c:pt>
                <c:pt idx="1">
                  <c:v>25.46</c:v>
                </c:pt>
                <c:pt idx="2">
                  <c:v>25.46</c:v>
                </c:pt>
                <c:pt idx="3">
                  <c:v>25.46</c:v>
                </c:pt>
                <c:pt idx="4">
                  <c:v>25.46</c:v>
                </c:pt>
                <c:pt idx="5">
                  <c:v>25.45</c:v>
                </c:pt>
                <c:pt idx="6">
                  <c:v>25.45</c:v>
                </c:pt>
                <c:pt idx="7">
                  <c:v>25.45</c:v>
                </c:pt>
                <c:pt idx="8">
                  <c:v>25.45</c:v>
                </c:pt>
                <c:pt idx="9">
                  <c:v>25.45</c:v>
                </c:pt>
                <c:pt idx="10">
                  <c:v>25.45</c:v>
                </c:pt>
                <c:pt idx="11">
                  <c:v>25.45</c:v>
                </c:pt>
                <c:pt idx="12">
                  <c:v>25.44</c:v>
                </c:pt>
                <c:pt idx="13">
                  <c:v>25.44</c:v>
                </c:pt>
                <c:pt idx="14">
                  <c:v>25.45</c:v>
                </c:pt>
                <c:pt idx="15">
                  <c:v>25.44</c:v>
                </c:pt>
                <c:pt idx="16">
                  <c:v>25.44</c:v>
                </c:pt>
                <c:pt idx="17">
                  <c:v>25.44</c:v>
                </c:pt>
                <c:pt idx="18">
                  <c:v>25.44</c:v>
                </c:pt>
                <c:pt idx="19">
                  <c:v>25.44</c:v>
                </c:pt>
                <c:pt idx="20">
                  <c:v>25.44</c:v>
                </c:pt>
                <c:pt idx="21">
                  <c:v>25.44</c:v>
                </c:pt>
                <c:pt idx="22">
                  <c:v>25.44</c:v>
                </c:pt>
                <c:pt idx="23">
                  <c:v>25.44</c:v>
                </c:pt>
                <c:pt idx="24">
                  <c:v>25.44</c:v>
                </c:pt>
                <c:pt idx="25">
                  <c:v>25.43</c:v>
                </c:pt>
                <c:pt idx="26">
                  <c:v>25.44</c:v>
                </c:pt>
                <c:pt idx="27">
                  <c:v>25.44</c:v>
                </c:pt>
                <c:pt idx="28">
                  <c:v>25.44</c:v>
                </c:pt>
                <c:pt idx="29">
                  <c:v>25.44</c:v>
                </c:pt>
                <c:pt idx="30">
                  <c:v>25.43</c:v>
                </c:pt>
                <c:pt idx="31">
                  <c:v>25.43</c:v>
                </c:pt>
                <c:pt idx="32">
                  <c:v>25.43</c:v>
                </c:pt>
                <c:pt idx="33">
                  <c:v>25.43</c:v>
                </c:pt>
                <c:pt idx="34">
                  <c:v>25.43</c:v>
                </c:pt>
                <c:pt idx="35">
                  <c:v>25.43</c:v>
                </c:pt>
                <c:pt idx="36">
                  <c:v>25.43</c:v>
                </c:pt>
                <c:pt idx="37">
                  <c:v>25.43</c:v>
                </c:pt>
                <c:pt idx="38">
                  <c:v>25.43</c:v>
                </c:pt>
                <c:pt idx="39">
                  <c:v>25.43</c:v>
                </c:pt>
                <c:pt idx="40">
                  <c:v>25.43</c:v>
                </c:pt>
                <c:pt idx="41">
                  <c:v>25.43</c:v>
                </c:pt>
                <c:pt idx="42">
                  <c:v>25.42</c:v>
                </c:pt>
                <c:pt idx="43">
                  <c:v>25.42</c:v>
                </c:pt>
                <c:pt idx="44">
                  <c:v>25.42</c:v>
                </c:pt>
                <c:pt idx="45">
                  <c:v>25.43</c:v>
                </c:pt>
                <c:pt idx="46">
                  <c:v>25.42</c:v>
                </c:pt>
                <c:pt idx="47">
                  <c:v>25.43</c:v>
                </c:pt>
                <c:pt idx="48">
                  <c:v>25.42</c:v>
                </c:pt>
                <c:pt idx="49">
                  <c:v>25.43</c:v>
                </c:pt>
                <c:pt idx="50">
                  <c:v>25.43</c:v>
                </c:pt>
                <c:pt idx="51">
                  <c:v>25.42</c:v>
                </c:pt>
                <c:pt idx="52">
                  <c:v>25.42</c:v>
                </c:pt>
                <c:pt idx="53">
                  <c:v>25.42</c:v>
                </c:pt>
                <c:pt idx="54">
                  <c:v>25.42</c:v>
                </c:pt>
                <c:pt idx="55">
                  <c:v>25.43</c:v>
                </c:pt>
                <c:pt idx="56">
                  <c:v>25.43</c:v>
                </c:pt>
                <c:pt idx="57">
                  <c:v>25.42</c:v>
                </c:pt>
                <c:pt idx="58">
                  <c:v>25.42</c:v>
                </c:pt>
                <c:pt idx="59">
                  <c:v>25.42</c:v>
                </c:pt>
                <c:pt idx="60">
                  <c:v>25.42</c:v>
                </c:pt>
                <c:pt idx="61">
                  <c:v>25.42</c:v>
                </c:pt>
                <c:pt idx="62">
                  <c:v>25.42</c:v>
                </c:pt>
                <c:pt idx="63">
                  <c:v>25.42</c:v>
                </c:pt>
                <c:pt idx="64">
                  <c:v>25.42</c:v>
                </c:pt>
                <c:pt idx="65">
                  <c:v>25.42</c:v>
                </c:pt>
                <c:pt idx="66">
                  <c:v>25.42</c:v>
                </c:pt>
                <c:pt idx="67">
                  <c:v>25.42</c:v>
                </c:pt>
                <c:pt idx="68">
                  <c:v>25.42</c:v>
                </c:pt>
                <c:pt idx="69">
                  <c:v>25.42</c:v>
                </c:pt>
                <c:pt idx="70">
                  <c:v>25.42</c:v>
                </c:pt>
                <c:pt idx="71">
                  <c:v>25.42</c:v>
                </c:pt>
                <c:pt idx="72">
                  <c:v>25.42</c:v>
                </c:pt>
                <c:pt idx="73">
                  <c:v>25.42</c:v>
                </c:pt>
                <c:pt idx="74">
                  <c:v>25.42</c:v>
                </c:pt>
                <c:pt idx="75">
                  <c:v>25.42</c:v>
                </c:pt>
                <c:pt idx="76">
                  <c:v>25.42</c:v>
                </c:pt>
                <c:pt idx="77">
                  <c:v>25.42</c:v>
                </c:pt>
                <c:pt idx="78">
                  <c:v>25.42</c:v>
                </c:pt>
                <c:pt idx="79">
                  <c:v>25.42</c:v>
                </c:pt>
                <c:pt idx="80">
                  <c:v>25.42</c:v>
                </c:pt>
                <c:pt idx="81">
                  <c:v>25.42</c:v>
                </c:pt>
                <c:pt idx="82">
                  <c:v>25.42</c:v>
                </c:pt>
                <c:pt idx="83">
                  <c:v>25.41</c:v>
                </c:pt>
                <c:pt idx="84">
                  <c:v>25.41</c:v>
                </c:pt>
                <c:pt idx="85">
                  <c:v>25.41</c:v>
                </c:pt>
                <c:pt idx="86">
                  <c:v>25.41</c:v>
                </c:pt>
                <c:pt idx="87">
                  <c:v>25.41</c:v>
                </c:pt>
                <c:pt idx="88">
                  <c:v>25.41</c:v>
                </c:pt>
                <c:pt idx="89">
                  <c:v>25.41</c:v>
                </c:pt>
                <c:pt idx="90">
                  <c:v>25.41</c:v>
                </c:pt>
                <c:pt idx="91">
                  <c:v>25.41</c:v>
                </c:pt>
                <c:pt idx="92">
                  <c:v>25.4</c:v>
                </c:pt>
                <c:pt idx="93">
                  <c:v>25.4</c:v>
                </c:pt>
                <c:pt idx="94">
                  <c:v>25.4</c:v>
                </c:pt>
                <c:pt idx="95">
                  <c:v>25.4</c:v>
                </c:pt>
                <c:pt idx="96">
                  <c:v>25.4</c:v>
                </c:pt>
                <c:pt idx="97">
                  <c:v>25.41</c:v>
                </c:pt>
                <c:pt idx="98">
                  <c:v>25.4</c:v>
                </c:pt>
                <c:pt idx="99">
                  <c:v>25.4</c:v>
                </c:pt>
                <c:pt idx="100">
                  <c:v>25.4</c:v>
                </c:pt>
                <c:pt idx="101">
                  <c:v>25.4</c:v>
                </c:pt>
                <c:pt idx="102">
                  <c:v>25.4</c:v>
                </c:pt>
                <c:pt idx="103">
                  <c:v>25.4</c:v>
                </c:pt>
                <c:pt idx="104">
                  <c:v>25.4</c:v>
                </c:pt>
                <c:pt idx="105">
                  <c:v>25.4</c:v>
                </c:pt>
                <c:pt idx="106">
                  <c:v>25.4</c:v>
                </c:pt>
                <c:pt idx="107">
                  <c:v>25.4</c:v>
                </c:pt>
                <c:pt idx="108">
                  <c:v>25.4</c:v>
                </c:pt>
                <c:pt idx="109">
                  <c:v>25.4</c:v>
                </c:pt>
                <c:pt idx="110">
                  <c:v>25.4</c:v>
                </c:pt>
                <c:pt idx="111">
                  <c:v>25.4</c:v>
                </c:pt>
                <c:pt idx="112">
                  <c:v>25.4</c:v>
                </c:pt>
                <c:pt idx="113">
                  <c:v>25.39</c:v>
                </c:pt>
                <c:pt idx="114">
                  <c:v>25.39</c:v>
                </c:pt>
                <c:pt idx="115">
                  <c:v>25.4</c:v>
                </c:pt>
                <c:pt idx="116">
                  <c:v>25.4</c:v>
                </c:pt>
                <c:pt idx="117">
                  <c:v>25.39</c:v>
                </c:pt>
                <c:pt idx="118">
                  <c:v>25.4</c:v>
                </c:pt>
                <c:pt idx="119">
                  <c:v>25.4</c:v>
                </c:pt>
                <c:pt idx="120">
                  <c:v>25.4</c:v>
                </c:pt>
                <c:pt idx="121">
                  <c:v>25.4</c:v>
                </c:pt>
                <c:pt idx="122">
                  <c:v>25.4</c:v>
                </c:pt>
                <c:pt idx="123">
                  <c:v>25.39</c:v>
                </c:pt>
                <c:pt idx="124">
                  <c:v>25.4</c:v>
                </c:pt>
                <c:pt idx="125">
                  <c:v>25.39</c:v>
                </c:pt>
                <c:pt idx="126">
                  <c:v>25.39</c:v>
                </c:pt>
                <c:pt idx="127">
                  <c:v>25.39</c:v>
                </c:pt>
                <c:pt idx="128">
                  <c:v>25.39</c:v>
                </c:pt>
                <c:pt idx="129">
                  <c:v>25.39</c:v>
                </c:pt>
                <c:pt idx="130">
                  <c:v>25.39</c:v>
                </c:pt>
                <c:pt idx="131">
                  <c:v>25.39</c:v>
                </c:pt>
                <c:pt idx="132">
                  <c:v>25.39</c:v>
                </c:pt>
                <c:pt idx="133">
                  <c:v>25.38</c:v>
                </c:pt>
                <c:pt idx="134">
                  <c:v>25.38</c:v>
                </c:pt>
                <c:pt idx="135">
                  <c:v>25.38</c:v>
                </c:pt>
                <c:pt idx="136">
                  <c:v>25.38</c:v>
                </c:pt>
                <c:pt idx="137">
                  <c:v>25.38</c:v>
                </c:pt>
                <c:pt idx="138">
                  <c:v>25.38</c:v>
                </c:pt>
                <c:pt idx="139">
                  <c:v>25.38</c:v>
                </c:pt>
                <c:pt idx="140">
                  <c:v>25.38</c:v>
                </c:pt>
                <c:pt idx="141">
                  <c:v>25.38</c:v>
                </c:pt>
                <c:pt idx="142">
                  <c:v>25.38</c:v>
                </c:pt>
                <c:pt idx="143">
                  <c:v>25.38</c:v>
                </c:pt>
                <c:pt idx="144">
                  <c:v>25.38</c:v>
                </c:pt>
                <c:pt idx="145">
                  <c:v>25.38</c:v>
                </c:pt>
                <c:pt idx="146">
                  <c:v>25.38</c:v>
                </c:pt>
                <c:pt idx="147">
                  <c:v>25.38</c:v>
                </c:pt>
                <c:pt idx="148">
                  <c:v>25.38</c:v>
                </c:pt>
                <c:pt idx="149">
                  <c:v>25.38</c:v>
                </c:pt>
                <c:pt idx="150">
                  <c:v>25.38</c:v>
                </c:pt>
                <c:pt idx="151">
                  <c:v>25.38</c:v>
                </c:pt>
                <c:pt idx="152">
                  <c:v>25.37</c:v>
                </c:pt>
                <c:pt idx="153">
                  <c:v>25.37</c:v>
                </c:pt>
                <c:pt idx="154">
                  <c:v>25.37</c:v>
                </c:pt>
                <c:pt idx="155">
                  <c:v>25.37</c:v>
                </c:pt>
                <c:pt idx="156">
                  <c:v>25.37</c:v>
                </c:pt>
                <c:pt idx="157">
                  <c:v>25.37</c:v>
                </c:pt>
                <c:pt idx="158">
                  <c:v>25.37</c:v>
                </c:pt>
                <c:pt idx="159">
                  <c:v>25.37</c:v>
                </c:pt>
                <c:pt idx="160">
                  <c:v>25.37</c:v>
                </c:pt>
                <c:pt idx="161">
                  <c:v>25.37</c:v>
                </c:pt>
                <c:pt idx="162">
                  <c:v>25.37</c:v>
                </c:pt>
                <c:pt idx="163">
                  <c:v>25.37</c:v>
                </c:pt>
                <c:pt idx="164">
                  <c:v>25.37</c:v>
                </c:pt>
                <c:pt idx="165">
                  <c:v>25.37</c:v>
                </c:pt>
                <c:pt idx="166">
                  <c:v>25.37</c:v>
                </c:pt>
                <c:pt idx="167">
                  <c:v>25.37</c:v>
                </c:pt>
                <c:pt idx="168">
                  <c:v>25.37</c:v>
                </c:pt>
                <c:pt idx="169">
                  <c:v>25.37</c:v>
                </c:pt>
                <c:pt idx="170">
                  <c:v>25.37</c:v>
                </c:pt>
                <c:pt idx="171">
                  <c:v>25.37</c:v>
                </c:pt>
                <c:pt idx="172">
                  <c:v>25.37</c:v>
                </c:pt>
                <c:pt idx="173">
                  <c:v>25.37</c:v>
                </c:pt>
                <c:pt idx="174">
                  <c:v>25.36</c:v>
                </c:pt>
                <c:pt idx="175">
                  <c:v>25.36</c:v>
                </c:pt>
                <c:pt idx="176">
                  <c:v>25.36</c:v>
                </c:pt>
                <c:pt idx="177">
                  <c:v>25.36</c:v>
                </c:pt>
                <c:pt idx="178">
                  <c:v>25.36</c:v>
                </c:pt>
                <c:pt idx="179">
                  <c:v>25.36</c:v>
                </c:pt>
                <c:pt idx="180">
                  <c:v>25.36</c:v>
                </c:pt>
                <c:pt idx="181">
                  <c:v>25.36</c:v>
                </c:pt>
                <c:pt idx="182">
                  <c:v>25.36</c:v>
                </c:pt>
                <c:pt idx="183">
                  <c:v>25.36</c:v>
                </c:pt>
                <c:pt idx="184">
                  <c:v>25.36</c:v>
                </c:pt>
                <c:pt idx="185">
                  <c:v>25.36</c:v>
                </c:pt>
                <c:pt idx="186">
                  <c:v>25.36</c:v>
                </c:pt>
                <c:pt idx="187">
                  <c:v>25.36</c:v>
                </c:pt>
                <c:pt idx="188">
                  <c:v>25.36</c:v>
                </c:pt>
                <c:pt idx="189">
                  <c:v>25.36</c:v>
                </c:pt>
                <c:pt idx="190">
                  <c:v>25.36</c:v>
                </c:pt>
                <c:pt idx="191">
                  <c:v>25.36</c:v>
                </c:pt>
                <c:pt idx="192">
                  <c:v>25.36</c:v>
                </c:pt>
                <c:pt idx="193">
                  <c:v>25.36</c:v>
                </c:pt>
                <c:pt idx="194">
                  <c:v>25.36</c:v>
                </c:pt>
                <c:pt idx="195">
                  <c:v>25.36</c:v>
                </c:pt>
                <c:pt idx="196">
                  <c:v>25.36</c:v>
                </c:pt>
                <c:pt idx="197">
                  <c:v>25.36</c:v>
                </c:pt>
                <c:pt idx="198">
                  <c:v>25.36</c:v>
                </c:pt>
                <c:pt idx="199">
                  <c:v>25.36</c:v>
                </c:pt>
                <c:pt idx="200">
                  <c:v>25.36</c:v>
                </c:pt>
                <c:pt idx="201">
                  <c:v>25.36</c:v>
                </c:pt>
                <c:pt idx="202">
                  <c:v>25.36</c:v>
                </c:pt>
                <c:pt idx="203">
                  <c:v>25.36</c:v>
                </c:pt>
                <c:pt idx="204">
                  <c:v>25.36</c:v>
                </c:pt>
                <c:pt idx="205">
                  <c:v>25.36</c:v>
                </c:pt>
                <c:pt idx="206">
                  <c:v>25.36</c:v>
                </c:pt>
                <c:pt idx="207">
                  <c:v>25.36</c:v>
                </c:pt>
                <c:pt idx="208">
                  <c:v>25.36</c:v>
                </c:pt>
                <c:pt idx="209">
                  <c:v>25.36</c:v>
                </c:pt>
                <c:pt idx="210">
                  <c:v>25.36</c:v>
                </c:pt>
                <c:pt idx="211">
                  <c:v>25.36</c:v>
                </c:pt>
                <c:pt idx="212">
                  <c:v>25.36</c:v>
                </c:pt>
                <c:pt idx="213">
                  <c:v>25.36</c:v>
                </c:pt>
                <c:pt idx="214">
                  <c:v>25.36</c:v>
                </c:pt>
                <c:pt idx="215">
                  <c:v>25.36</c:v>
                </c:pt>
                <c:pt idx="216">
                  <c:v>25.35</c:v>
                </c:pt>
                <c:pt idx="217">
                  <c:v>25.35</c:v>
                </c:pt>
                <c:pt idx="218">
                  <c:v>25.35</c:v>
                </c:pt>
                <c:pt idx="219">
                  <c:v>25.35</c:v>
                </c:pt>
                <c:pt idx="220">
                  <c:v>25.35</c:v>
                </c:pt>
                <c:pt idx="221">
                  <c:v>25.35</c:v>
                </c:pt>
                <c:pt idx="222">
                  <c:v>25.35</c:v>
                </c:pt>
                <c:pt idx="223">
                  <c:v>25.35</c:v>
                </c:pt>
                <c:pt idx="224">
                  <c:v>25.35</c:v>
                </c:pt>
                <c:pt idx="225">
                  <c:v>25.35</c:v>
                </c:pt>
                <c:pt idx="226">
                  <c:v>25.35</c:v>
                </c:pt>
                <c:pt idx="227">
                  <c:v>25.35</c:v>
                </c:pt>
                <c:pt idx="228">
                  <c:v>25.35</c:v>
                </c:pt>
                <c:pt idx="229">
                  <c:v>25.35</c:v>
                </c:pt>
                <c:pt idx="230">
                  <c:v>25.35</c:v>
                </c:pt>
                <c:pt idx="231">
                  <c:v>25.35</c:v>
                </c:pt>
                <c:pt idx="232">
                  <c:v>25.35</c:v>
                </c:pt>
                <c:pt idx="233">
                  <c:v>25.35</c:v>
                </c:pt>
                <c:pt idx="234">
                  <c:v>25.35</c:v>
                </c:pt>
                <c:pt idx="235">
                  <c:v>25.35</c:v>
                </c:pt>
                <c:pt idx="236">
                  <c:v>25.35</c:v>
                </c:pt>
                <c:pt idx="237">
                  <c:v>25.35</c:v>
                </c:pt>
                <c:pt idx="238">
                  <c:v>25.35</c:v>
                </c:pt>
                <c:pt idx="239">
                  <c:v>25.35</c:v>
                </c:pt>
                <c:pt idx="240">
                  <c:v>25.35</c:v>
                </c:pt>
                <c:pt idx="241">
                  <c:v>25.35</c:v>
                </c:pt>
                <c:pt idx="242">
                  <c:v>25.35</c:v>
                </c:pt>
                <c:pt idx="243">
                  <c:v>25.35</c:v>
                </c:pt>
                <c:pt idx="244">
                  <c:v>25.35</c:v>
                </c:pt>
                <c:pt idx="245">
                  <c:v>25.35</c:v>
                </c:pt>
                <c:pt idx="246">
                  <c:v>25.35</c:v>
                </c:pt>
                <c:pt idx="247">
                  <c:v>25.35</c:v>
                </c:pt>
                <c:pt idx="248">
                  <c:v>25.35</c:v>
                </c:pt>
                <c:pt idx="249">
                  <c:v>25.35</c:v>
                </c:pt>
                <c:pt idx="250">
                  <c:v>25.35</c:v>
                </c:pt>
                <c:pt idx="251">
                  <c:v>25.35</c:v>
                </c:pt>
                <c:pt idx="252">
                  <c:v>25.35</c:v>
                </c:pt>
                <c:pt idx="253">
                  <c:v>25.35</c:v>
                </c:pt>
                <c:pt idx="254">
                  <c:v>25.34</c:v>
                </c:pt>
                <c:pt idx="255">
                  <c:v>25.34</c:v>
                </c:pt>
                <c:pt idx="256">
                  <c:v>25.34</c:v>
                </c:pt>
                <c:pt idx="257">
                  <c:v>25.34</c:v>
                </c:pt>
                <c:pt idx="258">
                  <c:v>25.34</c:v>
                </c:pt>
                <c:pt idx="259">
                  <c:v>25.34</c:v>
                </c:pt>
                <c:pt idx="260">
                  <c:v>25.34</c:v>
                </c:pt>
                <c:pt idx="261">
                  <c:v>25.34</c:v>
                </c:pt>
                <c:pt idx="262">
                  <c:v>25.34</c:v>
                </c:pt>
                <c:pt idx="263">
                  <c:v>25.34</c:v>
                </c:pt>
                <c:pt idx="264">
                  <c:v>25.34</c:v>
                </c:pt>
                <c:pt idx="265">
                  <c:v>25.34</c:v>
                </c:pt>
                <c:pt idx="266">
                  <c:v>25.34</c:v>
                </c:pt>
                <c:pt idx="267">
                  <c:v>25.34</c:v>
                </c:pt>
                <c:pt idx="268">
                  <c:v>25.34</c:v>
                </c:pt>
                <c:pt idx="269">
                  <c:v>25.34</c:v>
                </c:pt>
                <c:pt idx="270">
                  <c:v>25.34</c:v>
                </c:pt>
                <c:pt idx="271">
                  <c:v>25.34</c:v>
                </c:pt>
                <c:pt idx="272">
                  <c:v>25.34</c:v>
                </c:pt>
                <c:pt idx="273">
                  <c:v>25.34</c:v>
                </c:pt>
                <c:pt idx="274">
                  <c:v>25.34</c:v>
                </c:pt>
                <c:pt idx="275">
                  <c:v>25.34</c:v>
                </c:pt>
                <c:pt idx="276">
                  <c:v>25.34</c:v>
                </c:pt>
                <c:pt idx="277">
                  <c:v>25.34</c:v>
                </c:pt>
                <c:pt idx="278">
                  <c:v>25.34</c:v>
                </c:pt>
                <c:pt idx="279">
                  <c:v>25.34</c:v>
                </c:pt>
                <c:pt idx="280">
                  <c:v>25.34</c:v>
                </c:pt>
                <c:pt idx="281">
                  <c:v>25.34</c:v>
                </c:pt>
                <c:pt idx="282">
                  <c:v>25.34</c:v>
                </c:pt>
                <c:pt idx="283">
                  <c:v>25.34</c:v>
                </c:pt>
                <c:pt idx="284">
                  <c:v>25.34</c:v>
                </c:pt>
                <c:pt idx="285">
                  <c:v>25.34</c:v>
                </c:pt>
                <c:pt idx="286">
                  <c:v>25.34</c:v>
                </c:pt>
                <c:pt idx="287">
                  <c:v>25.34</c:v>
                </c:pt>
                <c:pt idx="288">
                  <c:v>25.34</c:v>
                </c:pt>
                <c:pt idx="289">
                  <c:v>25.34</c:v>
                </c:pt>
                <c:pt idx="290">
                  <c:v>25.34</c:v>
                </c:pt>
                <c:pt idx="291">
                  <c:v>25.34</c:v>
                </c:pt>
                <c:pt idx="292">
                  <c:v>25.33</c:v>
                </c:pt>
                <c:pt idx="293">
                  <c:v>25.33</c:v>
                </c:pt>
                <c:pt idx="294">
                  <c:v>25.33</c:v>
                </c:pt>
                <c:pt idx="295">
                  <c:v>25.33</c:v>
                </c:pt>
                <c:pt idx="296">
                  <c:v>25.33</c:v>
                </c:pt>
                <c:pt idx="297">
                  <c:v>25.33</c:v>
                </c:pt>
                <c:pt idx="298">
                  <c:v>25.33</c:v>
                </c:pt>
                <c:pt idx="299">
                  <c:v>25.33</c:v>
                </c:pt>
                <c:pt idx="300">
                  <c:v>25.33</c:v>
                </c:pt>
                <c:pt idx="301">
                  <c:v>25.33</c:v>
                </c:pt>
                <c:pt idx="302">
                  <c:v>25.33</c:v>
                </c:pt>
                <c:pt idx="303">
                  <c:v>25.33</c:v>
                </c:pt>
                <c:pt idx="304">
                  <c:v>25.33</c:v>
                </c:pt>
                <c:pt idx="305">
                  <c:v>25.33</c:v>
                </c:pt>
                <c:pt idx="306">
                  <c:v>25.33</c:v>
                </c:pt>
                <c:pt idx="307">
                  <c:v>25.33</c:v>
                </c:pt>
                <c:pt idx="308">
                  <c:v>25.33</c:v>
                </c:pt>
                <c:pt idx="309">
                  <c:v>25.33</c:v>
                </c:pt>
                <c:pt idx="310">
                  <c:v>25.33</c:v>
                </c:pt>
                <c:pt idx="311">
                  <c:v>25.33</c:v>
                </c:pt>
                <c:pt idx="312">
                  <c:v>25.33</c:v>
                </c:pt>
                <c:pt idx="313">
                  <c:v>25.33</c:v>
                </c:pt>
                <c:pt idx="314">
                  <c:v>25.33</c:v>
                </c:pt>
                <c:pt idx="315">
                  <c:v>25.33</c:v>
                </c:pt>
                <c:pt idx="316">
                  <c:v>25.33</c:v>
                </c:pt>
                <c:pt idx="317">
                  <c:v>25.33</c:v>
                </c:pt>
                <c:pt idx="318">
                  <c:v>25.33</c:v>
                </c:pt>
                <c:pt idx="319">
                  <c:v>25.33</c:v>
                </c:pt>
                <c:pt idx="320">
                  <c:v>25.33</c:v>
                </c:pt>
                <c:pt idx="321">
                  <c:v>25.33</c:v>
                </c:pt>
                <c:pt idx="322">
                  <c:v>25.33</c:v>
                </c:pt>
                <c:pt idx="323">
                  <c:v>25.33</c:v>
                </c:pt>
                <c:pt idx="324">
                  <c:v>25.33</c:v>
                </c:pt>
                <c:pt idx="325">
                  <c:v>25.33</c:v>
                </c:pt>
                <c:pt idx="326">
                  <c:v>25.33</c:v>
                </c:pt>
                <c:pt idx="327">
                  <c:v>25.33</c:v>
                </c:pt>
                <c:pt idx="328">
                  <c:v>25.33</c:v>
                </c:pt>
                <c:pt idx="329">
                  <c:v>25.33</c:v>
                </c:pt>
                <c:pt idx="330">
                  <c:v>25.33</c:v>
                </c:pt>
                <c:pt idx="331">
                  <c:v>25.33</c:v>
                </c:pt>
                <c:pt idx="332">
                  <c:v>25.33</c:v>
                </c:pt>
                <c:pt idx="333">
                  <c:v>25.33</c:v>
                </c:pt>
                <c:pt idx="334">
                  <c:v>25.33</c:v>
                </c:pt>
                <c:pt idx="335">
                  <c:v>25.33</c:v>
                </c:pt>
                <c:pt idx="336">
                  <c:v>25.33</c:v>
                </c:pt>
                <c:pt idx="337">
                  <c:v>25.33</c:v>
                </c:pt>
                <c:pt idx="338">
                  <c:v>25.33</c:v>
                </c:pt>
                <c:pt idx="339">
                  <c:v>25.33</c:v>
                </c:pt>
                <c:pt idx="340">
                  <c:v>25.33</c:v>
                </c:pt>
                <c:pt idx="341">
                  <c:v>25.33</c:v>
                </c:pt>
                <c:pt idx="342">
                  <c:v>25.33</c:v>
                </c:pt>
                <c:pt idx="343">
                  <c:v>25.33</c:v>
                </c:pt>
                <c:pt idx="344">
                  <c:v>25.33</c:v>
                </c:pt>
                <c:pt idx="345">
                  <c:v>25.33</c:v>
                </c:pt>
                <c:pt idx="346">
                  <c:v>25.33</c:v>
                </c:pt>
                <c:pt idx="347">
                  <c:v>25.33</c:v>
                </c:pt>
                <c:pt idx="348">
                  <c:v>25.33</c:v>
                </c:pt>
                <c:pt idx="349">
                  <c:v>25.33</c:v>
                </c:pt>
                <c:pt idx="350">
                  <c:v>25.33</c:v>
                </c:pt>
                <c:pt idx="351">
                  <c:v>25.33</c:v>
                </c:pt>
                <c:pt idx="352">
                  <c:v>25.33</c:v>
                </c:pt>
                <c:pt idx="353">
                  <c:v>25.33</c:v>
                </c:pt>
                <c:pt idx="354">
                  <c:v>25.33</c:v>
                </c:pt>
                <c:pt idx="355">
                  <c:v>25.33</c:v>
                </c:pt>
                <c:pt idx="356">
                  <c:v>25.33</c:v>
                </c:pt>
                <c:pt idx="357">
                  <c:v>25.33</c:v>
                </c:pt>
                <c:pt idx="358">
                  <c:v>25.33</c:v>
                </c:pt>
                <c:pt idx="359">
                  <c:v>25.33</c:v>
                </c:pt>
                <c:pt idx="360">
                  <c:v>25.33</c:v>
                </c:pt>
                <c:pt idx="361">
                  <c:v>25.33</c:v>
                </c:pt>
                <c:pt idx="362">
                  <c:v>25.33</c:v>
                </c:pt>
                <c:pt idx="363">
                  <c:v>25.33</c:v>
                </c:pt>
                <c:pt idx="364">
                  <c:v>25.33</c:v>
                </c:pt>
                <c:pt idx="365">
                  <c:v>25.33</c:v>
                </c:pt>
                <c:pt idx="366">
                  <c:v>25.33</c:v>
                </c:pt>
                <c:pt idx="367">
                  <c:v>25.33</c:v>
                </c:pt>
                <c:pt idx="368">
                  <c:v>25.33</c:v>
                </c:pt>
                <c:pt idx="369">
                  <c:v>25.33</c:v>
                </c:pt>
                <c:pt idx="370">
                  <c:v>25.33</c:v>
                </c:pt>
                <c:pt idx="371">
                  <c:v>25.33</c:v>
                </c:pt>
                <c:pt idx="372">
                  <c:v>25.33</c:v>
                </c:pt>
                <c:pt idx="373">
                  <c:v>25.33</c:v>
                </c:pt>
                <c:pt idx="374">
                  <c:v>25.33</c:v>
                </c:pt>
                <c:pt idx="375">
                  <c:v>25.33</c:v>
                </c:pt>
                <c:pt idx="376">
                  <c:v>25.33</c:v>
                </c:pt>
                <c:pt idx="377">
                  <c:v>25.33</c:v>
                </c:pt>
                <c:pt idx="378">
                  <c:v>25.33</c:v>
                </c:pt>
                <c:pt idx="379">
                  <c:v>25.33</c:v>
                </c:pt>
                <c:pt idx="380">
                  <c:v>25.33</c:v>
                </c:pt>
                <c:pt idx="381">
                  <c:v>25.33</c:v>
                </c:pt>
                <c:pt idx="382">
                  <c:v>25.33</c:v>
                </c:pt>
                <c:pt idx="383">
                  <c:v>25.33</c:v>
                </c:pt>
                <c:pt idx="384">
                  <c:v>25.33</c:v>
                </c:pt>
                <c:pt idx="385">
                  <c:v>25.33</c:v>
                </c:pt>
                <c:pt idx="386">
                  <c:v>25.33</c:v>
                </c:pt>
                <c:pt idx="387">
                  <c:v>25.33</c:v>
                </c:pt>
                <c:pt idx="388">
                  <c:v>25.33</c:v>
                </c:pt>
                <c:pt idx="389">
                  <c:v>25.33</c:v>
                </c:pt>
                <c:pt idx="390">
                  <c:v>25.33</c:v>
                </c:pt>
                <c:pt idx="391">
                  <c:v>25.33</c:v>
                </c:pt>
                <c:pt idx="392">
                  <c:v>25.33</c:v>
                </c:pt>
                <c:pt idx="393">
                  <c:v>25.33</c:v>
                </c:pt>
                <c:pt idx="394">
                  <c:v>25.33</c:v>
                </c:pt>
                <c:pt idx="395">
                  <c:v>25.33</c:v>
                </c:pt>
                <c:pt idx="396">
                  <c:v>25.33</c:v>
                </c:pt>
                <c:pt idx="397">
                  <c:v>25.33</c:v>
                </c:pt>
                <c:pt idx="398">
                  <c:v>25.33</c:v>
                </c:pt>
                <c:pt idx="399">
                  <c:v>25.33</c:v>
                </c:pt>
                <c:pt idx="400">
                  <c:v>25.33</c:v>
                </c:pt>
                <c:pt idx="401">
                  <c:v>25.32</c:v>
                </c:pt>
                <c:pt idx="402">
                  <c:v>25.33</c:v>
                </c:pt>
                <c:pt idx="403">
                  <c:v>25.33</c:v>
                </c:pt>
                <c:pt idx="404">
                  <c:v>25.33</c:v>
                </c:pt>
                <c:pt idx="405">
                  <c:v>25.32</c:v>
                </c:pt>
                <c:pt idx="406">
                  <c:v>25.32</c:v>
                </c:pt>
                <c:pt idx="407">
                  <c:v>25.32</c:v>
                </c:pt>
                <c:pt idx="408">
                  <c:v>25.32</c:v>
                </c:pt>
                <c:pt idx="409">
                  <c:v>25.32</c:v>
                </c:pt>
                <c:pt idx="410">
                  <c:v>25.32</c:v>
                </c:pt>
                <c:pt idx="411">
                  <c:v>25.32</c:v>
                </c:pt>
                <c:pt idx="412">
                  <c:v>25.32</c:v>
                </c:pt>
                <c:pt idx="413">
                  <c:v>25.32</c:v>
                </c:pt>
                <c:pt idx="414">
                  <c:v>25.32</c:v>
                </c:pt>
                <c:pt idx="415">
                  <c:v>25.32</c:v>
                </c:pt>
                <c:pt idx="416">
                  <c:v>25.32</c:v>
                </c:pt>
                <c:pt idx="417">
                  <c:v>25.32</c:v>
                </c:pt>
                <c:pt idx="418">
                  <c:v>25.32</c:v>
                </c:pt>
                <c:pt idx="419">
                  <c:v>25.32</c:v>
                </c:pt>
                <c:pt idx="420">
                  <c:v>25.32</c:v>
                </c:pt>
                <c:pt idx="421">
                  <c:v>25.32</c:v>
                </c:pt>
                <c:pt idx="422">
                  <c:v>25.32</c:v>
                </c:pt>
                <c:pt idx="423">
                  <c:v>25.32</c:v>
                </c:pt>
                <c:pt idx="424">
                  <c:v>25.32</c:v>
                </c:pt>
                <c:pt idx="425">
                  <c:v>25.32</c:v>
                </c:pt>
                <c:pt idx="426">
                  <c:v>25.33</c:v>
                </c:pt>
                <c:pt idx="427">
                  <c:v>25.33</c:v>
                </c:pt>
                <c:pt idx="428">
                  <c:v>25.33</c:v>
                </c:pt>
                <c:pt idx="429">
                  <c:v>25.33</c:v>
                </c:pt>
                <c:pt idx="430">
                  <c:v>25.33</c:v>
                </c:pt>
                <c:pt idx="431">
                  <c:v>25.33</c:v>
                </c:pt>
                <c:pt idx="432">
                  <c:v>25.33</c:v>
                </c:pt>
                <c:pt idx="433">
                  <c:v>25.33</c:v>
                </c:pt>
                <c:pt idx="434">
                  <c:v>25.33</c:v>
                </c:pt>
                <c:pt idx="435">
                  <c:v>25.33</c:v>
                </c:pt>
                <c:pt idx="436">
                  <c:v>25.33</c:v>
                </c:pt>
                <c:pt idx="437">
                  <c:v>25.33</c:v>
                </c:pt>
                <c:pt idx="438">
                  <c:v>25.33</c:v>
                </c:pt>
                <c:pt idx="439">
                  <c:v>25.33</c:v>
                </c:pt>
                <c:pt idx="440">
                  <c:v>25.32</c:v>
                </c:pt>
                <c:pt idx="441">
                  <c:v>25.32</c:v>
                </c:pt>
                <c:pt idx="442">
                  <c:v>25.32</c:v>
                </c:pt>
                <c:pt idx="443">
                  <c:v>25.32</c:v>
                </c:pt>
                <c:pt idx="444">
                  <c:v>25.32</c:v>
                </c:pt>
                <c:pt idx="445">
                  <c:v>25.32</c:v>
                </c:pt>
                <c:pt idx="446">
                  <c:v>25.32</c:v>
                </c:pt>
                <c:pt idx="447">
                  <c:v>25.32</c:v>
                </c:pt>
                <c:pt idx="448">
                  <c:v>25.32</c:v>
                </c:pt>
                <c:pt idx="449">
                  <c:v>25.32</c:v>
                </c:pt>
                <c:pt idx="450">
                  <c:v>25.32</c:v>
                </c:pt>
                <c:pt idx="451">
                  <c:v>25.32</c:v>
                </c:pt>
                <c:pt idx="452">
                  <c:v>25.32</c:v>
                </c:pt>
                <c:pt idx="453">
                  <c:v>25.32</c:v>
                </c:pt>
                <c:pt idx="454">
                  <c:v>25.32</c:v>
                </c:pt>
                <c:pt idx="455">
                  <c:v>25.32</c:v>
                </c:pt>
                <c:pt idx="456">
                  <c:v>25.32</c:v>
                </c:pt>
                <c:pt idx="457">
                  <c:v>25.32</c:v>
                </c:pt>
                <c:pt idx="458">
                  <c:v>25.32</c:v>
                </c:pt>
                <c:pt idx="459">
                  <c:v>25.32</c:v>
                </c:pt>
                <c:pt idx="460">
                  <c:v>25.32</c:v>
                </c:pt>
                <c:pt idx="461">
                  <c:v>25.32</c:v>
                </c:pt>
                <c:pt idx="462">
                  <c:v>25.32</c:v>
                </c:pt>
                <c:pt idx="463">
                  <c:v>25.32</c:v>
                </c:pt>
                <c:pt idx="464">
                  <c:v>25.32</c:v>
                </c:pt>
                <c:pt idx="465">
                  <c:v>25.32</c:v>
                </c:pt>
                <c:pt idx="466">
                  <c:v>25.32</c:v>
                </c:pt>
                <c:pt idx="467">
                  <c:v>25.32</c:v>
                </c:pt>
                <c:pt idx="468">
                  <c:v>25.32</c:v>
                </c:pt>
                <c:pt idx="469">
                  <c:v>25.32</c:v>
                </c:pt>
                <c:pt idx="470">
                  <c:v>25.32</c:v>
                </c:pt>
                <c:pt idx="471">
                  <c:v>25.32</c:v>
                </c:pt>
                <c:pt idx="472">
                  <c:v>25.32</c:v>
                </c:pt>
                <c:pt idx="473">
                  <c:v>25.32</c:v>
                </c:pt>
                <c:pt idx="474">
                  <c:v>25.32</c:v>
                </c:pt>
                <c:pt idx="475">
                  <c:v>25.32</c:v>
                </c:pt>
                <c:pt idx="476">
                  <c:v>25.32</c:v>
                </c:pt>
                <c:pt idx="477">
                  <c:v>25.32</c:v>
                </c:pt>
                <c:pt idx="478">
                  <c:v>25.32</c:v>
                </c:pt>
                <c:pt idx="479">
                  <c:v>25.32</c:v>
                </c:pt>
                <c:pt idx="480">
                  <c:v>25.32</c:v>
                </c:pt>
                <c:pt idx="481">
                  <c:v>25.32</c:v>
                </c:pt>
                <c:pt idx="482">
                  <c:v>25.32</c:v>
                </c:pt>
                <c:pt idx="483">
                  <c:v>25.32</c:v>
                </c:pt>
                <c:pt idx="484">
                  <c:v>25.32</c:v>
                </c:pt>
                <c:pt idx="485">
                  <c:v>25.32</c:v>
                </c:pt>
                <c:pt idx="486">
                  <c:v>25.32</c:v>
                </c:pt>
                <c:pt idx="487">
                  <c:v>25.32</c:v>
                </c:pt>
                <c:pt idx="488">
                  <c:v>25.32</c:v>
                </c:pt>
                <c:pt idx="489">
                  <c:v>25.32</c:v>
                </c:pt>
                <c:pt idx="490">
                  <c:v>25.32</c:v>
                </c:pt>
                <c:pt idx="491">
                  <c:v>25.32</c:v>
                </c:pt>
                <c:pt idx="492">
                  <c:v>25.32</c:v>
                </c:pt>
                <c:pt idx="493">
                  <c:v>25.32</c:v>
                </c:pt>
                <c:pt idx="494">
                  <c:v>25.32</c:v>
                </c:pt>
                <c:pt idx="495">
                  <c:v>25.32</c:v>
                </c:pt>
                <c:pt idx="496">
                  <c:v>25.32</c:v>
                </c:pt>
                <c:pt idx="497">
                  <c:v>25.32</c:v>
                </c:pt>
                <c:pt idx="498">
                  <c:v>25.32</c:v>
                </c:pt>
                <c:pt idx="499">
                  <c:v>25.32</c:v>
                </c:pt>
                <c:pt idx="500">
                  <c:v>25.32</c:v>
                </c:pt>
                <c:pt idx="501">
                  <c:v>25.32</c:v>
                </c:pt>
                <c:pt idx="502">
                  <c:v>25.32</c:v>
                </c:pt>
                <c:pt idx="503">
                  <c:v>25.32</c:v>
                </c:pt>
                <c:pt idx="504">
                  <c:v>25.32</c:v>
                </c:pt>
                <c:pt idx="505">
                  <c:v>25.32</c:v>
                </c:pt>
                <c:pt idx="506">
                  <c:v>25.32</c:v>
                </c:pt>
                <c:pt idx="507">
                  <c:v>25.32</c:v>
                </c:pt>
                <c:pt idx="508">
                  <c:v>25.32</c:v>
                </c:pt>
                <c:pt idx="509">
                  <c:v>25.32</c:v>
                </c:pt>
                <c:pt idx="510">
                  <c:v>25.32</c:v>
                </c:pt>
                <c:pt idx="511">
                  <c:v>25.32</c:v>
                </c:pt>
                <c:pt idx="512">
                  <c:v>25.32</c:v>
                </c:pt>
                <c:pt idx="513">
                  <c:v>25.32</c:v>
                </c:pt>
                <c:pt idx="514">
                  <c:v>25.32</c:v>
                </c:pt>
                <c:pt idx="515">
                  <c:v>25.32</c:v>
                </c:pt>
                <c:pt idx="516">
                  <c:v>25.32</c:v>
                </c:pt>
                <c:pt idx="517">
                  <c:v>25.32</c:v>
                </c:pt>
                <c:pt idx="518">
                  <c:v>25.32</c:v>
                </c:pt>
                <c:pt idx="519">
                  <c:v>25.32</c:v>
                </c:pt>
                <c:pt idx="520">
                  <c:v>25.32</c:v>
                </c:pt>
                <c:pt idx="521">
                  <c:v>25.32</c:v>
                </c:pt>
                <c:pt idx="522">
                  <c:v>25.32</c:v>
                </c:pt>
                <c:pt idx="523">
                  <c:v>25.32</c:v>
                </c:pt>
                <c:pt idx="524">
                  <c:v>25.32</c:v>
                </c:pt>
                <c:pt idx="525">
                  <c:v>25.32</c:v>
                </c:pt>
                <c:pt idx="526">
                  <c:v>25.32</c:v>
                </c:pt>
                <c:pt idx="527">
                  <c:v>25.32</c:v>
                </c:pt>
                <c:pt idx="528">
                  <c:v>25.32</c:v>
                </c:pt>
                <c:pt idx="529">
                  <c:v>25.32</c:v>
                </c:pt>
                <c:pt idx="530">
                  <c:v>25.32</c:v>
                </c:pt>
                <c:pt idx="531">
                  <c:v>25.32</c:v>
                </c:pt>
                <c:pt idx="532">
                  <c:v>25.32</c:v>
                </c:pt>
                <c:pt idx="533">
                  <c:v>25.32</c:v>
                </c:pt>
                <c:pt idx="534">
                  <c:v>25.32</c:v>
                </c:pt>
                <c:pt idx="535">
                  <c:v>25.32</c:v>
                </c:pt>
                <c:pt idx="536">
                  <c:v>25.32</c:v>
                </c:pt>
                <c:pt idx="537">
                  <c:v>25.32</c:v>
                </c:pt>
                <c:pt idx="538">
                  <c:v>25.32</c:v>
                </c:pt>
                <c:pt idx="539">
                  <c:v>25.32</c:v>
                </c:pt>
                <c:pt idx="540">
                  <c:v>25.32</c:v>
                </c:pt>
                <c:pt idx="541">
                  <c:v>25.32</c:v>
                </c:pt>
                <c:pt idx="542">
                  <c:v>25.32</c:v>
                </c:pt>
                <c:pt idx="543">
                  <c:v>25.32</c:v>
                </c:pt>
                <c:pt idx="544">
                  <c:v>25.32</c:v>
                </c:pt>
                <c:pt idx="545">
                  <c:v>25.32</c:v>
                </c:pt>
                <c:pt idx="546">
                  <c:v>25.32</c:v>
                </c:pt>
                <c:pt idx="547">
                  <c:v>25.32</c:v>
                </c:pt>
                <c:pt idx="548">
                  <c:v>25.32</c:v>
                </c:pt>
                <c:pt idx="549">
                  <c:v>25.32</c:v>
                </c:pt>
                <c:pt idx="550">
                  <c:v>25.32</c:v>
                </c:pt>
                <c:pt idx="551">
                  <c:v>25.32</c:v>
                </c:pt>
                <c:pt idx="552">
                  <c:v>25.32</c:v>
                </c:pt>
                <c:pt idx="553">
                  <c:v>25.32</c:v>
                </c:pt>
                <c:pt idx="554">
                  <c:v>25.32</c:v>
                </c:pt>
                <c:pt idx="555">
                  <c:v>25.32</c:v>
                </c:pt>
                <c:pt idx="556">
                  <c:v>25.32</c:v>
                </c:pt>
                <c:pt idx="557">
                  <c:v>25.32</c:v>
                </c:pt>
                <c:pt idx="558">
                  <c:v>25.32</c:v>
                </c:pt>
                <c:pt idx="559">
                  <c:v>25.32</c:v>
                </c:pt>
                <c:pt idx="560">
                  <c:v>25.32</c:v>
                </c:pt>
                <c:pt idx="561">
                  <c:v>25.32</c:v>
                </c:pt>
                <c:pt idx="562">
                  <c:v>25.32</c:v>
                </c:pt>
                <c:pt idx="563">
                  <c:v>25.32</c:v>
                </c:pt>
                <c:pt idx="564">
                  <c:v>25.32</c:v>
                </c:pt>
                <c:pt idx="565">
                  <c:v>25.32</c:v>
                </c:pt>
                <c:pt idx="566">
                  <c:v>25.32</c:v>
                </c:pt>
                <c:pt idx="567">
                  <c:v>25.32</c:v>
                </c:pt>
                <c:pt idx="568">
                  <c:v>25.32</c:v>
                </c:pt>
                <c:pt idx="569">
                  <c:v>25.32</c:v>
                </c:pt>
                <c:pt idx="570">
                  <c:v>25.32</c:v>
                </c:pt>
                <c:pt idx="571">
                  <c:v>25.32</c:v>
                </c:pt>
                <c:pt idx="572">
                  <c:v>25.32</c:v>
                </c:pt>
                <c:pt idx="573">
                  <c:v>25.32</c:v>
                </c:pt>
                <c:pt idx="574">
                  <c:v>25.32</c:v>
                </c:pt>
                <c:pt idx="575">
                  <c:v>25.32</c:v>
                </c:pt>
                <c:pt idx="576">
                  <c:v>25.32</c:v>
                </c:pt>
                <c:pt idx="577">
                  <c:v>25.32</c:v>
                </c:pt>
                <c:pt idx="578">
                  <c:v>25.32</c:v>
                </c:pt>
                <c:pt idx="579">
                  <c:v>25.32</c:v>
                </c:pt>
                <c:pt idx="580">
                  <c:v>25.32</c:v>
                </c:pt>
                <c:pt idx="581">
                  <c:v>25.32</c:v>
                </c:pt>
                <c:pt idx="582">
                  <c:v>25.32</c:v>
                </c:pt>
                <c:pt idx="583">
                  <c:v>25.32</c:v>
                </c:pt>
                <c:pt idx="584">
                  <c:v>25.32</c:v>
                </c:pt>
                <c:pt idx="585">
                  <c:v>25.32</c:v>
                </c:pt>
                <c:pt idx="586">
                  <c:v>25.32</c:v>
                </c:pt>
                <c:pt idx="587">
                  <c:v>25.32</c:v>
                </c:pt>
                <c:pt idx="588">
                  <c:v>25.32</c:v>
                </c:pt>
                <c:pt idx="589">
                  <c:v>25.32</c:v>
                </c:pt>
                <c:pt idx="590">
                  <c:v>25.32</c:v>
                </c:pt>
                <c:pt idx="591">
                  <c:v>25.32</c:v>
                </c:pt>
                <c:pt idx="592">
                  <c:v>25.32</c:v>
                </c:pt>
                <c:pt idx="593">
                  <c:v>25.32</c:v>
                </c:pt>
                <c:pt idx="594">
                  <c:v>25.32</c:v>
                </c:pt>
                <c:pt idx="595">
                  <c:v>25.32</c:v>
                </c:pt>
                <c:pt idx="596">
                  <c:v>25.32</c:v>
                </c:pt>
                <c:pt idx="597">
                  <c:v>25.32</c:v>
                </c:pt>
                <c:pt idx="598">
                  <c:v>25.32</c:v>
                </c:pt>
                <c:pt idx="599">
                  <c:v>25.32</c:v>
                </c:pt>
                <c:pt idx="600">
                  <c:v>25.32</c:v>
                </c:pt>
                <c:pt idx="601">
                  <c:v>25.32</c:v>
                </c:pt>
                <c:pt idx="602">
                  <c:v>25.32</c:v>
                </c:pt>
                <c:pt idx="603">
                  <c:v>25.32</c:v>
                </c:pt>
                <c:pt idx="604">
                  <c:v>25.32</c:v>
                </c:pt>
                <c:pt idx="605">
                  <c:v>25.32</c:v>
                </c:pt>
                <c:pt idx="606">
                  <c:v>25.32</c:v>
                </c:pt>
                <c:pt idx="607">
                  <c:v>25.32</c:v>
                </c:pt>
                <c:pt idx="608">
                  <c:v>25.32</c:v>
                </c:pt>
                <c:pt idx="609">
                  <c:v>25.32</c:v>
                </c:pt>
                <c:pt idx="610">
                  <c:v>25.32</c:v>
                </c:pt>
                <c:pt idx="611">
                  <c:v>25.32</c:v>
                </c:pt>
                <c:pt idx="612">
                  <c:v>25.32</c:v>
                </c:pt>
                <c:pt idx="613">
                  <c:v>25.31</c:v>
                </c:pt>
                <c:pt idx="614">
                  <c:v>25.31</c:v>
                </c:pt>
                <c:pt idx="615">
                  <c:v>25.31</c:v>
                </c:pt>
                <c:pt idx="616">
                  <c:v>25.31</c:v>
                </c:pt>
                <c:pt idx="617">
                  <c:v>25.31</c:v>
                </c:pt>
                <c:pt idx="618">
                  <c:v>25.32</c:v>
                </c:pt>
                <c:pt idx="619">
                  <c:v>25.31</c:v>
                </c:pt>
                <c:pt idx="620">
                  <c:v>25.32</c:v>
                </c:pt>
                <c:pt idx="621">
                  <c:v>25.32</c:v>
                </c:pt>
                <c:pt idx="622">
                  <c:v>25.32</c:v>
                </c:pt>
                <c:pt idx="623">
                  <c:v>25.32</c:v>
                </c:pt>
                <c:pt idx="624">
                  <c:v>25.31</c:v>
                </c:pt>
                <c:pt idx="625">
                  <c:v>25.31</c:v>
                </c:pt>
                <c:pt idx="626">
                  <c:v>25.31</c:v>
                </c:pt>
                <c:pt idx="627">
                  <c:v>25.31</c:v>
                </c:pt>
                <c:pt idx="628">
                  <c:v>25.31</c:v>
                </c:pt>
                <c:pt idx="629">
                  <c:v>25.31</c:v>
                </c:pt>
                <c:pt idx="630">
                  <c:v>25.31</c:v>
                </c:pt>
                <c:pt idx="631">
                  <c:v>25.31</c:v>
                </c:pt>
                <c:pt idx="632">
                  <c:v>25.31</c:v>
                </c:pt>
                <c:pt idx="633">
                  <c:v>25.31</c:v>
                </c:pt>
                <c:pt idx="634">
                  <c:v>25.31</c:v>
                </c:pt>
                <c:pt idx="635">
                  <c:v>25.31</c:v>
                </c:pt>
                <c:pt idx="636">
                  <c:v>25.31</c:v>
                </c:pt>
                <c:pt idx="637">
                  <c:v>25.31</c:v>
                </c:pt>
                <c:pt idx="638">
                  <c:v>25.31</c:v>
                </c:pt>
                <c:pt idx="639">
                  <c:v>25.31</c:v>
                </c:pt>
                <c:pt idx="640">
                  <c:v>25.31</c:v>
                </c:pt>
                <c:pt idx="641">
                  <c:v>25.31</c:v>
                </c:pt>
                <c:pt idx="642">
                  <c:v>25.31</c:v>
                </c:pt>
                <c:pt idx="643">
                  <c:v>25.31</c:v>
                </c:pt>
                <c:pt idx="644">
                  <c:v>25.31</c:v>
                </c:pt>
                <c:pt idx="645">
                  <c:v>25.31</c:v>
                </c:pt>
                <c:pt idx="646">
                  <c:v>25.31</c:v>
                </c:pt>
                <c:pt idx="647">
                  <c:v>25.31</c:v>
                </c:pt>
                <c:pt idx="648">
                  <c:v>25.31</c:v>
                </c:pt>
                <c:pt idx="649">
                  <c:v>25.31</c:v>
                </c:pt>
                <c:pt idx="650">
                  <c:v>25.31</c:v>
                </c:pt>
                <c:pt idx="651">
                  <c:v>25.31</c:v>
                </c:pt>
                <c:pt idx="652">
                  <c:v>25.31</c:v>
                </c:pt>
                <c:pt idx="653">
                  <c:v>25.31</c:v>
                </c:pt>
                <c:pt idx="654">
                  <c:v>25.31</c:v>
                </c:pt>
                <c:pt idx="655">
                  <c:v>25.31</c:v>
                </c:pt>
                <c:pt idx="656">
                  <c:v>25.31</c:v>
                </c:pt>
                <c:pt idx="657">
                  <c:v>25.31</c:v>
                </c:pt>
                <c:pt idx="658">
                  <c:v>25.31</c:v>
                </c:pt>
                <c:pt idx="659">
                  <c:v>25.31</c:v>
                </c:pt>
                <c:pt idx="660">
                  <c:v>25.31</c:v>
                </c:pt>
                <c:pt idx="661">
                  <c:v>25.31</c:v>
                </c:pt>
                <c:pt idx="662">
                  <c:v>25.31</c:v>
                </c:pt>
                <c:pt idx="663">
                  <c:v>25.31</c:v>
                </c:pt>
                <c:pt idx="664">
                  <c:v>25.31</c:v>
                </c:pt>
                <c:pt idx="665">
                  <c:v>25.31</c:v>
                </c:pt>
                <c:pt idx="666">
                  <c:v>25.31</c:v>
                </c:pt>
                <c:pt idx="667">
                  <c:v>25.31</c:v>
                </c:pt>
                <c:pt idx="668">
                  <c:v>25.31</c:v>
                </c:pt>
                <c:pt idx="669">
                  <c:v>25.31</c:v>
                </c:pt>
                <c:pt idx="670">
                  <c:v>25.31</c:v>
                </c:pt>
                <c:pt idx="671">
                  <c:v>25.31</c:v>
                </c:pt>
                <c:pt idx="672">
                  <c:v>25.31</c:v>
                </c:pt>
                <c:pt idx="673">
                  <c:v>25.31</c:v>
                </c:pt>
                <c:pt idx="674">
                  <c:v>25.31</c:v>
                </c:pt>
                <c:pt idx="675">
                  <c:v>25.31</c:v>
                </c:pt>
                <c:pt idx="676">
                  <c:v>25.31</c:v>
                </c:pt>
                <c:pt idx="677">
                  <c:v>25.31</c:v>
                </c:pt>
                <c:pt idx="678">
                  <c:v>25.31</c:v>
                </c:pt>
                <c:pt idx="679">
                  <c:v>25.31</c:v>
                </c:pt>
                <c:pt idx="680">
                  <c:v>25.31</c:v>
                </c:pt>
                <c:pt idx="681">
                  <c:v>25.31</c:v>
                </c:pt>
                <c:pt idx="682">
                  <c:v>25.31</c:v>
                </c:pt>
                <c:pt idx="683">
                  <c:v>25.31</c:v>
                </c:pt>
                <c:pt idx="684">
                  <c:v>25.31</c:v>
                </c:pt>
                <c:pt idx="685">
                  <c:v>25.31</c:v>
                </c:pt>
                <c:pt idx="686">
                  <c:v>25.31</c:v>
                </c:pt>
                <c:pt idx="687">
                  <c:v>25.31</c:v>
                </c:pt>
                <c:pt idx="688">
                  <c:v>25.31</c:v>
                </c:pt>
                <c:pt idx="689">
                  <c:v>25.31</c:v>
                </c:pt>
                <c:pt idx="690">
                  <c:v>25.31</c:v>
                </c:pt>
                <c:pt idx="691">
                  <c:v>25.31</c:v>
                </c:pt>
                <c:pt idx="692">
                  <c:v>25.31</c:v>
                </c:pt>
                <c:pt idx="693">
                  <c:v>25.31</c:v>
                </c:pt>
                <c:pt idx="694">
                  <c:v>25.31</c:v>
                </c:pt>
                <c:pt idx="695">
                  <c:v>25.31</c:v>
                </c:pt>
                <c:pt idx="696">
                  <c:v>25.31</c:v>
                </c:pt>
                <c:pt idx="697">
                  <c:v>25.31</c:v>
                </c:pt>
                <c:pt idx="698">
                  <c:v>25.31</c:v>
                </c:pt>
                <c:pt idx="699">
                  <c:v>25.31</c:v>
                </c:pt>
                <c:pt idx="700">
                  <c:v>25.31</c:v>
                </c:pt>
                <c:pt idx="701">
                  <c:v>25.31</c:v>
                </c:pt>
                <c:pt idx="702">
                  <c:v>25.31</c:v>
                </c:pt>
                <c:pt idx="703">
                  <c:v>25.31</c:v>
                </c:pt>
                <c:pt idx="704">
                  <c:v>25.31</c:v>
                </c:pt>
                <c:pt idx="705">
                  <c:v>25.31</c:v>
                </c:pt>
                <c:pt idx="706">
                  <c:v>25.31</c:v>
                </c:pt>
                <c:pt idx="707">
                  <c:v>25.31</c:v>
                </c:pt>
                <c:pt idx="708">
                  <c:v>25.31</c:v>
                </c:pt>
                <c:pt idx="709">
                  <c:v>25.31</c:v>
                </c:pt>
                <c:pt idx="710">
                  <c:v>25.31</c:v>
                </c:pt>
                <c:pt idx="711">
                  <c:v>25.31</c:v>
                </c:pt>
                <c:pt idx="712">
                  <c:v>25.31</c:v>
                </c:pt>
                <c:pt idx="713">
                  <c:v>25.31</c:v>
                </c:pt>
                <c:pt idx="714">
                  <c:v>25.31</c:v>
                </c:pt>
                <c:pt idx="715">
                  <c:v>25.31</c:v>
                </c:pt>
                <c:pt idx="716">
                  <c:v>25.31</c:v>
                </c:pt>
                <c:pt idx="717">
                  <c:v>25.31</c:v>
                </c:pt>
                <c:pt idx="718">
                  <c:v>25.31</c:v>
                </c:pt>
                <c:pt idx="719">
                  <c:v>25.31</c:v>
                </c:pt>
                <c:pt idx="720">
                  <c:v>25.31</c:v>
                </c:pt>
                <c:pt idx="721">
                  <c:v>25.31</c:v>
                </c:pt>
                <c:pt idx="722">
                  <c:v>25.31</c:v>
                </c:pt>
                <c:pt idx="723">
                  <c:v>25.31</c:v>
                </c:pt>
                <c:pt idx="724">
                  <c:v>25.31</c:v>
                </c:pt>
                <c:pt idx="725">
                  <c:v>25.31</c:v>
                </c:pt>
                <c:pt idx="726">
                  <c:v>25.31</c:v>
                </c:pt>
                <c:pt idx="727">
                  <c:v>25.31</c:v>
                </c:pt>
                <c:pt idx="728">
                  <c:v>25.31</c:v>
                </c:pt>
                <c:pt idx="729">
                  <c:v>25.31</c:v>
                </c:pt>
                <c:pt idx="730">
                  <c:v>25.31</c:v>
                </c:pt>
                <c:pt idx="731">
                  <c:v>25.31</c:v>
                </c:pt>
                <c:pt idx="732">
                  <c:v>25.31</c:v>
                </c:pt>
                <c:pt idx="733">
                  <c:v>25.31</c:v>
                </c:pt>
                <c:pt idx="734">
                  <c:v>25.31</c:v>
                </c:pt>
                <c:pt idx="735">
                  <c:v>25.3</c:v>
                </c:pt>
                <c:pt idx="736">
                  <c:v>25.3</c:v>
                </c:pt>
                <c:pt idx="737">
                  <c:v>25.3</c:v>
                </c:pt>
                <c:pt idx="738">
                  <c:v>25.3</c:v>
                </c:pt>
                <c:pt idx="739">
                  <c:v>25.3</c:v>
                </c:pt>
                <c:pt idx="740">
                  <c:v>25.3</c:v>
                </c:pt>
                <c:pt idx="741">
                  <c:v>25.3</c:v>
                </c:pt>
                <c:pt idx="742">
                  <c:v>25.3</c:v>
                </c:pt>
                <c:pt idx="743">
                  <c:v>25.3</c:v>
                </c:pt>
                <c:pt idx="744">
                  <c:v>25.3</c:v>
                </c:pt>
                <c:pt idx="745">
                  <c:v>25.3</c:v>
                </c:pt>
                <c:pt idx="746">
                  <c:v>25.3</c:v>
                </c:pt>
                <c:pt idx="747">
                  <c:v>25.3</c:v>
                </c:pt>
                <c:pt idx="748">
                  <c:v>25.3</c:v>
                </c:pt>
                <c:pt idx="749">
                  <c:v>25.3</c:v>
                </c:pt>
                <c:pt idx="750">
                  <c:v>25.3</c:v>
                </c:pt>
                <c:pt idx="751">
                  <c:v>25.3</c:v>
                </c:pt>
                <c:pt idx="752">
                  <c:v>25.3</c:v>
                </c:pt>
                <c:pt idx="753">
                  <c:v>25.3</c:v>
                </c:pt>
                <c:pt idx="754">
                  <c:v>25.3</c:v>
                </c:pt>
                <c:pt idx="755">
                  <c:v>25.3</c:v>
                </c:pt>
                <c:pt idx="756">
                  <c:v>25.3</c:v>
                </c:pt>
                <c:pt idx="757">
                  <c:v>25.3</c:v>
                </c:pt>
                <c:pt idx="758">
                  <c:v>25.3</c:v>
                </c:pt>
                <c:pt idx="759">
                  <c:v>25.3</c:v>
                </c:pt>
                <c:pt idx="760">
                  <c:v>25.3</c:v>
                </c:pt>
                <c:pt idx="761">
                  <c:v>25.3</c:v>
                </c:pt>
                <c:pt idx="762">
                  <c:v>25.31</c:v>
                </c:pt>
                <c:pt idx="763">
                  <c:v>25.31</c:v>
                </c:pt>
                <c:pt idx="764">
                  <c:v>25.3</c:v>
                </c:pt>
                <c:pt idx="765">
                  <c:v>25.3</c:v>
                </c:pt>
                <c:pt idx="766">
                  <c:v>25.3</c:v>
                </c:pt>
                <c:pt idx="767">
                  <c:v>25.3</c:v>
                </c:pt>
                <c:pt idx="768">
                  <c:v>25.3</c:v>
                </c:pt>
                <c:pt idx="769">
                  <c:v>25.3</c:v>
                </c:pt>
                <c:pt idx="770">
                  <c:v>25.3</c:v>
                </c:pt>
                <c:pt idx="771">
                  <c:v>25.3</c:v>
                </c:pt>
                <c:pt idx="772">
                  <c:v>25.3</c:v>
                </c:pt>
                <c:pt idx="773">
                  <c:v>25.3</c:v>
                </c:pt>
                <c:pt idx="774">
                  <c:v>25.3</c:v>
                </c:pt>
                <c:pt idx="775">
                  <c:v>25.3</c:v>
                </c:pt>
                <c:pt idx="776">
                  <c:v>25.3</c:v>
                </c:pt>
                <c:pt idx="777">
                  <c:v>25.3</c:v>
                </c:pt>
                <c:pt idx="778">
                  <c:v>25.3</c:v>
                </c:pt>
                <c:pt idx="779">
                  <c:v>25.3</c:v>
                </c:pt>
                <c:pt idx="780">
                  <c:v>25.3</c:v>
                </c:pt>
                <c:pt idx="781">
                  <c:v>25.3</c:v>
                </c:pt>
                <c:pt idx="782">
                  <c:v>25.3</c:v>
                </c:pt>
                <c:pt idx="783">
                  <c:v>25.3</c:v>
                </c:pt>
                <c:pt idx="784">
                  <c:v>25.3</c:v>
                </c:pt>
                <c:pt idx="785">
                  <c:v>25.3</c:v>
                </c:pt>
                <c:pt idx="786">
                  <c:v>25.3</c:v>
                </c:pt>
                <c:pt idx="787">
                  <c:v>25.3</c:v>
                </c:pt>
                <c:pt idx="788">
                  <c:v>25.3</c:v>
                </c:pt>
                <c:pt idx="789">
                  <c:v>25.3</c:v>
                </c:pt>
                <c:pt idx="790">
                  <c:v>25.3</c:v>
                </c:pt>
                <c:pt idx="791">
                  <c:v>25.3</c:v>
                </c:pt>
                <c:pt idx="792">
                  <c:v>25.3</c:v>
                </c:pt>
                <c:pt idx="793">
                  <c:v>25.31</c:v>
                </c:pt>
                <c:pt idx="794">
                  <c:v>25.31</c:v>
                </c:pt>
                <c:pt idx="795">
                  <c:v>25.31</c:v>
                </c:pt>
                <c:pt idx="796">
                  <c:v>25.31</c:v>
                </c:pt>
                <c:pt idx="797">
                  <c:v>25.31</c:v>
                </c:pt>
                <c:pt idx="798">
                  <c:v>25.31</c:v>
                </c:pt>
                <c:pt idx="799">
                  <c:v>25.31</c:v>
                </c:pt>
                <c:pt idx="800">
                  <c:v>25.31</c:v>
                </c:pt>
                <c:pt idx="801">
                  <c:v>25.31</c:v>
                </c:pt>
                <c:pt idx="802">
                  <c:v>25.31</c:v>
                </c:pt>
                <c:pt idx="803">
                  <c:v>25.31</c:v>
                </c:pt>
                <c:pt idx="804">
                  <c:v>25.31</c:v>
                </c:pt>
                <c:pt idx="805">
                  <c:v>25.31</c:v>
                </c:pt>
                <c:pt idx="806">
                  <c:v>25.31</c:v>
                </c:pt>
                <c:pt idx="807">
                  <c:v>25.31</c:v>
                </c:pt>
                <c:pt idx="808">
                  <c:v>25.31</c:v>
                </c:pt>
                <c:pt idx="809">
                  <c:v>25.3</c:v>
                </c:pt>
                <c:pt idx="810">
                  <c:v>25.3</c:v>
                </c:pt>
                <c:pt idx="811">
                  <c:v>25.31</c:v>
                </c:pt>
                <c:pt idx="812">
                  <c:v>25.3</c:v>
                </c:pt>
                <c:pt idx="813">
                  <c:v>25.31</c:v>
                </c:pt>
                <c:pt idx="814">
                  <c:v>25.31</c:v>
                </c:pt>
                <c:pt idx="815">
                  <c:v>25.3</c:v>
                </c:pt>
                <c:pt idx="816">
                  <c:v>25.31</c:v>
                </c:pt>
                <c:pt idx="817">
                  <c:v>25.3</c:v>
                </c:pt>
                <c:pt idx="818">
                  <c:v>25.3</c:v>
                </c:pt>
                <c:pt idx="819">
                  <c:v>25.3</c:v>
                </c:pt>
                <c:pt idx="820">
                  <c:v>25.3</c:v>
                </c:pt>
                <c:pt idx="821">
                  <c:v>25.31</c:v>
                </c:pt>
                <c:pt idx="822">
                  <c:v>25.3</c:v>
                </c:pt>
                <c:pt idx="823">
                  <c:v>25.3</c:v>
                </c:pt>
                <c:pt idx="824">
                  <c:v>25.31</c:v>
                </c:pt>
                <c:pt idx="825">
                  <c:v>25.3</c:v>
                </c:pt>
                <c:pt idx="826">
                  <c:v>25.3</c:v>
                </c:pt>
                <c:pt idx="827">
                  <c:v>25.3</c:v>
                </c:pt>
                <c:pt idx="828">
                  <c:v>25.3</c:v>
                </c:pt>
                <c:pt idx="829">
                  <c:v>25.3</c:v>
                </c:pt>
                <c:pt idx="830">
                  <c:v>25.3</c:v>
                </c:pt>
                <c:pt idx="831">
                  <c:v>25.3</c:v>
                </c:pt>
                <c:pt idx="832">
                  <c:v>25.3</c:v>
                </c:pt>
                <c:pt idx="833">
                  <c:v>25.3</c:v>
                </c:pt>
                <c:pt idx="834">
                  <c:v>25.3</c:v>
                </c:pt>
                <c:pt idx="835">
                  <c:v>25.3</c:v>
                </c:pt>
                <c:pt idx="836">
                  <c:v>25.3</c:v>
                </c:pt>
                <c:pt idx="837">
                  <c:v>25.3</c:v>
                </c:pt>
                <c:pt idx="838">
                  <c:v>25.3</c:v>
                </c:pt>
                <c:pt idx="839">
                  <c:v>25.3</c:v>
                </c:pt>
                <c:pt idx="840">
                  <c:v>25.3</c:v>
                </c:pt>
                <c:pt idx="841">
                  <c:v>25.3</c:v>
                </c:pt>
                <c:pt idx="842">
                  <c:v>25.3</c:v>
                </c:pt>
                <c:pt idx="843">
                  <c:v>25.3</c:v>
                </c:pt>
                <c:pt idx="844">
                  <c:v>25.3</c:v>
                </c:pt>
                <c:pt idx="845">
                  <c:v>25.3</c:v>
                </c:pt>
                <c:pt idx="846">
                  <c:v>25.3</c:v>
                </c:pt>
                <c:pt idx="847">
                  <c:v>25.3</c:v>
                </c:pt>
                <c:pt idx="848">
                  <c:v>25.3</c:v>
                </c:pt>
                <c:pt idx="849">
                  <c:v>25.3</c:v>
                </c:pt>
                <c:pt idx="850">
                  <c:v>25.3</c:v>
                </c:pt>
                <c:pt idx="851">
                  <c:v>25.3</c:v>
                </c:pt>
                <c:pt idx="852">
                  <c:v>25.3</c:v>
                </c:pt>
                <c:pt idx="853">
                  <c:v>25.3</c:v>
                </c:pt>
                <c:pt idx="854">
                  <c:v>25.3</c:v>
                </c:pt>
                <c:pt idx="855">
                  <c:v>25.3</c:v>
                </c:pt>
                <c:pt idx="856">
                  <c:v>25.3</c:v>
                </c:pt>
                <c:pt idx="857">
                  <c:v>25.3</c:v>
                </c:pt>
                <c:pt idx="858">
                  <c:v>25.3</c:v>
                </c:pt>
                <c:pt idx="859">
                  <c:v>25.3</c:v>
                </c:pt>
                <c:pt idx="860">
                  <c:v>25.3</c:v>
                </c:pt>
                <c:pt idx="861">
                  <c:v>25.3</c:v>
                </c:pt>
                <c:pt idx="862">
                  <c:v>25.3</c:v>
                </c:pt>
                <c:pt idx="863">
                  <c:v>25.3</c:v>
                </c:pt>
                <c:pt idx="864">
                  <c:v>25.3</c:v>
                </c:pt>
                <c:pt idx="865">
                  <c:v>25.3</c:v>
                </c:pt>
                <c:pt idx="866">
                  <c:v>25.3</c:v>
                </c:pt>
                <c:pt idx="867">
                  <c:v>25.3</c:v>
                </c:pt>
                <c:pt idx="868">
                  <c:v>25.3</c:v>
                </c:pt>
                <c:pt idx="869">
                  <c:v>25.3</c:v>
                </c:pt>
                <c:pt idx="870">
                  <c:v>25.3</c:v>
                </c:pt>
                <c:pt idx="871">
                  <c:v>25.3</c:v>
                </c:pt>
                <c:pt idx="872">
                  <c:v>25.3</c:v>
                </c:pt>
                <c:pt idx="873">
                  <c:v>25.3</c:v>
                </c:pt>
                <c:pt idx="874">
                  <c:v>25.3</c:v>
                </c:pt>
                <c:pt idx="875">
                  <c:v>25.3</c:v>
                </c:pt>
                <c:pt idx="876">
                  <c:v>25.3</c:v>
                </c:pt>
                <c:pt idx="877">
                  <c:v>25.3</c:v>
                </c:pt>
                <c:pt idx="878">
                  <c:v>25.3</c:v>
                </c:pt>
                <c:pt idx="879">
                  <c:v>25.3</c:v>
                </c:pt>
                <c:pt idx="880">
                  <c:v>25.3</c:v>
                </c:pt>
                <c:pt idx="881">
                  <c:v>25.3</c:v>
                </c:pt>
                <c:pt idx="882">
                  <c:v>25.3</c:v>
                </c:pt>
                <c:pt idx="883">
                  <c:v>25.3</c:v>
                </c:pt>
                <c:pt idx="884">
                  <c:v>25.3</c:v>
                </c:pt>
                <c:pt idx="885">
                  <c:v>25.3</c:v>
                </c:pt>
                <c:pt idx="886">
                  <c:v>25.3</c:v>
                </c:pt>
                <c:pt idx="887">
                  <c:v>25.3</c:v>
                </c:pt>
                <c:pt idx="888">
                  <c:v>25.3</c:v>
                </c:pt>
                <c:pt idx="889">
                  <c:v>25.3</c:v>
                </c:pt>
                <c:pt idx="890">
                  <c:v>25.3</c:v>
                </c:pt>
                <c:pt idx="891">
                  <c:v>25.3</c:v>
                </c:pt>
                <c:pt idx="892">
                  <c:v>25.3</c:v>
                </c:pt>
                <c:pt idx="893">
                  <c:v>25.3</c:v>
                </c:pt>
                <c:pt idx="894">
                  <c:v>25.3</c:v>
                </c:pt>
                <c:pt idx="895">
                  <c:v>25.3</c:v>
                </c:pt>
                <c:pt idx="896">
                  <c:v>25.3</c:v>
                </c:pt>
                <c:pt idx="897">
                  <c:v>25.3</c:v>
                </c:pt>
                <c:pt idx="898">
                  <c:v>25.3</c:v>
                </c:pt>
                <c:pt idx="899">
                  <c:v>25.3</c:v>
                </c:pt>
                <c:pt idx="900">
                  <c:v>25.3</c:v>
                </c:pt>
                <c:pt idx="901">
                  <c:v>25.3</c:v>
                </c:pt>
                <c:pt idx="902">
                  <c:v>25.3</c:v>
                </c:pt>
                <c:pt idx="903">
                  <c:v>25.3</c:v>
                </c:pt>
                <c:pt idx="904">
                  <c:v>25.3</c:v>
                </c:pt>
                <c:pt idx="905">
                  <c:v>25.3</c:v>
                </c:pt>
                <c:pt idx="906">
                  <c:v>25.3</c:v>
                </c:pt>
                <c:pt idx="907">
                  <c:v>25.3</c:v>
                </c:pt>
                <c:pt idx="908">
                  <c:v>25.3</c:v>
                </c:pt>
                <c:pt idx="909">
                  <c:v>25.3</c:v>
                </c:pt>
                <c:pt idx="910">
                  <c:v>25.3</c:v>
                </c:pt>
                <c:pt idx="911">
                  <c:v>25.3</c:v>
                </c:pt>
                <c:pt idx="912">
                  <c:v>25.3</c:v>
                </c:pt>
                <c:pt idx="913">
                  <c:v>25.3</c:v>
                </c:pt>
                <c:pt idx="914">
                  <c:v>25.3</c:v>
                </c:pt>
                <c:pt idx="915">
                  <c:v>25.3</c:v>
                </c:pt>
                <c:pt idx="916">
                  <c:v>25.3</c:v>
                </c:pt>
                <c:pt idx="917">
                  <c:v>25.3</c:v>
                </c:pt>
                <c:pt idx="918">
                  <c:v>25.3</c:v>
                </c:pt>
                <c:pt idx="919">
                  <c:v>25.3</c:v>
                </c:pt>
                <c:pt idx="920">
                  <c:v>25.3</c:v>
                </c:pt>
                <c:pt idx="921">
                  <c:v>25.3</c:v>
                </c:pt>
                <c:pt idx="922">
                  <c:v>25.3</c:v>
                </c:pt>
                <c:pt idx="923">
                  <c:v>25.3</c:v>
                </c:pt>
                <c:pt idx="924">
                  <c:v>25.3</c:v>
                </c:pt>
                <c:pt idx="925">
                  <c:v>25.3</c:v>
                </c:pt>
                <c:pt idx="926">
                  <c:v>25.3</c:v>
                </c:pt>
                <c:pt idx="927">
                  <c:v>25.3</c:v>
                </c:pt>
                <c:pt idx="928">
                  <c:v>25.3</c:v>
                </c:pt>
                <c:pt idx="929">
                  <c:v>25.3</c:v>
                </c:pt>
                <c:pt idx="930">
                  <c:v>25.3</c:v>
                </c:pt>
                <c:pt idx="931">
                  <c:v>25.3</c:v>
                </c:pt>
                <c:pt idx="932">
                  <c:v>25.3</c:v>
                </c:pt>
                <c:pt idx="933">
                  <c:v>25.3</c:v>
                </c:pt>
                <c:pt idx="934">
                  <c:v>25.3</c:v>
                </c:pt>
                <c:pt idx="935">
                  <c:v>25.3</c:v>
                </c:pt>
                <c:pt idx="936">
                  <c:v>25.3</c:v>
                </c:pt>
                <c:pt idx="937">
                  <c:v>25.3</c:v>
                </c:pt>
                <c:pt idx="938">
                  <c:v>25.3</c:v>
                </c:pt>
                <c:pt idx="939">
                  <c:v>25.3</c:v>
                </c:pt>
                <c:pt idx="940">
                  <c:v>25.3</c:v>
                </c:pt>
                <c:pt idx="941">
                  <c:v>25.3</c:v>
                </c:pt>
                <c:pt idx="942">
                  <c:v>25.3</c:v>
                </c:pt>
                <c:pt idx="943">
                  <c:v>25.3</c:v>
                </c:pt>
                <c:pt idx="944">
                  <c:v>25.3</c:v>
                </c:pt>
                <c:pt idx="945">
                  <c:v>25.3</c:v>
                </c:pt>
                <c:pt idx="946">
                  <c:v>25.3</c:v>
                </c:pt>
                <c:pt idx="947">
                  <c:v>25.3</c:v>
                </c:pt>
                <c:pt idx="948">
                  <c:v>25.3</c:v>
                </c:pt>
                <c:pt idx="949">
                  <c:v>25.3</c:v>
                </c:pt>
                <c:pt idx="950">
                  <c:v>25.3</c:v>
                </c:pt>
                <c:pt idx="951">
                  <c:v>25.3</c:v>
                </c:pt>
                <c:pt idx="952">
                  <c:v>25.29</c:v>
                </c:pt>
                <c:pt idx="953">
                  <c:v>25.29</c:v>
                </c:pt>
                <c:pt idx="954">
                  <c:v>25.29</c:v>
                </c:pt>
                <c:pt idx="955">
                  <c:v>25.29</c:v>
                </c:pt>
                <c:pt idx="956">
                  <c:v>25.29</c:v>
                </c:pt>
                <c:pt idx="957">
                  <c:v>25.29</c:v>
                </c:pt>
                <c:pt idx="958">
                  <c:v>25.29</c:v>
                </c:pt>
                <c:pt idx="959">
                  <c:v>25.29</c:v>
                </c:pt>
                <c:pt idx="960">
                  <c:v>25.29</c:v>
                </c:pt>
                <c:pt idx="961">
                  <c:v>25.29</c:v>
                </c:pt>
                <c:pt idx="962">
                  <c:v>25.29</c:v>
                </c:pt>
                <c:pt idx="963">
                  <c:v>25.29</c:v>
                </c:pt>
                <c:pt idx="964">
                  <c:v>25.29</c:v>
                </c:pt>
                <c:pt idx="965">
                  <c:v>25.29</c:v>
                </c:pt>
                <c:pt idx="966">
                  <c:v>25.29</c:v>
                </c:pt>
                <c:pt idx="967">
                  <c:v>25.29</c:v>
                </c:pt>
                <c:pt idx="968">
                  <c:v>25.29</c:v>
                </c:pt>
                <c:pt idx="969">
                  <c:v>25.29</c:v>
                </c:pt>
                <c:pt idx="970">
                  <c:v>25.29</c:v>
                </c:pt>
                <c:pt idx="971">
                  <c:v>25.29</c:v>
                </c:pt>
                <c:pt idx="972">
                  <c:v>25.29</c:v>
                </c:pt>
                <c:pt idx="973">
                  <c:v>25.29</c:v>
                </c:pt>
                <c:pt idx="974">
                  <c:v>25.29</c:v>
                </c:pt>
                <c:pt idx="975">
                  <c:v>25.29</c:v>
                </c:pt>
                <c:pt idx="976">
                  <c:v>25.29</c:v>
                </c:pt>
                <c:pt idx="977">
                  <c:v>25.29</c:v>
                </c:pt>
                <c:pt idx="978">
                  <c:v>25.29</c:v>
                </c:pt>
                <c:pt idx="979">
                  <c:v>25.29</c:v>
                </c:pt>
                <c:pt idx="980">
                  <c:v>25.29</c:v>
                </c:pt>
                <c:pt idx="981">
                  <c:v>25.29</c:v>
                </c:pt>
                <c:pt idx="982">
                  <c:v>25.29</c:v>
                </c:pt>
                <c:pt idx="983">
                  <c:v>25.29</c:v>
                </c:pt>
                <c:pt idx="984">
                  <c:v>25.29</c:v>
                </c:pt>
                <c:pt idx="985">
                  <c:v>25.29</c:v>
                </c:pt>
                <c:pt idx="986">
                  <c:v>25.29</c:v>
                </c:pt>
                <c:pt idx="987">
                  <c:v>25.29</c:v>
                </c:pt>
                <c:pt idx="988">
                  <c:v>25.29</c:v>
                </c:pt>
                <c:pt idx="989">
                  <c:v>25.29</c:v>
                </c:pt>
                <c:pt idx="990">
                  <c:v>25.29</c:v>
                </c:pt>
                <c:pt idx="991">
                  <c:v>25.29</c:v>
                </c:pt>
                <c:pt idx="992">
                  <c:v>25.29</c:v>
                </c:pt>
                <c:pt idx="993">
                  <c:v>25.29</c:v>
                </c:pt>
                <c:pt idx="994">
                  <c:v>25.29</c:v>
                </c:pt>
                <c:pt idx="995">
                  <c:v>25.29</c:v>
                </c:pt>
                <c:pt idx="996">
                  <c:v>25.29</c:v>
                </c:pt>
                <c:pt idx="997">
                  <c:v>25.29</c:v>
                </c:pt>
                <c:pt idx="998">
                  <c:v>25.29</c:v>
                </c:pt>
                <c:pt idx="999">
                  <c:v>25.29</c:v>
                </c:pt>
                <c:pt idx="1000">
                  <c:v>25.29</c:v>
                </c:pt>
                <c:pt idx="1001">
                  <c:v>25.29</c:v>
                </c:pt>
                <c:pt idx="1002">
                  <c:v>25.29</c:v>
                </c:pt>
                <c:pt idx="1003">
                  <c:v>25.29</c:v>
                </c:pt>
                <c:pt idx="1004">
                  <c:v>25.29</c:v>
                </c:pt>
                <c:pt idx="1005">
                  <c:v>25.29</c:v>
                </c:pt>
                <c:pt idx="1006">
                  <c:v>25.3</c:v>
                </c:pt>
                <c:pt idx="1007">
                  <c:v>25.3</c:v>
                </c:pt>
                <c:pt idx="1008">
                  <c:v>25.3</c:v>
                </c:pt>
                <c:pt idx="1009">
                  <c:v>25.3</c:v>
                </c:pt>
                <c:pt idx="1010">
                  <c:v>25.3</c:v>
                </c:pt>
                <c:pt idx="1011">
                  <c:v>25.3</c:v>
                </c:pt>
                <c:pt idx="1012">
                  <c:v>25.29</c:v>
                </c:pt>
                <c:pt idx="1013">
                  <c:v>25.29</c:v>
                </c:pt>
                <c:pt idx="1014">
                  <c:v>25.29</c:v>
                </c:pt>
                <c:pt idx="1015">
                  <c:v>25.29</c:v>
                </c:pt>
                <c:pt idx="1016">
                  <c:v>25.29</c:v>
                </c:pt>
                <c:pt idx="1017">
                  <c:v>25.29</c:v>
                </c:pt>
                <c:pt idx="1018">
                  <c:v>25.29</c:v>
                </c:pt>
                <c:pt idx="1019">
                  <c:v>25.29</c:v>
                </c:pt>
                <c:pt idx="1020">
                  <c:v>25.29</c:v>
                </c:pt>
                <c:pt idx="1021">
                  <c:v>25.29</c:v>
                </c:pt>
                <c:pt idx="1022">
                  <c:v>25.29</c:v>
                </c:pt>
                <c:pt idx="1023">
                  <c:v>25.29</c:v>
                </c:pt>
                <c:pt idx="1024">
                  <c:v>25.29</c:v>
                </c:pt>
                <c:pt idx="1025">
                  <c:v>25.29</c:v>
                </c:pt>
                <c:pt idx="1026">
                  <c:v>25.29</c:v>
                </c:pt>
                <c:pt idx="1027">
                  <c:v>25.29</c:v>
                </c:pt>
                <c:pt idx="1028">
                  <c:v>25.29</c:v>
                </c:pt>
                <c:pt idx="1029">
                  <c:v>25.29</c:v>
                </c:pt>
                <c:pt idx="1030">
                  <c:v>25.29</c:v>
                </c:pt>
                <c:pt idx="1031">
                  <c:v>25.29</c:v>
                </c:pt>
                <c:pt idx="1032">
                  <c:v>25.29</c:v>
                </c:pt>
                <c:pt idx="1033">
                  <c:v>25.29</c:v>
                </c:pt>
                <c:pt idx="1034">
                  <c:v>25.29</c:v>
                </c:pt>
                <c:pt idx="1035">
                  <c:v>25.29</c:v>
                </c:pt>
                <c:pt idx="1036">
                  <c:v>25.29</c:v>
                </c:pt>
                <c:pt idx="1037">
                  <c:v>25.29</c:v>
                </c:pt>
                <c:pt idx="1038">
                  <c:v>25.29</c:v>
                </c:pt>
                <c:pt idx="1039">
                  <c:v>25.29</c:v>
                </c:pt>
                <c:pt idx="1040">
                  <c:v>25.29</c:v>
                </c:pt>
                <c:pt idx="1041">
                  <c:v>25.29</c:v>
                </c:pt>
                <c:pt idx="1042">
                  <c:v>25.29</c:v>
                </c:pt>
                <c:pt idx="1043">
                  <c:v>25.29</c:v>
                </c:pt>
                <c:pt idx="1044">
                  <c:v>25.29</c:v>
                </c:pt>
                <c:pt idx="1045">
                  <c:v>25.29</c:v>
                </c:pt>
                <c:pt idx="1046">
                  <c:v>25.29</c:v>
                </c:pt>
                <c:pt idx="1047">
                  <c:v>25.29</c:v>
                </c:pt>
                <c:pt idx="1048">
                  <c:v>25.29</c:v>
                </c:pt>
                <c:pt idx="1049">
                  <c:v>25.29</c:v>
                </c:pt>
                <c:pt idx="1050">
                  <c:v>25.29</c:v>
                </c:pt>
                <c:pt idx="1051">
                  <c:v>25.29</c:v>
                </c:pt>
                <c:pt idx="1052">
                  <c:v>25.29</c:v>
                </c:pt>
                <c:pt idx="1053">
                  <c:v>25.29</c:v>
                </c:pt>
                <c:pt idx="1054">
                  <c:v>25.29</c:v>
                </c:pt>
                <c:pt idx="1055">
                  <c:v>25.29</c:v>
                </c:pt>
                <c:pt idx="1056">
                  <c:v>25.29</c:v>
                </c:pt>
                <c:pt idx="1057">
                  <c:v>25.29</c:v>
                </c:pt>
                <c:pt idx="1058">
                  <c:v>25.29</c:v>
                </c:pt>
                <c:pt idx="1059">
                  <c:v>25.29</c:v>
                </c:pt>
                <c:pt idx="1060">
                  <c:v>25.29</c:v>
                </c:pt>
                <c:pt idx="1061">
                  <c:v>25.29</c:v>
                </c:pt>
                <c:pt idx="1062">
                  <c:v>25.29</c:v>
                </c:pt>
                <c:pt idx="1063">
                  <c:v>25.29</c:v>
                </c:pt>
                <c:pt idx="1064">
                  <c:v>25.29</c:v>
                </c:pt>
                <c:pt idx="1065">
                  <c:v>25.29</c:v>
                </c:pt>
                <c:pt idx="1066">
                  <c:v>25.29</c:v>
                </c:pt>
                <c:pt idx="1067">
                  <c:v>25.29</c:v>
                </c:pt>
                <c:pt idx="1068">
                  <c:v>25.29</c:v>
                </c:pt>
                <c:pt idx="1069">
                  <c:v>25.29</c:v>
                </c:pt>
                <c:pt idx="1070">
                  <c:v>25.29</c:v>
                </c:pt>
                <c:pt idx="1071">
                  <c:v>25.29</c:v>
                </c:pt>
                <c:pt idx="1072">
                  <c:v>25.29</c:v>
                </c:pt>
                <c:pt idx="1073">
                  <c:v>25.29</c:v>
                </c:pt>
                <c:pt idx="1074">
                  <c:v>25.29</c:v>
                </c:pt>
                <c:pt idx="1075">
                  <c:v>25.29</c:v>
                </c:pt>
                <c:pt idx="1076">
                  <c:v>25.29</c:v>
                </c:pt>
                <c:pt idx="1077">
                  <c:v>25.29</c:v>
                </c:pt>
                <c:pt idx="1078">
                  <c:v>25.29</c:v>
                </c:pt>
                <c:pt idx="1079">
                  <c:v>25.29</c:v>
                </c:pt>
                <c:pt idx="1080">
                  <c:v>25.29</c:v>
                </c:pt>
                <c:pt idx="1081">
                  <c:v>25.29</c:v>
                </c:pt>
                <c:pt idx="1082">
                  <c:v>25.29</c:v>
                </c:pt>
                <c:pt idx="1083">
                  <c:v>25.29</c:v>
                </c:pt>
                <c:pt idx="1084">
                  <c:v>25.29</c:v>
                </c:pt>
                <c:pt idx="1085">
                  <c:v>25.29</c:v>
                </c:pt>
                <c:pt idx="1086">
                  <c:v>25.29</c:v>
                </c:pt>
                <c:pt idx="1087">
                  <c:v>25.29</c:v>
                </c:pt>
                <c:pt idx="1088">
                  <c:v>25.29</c:v>
                </c:pt>
                <c:pt idx="1089">
                  <c:v>25.29</c:v>
                </c:pt>
                <c:pt idx="1090">
                  <c:v>25.29</c:v>
                </c:pt>
                <c:pt idx="1091">
                  <c:v>25.29</c:v>
                </c:pt>
                <c:pt idx="1092">
                  <c:v>25.29</c:v>
                </c:pt>
                <c:pt idx="1093">
                  <c:v>25.29</c:v>
                </c:pt>
                <c:pt idx="1094">
                  <c:v>25.29</c:v>
                </c:pt>
                <c:pt idx="1095">
                  <c:v>25.29</c:v>
                </c:pt>
                <c:pt idx="1096">
                  <c:v>25.29</c:v>
                </c:pt>
                <c:pt idx="1097">
                  <c:v>25.29</c:v>
                </c:pt>
                <c:pt idx="1098">
                  <c:v>25.29</c:v>
                </c:pt>
                <c:pt idx="1099">
                  <c:v>25.29</c:v>
                </c:pt>
                <c:pt idx="1100">
                  <c:v>25.29</c:v>
                </c:pt>
                <c:pt idx="1101">
                  <c:v>25.29</c:v>
                </c:pt>
                <c:pt idx="1102">
                  <c:v>25.29</c:v>
                </c:pt>
                <c:pt idx="1103">
                  <c:v>25.29</c:v>
                </c:pt>
                <c:pt idx="1104">
                  <c:v>25.29</c:v>
                </c:pt>
                <c:pt idx="1105">
                  <c:v>25.29</c:v>
                </c:pt>
                <c:pt idx="1106">
                  <c:v>25.29</c:v>
                </c:pt>
                <c:pt idx="1107">
                  <c:v>25.29</c:v>
                </c:pt>
                <c:pt idx="1108">
                  <c:v>25.29</c:v>
                </c:pt>
                <c:pt idx="1109">
                  <c:v>25.29</c:v>
                </c:pt>
                <c:pt idx="1110">
                  <c:v>25.29</c:v>
                </c:pt>
                <c:pt idx="1111">
                  <c:v>25.29</c:v>
                </c:pt>
                <c:pt idx="1112">
                  <c:v>25.29</c:v>
                </c:pt>
                <c:pt idx="1113">
                  <c:v>25.29</c:v>
                </c:pt>
                <c:pt idx="1114">
                  <c:v>25.29</c:v>
                </c:pt>
                <c:pt idx="1115">
                  <c:v>25.29</c:v>
                </c:pt>
                <c:pt idx="1116">
                  <c:v>25.29</c:v>
                </c:pt>
                <c:pt idx="1117">
                  <c:v>25.29</c:v>
                </c:pt>
                <c:pt idx="1118">
                  <c:v>25.29</c:v>
                </c:pt>
                <c:pt idx="1119">
                  <c:v>25.29</c:v>
                </c:pt>
                <c:pt idx="1120">
                  <c:v>25.29</c:v>
                </c:pt>
                <c:pt idx="1121">
                  <c:v>25.29</c:v>
                </c:pt>
                <c:pt idx="1122">
                  <c:v>25.29</c:v>
                </c:pt>
                <c:pt idx="1123">
                  <c:v>25.29</c:v>
                </c:pt>
                <c:pt idx="1124">
                  <c:v>25.29</c:v>
                </c:pt>
                <c:pt idx="1125">
                  <c:v>25.29</c:v>
                </c:pt>
                <c:pt idx="1126">
                  <c:v>25.29</c:v>
                </c:pt>
                <c:pt idx="1127">
                  <c:v>25.29</c:v>
                </c:pt>
                <c:pt idx="1128">
                  <c:v>25.29</c:v>
                </c:pt>
                <c:pt idx="1129">
                  <c:v>25.29</c:v>
                </c:pt>
                <c:pt idx="1130">
                  <c:v>25.29</c:v>
                </c:pt>
                <c:pt idx="1131">
                  <c:v>25.29</c:v>
                </c:pt>
                <c:pt idx="1132">
                  <c:v>25.29</c:v>
                </c:pt>
                <c:pt idx="1133">
                  <c:v>25.29</c:v>
                </c:pt>
                <c:pt idx="1134">
                  <c:v>25.29</c:v>
                </c:pt>
                <c:pt idx="1135">
                  <c:v>25.29</c:v>
                </c:pt>
                <c:pt idx="1136">
                  <c:v>25.29</c:v>
                </c:pt>
                <c:pt idx="1137">
                  <c:v>25.29</c:v>
                </c:pt>
                <c:pt idx="1138">
                  <c:v>25.29</c:v>
                </c:pt>
                <c:pt idx="1139">
                  <c:v>25.29</c:v>
                </c:pt>
                <c:pt idx="1140">
                  <c:v>25.29</c:v>
                </c:pt>
                <c:pt idx="1141">
                  <c:v>25.29</c:v>
                </c:pt>
                <c:pt idx="1142">
                  <c:v>25.28</c:v>
                </c:pt>
                <c:pt idx="1143">
                  <c:v>25.28</c:v>
                </c:pt>
                <c:pt idx="1144">
                  <c:v>25.28</c:v>
                </c:pt>
                <c:pt idx="1145">
                  <c:v>25.28</c:v>
                </c:pt>
                <c:pt idx="1146">
                  <c:v>25.28</c:v>
                </c:pt>
                <c:pt idx="1147">
                  <c:v>25.28</c:v>
                </c:pt>
                <c:pt idx="1148">
                  <c:v>25.28</c:v>
                </c:pt>
                <c:pt idx="1149">
                  <c:v>25.28</c:v>
                </c:pt>
                <c:pt idx="1150">
                  <c:v>25.28</c:v>
                </c:pt>
                <c:pt idx="1151">
                  <c:v>25.28</c:v>
                </c:pt>
                <c:pt idx="1152">
                  <c:v>25.28</c:v>
                </c:pt>
                <c:pt idx="1153">
                  <c:v>25.28</c:v>
                </c:pt>
                <c:pt idx="1154">
                  <c:v>25.28</c:v>
                </c:pt>
                <c:pt idx="1155">
                  <c:v>25.28</c:v>
                </c:pt>
                <c:pt idx="1156">
                  <c:v>25.28</c:v>
                </c:pt>
                <c:pt idx="1157">
                  <c:v>25.28</c:v>
                </c:pt>
                <c:pt idx="1158">
                  <c:v>25.28</c:v>
                </c:pt>
                <c:pt idx="1159">
                  <c:v>25.28</c:v>
                </c:pt>
                <c:pt idx="1160">
                  <c:v>25.28</c:v>
                </c:pt>
                <c:pt idx="1161">
                  <c:v>25.28</c:v>
                </c:pt>
                <c:pt idx="1162">
                  <c:v>25.28</c:v>
                </c:pt>
                <c:pt idx="1163">
                  <c:v>25.28</c:v>
                </c:pt>
                <c:pt idx="1164">
                  <c:v>25.28</c:v>
                </c:pt>
                <c:pt idx="1165">
                  <c:v>25.28</c:v>
                </c:pt>
                <c:pt idx="1166">
                  <c:v>25.28</c:v>
                </c:pt>
                <c:pt idx="1167">
                  <c:v>25.28</c:v>
                </c:pt>
                <c:pt idx="1168">
                  <c:v>25.28</c:v>
                </c:pt>
                <c:pt idx="1169">
                  <c:v>25.28</c:v>
                </c:pt>
                <c:pt idx="1170">
                  <c:v>25.28</c:v>
                </c:pt>
                <c:pt idx="1171">
                  <c:v>25.28</c:v>
                </c:pt>
                <c:pt idx="1172">
                  <c:v>25.28</c:v>
                </c:pt>
                <c:pt idx="1173">
                  <c:v>25.28</c:v>
                </c:pt>
                <c:pt idx="1174">
                  <c:v>25.28</c:v>
                </c:pt>
                <c:pt idx="1175">
                  <c:v>25.28</c:v>
                </c:pt>
                <c:pt idx="1176">
                  <c:v>25.28</c:v>
                </c:pt>
                <c:pt idx="1177">
                  <c:v>25.28</c:v>
                </c:pt>
                <c:pt idx="1178">
                  <c:v>25.28</c:v>
                </c:pt>
                <c:pt idx="1179">
                  <c:v>25.28</c:v>
                </c:pt>
                <c:pt idx="1180">
                  <c:v>25.28</c:v>
                </c:pt>
                <c:pt idx="1181">
                  <c:v>25.28</c:v>
                </c:pt>
                <c:pt idx="1182">
                  <c:v>25.28</c:v>
                </c:pt>
                <c:pt idx="1183">
                  <c:v>25.28</c:v>
                </c:pt>
                <c:pt idx="1184">
                  <c:v>25.28</c:v>
                </c:pt>
                <c:pt idx="1185">
                  <c:v>25.28</c:v>
                </c:pt>
                <c:pt idx="1186">
                  <c:v>25.28</c:v>
                </c:pt>
                <c:pt idx="1187">
                  <c:v>25.28</c:v>
                </c:pt>
                <c:pt idx="1188">
                  <c:v>25.28</c:v>
                </c:pt>
                <c:pt idx="1189">
                  <c:v>25.28</c:v>
                </c:pt>
                <c:pt idx="1190">
                  <c:v>25.28</c:v>
                </c:pt>
                <c:pt idx="1191">
                  <c:v>25.28</c:v>
                </c:pt>
                <c:pt idx="1192">
                  <c:v>25.28</c:v>
                </c:pt>
                <c:pt idx="1193">
                  <c:v>25.28</c:v>
                </c:pt>
                <c:pt idx="1194">
                  <c:v>25.28</c:v>
                </c:pt>
                <c:pt idx="1195">
                  <c:v>25.28</c:v>
                </c:pt>
                <c:pt idx="1196">
                  <c:v>25.28</c:v>
                </c:pt>
                <c:pt idx="1197">
                  <c:v>25.28</c:v>
                </c:pt>
                <c:pt idx="1198">
                  <c:v>25.28</c:v>
                </c:pt>
                <c:pt idx="1199">
                  <c:v>25.28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6AA-43B7-B776-CE627CB5C56A}"/>
            </c:ext>
          </c:extLst>
        </c:ser>
        <c:ser>
          <c:idx val="1"/>
          <c:order val="1"/>
          <c:tx>
            <c:v>Position 2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results_30pct_OC!$B$2:$B$1201</c:f>
              <c:numCache>
                <c:formatCode>[$-F400]h:mm:ss\ AM/PM</c:formatCode>
                <c:ptCount val="12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  <c:pt idx="600">
                  <c:v>6.9560185185185098E-3</c:v>
                </c:pt>
                <c:pt idx="601">
                  <c:v>6.9675925925925799E-3</c:v>
                </c:pt>
                <c:pt idx="602">
                  <c:v>6.97916666666665E-3</c:v>
                </c:pt>
                <c:pt idx="603">
                  <c:v>6.9907407407407201E-3</c:v>
                </c:pt>
                <c:pt idx="604">
                  <c:v>7.0023148148147902E-3</c:v>
                </c:pt>
                <c:pt idx="605">
                  <c:v>7.0138888888888603E-3</c:v>
                </c:pt>
                <c:pt idx="606">
                  <c:v>7.0254629629629304E-3</c:v>
                </c:pt>
                <c:pt idx="607">
                  <c:v>7.0370370370369997E-3</c:v>
                </c:pt>
                <c:pt idx="608">
                  <c:v>7.0486111111110698E-3</c:v>
                </c:pt>
                <c:pt idx="609">
                  <c:v>7.0601851851851399E-3</c:v>
                </c:pt>
                <c:pt idx="610">
                  <c:v>7.07175925925921E-3</c:v>
                </c:pt>
                <c:pt idx="611">
                  <c:v>7.0833333333332801E-3</c:v>
                </c:pt>
                <c:pt idx="612">
                  <c:v>7.0949074074073502E-3</c:v>
                </c:pt>
                <c:pt idx="613">
                  <c:v>7.1064814814814203E-3</c:v>
                </c:pt>
                <c:pt idx="614">
                  <c:v>7.1180555555554904E-3</c:v>
                </c:pt>
                <c:pt idx="615">
                  <c:v>7.1296296296295596E-3</c:v>
                </c:pt>
                <c:pt idx="616">
                  <c:v>7.1412037037036297E-3</c:v>
                </c:pt>
                <c:pt idx="617">
                  <c:v>7.1527777777776998E-3</c:v>
                </c:pt>
                <c:pt idx="618">
                  <c:v>7.1643518518517699E-3</c:v>
                </c:pt>
                <c:pt idx="619">
                  <c:v>7.17592592592584E-3</c:v>
                </c:pt>
                <c:pt idx="620">
                  <c:v>7.1874999999999101E-3</c:v>
                </c:pt>
                <c:pt idx="621">
                  <c:v>7.1990740740739802E-3</c:v>
                </c:pt>
                <c:pt idx="622">
                  <c:v>7.2106481481480503E-3</c:v>
                </c:pt>
                <c:pt idx="623">
                  <c:v>7.2222222222221204E-3</c:v>
                </c:pt>
                <c:pt idx="624">
                  <c:v>7.2337962962961896E-3</c:v>
                </c:pt>
                <c:pt idx="625">
                  <c:v>7.2453703703702597E-3</c:v>
                </c:pt>
                <c:pt idx="626">
                  <c:v>7.2569444444443298E-3</c:v>
                </c:pt>
                <c:pt idx="627">
                  <c:v>7.2685185185183999E-3</c:v>
                </c:pt>
                <c:pt idx="628">
                  <c:v>7.28009259259247E-3</c:v>
                </c:pt>
                <c:pt idx="629">
                  <c:v>7.2916666666665401E-3</c:v>
                </c:pt>
                <c:pt idx="630">
                  <c:v>7.3032407407406102E-3</c:v>
                </c:pt>
                <c:pt idx="631">
                  <c:v>7.3148148148146803E-3</c:v>
                </c:pt>
                <c:pt idx="632">
                  <c:v>7.3263888888887496E-3</c:v>
                </c:pt>
                <c:pt idx="633">
                  <c:v>7.3379629629628197E-3</c:v>
                </c:pt>
                <c:pt idx="634">
                  <c:v>7.3495370370368898E-3</c:v>
                </c:pt>
                <c:pt idx="635">
                  <c:v>7.3611111111109599E-3</c:v>
                </c:pt>
                <c:pt idx="636">
                  <c:v>7.37268518518503E-3</c:v>
                </c:pt>
                <c:pt idx="637">
                  <c:v>7.3842592592591001E-3</c:v>
                </c:pt>
                <c:pt idx="638">
                  <c:v>7.3958333333331702E-3</c:v>
                </c:pt>
                <c:pt idx="639">
                  <c:v>7.4074074074072403E-3</c:v>
                </c:pt>
                <c:pt idx="640">
                  <c:v>7.4189814814813104E-3</c:v>
                </c:pt>
                <c:pt idx="641">
                  <c:v>7.4305555555553796E-3</c:v>
                </c:pt>
                <c:pt idx="642">
                  <c:v>7.4421296296294497E-3</c:v>
                </c:pt>
                <c:pt idx="643">
                  <c:v>7.4537037037035302E-3</c:v>
                </c:pt>
                <c:pt idx="644">
                  <c:v>7.4652777777775899E-3</c:v>
                </c:pt>
                <c:pt idx="645">
                  <c:v>7.47685185185166E-3</c:v>
                </c:pt>
                <c:pt idx="646">
                  <c:v>7.4884259259257301E-3</c:v>
                </c:pt>
                <c:pt idx="647">
                  <c:v>7.4999999999998002E-3</c:v>
                </c:pt>
                <c:pt idx="648">
                  <c:v>7.5115740740738703E-3</c:v>
                </c:pt>
                <c:pt idx="649">
                  <c:v>7.5231481481479404E-3</c:v>
                </c:pt>
                <c:pt idx="650">
                  <c:v>7.5347222222220097E-3</c:v>
                </c:pt>
                <c:pt idx="651">
                  <c:v>7.5462962962960798E-3</c:v>
                </c:pt>
                <c:pt idx="652">
                  <c:v>7.5578703703701499E-3</c:v>
                </c:pt>
                <c:pt idx="653">
                  <c:v>7.5694444444442304E-3</c:v>
                </c:pt>
                <c:pt idx="654">
                  <c:v>7.5810185185182996E-3</c:v>
                </c:pt>
                <c:pt idx="655">
                  <c:v>7.5925925925923697E-3</c:v>
                </c:pt>
                <c:pt idx="656">
                  <c:v>7.6041666666664398E-3</c:v>
                </c:pt>
                <c:pt idx="657">
                  <c:v>7.6157407407405099E-3</c:v>
                </c:pt>
                <c:pt idx="658">
                  <c:v>7.62731481481458E-3</c:v>
                </c:pt>
                <c:pt idx="659">
                  <c:v>7.6388888888886501E-3</c:v>
                </c:pt>
                <c:pt idx="660">
                  <c:v>7.6504629629627202E-3</c:v>
                </c:pt>
                <c:pt idx="661">
                  <c:v>7.6620370370367903E-3</c:v>
                </c:pt>
                <c:pt idx="662">
                  <c:v>7.6736111111108604E-3</c:v>
                </c:pt>
                <c:pt idx="663">
                  <c:v>7.6851851851849297E-3</c:v>
                </c:pt>
                <c:pt idx="664">
                  <c:v>7.6967592592589998E-3</c:v>
                </c:pt>
                <c:pt idx="665">
                  <c:v>7.7083333333330699E-3</c:v>
                </c:pt>
                <c:pt idx="666">
                  <c:v>7.71990740740714E-3</c:v>
                </c:pt>
                <c:pt idx="667">
                  <c:v>7.7314814814812101E-3</c:v>
                </c:pt>
                <c:pt idx="668">
                  <c:v>7.7430555555552802E-3</c:v>
                </c:pt>
                <c:pt idx="669">
                  <c:v>7.7546296296293503E-3</c:v>
                </c:pt>
                <c:pt idx="670">
                  <c:v>7.7662037037034204E-3</c:v>
                </c:pt>
                <c:pt idx="671">
                  <c:v>7.7777777777774896E-3</c:v>
                </c:pt>
                <c:pt idx="672">
                  <c:v>7.7893518518515597E-3</c:v>
                </c:pt>
                <c:pt idx="673">
                  <c:v>7.8009259259256298E-3</c:v>
                </c:pt>
                <c:pt idx="674">
                  <c:v>7.8124999999996999E-3</c:v>
                </c:pt>
                <c:pt idx="675">
                  <c:v>7.82407407407377E-3</c:v>
                </c:pt>
                <c:pt idx="676">
                  <c:v>7.8356481481478401E-3</c:v>
                </c:pt>
                <c:pt idx="677">
                  <c:v>7.8472222222219102E-3</c:v>
                </c:pt>
                <c:pt idx="678">
                  <c:v>7.8587962962959803E-3</c:v>
                </c:pt>
                <c:pt idx="679">
                  <c:v>7.8703703703700504E-3</c:v>
                </c:pt>
                <c:pt idx="680">
                  <c:v>7.8819444444441205E-3</c:v>
                </c:pt>
                <c:pt idx="681">
                  <c:v>7.8935185185181906E-3</c:v>
                </c:pt>
                <c:pt idx="682">
                  <c:v>7.9050925925922607E-3</c:v>
                </c:pt>
                <c:pt idx="683">
                  <c:v>7.9166666666663308E-3</c:v>
                </c:pt>
                <c:pt idx="684">
                  <c:v>7.9282407407403992E-3</c:v>
                </c:pt>
                <c:pt idx="685">
                  <c:v>7.9398148148144693E-3</c:v>
                </c:pt>
                <c:pt idx="686">
                  <c:v>7.9513888888885394E-3</c:v>
                </c:pt>
                <c:pt idx="687">
                  <c:v>7.9629629629626095E-3</c:v>
                </c:pt>
                <c:pt idx="688">
                  <c:v>7.9745370370366796E-3</c:v>
                </c:pt>
                <c:pt idx="689">
                  <c:v>7.9861111111107497E-3</c:v>
                </c:pt>
                <c:pt idx="690">
                  <c:v>7.9976851851848198E-3</c:v>
                </c:pt>
                <c:pt idx="691">
                  <c:v>8.0092592592588899E-3</c:v>
                </c:pt>
                <c:pt idx="692">
                  <c:v>8.02083333333296E-3</c:v>
                </c:pt>
                <c:pt idx="693">
                  <c:v>8.0324074074070301E-3</c:v>
                </c:pt>
                <c:pt idx="694">
                  <c:v>8.0439814814811002E-3</c:v>
                </c:pt>
                <c:pt idx="695">
                  <c:v>8.0555555555551703E-3</c:v>
                </c:pt>
                <c:pt idx="696">
                  <c:v>8.0671296296292404E-3</c:v>
                </c:pt>
                <c:pt idx="697">
                  <c:v>8.0787037037033105E-3</c:v>
                </c:pt>
                <c:pt idx="698">
                  <c:v>8.0902777777773806E-3</c:v>
                </c:pt>
                <c:pt idx="699">
                  <c:v>8.1018518518514507E-3</c:v>
                </c:pt>
                <c:pt idx="700">
                  <c:v>8.1134259259255208E-3</c:v>
                </c:pt>
                <c:pt idx="701">
                  <c:v>8.1249999999995891E-3</c:v>
                </c:pt>
                <c:pt idx="702">
                  <c:v>8.1365740740736592E-3</c:v>
                </c:pt>
                <c:pt idx="703">
                  <c:v>8.1481481481477293E-3</c:v>
                </c:pt>
                <c:pt idx="704">
                  <c:v>8.1597222222217995E-3</c:v>
                </c:pt>
                <c:pt idx="705">
                  <c:v>8.1712962962958696E-3</c:v>
                </c:pt>
                <c:pt idx="706">
                  <c:v>8.1828703703699397E-3</c:v>
                </c:pt>
                <c:pt idx="707">
                  <c:v>8.1944444444440098E-3</c:v>
                </c:pt>
                <c:pt idx="708">
                  <c:v>8.2060185185180799E-3</c:v>
                </c:pt>
                <c:pt idx="709">
                  <c:v>8.21759259259215E-3</c:v>
                </c:pt>
                <c:pt idx="710">
                  <c:v>8.2291666666662201E-3</c:v>
                </c:pt>
                <c:pt idx="711">
                  <c:v>8.2407407407402902E-3</c:v>
                </c:pt>
                <c:pt idx="712">
                  <c:v>8.2523148148143603E-3</c:v>
                </c:pt>
                <c:pt idx="713">
                  <c:v>8.2638888888884304E-3</c:v>
                </c:pt>
                <c:pt idx="714">
                  <c:v>8.2754629629625005E-3</c:v>
                </c:pt>
                <c:pt idx="715">
                  <c:v>8.2870370370365706E-3</c:v>
                </c:pt>
                <c:pt idx="716">
                  <c:v>8.2986111111106407E-3</c:v>
                </c:pt>
                <c:pt idx="717">
                  <c:v>8.3101851851847108E-3</c:v>
                </c:pt>
                <c:pt idx="718">
                  <c:v>8.3217592592587809E-3</c:v>
                </c:pt>
                <c:pt idx="719">
                  <c:v>8.3333333333328492E-3</c:v>
                </c:pt>
                <c:pt idx="720">
                  <c:v>8.3449074074069193E-3</c:v>
                </c:pt>
                <c:pt idx="721">
                  <c:v>8.3564814814809894E-3</c:v>
                </c:pt>
                <c:pt idx="722">
                  <c:v>8.3680555555550595E-3</c:v>
                </c:pt>
                <c:pt idx="723">
                  <c:v>8.3796296296291296E-3</c:v>
                </c:pt>
                <c:pt idx="724">
                  <c:v>8.3912037037031997E-3</c:v>
                </c:pt>
                <c:pt idx="725">
                  <c:v>8.4027777777772698E-3</c:v>
                </c:pt>
                <c:pt idx="726">
                  <c:v>8.4143518518513399E-3</c:v>
                </c:pt>
                <c:pt idx="727">
                  <c:v>8.42592592592541E-3</c:v>
                </c:pt>
                <c:pt idx="728">
                  <c:v>8.4374999999994801E-3</c:v>
                </c:pt>
                <c:pt idx="729">
                  <c:v>8.4490740740735502E-3</c:v>
                </c:pt>
                <c:pt idx="730">
                  <c:v>8.4606481481476203E-3</c:v>
                </c:pt>
                <c:pt idx="731">
                  <c:v>8.4722222222216904E-3</c:v>
                </c:pt>
                <c:pt idx="732">
                  <c:v>8.4837962962957605E-3</c:v>
                </c:pt>
                <c:pt idx="733">
                  <c:v>8.4953703703698306E-3</c:v>
                </c:pt>
                <c:pt idx="734">
                  <c:v>8.5069444444439007E-3</c:v>
                </c:pt>
                <c:pt idx="735">
                  <c:v>8.5185185185179708E-3</c:v>
                </c:pt>
                <c:pt idx="736">
                  <c:v>8.5300925925920392E-3</c:v>
                </c:pt>
                <c:pt idx="737">
                  <c:v>8.5416666666661093E-3</c:v>
                </c:pt>
                <c:pt idx="738">
                  <c:v>8.5532407407401794E-3</c:v>
                </c:pt>
                <c:pt idx="739">
                  <c:v>8.5648148148142495E-3</c:v>
                </c:pt>
                <c:pt idx="740">
                  <c:v>8.5763888888883196E-3</c:v>
                </c:pt>
                <c:pt idx="741">
                  <c:v>8.5879629629623897E-3</c:v>
                </c:pt>
                <c:pt idx="742">
                  <c:v>8.5995370370364598E-3</c:v>
                </c:pt>
                <c:pt idx="743">
                  <c:v>8.6111111111105299E-3</c:v>
                </c:pt>
                <c:pt idx="744">
                  <c:v>8.6226851851846E-3</c:v>
                </c:pt>
                <c:pt idx="745">
                  <c:v>8.6342592592586701E-3</c:v>
                </c:pt>
                <c:pt idx="746">
                  <c:v>8.6458333333327402E-3</c:v>
                </c:pt>
                <c:pt idx="747">
                  <c:v>8.6574074074068207E-3</c:v>
                </c:pt>
                <c:pt idx="748">
                  <c:v>8.6689814814808908E-3</c:v>
                </c:pt>
                <c:pt idx="749">
                  <c:v>8.6805555555549592E-3</c:v>
                </c:pt>
                <c:pt idx="750">
                  <c:v>8.6921296296290293E-3</c:v>
                </c:pt>
                <c:pt idx="751">
                  <c:v>8.7037037037030994E-3</c:v>
                </c:pt>
                <c:pt idx="752">
                  <c:v>8.7152777777771695E-3</c:v>
                </c:pt>
                <c:pt idx="753">
                  <c:v>8.7268518518512396E-3</c:v>
                </c:pt>
                <c:pt idx="754">
                  <c:v>8.7384259259253097E-3</c:v>
                </c:pt>
                <c:pt idx="755">
                  <c:v>8.7499999999993798E-3</c:v>
                </c:pt>
                <c:pt idx="756">
                  <c:v>8.7615740740734499E-3</c:v>
                </c:pt>
                <c:pt idx="757">
                  <c:v>8.77314814814752E-3</c:v>
                </c:pt>
                <c:pt idx="758">
                  <c:v>8.7847222222215901E-3</c:v>
                </c:pt>
                <c:pt idx="759">
                  <c:v>8.7962962962956602E-3</c:v>
                </c:pt>
                <c:pt idx="760">
                  <c:v>8.8078703703697303E-3</c:v>
                </c:pt>
                <c:pt idx="761">
                  <c:v>8.8194444444438004E-3</c:v>
                </c:pt>
                <c:pt idx="762">
                  <c:v>8.8310185185178705E-3</c:v>
                </c:pt>
                <c:pt idx="763">
                  <c:v>8.8425925925919406E-3</c:v>
                </c:pt>
                <c:pt idx="764">
                  <c:v>8.8541666666660107E-3</c:v>
                </c:pt>
                <c:pt idx="765">
                  <c:v>8.8657407407400808E-3</c:v>
                </c:pt>
                <c:pt idx="766">
                  <c:v>8.8773148148141492E-3</c:v>
                </c:pt>
                <c:pt idx="767">
                  <c:v>8.8888888888882193E-3</c:v>
                </c:pt>
                <c:pt idx="768">
                  <c:v>8.9004629629622894E-3</c:v>
                </c:pt>
                <c:pt idx="769">
                  <c:v>8.9120370370363595E-3</c:v>
                </c:pt>
                <c:pt idx="770">
                  <c:v>8.9236111111104296E-3</c:v>
                </c:pt>
                <c:pt idx="771">
                  <c:v>8.9351851851844997E-3</c:v>
                </c:pt>
                <c:pt idx="772">
                  <c:v>8.9467592592585698E-3</c:v>
                </c:pt>
                <c:pt idx="773">
                  <c:v>8.9583333333326399E-3</c:v>
                </c:pt>
                <c:pt idx="774">
                  <c:v>8.96990740740671E-3</c:v>
                </c:pt>
                <c:pt idx="775">
                  <c:v>8.9814814814807801E-3</c:v>
                </c:pt>
                <c:pt idx="776">
                  <c:v>8.9930555555548502E-3</c:v>
                </c:pt>
                <c:pt idx="777">
                  <c:v>9.0046296296289203E-3</c:v>
                </c:pt>
                <c:pt idx="778">
                  <c:v>9.0162037037029904E-3</c:v>
                </c:pt>
                <c:pt idx="779">
                  <c:v>9.0277777777770605E-3</c:v>
                </c:pt>
                <c:pt idx="780">
                  <c:v>9.0393518518511306E-3</c:v>
                </c:pt>
                <c:pt idx="781">
                  <c:v>9.0509259259252007E-3</c:v>
                </c:pt>
                <c:pt idx="782">
                  <c:v>9.0624999999992708E-3</c:v>
                </c:pt>
                <c:pt idx="783">
                  <c:v>9.0740740740733392E-3</c:v>
                </c:pt>
                <c:pt idx="784">
                  <c:v>9.0856481481474093E-3</c:v>
                </c:pt>
                <c:pt idx="785">
                  <c:v>9.0972222222214794E-3</c:v>
                </c:pt>
                <c:pt idx="786">
                  <c:v>9.1087962962955495E-3</c:v>
                </c:pt>
                <c:pt idx="787">
                  <c:v>9.1203703703696196E-3</c:v>
                </c:pt>
                <c:pt idx="788">
                  <c:v>9.1319444444436897E-3</c:v>
                </c:pt>
                <c:pt idx="789">
                  <c:v>9.1435185185177598E-3</c:v>
                </c:pt>
                <c:pt idx="790">
                  <c:v>9.1550925925918299E-3</c:v>
                </c:pt>
                <c:pt idx="791">
                  <c:v>9.1666666666659E-3</c:v>
                </c:pt>
                <c:pt idx="792">
                  <c:v>9.1782407407399701E-3</c:v>
                </c:pt>
                <c:pt idx="793">
                  <c:v>9.1898148148140402E-3</c:v>
                </c:pt>
                <c:pt idx="794">
                  <c:v>9.2013888888881103E-3</c:v>
                </c:pt>
                <c:pt idx="795">
                  <c:v>9.2129629629621804E-3</c:v>
                </c:pt>
                <c:pt idx="796">
                  <c:v>9.2245370370362505E-3</c:v>
                </c:pt>
                <c:pt idx="797">
                  <c:v>9.2361111111103206E-3</c:v>
                </c:pt>
                <c:pt idx="798">
                  <c:v>9.2476851851843907E-3</c:v>
                </c:pt>
                <c:pt idx="799">
                  <c:v>9.2592592592584608E-3</c:v>
                </c:pt>
                <c:pt idx="800">
                  <c:v>9.2708333333325291E-3</c:v>
                </c:pt>
                <c:pt idx="801">
                  <c:v>9.2824074074065992E-3</c:v>
                </c:pt>
                <c:pt idx="802">
                  <c:v>9.2939814814806693E-3</c:v>
                </c:pt>
                <c:pt idx="803">
                  <c:v>9.3055555555547394E-3</c:v>
                </c:pt>
                <c:pt idx="804">
                  <c:v>9.3171296296288095E-3</c:v>
                </c:pt>
                <c:pt idx="805">
                  <c:v>9.3287037037028796E-3</c:v>
                </c:pt>
                <c:pt idx="806">
                  <c:v>9.3402777777769497E-3</c:v>
                </c:pt>
                <c:pt idx="807">
                  <c:v>9.3518518518510198E-3</c:v>
                </c:pt>
                <c:pt idx="808">
                  <c:v>9.3634259259250899E-3</c:v>
                </c:pt>
                <c:pt idx="809">
                  <c:v>9.37499999999916E-3</c:v>
                </c:pt>
                <c:pt idx="810">
                  <c:v>9.3865740740732301E-3</c:v>
                </c:pt>
                <c:pt idx="811">
                  <c:v>9.3981481481473002E-3</c:v>
                </c:pt>
                <c:pt idx="812">
                  <c:v>9.4097222222213703E-3</c:v>
                </c:pt>
                <c:pt idx="813">
                  <c:v>9.4212962962954405E-3</c:v>
                </c:pt>
                <c:pt idx="814">
                  <c:v>9.4328703703695106E-3</c:v>
                </c:pt>
                <c:pt idx="815">
                  <c:v>9.4444444444435807E-3</c:v>
                </c:pt>
                <c:pt idx="816">
                  <c:v>9.4560185185176508E-3</c:v>
                </c:pt>
                <c:pt idx="817">
                  <c:v>9.4675925925917209E-3</c:v>
                </c:pt>
                <c:pt idx="818">
                  <c:v>9.4791666666657892E-3</c:v>
                </c:pt>
                <c:pt idx="819">
                  <c:v>9.4907407407398593E-3</c:v>
                </c:pt>
                <c:pt idx="820">
                  <c:v>9.5023148148139294E-3</c:v>
                </c:pt>
                <c:pt idx="821">
                  <c:v>9.5138888888879995E-3</c:v>
                </c:pt>
                <c:pt idx="822">
                  <c:v>9.5254629629620696E-3</c:v>
                </c:pt>
                <c:pt idx="823">
                  <c:v>9.5370370370361397E-3</c:v>
                </c:pt>
                <c:pt idx="824">
                  <c:v>9.5486111111102098E-3</c:v>
                </c:pt>
                <c:pt idx="825">
                  <c:v>9.5601851851842799E-3</c:v>
                </c:pt>
                <c:pt idx="826">
                  <c:v>9.57175925925835E-3</c:v>
                </c:pt>
                <c:pt idx="827">
                  <c:v>9.5833333333324201E-3</c:v>
                </c:pt>
                <c:pt idx="828">
                  <c:v>9.5949074074064902E-3</c:v>
                </c:pt>
                <c:pt idx="829">
                  <c:v>9.6064814814805603E-3</c:v>
                </c:pt>
                <c:pt idx="830">
                  <c:v>9.6180555555546304E-3</c:v>
                </c:pt>
                <c:pt idx="831">
                  <c:v>9.6296296296287005E-3</c:v>
                </c:pt>
                <c:pt idx="832">
                  <c:v>9.6412037037027706E-3</c:v>
                </c:pt>
                <c:pt idx="833">
                  <c:v>9.6527777777768407E-3</c:v>
                </c:pt>
                <c:pt idx="834">
                  <c:v>9.6643518518509108E-3</c:v>
                </c:pt>
                <c:pt idx="835">
                  <c:v>9.6759259259249792E-3</c:v>
                </c:pt>
                <c:pt idx="836">
                  <c:v>9.6874999999990493E-3</c:v>
                </c:pt>
                <c:pt idx="837">
                  <c:v>9.6990740740731194E-3</c:v>
                </c:pt>
                <c:pt idx="838">
                  <c:v>9.7106481481471895E-3</c:v>
                </c:pt>
                <c:pt idx="839">
                  <c:v>9.7222222222212596E-3</c:v>
                </c:pt>
                <c:pt idx="840">
                  <c:v>9.7337962962953297E-3</c:v>
                </c:pt>
                <c:pt idx="841">
                  <c:v>9.7453703703693998E-3</c:v>
                </c:pt>
                <c:pt idx="842">
                  <c:v>9.7569444444434699E-3</c:v>
                </c:pt>
                <c:pt idx="843">
                  <c:v>9.76851851851754E-3</c:v>
                </c:pt>
                <c:pt idx="844">
                  <c:v>9.7800925925916101E-3</c:v>
                </c:pt>
                <c:pt idx="845">
                  <c:v>9.7916666666656802E-3</c:v>
                </c:pt>
                <c:pt idx="846">
                  <c:v>9.8032407407397607E-3</c:v>
                </c:pt>
                <c:pt idx="847">
                  <c:v>9.8148148148138308E-3</c:v>
                </c:pt>
                <c:pt idx="848">
                  <c:v>9.8263888888878992E-3</c:v>
                </c:pt>
                <c:pt idx="849">
                  <c:v>9.8379629629619693E-3</c:v>
                </c:pt>
                <c:pt idx="850">
                  <c:v>9.8495370370360394E-3</c:v>
                </c:pt>
                <c:pt idx="851">
                  <c:v>9.8611111111101095E-3</c:v>
                </c:pt>
                <c:pt idx="852">
                  <c:v>9.8726851851841796E-3</c:v>
                </c:pt>
                <c:pt idx="853">
                  <c:v>9.8842592592582497E-3</c:v>
                </c:pt>
                <c:pt idx="854">
                  <c:v>9.8958333333323198E-3</c:v>
                </c:pt>
                <c:pt idx="855">
                  <c:v>9.9074074074063899E-3</c:v>
                </c:pt>
                <c:pt idx="856">
                  <c:v>9.91898148148046E-3</c:v>
                </c:pt>
                <c:pt idx="857">
                  <c:v>9.9305555555545301E-3</c:v>
                </c:pt>
                <c:pt idx="858">
                  <c:v>9.9421296296286002E-3</c:v>
                </c:pt>
                <c:pt idx="859">
                  <c:v>9.9537037037026703E-3</c:v>
                </c:pt>
                <c:pt idx="860">
                  <c:v>9.9652777777767404E-3</c:v>
                </c:pt>
                <c:pt idx="861">
                  <c:v>9.9768518518508105E-3</c:v>
                </c:pt>
                <c:pt idx="862">
                  <c:v>9.9884259259248806E-3</c:v>
                </c:pt>
                <c:pt idx="863">
                  <c:v>9.9999999999989507E-3</c:v>
                </c:pt>
                <c:pt idx="864">
                  <c:v>1.0011574074073E-2</c:v>
                </c:pt>
                <c:pt idx="865">
                  <c:v>1.00231481481471E-2</c:v>
                </c:pt>
                <c:pt idx="866">
                  <c:v>1.0034722222221199E-2</c:v>
                </c:pt>
                <c:pt idx="867">
                  <c:v>1.00462962962952E-2</c:v>
                </c:pt>
                <c:pt idx="868">
                  <c:v>1.0057870370369299E-2</c:v>
                </c:pt>
                <c:pt idx="869">
                  <c:v>1.0069444444443401E-2</c:v>
                </c:pt>
                <c:pt idx="870">
                  <c:v>1.00810185185174E-2</c:v>
                </c:pt>
                <c:pt idx="871">
                  <c:v>1.0092592592591499E-2</c:v>
                </c:pt>
                <c:pt idx="872">
                  <c:v>1.0104166666665601E-2</c:v>
                </c:pt>
                <c:pt idx="873">
                  <c:v>1.01157407407396E-2</c:v>
                </c:pt>
                <c:pt idx="874">
                  <c:v>1.0127314814813699E-2</c:v>
                </c:pt>
                <c:pt idx="875">
                  <c:v>1.0138888888887801E-2</c:v>
                </c:pt>
                <c:pt idx="876">
                  <c:v>1.01504629629619E-2</c:v>
                </c:pt>
                <c:pt idx="877">
                  <c:v>1.0162037037035899E-2</c:v>
                </c:pt>
                <c:pt idx="878">
                  <c:v>1.017361111111E-2</c:v>
                </c:pt>
                <c:pt idx="879">
                  <c:v>1.01851851851841E-2</c:v>
                </c:pt>
                <c:pt idx="880">
                  <c:v>1.0196759259258101E-2</c:v>
                </c:pt>
                <c:pt idx="881">
                  <c:v>1.02083333333322E-2</c:v>
                </c:pt>
                <c:pt idx="882">
                  <c:v>1.02199074074063E-2</c:v>
                </c:pt>
                <c:pt idx="883">
                  <c:v>1.0231481481480301E-2</c:v>
                </c:pt>
                <c:pt idx="884">
                  <c:v>1.02430555555544E-2</c:v>
                </c:pt>
                <c:pt idx="885">
                  <c:v>1.02546296296285E-2</c:v>
                </c:pt>
                <c:pt idx="886">
                  <c:v>1.0266203703702599E-2</c:v>
                </c:pt>
                <c:pt idx="887">
                  <c:v>1.02777777777766E-2</c:v>
                </c:pt>
                <c:pt idx="888">
                  <c:v>1.02893518518507E-2</c:v>
                </c:pt>
                <c:pt idx="889">
                  <c:v>1.0300925925924799E-2</c:v>
                </c:pt>
                <c:pt idx="890">
                  <c:v>1.03124999999988E-2</c:v>
                </c:pt>
                <c:pt idx="891">
                  <c:v>1.03240740740729E-2</c:v>
                </c:pt>
                <c:pt idx="892">
                  <c:v>1.0335648148146999E-2</c:v>
                </c:pt>
                <c:pt idx="893">
                  <c:v>1.0347222222221101E-2</c:v>
                </c:pt>
                <c:pt idx="894">
                  <c:v>1.03587962962951E-2</c:v>
                </c:pt>
                <c:pt idx="895">
                  <c:v>1.0370370370369199E-2</c:v>
                </c:pt>
                <c:pt idx="896">
                  <c:v>1.03819444444433E-2</c:v>
                </c:pt>
                <c:pt idx="897">
                  <c:v>1.0393518518517299E-2</c:v>
                </c:pt>
                <c:pt idx="898">
                  <c:v>1.0405092592591401E-2</c:v>
                </c:pt>
                <c:pt idx="899">
                  <c:v>1.04166666666655E-2</c:v>
                </c:pt>
                <c:pt idx="900">
                  <c:v>1.0428240740739499E-2</c:v>
                </c:pt>
                <c:pt idx="901">
                  <c:v>1.0439814814813601E-2</c:v>
                </c:pt>
                <c:pt idx="902">
                  <c:v>1.04513888888877E-2</c:v>
                </c:pt>
                <c:pt idx="903">
                  <c:v>1.0462962962961699E-2</c:v>
                </c:pt>
                <c:pt idx="904">
                  <c:v>1.0474537037035801E-2</c:v>
                </c:pt>
                <c:pt idx="905">
                  <c:v>1.04861111111099E-2</c:v>
                </c:pt>
                <c:pt idx="906">
                  <c:v>1.0497685185184E-2</c:v>
                </c:pt>
                <c:pt idx="907">
                  <c:v>1.0509259259258E-2</c:v>
                </c:pt>
                <c:pt idx="908">
                  <c:v>1.05208333333321E-2</c:v>
                </c:pt>
                <c:pt idx="909">
                  <c:v>1.05324074074062E-2</c:v>
                </c:pt>
                <c:pt idx="910">
                  <c:v>1.05439814814802E-2</c:v>
                </c:pt>
                <c:pt idx="911">
                  <c:v>1.05555555555543E-2</c:v>
                </c:pt>
                <c:pt idx="912">
                  <c:v>1.05671296296284E-2</c:v>
                </c:pt>
                <c:pt idx="913">
                  <c:v>1.05787037037024E-2</c:v>
                </c:pt>
                <c:pt idx="914">
                  <c:v>1.05902777777765E-2</c:v>
                </c:pt>
                <c:pt idx="915">
                  <c:v>1.0601851851850599E-2</c:v>
                </c:pt>
                <c:pt idx="916">
                  <c:v>1.0613425925924701E-2</c:v>
                </c:pt>
                <c:pt idx="917">
                  <c:v>1.06249999999987E-2</c:v>
                </c:pt>
                <c:pt idx="918">
                  <c:v>1.0636574074072799E-2</c:v>
                </c:pt>
                <c:pt idx="919">
                  <c:v>1.0648148148146901E-2</c:v>
                </c:pt>
                <c:pt idx="920">
                  <c:v>1.06597222222209E-2</c:v>
                </c:pt>
                <c:pt idx="921">
                  <c:v>1.0671296296294999E-2</c:v>
                </c:pt>
                <c:pt idx="922">
                  <c:v>1.0682870370369101E-2</c:v>
                </c:pt>
                <c:pt idx="923">
                  <c:v>1.06944444444431E-2</c:v>
                </c:pt>
                <c:pt idx="924">
                  <c:v>1.0706018518517201E-2</c:v>
                </c:pt>
                <c:pt idx="925">
                  <c:v>1.07175925925913E-2</c:v>
                </c:pt>
                <c:pt idx="926">
                  <c:v>1.07291666666654E-2</c:v>
                </c:pt>
                <c:pt idx="927">
                  <c:v>1.0740740740739401E-2</c:v>
                </c:pt>
                <c:pt idx="928">
                  <c:v>1.07523148148135E-2</c:v>
                </c:pt>
                <c:pt idx="929">
                  <c:v>1.07638888888876E-2</c:v>
                </c:pt>
                <c:pt idx="930">
                  <c:v>1.0775462962961601E-2</c:v>
                </c:pt>
                <c:pt idx="931">
                  <c:v>1.07870370370357E-2</c:v>
                </c:pt>
                <c:pt idx="932">
                  <c:v>1.07986111111098E-2</c:v>
                </c:pt>
                <c:pt idx="933">
                  <c:v>1.0810185185183801E-2</c:v>
                </c:pt>
                <c:pt idx="934">
                  <c:v>1.08217592592579E-2</c:v>
                </c:pt>
                <c:pt idx="935">
                  <c:v>1.0833333333332E-2</c:v>
                </c:pt>
                <c:pt idx="936">
                  <c:v>1.0844907407406099E-2</c:v>
                </c:pt>
                <c:pt idx="937">
                  <c:v>1.08564814814801E-2</c:v>
                </c:pt>
                <c:pt idx="938">
                  <c:v>1.08680555555542E-2</c:v>
                </c:pt>
                <c:pt idx="939">
                  <c:v>1.0879629629628299E-2</c:v>
                </c:pt>
                <c:pt idx="940">
                  <c:v>1.08912037037023E-2</c:v>
                </c:pt>
                <c:pt idx="941">
                  <c:v>1.0902777777776399E-2</c:v>
                </c:pt>
                <c:pt idx="942">
                  <c:v>1.0914351851850501E-2</c:v>
                </c:pt>
                <c:pt idx="943">
                  <c:v>1.09259259259245E-2</c:v>
                </c:pt>
                <c:pt idx="944">
                  <c:v>1.0937499999998599E-2</c:v>
                </c:pt>
                <c:pt idx="945">
                  <c:v>1.0949074074072701E-2</c:v>
                </c:pt>
                <c:pt idx="946">
                  <c:v>1.09606481481468E-2</c:v>
                </c:pt>
                <c:pt idx="947">
                  <c:v>1.0972222222220799E-2</c:v>
                </c:pt>
                <c:pt idx="948">
                  <c:v>1.0983796296294901E-2</c:v>
                </c:pt>
                <c:pt idx="949">
                  <c:v>1.0995370370369E-2</c:v>
                </c:pt>
                <c:pt idx="950">
                  <c:v>1.1006944444442999E-2</c:v>
                </c:pt>
                <c:pt idx="951">
                  <c:v>1.10185185185171E-2</c:v>
                </c:pt>
                <c:pt idx="952">
                  <c:v>1.10300925925912E-2</c:v>
                </c:pt>
                <c:pt idx="953">
                  <c:v>1.10416666666653E-2</c:v>
                </c:pt>
                <c:pt idx="954">
                  <c:v>1.10532407407393E-2</c:v>
                </c:pt>
                <c:pt idx="955">
                  <c:v>1.10648148148134E-2</c:v>
                </c:pt>
                <c:pt idx="956">
                  <c:v>1.10763888888875E-2</c:v>
                </c:pt>
                <c:pt idx="957">
                  <c:v>1.10879629629615E-2</c:v>
                </c:pt>
                <c:pt idx="958">
                  <c:v>1.10995370370356E-2</c:v>
                </c:pt>
                <c:pt idx="959">
                  <c:v>1.1111111111109699E-2</c:v>
                </c:pt>
                <c:pt idx="960">
                  <c:v>1.1122685185183801E-2</c:v>
                </c:pt>
                <c:pt idx="961">
                  <c:v>1.11342592592578E-2</c:v>
                </c:pt>
                <c:pt idx="962">
                  <c:v>1.1145833333331899E-2</c:v>
                </c:pt>
                <c:pt idx="963">
                  <c:v>1.1157407407406001E-2</c:v>
                </c:pt>
                <c:pt idx="964">
                  <c:v>1.116898148148E-2</c:v>
                </c:pt>
                <c:pt idx="965">
                  <c:v>1.1180555555554099E-2</c:v>
                </c:pt>
                <c:pt idx="966">
                  <c:v>1.1192129629628201E-2</c:v>
                </c:pt>
                <c:pt idx="967">
                  <c:v>1.12037037037022E-2</c:v>
                </c:pt>
                <c:pt idx="968">
                  <c:v>1.1215277777776299E-2</c:v>
                </c:pt>
                <c:pt idx="969">
                  <c:v>1.12268518518504E-2</c:v>
                </c:pt>
                <c:pt idx="970">
                  <c:v>1.1238425925924399E-2</c:v>
                </c:pt>
                <c:pt idx="971">
                  <c:v>1.1249999999998501E-2</c:v>
                </c:pt>
                <c:pt idx="972">
                  <c:v>1.12615740740726E-2</c:v>
                </c:pt>
                <c:pt idx="973">
                  <c:v>1.12731481481467E-2</c:v>
                </c:pt>
                <c:pt idx="974">
                  <c:v>1.1284722222220701E-2</c:v>
                </c:pt>
                <c:pt idx="975">
                  <c:v>1.12962962962948E-2</c:v>
                </c:pt>
                <c:pt idx="976">
                  <c:v>1.13078703703689E-2</c:v>
                </c:pt>
                <c:pt idx="977">
                  <c:v>1.1319444444442901E-2</c:v>
                </c:pt>
                <c:pt idx="978">
                  <c:v>1.1331018518517E-2</c:v>
                </c:pt>
                <c:pt idx="979">
                  <c:v>1.13425925925911E-2</c:v>
                </c:pt>
                <c:pt idx="980">
                  <c:v>1.13541666666651E-2</c:v>
                </c:pt>
                <c:pt idx="981">
                  <c:v>1.13657407407392E-2</c:v>
                </c:pt>
                <c:pt idx="982">
                  <c:v>1.13773148148133E-2</c:v>
                </c:pt>
                <c:pt idx="983">
                  <c:v>1.1388888888887399E-2</c:v>
                </c:pt>
                <c:pt idx="984">
                  <c:v>1.14004629629614E-2</c:v>
                </c:pt>
                <c:pt idx="985">
                  <c:v>1.14120370370355E-2</c:v>
                </c:pt>
                <c:pt idx="986">
                  <c:v>1.1423611111109599E-2</c:v>
                </c:pt>
                <c:pt idx="987">
                  <c:v>1.14351851851836E-2</c:v>
                </c:pt>
                <c:pt idx="988">
                  <c:v>1.1446759259257699E-2</c:v>
                </c:pt>
                <c:pt idx="989">
                  <c:v>1.1458333333331801E-2</c:v>
                </c:pt>
                <c:pt idx="990">
                  <c:v>1.14699074074059E-2</c:v>
                </c:pt>
                <c:pt idx="991">
                  <c:v>1.1481481481479899E-2</c:v>
                </c:pt>
                <c:pt idx="992">
                  <c:v>1.1493055555554001E-2</c:v>
                </c:pt>
                <c:pt idx="993">
                  <c:v>1.15046296296281E-2</c:v>
                </c:pt>
                <c:pt idx="994">
                  <c:v>1.1516203703702099E-2</c:v>
                </c:pt>
                <c:pt idx="995">
                  <c:v>1.1527777777776201E-2</c:v>
                </c:pt>
                <c:pt idx="996">
                  <c:v>1.15393518518503E-2</c:v>
                </c:pt>
                <c:pt idx="997">
                  <c:v>1.1550925925924301E-2</c:v>
                </c:pt>
                <c:pt idx="998">
                  <c:v>1.15624999999984E-2</c:v>
                </c:pt>
                <c:pt idx="999">
                  <c:v>1.15740740740725E-2</c:v>
                </c:pt>
                <c:pt idx="1000">
                  <c:v>1.1585648148146501E-2</c:v>
                </c:pt>
                <c:pt idx="1001">
                  <c:v>1.15972222222206E-2</c:v>
                </c:pt>
                <c:pt idx="1002">
                  <c:v>1.16087962962947E-2</c:v>
                </c:pt>
                <c:pt idx="1003">
                  <c:v>1.16203703703688E-2</c:v>
                </c:pt>
                <c:pt idx="1004">
                  <c:v>1.16319444444428E-2</c:v>
                </c:pt>
                <c:pt idx="1005">
                  <c:v>1.16435185185169E-2</c:v>
                </c:pt>
                <c:pt idx="1006">
                  <c:v>1.1655092592590999E-2</c:v>
                </c:pt>
                <c:pt idx="1007">
                  <c:v>1.1666666666665E-2</c:v>
                </c:pt>
                <c:pt idx="1008">
                  <c:v>1.16782407407391E-2</c:v>
                </c:pt>
                <c:pt idx="1009">
                  <c:v>1.1689814814813199E-2</c:v>
                </c:pt>
                <c:pt idx="1010">
                  <c:v>1.17013888888872E-2</c:v>
                </c:pt>
                <c:pt idx="1011">
                  <c:v>1.17129629629613E-2</c:v>
                </c:pt>
                <c:pt idx="1012">
                  <c:v>1.1724537037035399E-2</c:v>
                </c:pt>
                <c:pt idx="1013">
                  <c:v>1.1736111111109501E-2</c:v>
                </c:pt>
                <c:pt idx="1014">
                  <c:v>1.17476851851835E-2</c:v>
                </c:pt>
                <c:pt idx="1015">
                  <c:v>1.1759259259257601E-2</c:v>
                </c:pt>
                <c:pt idx="1016">
                  <c:v>1.17708333333317E-2</c:v>
                </c:pt>
                <c:pt idx="1017">
                  <c:v>1.1782407407405699E-2</c:v>
                </c:pt>
                <c:pt idx="1018">
                  <c:v>1.1793981481479801E-2</c:v>
                </c:pt>
                <c:pt idx="1019">
                  <c:v>1.18055555555539E-2</c:v>
                </c:pt>
                <c:pt idx="1020">
                  <c:v>1.1817129629627899E-2</c:v>
                </c:pt>
                <c:pt idx="1021">
                  <c:v>1.1828703703702001E-2</c:v>
                </c:pt>
                <c:pt idx="1022">
                  <c:v>1.18402777777761E-2</c:v>
                </c:pt>
                <c:pt idx="1023">
                  <c:v>1.18518518518502E-2</c:v>
                </c:pt>
                <c:pt idx="1024">
                  <c:v>1.1863425925924201E-2</c:v>
                </c:pt>
                <c:pt idx="1025">
                  <c:v>1.18749999999983E-2</c:v>
                </c:pt>
                <c:pt idx="1026">
                  <c:v>1.18865740740724E-2</c:v>
                </c:pt>
                <c:pt idx="1027">
                  <c:v>1.18981481481464E-2</c:v>
                </c:pt>
                <c:pt idx="1028">
                  <c:v>1.19097222222205E-2</c:v>
                </c:pt>
                <c:pt idx="1029">
                  <c:v>1.19212962962946E-2</c:v>
                </c:pt>
                <c:pt idx="1030">
                  <c:v>1.1932870370368699E-2</c:v>
                </c:pt>
                <c:pt idx="1031">
                  <c:v>1.19444444444427E-2</c:v>
                </c:pt>
                <c:pt idx="1032">
                  <c:v>1.1956018518516799E-2</c:v>
                </c:pt>
                <c:pt idx="1033">
                  <c:v>1.1967592592590901E-2</c:v>
                </c:pt>
                <c:pt idx="1034">
                  <c:v>1.19791666666649E-2</c:v>
                </c:pt>
                <c:pt idx="1035">
                  <c:v>1.1990740740738999E-2</c:v>
                </c:pt>
                <c:pt idx="1036">
                  <c:v>1.2002314814813101E-2</c:v>
                </c:pt>
                <c:pt idx="1037">
                  <c:v>1.20138888888871E-2</c:v>
                </c:pt>
                <c:pt idx="1038">
                  <c:v>1.2025462962961199E-2</c:v>
                </c:pt>
                <c:pt idx="1039">
                  <c:v>1.2037037037035301E-2</c:v>
                </c:pt>
                <c:pt idx="1040">
                  <c:v>1.20486111111093E-2</c:v>
                </c:pt>
                <c:pt idx="1041">
                  <c:v>1.2060185185183399E-2</c:v>
                </c:pt>
                <c:pt idx="1042">
                  <c:v>1.20717592592575E-2</c:v>
                </c:pt>
                <c:pt idx="1043">
                  <c:v>1.20833333333316E-2</c:v>
                </c:pt>
                <c:pt idx="1044">
                  <c:v>1.2094907407405601E-2</c:v>
                </c:pt>
                <c:pt idx="1045">
                  <c:v>1.21064814814797E-2</c:v>
                </c:pt>
                <c:pt idx="1046">
                  <c:v>1.21180555555538E-2</c:v>
                </c:pt>
                <c:pt idx="1047">
                  <c:v>1.2129629629627801E-2</c:v>
                </c:pt>
                <c:pt idx="1048">
                  <c:v>1.21412037037019E-2</c:v>
                </c:pt>
                <c:pt idx="1049">
                  <c:v>1.2152777777776E-2</c:v>
                </c:pt>
                <c:pt idx="1050">
                  <c:v>1.2164351851850099E-2</c:v>
                </c:pt>
                <c:pt idx="1051">
                  <c:v>1.21759259259241E-2</c:v>
                </c:pt>
                <c:pt idx="1052">
                  <c:v>1.21874999999982E-2</c:v>
                </c:pt>
                <c:pt idx="1053">
                  <c:v>1.2199074074072299E-2</c:v>
                </c:pt>
                <c:pt idx="1054">
                  <c:v>1.22106481481463E-2</c:v>
                </c:pt>
                <c:pt idx="1055">
                  <c:v>1.22222222222204E-2</c:v>
                </c:pt>
                <c:pt idx="1056">
                  <c:v>1.2233796296294499E-2</c:v>
                </c:pt>
                <c:pt idx="1057">
                  <c:v>1.2245370370368601E-2</c:v>
                </c:pt>
                <c:pt idx="1058">
                  <c:v>1.22569444444426E-2</c:v>
                </c:pt>
                <c:pt idx="1059">
                  <c:v>1.2268518518516699E-2</c:v>
                </c:pt>
                <c:pt idx="1060">
                  <c:v>1.22800925925908E-2</c:v>
                </c:pt>
                <c:pt idx="1061">
                  <c:v>1.2291666666664799E-2</c:v>
                </c:pt>
                <c:pt idx="1062">
                  <c:v>1.2303240740738901E-2</c:v>
                </c:pt>
                <c:pt idx="1063">
                  <c:v>1.2314814814813E-2</c:v>
                </c:pt>
                <c:pt idx="1064">
                  <c:v>1.2326388888886999E-2</c:v>
                </c:pt>
                <c:pt idx="1065">
                  <c:v>1.2337962962961101E-2</c:v>
                </c:pt>
                <c:pt idx="1066">
                  <c:v>1.23495370370352E-2</c:v>
                </c:pt>
                <c:pt idx="1067">
                  <c:v>1.2361111111109199E-2</c:v>
                </c:pt>
                <c:pt idx="1068">
                  <c:v>1.2372685185183301E-2</c:v>
                </c:pt>
                <c:pt idx="1069">
                  <c:v>1.23842592592574E-2</c:v>
                </c:pt>
                <c:pt idx="1070">
                  <c:v>1.23958333333315E-2</c:v>
                </c:pt>
                <c:pt idx="1071">
                  <c:v>1.24074074074055E-2</c:v>
                </c:pt>
                <c:pt idx="1072">
                  <c:v>1.24189814814796E-2</c:v>
                </c:pt>
                <c:pt idx="1073">
                  <c:v>1.24305555555537E-2</c:v>
                </c:pt>
                <c:pt idx="1074">
                  <c:v>1.24421296296277E-2</c:v>
                </c:pt>
                <c:pt idx="1075">
                  <c:v>1.24537037037018E-2</c:v>
                </c:pt>
                <c:pt idx="1076">
                  <c:v>1.24652777777759E-2</c:v>
                </c:pt>
                <c:pt idx="1077">
                  <c:v>1.24768518518499E-2</c:v>
                </c:pt>
                <c:pt idx="1078">
                  <c:v>1.2488425925924E-2</c:v>
                </c:pt>
                <c:pt idx="1079">
                  <c:v>1.2499999999998099E-2</c:v>
                </c:pt>
                <c:pt idx="1080">
                  <c:v>1.2511574074072201E-2</c:v>
                </c:pt>
                <c:pt idx="1081">
                  <c:v>1.25231481481462E-2</c:v>
                </c:pt>
                <c:pt idx="1082">
                  <c:v>1.2534722222220299E-2</c:v>
                </c:pt>
                <c:pt idx="1083">
                  <c:v>1.2546296296294401E-2</c:v>
                </c:pt>
                <c:pt idx="1084">
                  <c:v>1.25578703703684E-2</c:v>
                </c:pt>
                <c:pt idx="1085">
                  <c:v>1.2569444444442499E-2</c:v>
                </c:pt>
                <c:pt idx="1086">
                  <c:v>1.2581018518516601E-2</c:v>
                </c:pt>
                <c:pt idx="1087">
                  <c:v>1.25925925925906E-2</c:v>
                </c:pt>
                <c:pt idx="1088">
                  <c:v>1.2604166666664701E-2</c:v>
                </c:pt>
                <c:pt idx="1089">
                  <c:v>1.26157407407388E-2</c:v>
                </c:pt>
                <c:pt idx="1090">
                  <c:v>1.26273148148129E-2</c:v>
                </c:pt>
                <c:pt idx="1091">
                  <c:v>1.2638888888886901E-2</c:v>
                </c:pt>
                <c:pt idx="1092">
                  <c:v>1.2650462962961E-2</c:v>
                </c:pt>
                <c:pt idx="1093">
                  <c:v>1.26620370370351E-2</c:v>
                </c:pt>
                <c:pt idx="1094">
                  <c:v>1.2673611111109101E-2</c:v>
                </c:pt>
                <c:pt idx="1095">
                  <c:v>1.26851851851832E-2</c:v>
                </c:pt>
                <c:pt idx="1096">
                  <c:v>1.26967592592573E-2</c:v>
                </c:pt>
                <c:pt idx="1097">
                  <c:v>1.2708333333331399E-2</c:v>
                </c:pt>
                <c:pt idx="1098">
                  <c:v>1.27199074074054E-2</c:v>
                </c:pt>
                <c:pt idx="1099">
                  <c:v>1.27314814814795E-2</c:v>
                </c:pt>
                <c:pt idx="1100">
                  <c:v>1.2743055555553599E-2</c:v>
                </c:pt>
                <c:pt idx="1101">
                  <c:v>1.27546296296276E-2</c:v>
                </c:pt>
                <c:pt idx="1102">
                  <c:v>1.27662037037017E-2</c:v>
                </c:pt>
                <c:pt idx="1103">
                  <c:v>1.2777777777775799E-2</c:v>
                </c:pt>
                <c:pt idx="1104">
                  <c:v>1.27893518518498E-2</c:v>
                </c:pt>
                <c:pt idx="1105">
                  <c:v>1.28009259259239E-2</c:v>
                </c:pt>
                <c:pt idx="1106">
                  <c:v>1.2812499999998001E-2</c:v>
                </c:pt>
                <c:pt idx="1107">
                  <c:v>1.2824074074072E-2</c:v>
                </c:pt>
                <c:pt idx="1108">
                  <c:v>1.2835648148146099E-2</c:v>
                </c:pt>
                <c:pt idx="1109">
                  <c:v>1.2847222222220201E-2</c:v>
                </c:pt>
                <c:pt idx="1110">
                  <c:v>1.28587962962943E-2</c:v>
                </c:pt>
                <c:pt idx="1111">
                  <c:v>1.2870370370368299E-2</c:v>
                </c:pt>
                <c:pt idx="1112">
                  <c:v>1.2881944444442401E-2</c:v>
                </c:pt>
                <c:pt idx="1113">
                  <c:v>1.28935185185165E-2</c:v>
                </c:pt>
                <c:pt idx="1114">
                  <c:v>1.2905092592590499E-2</c:v>
                </c:pt>
                <c:pt idx="1115">
                  <c:v>1.2916666666664601E-2</c:v>
                </c:pt>
                <c:pt idx="1116">
                  <c:v>1.29282407407387E-2</c:v>
                </c:pt>
                <c:pt idx="1117">
                  <c:v>1.2939814814812701E-2</c:v>
                </c:pt>
                <c:pt idx="1118">
                  <c:v>1.29513888888868E-2</c:v>
                </c:pt>
                <c:pt idx="1119">
                  <c:v>1.29629629629609E-2</c:v>
                </c:pt>
                <c:pt idx="1120">
                  <c:v>1.2974537037035E-2</c:v>
                </c:pt>
                <c:pt idx="1121">
                  <c:v>1.2986111111109E-2</c:v>
                </c:pt>
                <c:pt idx="1122">
                  <c:v>1.29976851851831E-2</c:v>
                </c:pt>
                <c:pt idx="1123">
                  <c:v>1.3009259259257199E-2</c:v>
                </c:pt>
                <c:pt idx="1124">
                  <c:v>1.30208333333312E-2</c:v>
                </c:pt>
                <c:pt idx="1125">
                  <c:v>1.30324074074053E-2</c:v>
                </c:pt>
                <c:pt idx="1126">
                  <c:v>1.3043981481479399E-2</c:v>
                </c:pt>
                <c:pt idx="1127">
                  <c:v>1.3055555555553501E-2</c:v>
                </c:pt>
                <c:pt idx="1128">
                  <c:v>1.30671296296275E-2</c:v>
                </c:pt>
                <c:pt idx="1129">
                  <c:v>1.3078703703701599E-2</c:v>
                </c:pt>
                <c:pt idx="1130">
                  <c:v>1.3090277777775701E-2</c:v>
                </c:pt>
                <c:pt idx="1131">
                  <c:v>1.31018518518497E-2</c:v>
                </c:pt>
                <c:pt idx="1132">
                  <c:v>1.3113425925923799E-2</c:v>
                </c:pt>
                <c:pt idx="1133">
                  <c:v>1.31249999999979E-2</c:v>
                </c:pt>
                <c:pt idx="1134">
                  <c:v>1.3136574074071899E-2</c:v>
                </c:pt>
                <c:pt idx="1135">
                  <c:v>1.3148148148146001E-2</c:v>
                </c:pt>
                <c:pt idx="1136">
                  <c:v>1.31597222222201E-2</c:v>
                </c:pt>
                <c:pt idx="1137">
                  <c:v>1.3171296296294099E-2</c:v>
                </c:pt>
                <c:pt idx="1138">
                  <c:v>1.3182870370368201E-2</c:v>
                </c:pt>
                <c:pt idx="1139">
                  <c:v>1.31944444444423E-2</c:v>
                </c:pt>
                <c:pt idx="1140">
                  <c:v>1.32060185185164E-2</c:v>
                </c:pt>
                <c:pt idx="1141">
                  <c:v>1.3217592592590401E-2</c:v>
                </c:pt>
                <c:pt idx="1142">
                  <c:v>1.32291666666645E-2</c:v>
                </c:pt>
                <c:pt idx="1143">
                  <c:v>1.32407407407386E-2</c:v>
                </c:pt>
                <c:pt idx="1144">
                  <c:v>1.32523148148126E-2</c:v>
                </c:pt>
                <c:pt idx="1145">
                  <c:v>1.32638888888867E-2</c:v>
                </c:pt>
                <c:pt idx="1146">
                  <c:v>1.32754629629608E-2</c:v>
                </c:pt>
                <c:pt idx="1147">
                  <c:v>1.3287037037034899E-2</c:v>
                </c:pt>
                <c:pt idx="1148">
                  <c:v>1.32986111111089E-2</c:v>
                </c:pt>
                <c:pt idx="1149">
                  <c:v>1.3310185185183E-2</c:v>
                </c:pt>
                <c:pt idx="1150">
                  <c:v>1.3321759259257099E-2</c:v>
                </c:pt>
                <c:pt idx="1151">
                  <c:v>1.33333333333311E-2</c:v>
                </c:pt>
                <c:pt idx="1152">
                  <c:v>1.3344907407405199E-2</c:v>
                </c:pt>
                <c:pt idx="1153">
                  <c:v>1.3356481481479301E-2</c:v>
                </c:pt>
                <c:pt idx="1154">
                  <c:v>1.33680555555534E-2</c:v>
                </c:pt>
                <c:pt idx="1155">
                  <c:v>1.3379629629627399E-2</c:v>
                </c:pt>
                <c:pt idx="1156">
                  <c:v>1.3391203703701501E-2</c:v>
                </c:pt>
                <c:pt idx="1157">
                  <c:v>1.34027777777756E-2</c:v>
                </c:pt>
                <c:pt idx="1158">
                  <c:v>1.3414351851849599E-2</c:v>
                </c:pt>
                <c:pt idx="1159">
                  <c:v>1.3425925925923701E-2</c:v>
                </c:pt>
                <c:pt idx="1160">
                  <c:v>1.34374999999978E-2</c:v>
                </c:pt>
                <c:pt idx="1161">
                  <c:v>1.3449074074071799E-2</c:v>
                </c:pt>
                <c:pt idx="1162">
                  <c:v>1.34606481481459E-2</c:v>
                </c:pt>
                <c:pt idx="1163">
                  <c:v>1.347222222222E-2</c:v>
                </c:pt>
                <c:pt idx="1164">
                  <c:v>1.3483796296294001E-2</c:v>
                </c:pt>
                <c:pt idx="1165">
                  <c:v>1.34953703703681E-2</c:v>
                </c:pt>
                <c:pt idx="1166">
                  <c:v>1.35069444444422E-2</c:v>
                </c:pt>
                <c:pt idx="1167">
                  <c:v>1.35185185185163E-2</c:v>
                </c:pt>
                <c:pt idx="1168">
                  <c:v>1.35300925925903E-2</c:v>
                </c:pt>
                <c:pt idx="1169">
                  <c:v>1.35416666666644E-2</c:v>
                </c:pt>
                <c:pt idx="1170">
                  <c:v>1.3553240740738499E-2</c:v>
                </c:pt>
                <c:pt idx="1171">
                  <c:v>1.35648148148125E-2</c:v>
                </c:pt>
                <c:pt idx="1172">
                  <c:v>1.35763888888866E-2</c:v>
                </c:pt>
                <c:pt idx="1173">
                  <c:v>1.3587962962960699E-2</c:v>
                </c:pt>
                <c:pt idx="1174">
                  <c:v>1.35995370370347E-2</c:v>
                </c:pt>
                <c:pt idx="1175">
                  <c:v>1.36111111111088E-2</c:v>
                </c:pt>
                <c:pt idx="1176">
                  <c:v>1.3622685185182899E-2</c:v>
                </c:pt>
                <c:pt idx="1177">
                  <c:v>1.3634259259257001E-2</c:v>
                </c:pt>
                <c:pt idx="1178">
                  <c:v>1.3645833333331E-2</c:v>
                </c:pt>
                <c:pt idx="1179">
                  <c:v>1.3657407407405101E-2</c:v>
                </c:pt>
                <c:pt idx="1180">
                  <c:v>1.36689814814792E-2</c:v>
                </c:pt>
                <c:pt idx="1181">
                  <c:v>1.3680555555553199E-2</c:v>
                </c:pt>
                <c:pt idx="1182">
                  <c:v>1.3692129629627301E-2</c:v>
                </c:pt>
                <c:pt idx="1183">
                  <c:v>1.37037037037014E-2</c:v>
                </c:pt>
                <c:pt idx="1184">
                  <c:v>1.3715277777775399E-2</c:v>
                </c:pt>
                <c:pt idx="1185">
                  <c:v>1.3726851851849501E-2</c:v>
                </c:pt>
                <c:pt idx="1186">
                  <c:v>1.37384259259236E-2</c:v>
                </c:pt>
                <c:pt idx="1187">
                  <c:v>1.37499999999977E-2</c:v>
                </c:pt>
                <c:pt idx="1188">
                  <c:v>1.3761574074071701E-2</c:v>
                </c:pt>
                <c:pt idx="1189">
                  <c:v>1.37731481481458E-2</c:v>
                </c:pt>
                <c:pt idx="1190">
                  <c:v>1.37847222222199E-2</c:v>
                </c:pt>
                <c:pt idx="1191">
                  <c:v>1.37962962962939E-2</c:v>
                </c:pt>
                <c:pt idx="1192">
                  <c:v>1.3807870370368E-2</c:v>
                </c:pt>
                <c:pt idx="1193">
                  <c:v>1.38194444444421E-2</c:v>
                </c:pt>
                <c:pt idx="1194">
                  <c:v>1.3831018518516199E-2</c:v>
                </c:pt>
                <c:pt idx="1195">
                  <c:v>1.38425925925902E-2</c:v>
                </c:pt>
                <c:pt idx="1196">
                  <c:v>1.38541666666643E-2</c:v>
                </c:pt>
                <c:pt idx="1197">
                  <c:v>1.3865740740738401E-2</c:v>
                </c:pt>
                <c:pt idx="1198">
                  <c:v>1.38773148148124E-2</c:v>
                </c:pt>
                <c:pt idx="1199">
                  <c:v>1.3888888888886499E-2</c:v>
                </c:pt>
              </c:numCache>
            </c:numRef>
          </c:xVal>
          <c:yVal>
            <c:numRef>
              <c:f>results_30pct_OC!$D$2:$D$1201</c:f>
              <c:numCache>
                <c:formatCode>0.00</c:formatCode>
                <c:ptCount val="1200"/>
                <c:pt idx="0">
                  <c:v>24.73</c:v>
                </c:pt>
                <c:pt idx="1">
                  <c:v>24.73</c:v>
                </c:pt>
                <c:pt idx="2">
                  <c:v>24.72</c:v>
                </c:pt>
                <c:pt idx="3">
                  <c:v>24.75</c:v>
                </c:pt>
                <c:pt idx="4">
                  <c:v>24.78</c:v>
                </c:pt>
                <c:pt idx="5">
                  <c:v>24.75</c:v>
                </c:pt>
                <c:pt idx="6">
                  <c:v>24.8</c:v>
                </c:pt>
                <c:pt idx="7">
                  <c:v>24.82</c:v>
                </c:pt>
                <c:pt idx="8">
                  <c:v>24.77</c:v>
                </c:pt>
                <c:pt idx="9">
                  <c:v>24.8</c:v>
                </c:pt>
                <c:pt idx="10">
                  <c:v>24.82</c:v>
                </c:pt>
                <c:pt idx="11">
                  <c:v>24.84</c:v>
                </c:pt>
                <c:pt idx="12">
                  <c:v>24.85</c:v>
                </c:pt>
                <c:pt idx="13">
                  <c:v>24.86</c:v>
                </c:pt>
                <c:pt idx="14">
                  <c:v>24.87</c:v>
                </c:pt>
                <c:pt idx="15">
                  <c:v>24.88</c:v>
                </c:pt>
                <c:pt idx="16">
                  <c:v>24.89</c:v>
                </c:pt>
                <c:pt idx="17">
                  <c:v>24.88</c:v>
                </c:pt>
                <c:pt idx="18">
                  <c:v>24.87</c:v>
                </c:pt>
                <c:pt idx="19">
                  <c:v>24.85</c:v>
                </c:pt>
                <c:pt idx="20">
                  <c:v>24.84</c:v>
                </c:pt>
                <c:pt idx="21">
                  <c:v>24.87</c:v>
                </c:pt>
                <c:pt idx="22">
                  <c:v>24.86</c:v>
                </c:pt>
                <c:pt idx="23">
                  <c:v>24.83</c:v>
                </c:pt>
                <c:pt idx="24">
                  <c:v>24.8</c:v>
                </c:pt>
                <c:pt idx="25">
                  <c:v>24.8</c:v>
                </c:pt>
                <c:pt idx="26">
                  <c:v>24.78</c:v>
                </c:pt>
                <c:pt idx="27">
                  <c:v>24.78</c:v>
                </c:pt>
                <c:pt idx="28">
                  <c:v>24.84</c:v>
                </c:pt>
                <c:pt idx="29">
                  <c:v>24.87</c:v>
                </c:pt>
                <c:pt idx="30">
                  <c:v>24.87</c:v>
                </c:pt>
                <c:pt idx="31">
                  <c:v>24.91</c:v>
                </c:pt>
                <c:pt idx="32">
                  <c:v>24.91</c:v>
                </c:pt>
                <c:pt idx="33">
                  <c:v>24.93</c:v>
                </c:pt>
                <c:pt idx="34">
                  <c:v>24.91</c:v>
                </c:pt>
                <c:pt idx="35">
                  <c:v>24.94</c:v>
                </c:pt>
                <c:pt idx="36">
                  <c:v>24.93</c:v>
                </c:pt>
                <c:pt idx="37">
                  <c:v>24.93</c:v>
                </c:pt>
                <c:pt idx="38">
                  <c:v>24.93</c:v>
                </c:pt>
                <c:pt idx="39">
                  <c:v>24.93</c:v>
                </c:pt>
                <c:pt idx="40">
                  <c:v>24.94</c:v>
                </c:pt>
                <c:pt idx="41">
                  <c:v>24.96</c:v>
                </c:pt>
                <c:pt idx="42">
                  <c:v>24.94</c:v>
                </c:pt>
                <c:pt idx="43">
                  <c:v>24.96</c:v>
                </c:pt>
                <c:pt idx="44">
                  <c:v>24.94</c:v>
                </c:pt>
                <c:pt idx="45">
                  <c:v>24.98</c:v>
                </c:pt>
                <c:pt idx="46">
                  <c:v>24.99</c:v>
                </c:pt>
                <c:pt idx="47">
                  <c:v>25</c:v>
                </c:pt>
                <c:pt idx="48">
                  <c:v>25.01</c:v>
                </c:pt>
                <c:pt idx="49">
                  <c:v>25.01</c:v>
                </c:pt>
                <c:pt idx="50">
                  <c:v>24.98</c:v>
                </c:pt>
                <c:pt idx="51">
                  <c:v>24.98</c:v>
                </c:pt>
                <c:pt idx="52">
                  <c:v>24.96</c:v>
                </c:pt>
                <c:pt idx="53">
                  <c:v>24.99</c:v>
                </c:pt>
                <c:pt idx="54">
                  <c:v>24.98</c:v>
                </c:pt>
                <c:pt idx="55">
                  <c:v>24.98</c:v>
                </c:pt>
                <c:pt idx="56">
                  <c:v>25</c:v>
                </c:pt>
                <c:pt idx="57">
                  <c:v>24.99</c:v>
                </c:pt>
                <c:pt idx="58">
                  <c:v>25</c:v>
                </c:pt>
                <c:pt idx="59">
                  <c:v>25.01</c:v>
                </c:pt>
                <c:pt idx="60">
                  <c:v>25.01</c:v>
                </c:pt>
                <c:pt idx="61">
                  <c:v>25.02</c:v>
                </c:pt>
                <c:pt idx="62">
                  <c:v>25.02</c:v>
                </c:pt>
                <c:pt idx="63">
                  <c:v>25.02</c:v>
                </c:pt>
                <c:pt idx="64">
                  <c:v>25.02</c:v>
                </c:pt>
                <c:pt idx="65">
                  <c:v>25.02</c:v>
                </c:pt>
                <c:pt idx="66">
                  <c:v>25.05</c:v>
                </c:pt>
                <c:pt idx="67">
                  <c:v>25.07</c:v>
                </c:pt>
                <c:pt idx="68">
                  <c:v>25.08</c:v>
                </c:pt>
                <c:pt idx="69">
                  <c:v>25.06</c:v>
                </c:pt>
                <c:pt idx="70">
                  <c:v>25.08</c:v>
                </c:pt>
                <c:pt idx="71">
                  <c:v>25.07</c:v>
                </c:pt>
                <c:pt idx="72">
                  <c:v>25.11</c:v>
                </c:pt>
                <c:pt idx="73">
                  <c:v>25.1</c:v>
                </c:pt>
                <c:pt idx="74">
                  <c:v>25.12</c:v>
                </c:pt>
                <c:pt idx="75">
                  <c:v>25.14</c:v>
                </c:pt>
                <c:pt idx="76">
                  <c:v>25.12</c:v>
                </c:pt>
                <c:pt idx="77">
                  <c:v>25.14</c:v>
                </c:pt>
                <c:pt idx="78">
                  <c:v>25.16</c:v>
                </c:pt>
                <c:pt idx="79">
                  <c:v>25.16</c:v>
                </c:pt>
                <c:pt idx="80">
                  <c:v>25.19</c:v>
                </c:pt>
                <c:pt idx="81">
                  <c:v>25.19</c:v>
                </c:pt>
                <c:pt idx="82">
                  <c:v>25.17</c:v>
                </c:pt>
                <c:pt idx="83">
                  <c:v>25.17</c:v>
                </c:pt>
                <c:pt idx="84">
                  <c:v>25.17</c:v>
                </c:pt>
                <c:pt idx="85">
                  <c:v>25.17</c:v>
                </c:pt>
                <c:pt idx="86">
                  <c:v>25.16</c:v>
                </c:pt>
                <c:pt idx="87">
                  <c:v>25.16</c:v>
                </c:pt>
                <c:pt idx="88">
                  <c:v>25.16</c:v>
                </c:pt>
                <c:pt idx="89">
                  <c:v>25.17</c:v>
                </c:pt>
                <c:pt idx="90">
                  <c:v>25.17</c:v>
                </c:pt>
                <c:pt idx="91">
                  <c:v>25.18</c:v>
                </c:pt>
                <c:pt idx="92">
                  <c:v>25.16</c:v>
                </c:pt>
                <c:pt idx="93">
                  <c:v>25.16</c:v>
                </c:pt>
                <c:pt idx="94">
                  <c:v>25.17</c:v>
                </c:pt>
                <c:pt idx="95">
                  <c:v>25.18</c:v>
                </c:pt>
                <c:pt idx="96">
                  <c:v>25.2</c:v>
                </c:pt>
                <c:pt idx="97">
                  <c:v>25.17</c:v>
                </c:pt>
                <c:pt idx="98">
                  <c:v>25.16</c:v>
                </c:pt>
                <c:pt idx="99">
                  <c:v>25.2</c:v>
                </c:pt>
                <c:pt idx="100">
                  <c:v>25.21</c:v>
                </c:pt>
                <c:pt idx="101">
                  <c:v>25.21</c:v>
                </c:pt>
                <c:pt idx="102">
                  <c:v>25.18</c:v>
                </c:pt>
                <c:pt idx="103">
                  <c:v>25.18</c:v>
                </c:pt>
                <c:pt idx="104">
                  <c:v>25.17</c:v>
                </c:pt>
                <c:pt idx="105">
                  <c:v>25.18</c:v>
                </c:pt>
                <c:pt idx="106">
                  <c:v>25.17</c:v>
                </c:pt>
                <c:pt idx="107">
                  <c:v>25.2</c:v>
                </c:pt>
                <c:pt idx="108">
                  <c:v>25.19</c:v>
                </c:pt>
                <c:pt idx="109">
                  <c:v>25.17</c:v>
                </c:pt>
                <c:pt idx="110">
                  <c:v>25.23</c:v>
                </c:pt>
                <c:pt idx="111">
                  <c:v>25.22</c:v>
                </c:pt>
                <c:pt idx="112">
                  <c:v>25.23</c:v>
                </c:pt>
                <c:pt idx="113">
                  <c:v>25.21</c:v>
                </c:pt>
                <c:pt idx="114">
                  <c:v>25.21</c:v>
                </c:pt>
                <c:pt idx="115">
                  <c:v>25.24</c:v>
                </c:pt>
                <c:pt idx="116">
                  <c:v>25.24</c:v>
                </c:pt>
                <c:pt idx="117">
                  <c:v>25.23</c:v>
                </c:pt>
                <c:pt idx="118">
                  <c:v>25.2</c:v>
                </c:pt>
                <c:pt idx="119">
                  <c:v>25.2</c:v>
                </c:pt>
                <c:pt idx="120">
                  <c:v>25.22</c:v>
                </c:pt>
                <c:pt idx="121">
                  <c:v>25.24</c:v>
                </c:pt>
                <c:pt idx="122">
                  <c:v>25.21</c:v>
                </c:pt>
                <c:pt idx="123">
                  <c:v>25.22</c:v>
                </c:pt>
                <c:pt idx="124">
                  <c:v>25.23</c:v>
                </c:pt>
                <c:pt idx="125">
                  <c:v>25.23</c:v>
                </c:pt>
                <c:pt idx="126">
                  <c:v>25.24</c:v>
                </c:pt>
                <c:pt idx="127">
                  <c:v>25.24</c:v>
                </c:pt>
                <c:pt idx="128">
                  <c:v>25.24</c:v>
                </c:pt>
                <c:pt idx="129">
                  <c:v>25.23</c:v>
                </c:pt>
                <c:pt idx="130">
                  <c:v>25.23</c:v>
                </c:pt>
                <c:pt idx="131">
                  <c:v>25.23</c:v>
                </c:pt>
                <c:pt idx="132">
                  <c:v>25.2</c:v>
                </c:pt>
                <c:pt idx="133">
                  <c:v>25.17</c:v>
                </c:pt>
                <c:pt idx="134">
                  <c:v>25.19</c:v>
                </c:pt>
                <c:pt idx="135">
                  <c:v>25.21</c:v>
                </c:pt>
                <c:pt idx="136">
                  <c:v>25.22</c:v>
                </c:pt>
                <c:pt idx="137">
                  <c:v>25.23</c:v>
                </c:pt>
                <c:pt idx="138">
                  <c:v>25.23</c:v>
                </c:pt>
                <c:pt idx="139">
                  <c:v>25.22</c:v>
                </c:pt>
                <c:pt idx="140">
                  <c:v>25.22</c:v>
                </c:pt>
                <c:pt idx="141">
                  <c:v>25.24</c:v>
                </c:pt>
                <c:pt idx="142">
                  <c:v>25.25</c:v>
                </c:pt>
                <c:pt idx="143">
                  <c:v>25.23</c:v>
                </c:pt>
                <c:pt idx="144">
                  <c:v>25.22</c:v>
                </c:pt>
                <c:pt idx="145">
                  <c:v>25.21</c:v>
                </c:pt>
                <c:pt idx="146">
                  <c:v>25.21</c:v>
                </c:pt>
                <c:pt idx="147">
                  <c:v>25.2</c:v>
                </c:pt>
                <c:pt idx="148">
                  <c:v>25.21</c:v>
                </c:pt>
                <c:pt idx="149">
                  <c:v>25.22</c:v>
                </c:pt>
                <c:pt idx="150">
                  <c:v>25.21</c:v>
                </c:pt>
                <c:pt idx="151">
                  <c:v>25.2</c:v>
                </c:pt>
                <c:pt idx="152">
                  <c:v>25.2</c:v>
                </c:pt>
                <c:pt idx="153">
                  <c:v>25.21</c:v>
                </c:pt>
                <c:pt idx="154">
                  <c:v>25.21</c:v>
                </c:pt>
                <c:pt idx="155">
                  <c:v>25.21</c:v>
                </c:pt>
                <c:pt idx="156">
                  <c:v>25.22</c:v>
                </c:pt>
                <c:pt idx="157">
                  <c:v>25.21</c:v>
                </c:pt>
                <c:pt idx="158">
                  <c:v>25.2</c:v>
                </c:pt>
                <c:pt idx="159">
                  <c:v>25.21</c:v>
                </c:pt>
                <c:pt idx="160">
                  <c:v>25.19</c:v>
                </c:pt>
                <c:pt idx="161">
                  <c:v>25.17</c:v>
                </c:pt>
                <c:pt idx="162">
                  <c:v>25.18</c:v>
                </c:pt>
                <c:pt idx="163">
                  <c:v>25.19</c:v>
                </c:pt>
                <c:pt idx="164">
                  <c:v>25.21</c:v>
                </c:pt>
                <c:pt idx="165">
                  <c:v>25.19</c:v>
                </c:pt>
                <c:pt idx="166">
                  <c:v>25.19</c:v>
                </c:pt>
                <c:pt idx="167">
                  <c:v>25.19</c:v>
                </c:pt>
                <c:pt idx="168">
                  <c:v>25.19</c:v>
                </c:pt>
                <c:pt idx="169">
                  <c:v>25.19</c:v>
                </c:pt>
                <c:pt idx="170">
                  <c:v>25.24</c:v>
                </c:pt>
                <c:pt idx="171">
                  <c:v>25.26</c:v>
                </c:pt>
                <c:pt idx="172">
                  <c:v>25.26</c:v>
                </c:pt>
                <c:pt idx="173">
                  <c:v>25.23</c:v>
                </c:pt>
                <c:pt idx="174">
                  <c:v>25.24</c:v>
                </c:pt>
                <c:pt idx="175">
                  <c:v>25.24</c:v>
                </c:pt>
                <c:pt idx="176">
                  <c:v>25.24</c:v>
                </c:pt>
                <c:pt idx="177">
                  <c:v>25.24</c:v>
                </c:pt>
                <c:pt idx="178">
                  <c:v>25.25</c:v>
                </c:pt>
                <c:pt idx="179">
                  <c:v>25.27</c:v>
                </c:pt>
                <c:pt idx="180">
                  <c:v>25.27</c:v>
                </c:pt>
                <c:pt idx="181">
                  <c:v>25.25</c:v>
                </c:pt>
                <c:pt idx="182">
                  <c:v>25.26</c:v>
                </c:pt>
                <c:pt idx="183">
                  <c:v>25.24</c:v>
                </c:pt>
                <c:pt idx="184">
                  <c:v>25.24</c:v>
                </c:pt>
                <c:pt idx="185">
                  <c:v>25.24</c:v>
                </c:pt>
                <c:pt idx="186">
                  <c:v>25.23</c:v>
                </c:pt>
                <c:pt idx="187">
                  <c:v>25.25</c:v>
                </c:pt>
                <c:pt idx="188">
                  <c:v>25.27</c:v>
                </c:pt>
                <c:pt idx="189">
                  <c:v>25.27</c:v>
                </c:pt>
                <c:pt idx="190">
                  <c:v>25.26</c:v>
                </c:pt>
                <c:pt idx="191">
                  <c:v>25.25</c:v>
                </c:pt>
                <c:pt idx="192">
                  <c:v>25.24</c:v>
                </c:pt>
                <c:pt idx="193">
                  <c:v>25.26</c:v>
                </c:pt>
                <c:pt idx="194">
                  <c:v>25.28</c:v>
                </c:pt>
                <c:pt idx="195">
                  <c:v>25.27</c:v>
                </c:pt>
                <c:pt idx="196">
                  <c:v>25.28</c:v>
                </c:pt>
                <c:pt idx="197">
                  <c:v>25.29</c:v>
                </c:pt>
                <c:pt idx="198">
                  <c:v>25.28</c:v>
                </c:pt>
                <c:pt idx="199">
                  <c:v>25.28</c:v>
                </c:pt>
                <c:pt idx="200">
                  <c:v>25.28</c:v>
                </c:pt>
                <c:pt idx="201">
                  <c:v>25.29</c:v>
                </c:pt>
                <c:pt idx="202">
                  <c:v>25.29</c:v>
                </c:pt>
                <c:pt idx="203">
                  <c:v>25.29</c:v>
                </c:pt>
                <c:pt idx="204">
                  <c:v>25.31</c:v>
                </c:pt>
                <c:pt idx="205">
                  <c:v>25.3</c:v>
                </c:pt>
                <c:pt idx="206">
                  <c:v>25.31</c:v>
                </c:pt>
                <c:pt idx="207">
                  <c:v>25.33</c:v>
                </c:pt>
                <c:pt idx="208">
                  <c:v>25.3</c:v>
                </c:pt>
                <c:pt idx="209">
                  <c:v>25.29</c:v>
                </c:pt>
                <c:pt idx="210">
                  <c:v>25.3</c:v>
                </c:pt>
                <c:pt idx="211">
                  <c:v>25.3</c:v>
                </c:pt>
                <c:pt idx="212">
                  <c:v>25.29</c:v>
                </c:pt>
                <c:pt idx="213">
                  <c:v>25.3</c:v>
                </c:pt>
                <c:pt idx="214">
                  <c:v>25.31</c:v>
                </c:pt>
                <c:pt idx="215">
                  <c:v>25.34</c:v>
                </c:pt>
                <c:pt idx="216">
                  <c:v>25.32</c:v>
                </c:pt>
                <c:pt idx="217">
                  <c:v>25.33</c:v>
                </c:pt>
                <c:pt idx="218">
                  <c:v>25.32</c:v>
                </c:pt>
                <c:pt idx="219">
                  <c:v>25.3</c:v>
                </c:pt>
                <c:pt idx="220">
                  <c:v>25.3</c:v>
                </c:pt>
                <c:pt idx="221">
                  <c:v>25.3</c:v>
                </c:pt>
                <c:pt idx="222">
                  <c:v>25.29</c:v>
                </c:pt>
                <c:pt idx="223">
                  <c:v>25.3</c:v>
                </c:pt>
                <c:pt idx="224">
                  <c:v>25.3</c:v>
                </c:pt>
                <c:pt idx="225">
                  <c:v>25.31</c:v>
                </c:pt>
                <c:pt idx="226">
                  <c:v>25.32</c:v>
                </c:pt>
                <c:pt idx="227">
                  <c:v>25.31</c:v>
                </c:pt>
                <c:pt idx="228">
                  <c:v>25.3</c:v>
                </c:pt>
                <c:pt idx="229">
                  <c:v>25.3</c:v>
                </c:pt>
                <c:pt idx="230">
                  <c:v>25.32</c:v>
                </c:pt>
                <c:pt idx="231">
                  <c:v>25.32</c:v>
                </c:pt>
                <c:pt idx="232">
                  <c:v>25.31</c:v>
                </c:pt>
                <c:pt idx="233">
                  <c:v>25.32</c:v>
                </c:pt>
                <c:pt idx="234">
                  <c:v>25.32</c:v>
                </c:pt>
                <c:pt idx="235">
                  <c:v>25.32</c:v>
                </c:pt>
                <c:pt idx="236">
                  <c:v>25.32</c:v>
                </c:pt>
                <c:pt idx="237">
                  <c:v>25.3</c:v>
                </c:pt>
                <c:pt idx="238">
                  <c:v>25.29</c:v>
                </c:pt>
                <c:pt idx="239">
                  <c:v>25.28</c:v>
                </c:pt>
                <c:pt idx="240">
                  <c:v>25.28</c:v>
                </c:pt>
                <c:pt idx="241">
                  <c:v>25.28</c:v>
                </c:pt>
                <c:pt idx="242">
                  <c:v>25.28</c:v>
                </c:pt>
                <c:pt idx="243">
                  <c:v>25.3</c:v>
                </c:pt>
                <c:pt idx="244">
                  <c:v>25.32</c:v>
                </c:pt>
                <c:pt idx="245">
                  <c:v>25.29</c:v>
                </c:pt>
                <c:pt idx="246">
                  <c:v>25.3</c:v>
                </c:pt>
                <c:pt idx="247">
                  <c:v>25.3</c:v>
                </c:pt>
                <c:pt idx="248">
                  <c:v>25.32</c:v>
                </c:pt>
                <c:pt idx="249">
                  <c:v>25.32</c:v>
                </c:pt>
                <c:pt idx="250">
                  <c:v>25.32</c:v>
                </c:pt>
                <c:pt idx="251">
                  <c:v>25.3</c:v>
                </c:pt>
                <c:pt idx="252">
                  <c:v>25.32</c:v>
                </c:pt>
                <c:pt idx="253">
                  <c:v>25.33</c:v>
                </c:pt>
                <c:pt idx="254">
                  <c:v>25.33</c:v>
                </c:pt>
                <c:pt idx="255">
                  <c:v>25.31</c:v>
                </c:pt>
                <c:pt idx="256">
                  <c:v>25.31</c:v>
                </c:pt>
                <c:pt idx="257">
                  <c:v>25.34</c:v>
                </c:pt>
                <c:pt idx="258">
                  <c:v>25.35</c:v>
                </c:pt>
                <c:pt idx="259">
                  <c:v>25.36</c:v>
                </c:pt>
                <c:pt idx="260">
                  <c:v>25.35</c:v>
                </c:pt>
                <c:pt idx="261">
                  <c:v>25.36</c:v>
                </c:pt>
                <c:pt idx="262">
                  <c:v>25.35</c:v>
                </c:pt>
                <c:pt idx="263">
                  <c:v>25.36</c:v>
                </c:pt>
                <c:pt idx="264">
                  <c:v>25.33</c:v>
                </c:pt>
                <c:pt idx="265">
                  <c:v>25.32</c:v>
                </c:pt>
                <c:pt idx="266">
                  <c:v>25.32</c:v>
                </c:pt>
                <c:pt idx="267">
                  <c:v>25.32</c:v>
                </c:pt>
                <c:pt idx="268">
                  <c:v>25.31</c:v>
                </c:pt>
                <c:pt idx="269">
                  <c:v>25.3</c:v>
                </c:pt>
                <c:pt idx="270">
                  <c:v>25.33</c:v>
                </c:pt>
                <c:pt idx="271">
                  <c:v>25.33</c:v>
                </c:pt>
                <c:pt idx="272">
                  <c:v>25.32</c:v>
                </c:pt>
                <c:pt idx="273">
                  <c:v>25.32</c:v>
                </c:pt>
                <c:pt idx="274">
                  <c:v>25.33</c:v>
                </c:pt>
                <c:pt idx="275">
                  <c:v>25.34</c:v>
                </c:pt>
                <c:pt idx="276">
                  <c:v>25.35</c:v>
                </c:pt>
                <c:pt idx="277">
                  <c:v>25.33</c:v>
                </c:pt>
                <c:pt idx="278">
                  <c:v>25.35</c:v>
                </c:pt>
                <c:pt idx="279">
                  <c:v>25.34</c:v>
                </c:pt>
                <c:pt idx="280">
                  <c:v>25.33</c:v>
                </c:pt>
                <c:pt idx="281">
                  <c:v>25.33</c:v>
                </c:pt>
                <c:pt idx="282">
                  <c:v>25.33</c:v>
                </c:pt>
                <c:pt idx="283">
                  <c:v>25.33</c:v>
                </c:pt>
                <c:pt idx="284">
                  <c:v>25.33</c:v>
                </c:pt>
                <c:pt idx="285">
                  <c:v>25.37</c:v>
                </c:pt>
                <c:pt idx="286">
                  <c:v>25.35</c:v>
                </c:pt>
                <c:pt idx="287">
                  <c:v>25.34</c:v>
                </c:pt>
                <c:pt idx="288">
                  <c:v>25.32</c:v>
                </c:pt>
                <c:pt idx="289">
                  <c:v>25.33</c:v>
                </c:pt>
                <c:pt idx="290">
                  <c:v>25.37</c:v>
                </c:pt>
                <c:pt idx="291">
                  <c:v>25.37</c:v>
                </c:pt>
                <c:pt idx="292">
                  <c:v>25.35</c:v>
                </c:pt>
                <c:pt idx="293">
                  <c:v>25.35</c:v>
                </c:pt>
                <c:pt idx="294">
                  <c:v>25.33</c:v>
                </c:pt>
                <c:pt idx="295">
                  <c:v>25.33</c:v>
                </c:pt>
                <c:pt idx="296">
                  <c:v>25.34</c:v>
                </c:pt>
                <c:pt idx="297">
                  <c:v>25.35</c:v>
                </c:pt>
                <c:pt idx="298">
                  <c:v>25.36</c:v>
                </c:pt>
                <c:pt idx="299">
                  <c:v>25.35</c:v>
                </c:pt>
                <c:pt idx="300">
                  <c:v>25.34</c:v>
                </c:pt>
                <c:pt idx="301">
                  <c:v>25.33</c:v>
                </c:pt>
                <c:pt idx="302">
                  <c:v>25.33</c:v>
                </c:pt>
                <c:pt idx="303">
                  <c:v>25.37</c:v>
                </c:pt>
                <c:pt idx="304">
                  <c:v>25.37</c:v>
                </c:pt>
                <c:pt idx="305">
                  <c:v>25.37</c:v>
                </c:pt>
                <c:pt idx="306">
                  <c:v>25.37</c:v>
                </c:pt>
                <c:pt idx="307">
                  <c:v>25.36</c:v>
                </c:pt>
                <c:pt idx="308">
                  <c:v>25.36</c:v>
                </c:pt>
                <c:pt idx="309">
                  <c:v>25.35</c:v>
                </c:pt>
                <c:pt idx="310">
                  <c:v>25.36</c:v>
                </c:pt>
                <c:pt idx="311">
                  <c:v>25.35</c:v>
                </c:pt>
                <c:pt idx="312">
                  <c:v>25.35</c:v>
                </c:pt>
                <c:pt idx="313">
                  <c:v>25.35</c:v>
                </c:pt>
                <c:pt idx="314">
                  <c:v>25.35</c:v>
                </c:pt>
                <c:pt idx="315">
                  <c:v>25.34</c:v>
                </c:pt>
                <c:pt idx="316">
                  <c:v>25.35</c:v>
                </c:pt>
                <c:pt idx="317">
                  <c:v>25.34</c:v>
                </c:pt>
                <c:pt idx="318">
                  <c:v>25.36</c:v>
                </c:pt>
                <c:pt idx="319">
                  <c:v>25.35</c:v>
                </c:pt>
                <c:pt idx="320">
                  <c:v>25.35</c:v>
                </c:pt>
                <c:pt idx="321">
                  <c:v>25.35</c:v>
                </c:pt>
                <c:pt idx="322">
                  <c:v>25.35</c:v>
                </c:pt>
                <c:pt idx="323">
                  <c:v>25.33</c:v>
                </c:pt>
                <c:pt idx="324">
                  <c:v>25.36</c:v>
                </c:pt>
                <c:pt idx="325">
                  <c:v>25.37</c:v>
                </c:pt>
                <c:pt idx="326">
                  <c:v>25.36</c:v>
                </c:pt>
                <c:pt idx="327">
                  <c:v>25.37</c:v>
                </c:pt>
                <c:pt idx="328">
                  <c:v>25.35</c:v>
                </c:pt>
                <c:pt idx="329">
                  <c:v>25.34</c:v>
                </c:pt>
                <c:pt idx="330">
                  <c:v>25.34</c:v>
                </c:pt>
                <c:pt idx="331">
                  <c:v>25.34</c:v>
                </c:pt>
                <c:pt idx="332">
                  <c:v>25.34</c:v>
                </c:pt>
                <c:pt idx="333">
                  <c:v>25.34</c:v>
                </c:pt>
                <c:pt idx="334">
                  <c:v>25.36</c:v>
                </c:pt>
                <c:pt idx="335">
                  <c:v>25.35</c:v>
                </c:pt>
                <c:pt idx="336">
                  <c:v>25.35</c:v>
                </c:pt>
                <c:pt idx="337">
                  <c:v>25.35</c:v>
                </c:pt>
                <c:pt idx="338">
                  <c:v>25.35</c:v>
                </c:pt>
                <c:pt idx="339">
                  <c:v>25.34</c:v>
                </c:pt>
                <c:pt idx="340">
                  <c:v>25.33</c:v>
                </c:pt>
                <c:pt idx="341">
                  <c:v>25.34</c:v>
                </c:pt>
                <c:pt idx="342">
                  <c:v>25.33</c:v>
                </c:pt>
                <c:pt idx="343">
                  <c:v>25.37</c:v>
                </c:pt>
                <c:pt idx="344">
                  <c:v>25.37</c:v>
                </c:pt>
                <c:pt idx="345">
                  <c:v>25.35</c:v>
                </c:pt>
                <c:pt idx="346">
                  <c:v>25.36</c:v>
                </c:pt>
                <c:pt idx="347">
                  <c:v>25.37</c:v>
                </c:pt>
                <c:pt idx="348">
                  <c:v>25.37</c:v>
                </c:pt>
                <c:pt idx="349">
                  <c:v>25.35</c:v>
                </c:pt>
                <c:pt idx="350">
                  <c:v>25.34</c:v>
                </c:pt>
                <c:pt idx="351">
                  <c:v>25.33</c:v>
                </c:pt>
                <c:pt idx="352">
                  <c:v>25.34</c:v>
                </c:pt>
                <c:pt idx="353">
                  <c:v>25.34</c:v>
                </c:pt>
                <c:pt idx="354">
                  <c:v>25.34</c:v>
                </c:pt>
                <c:pt idx="355">
                  <c:v>25.36</c:v>
                </c:pt>
                <c:pt idx="356">
                  <c:v>25.35</c:v>
                </c:pt>
                <c:pt idx="357">
                  <c:v>25.34</c:v>
                </c:pt>
                <c:pt idx="358">
                  <c:v>25.33</c:v>
                </c:pt>
                <c:pt idx="359">
                  <c:v>25.34</c:v>
                </c:pt>
                <c:pt idx="360">
                  <c:v>25.35</c:v>
                </c:pt>
                <c:pt idx="361">
                  <c:v>25.35</c:v>
                </c:pt>
                <c:pt idx="362">
                  <c:v>25.35</c:v>
                </c:pt>
                <c:pt idx="363">
                  <c:v>25.33</c:v>
                </c:pt>
                <c:pt idx="364">
                  <c:v>25.33</c:v>
                </c:pt>
                <c:pt idx="365">
                  <c:v>25.35</c:v>
                </c:pt>
                <c:pt idx="366">
                  <c:v>25.35</c:v>
                </c:pt>
                <c:pt idx="367">
                  <c:v>25.36</c:v>
                </c:pt>
                <c:pt idx="368">
                  <c:v>25.36</c:v>
                </c:pt>
                <c:pt idx="369">
                  <c:v>25.36</c:v>
                </c:pt>
                <c:pt idx="370">
                  <c:v>25.33</c:v>
                </c:pt>
                <c:pt idx="371">
                  <c:v>25.32</c:v>
                </c:pt>
                <c:pt idx="372">
                  <c:v>25.32</c:v>
                </c:pt>
                <c:pt idx="373">
                  <c:v>25.31</c:v>
                </c:pt>
                <c:pt idx="374">
                  <c:v>25.32</c:v>
                </c:pt>
                <c:pt idx="375">
                  <c:v>25.32</c:v>
                </c:pt>
                <c:pt idx="376">
                  <c:v>25.34</c:v>
                </c:pt>
                <c:pt idx="377">
                  <c:v>25.37</c:v>
                </c:pt>
                <c:pt idx="378">
                  <c:v>25.36</c:v>
                </c:pt>
                <c:pt idx="379">
                  <c:v>25.37</c:v>
                </c:pt>
                <c:pt idx="380">
                  <c:v>25.35</c:v>
                </c:pt>
                <c:pt idx="381">
                  <c:v>25.38</c:v>
                </c:pt>
                <c:pt idx="382">
                  <c:v>25.4</c:v>
                </c:pt>
                <c:pt idx="383">
                  <c:v>25.39</c:v>
                </c:pt>
                <c:pt idx="384">
                  <c:v>25.4</c:v>
                </c:pt>
                <c:pt idx="385">
                  <c:v>25.42</c:v>
                </c:pt>
                <c:pt idx="386">
                  <c:v>25.4</c:v>
                </c:pt>
                <c:pt idx="387">
                  <c:v>25.37</c:v>
                </c:pt>
                <c:pt idx="388">
                  <c:v>25.37</c:v>
                </c:pt>
                <c:pt idx="389">
                  <c:v>25.37</c:v>
                </c:pt>
                <c:pt idx="390">
                  <c:v>25.37</c:v>
                </c:pt>
                <c:pt idx="391">
                  <c:v>25.35</c:v>
                </c:pt>
                <c:pt idx="392">
                  <c:v>25.36</c:v>
                </c:pt>
                <c:pt idx="393">
                  <c:v>25.37</c:v>
                </c:pt>
                <c:pt idx="394">
                  <c:v>25.37</c:v>
                </c:pt>
                <c:pt idx="395">
                  <c:v>25.37</c:v>
                </c:pt>
                <c:pt idx="396">
                  <c:v>25.37</c:v>
                </c:pt>
                <c:pt idx="397">
                  <c:v>25.37</c:v>
                </c:pt>
                <c:pt idx="398">
                  <c:v>25.39</c:v>
                </c:pt>
                <c:pt idx="399">
                  <c:v>25.37</c:v>
                </c:pt>
                <c:pt idx="400">
                  <c:v>25.36</c:v>
                </c:pt>
                <c:pt idx="401">
                  <c:v>25.37</c:v>
                </c:pt>
                <c:pt idx="402">
                  <c:v>25.4</c:v>
                </c:pt>
                <c:pt idx="403">
                  <c:v>25.41</c:v>
                </c:pt>
                <c:pt idx="404">
                  <c:v>25.42</c:v>
                </c:pt>
                <c:pt idx="405">
                  <c:v>25.42</c:v>
                </c:pt>
                <c:pt idx="406">
                  <c:v>25.4</c:v>
                </c:pt>
                <c:pt idx="407">
                  <c:v>25.39</c:v>
                </c:pt>
                <c:pt idx="408">
                  <c:v>25.39</c:v>
                </c:pt>
                <c:pt idx="409">
                  <c:v>25.4</c:v>
                </c:pt>
                <c:pt idx="410">
                  <c:v>25.39</c:v>
                </c:pt>
                <c:pt idx="411">
                  <c:v>25.37</c:v>
                </c:pt>
                <c:pt idx="412">
                  <c:v>25.38</c:v>
                </c:pt>
                <c:pt idx="413">
                  <c:v>25.37</c:v>
                </c:pt>
                <c:pt idx="414">
                  <c:v>25.36</c:v>
                </c:pt>
                <c:pt idx="415">
                  <c:v>25.36</c:v>
                </c:pt>
                <c:pt idx="416">
                  <c:v>25.35</c:v>
                </c:pt>
                <c:pt idx="417">
                  <c:v>25.37</c:v>
                </c:pt>
                <c:pt idx="418">
                  <c:v>25.37</c:v>
                </c:pt>
                <c:pt idx="419">
                  <c:v>25.36</c:v>
                </c:pt>
                <c:pt idx="420">
                  <c:v>25.36</c:v>
                </c:pt>
                <c:pt idx="421">
                  <c:v>25.37</c:v>
                </c:pt>
                <c:pt idx="422">
                  <c:v>25.38</c:v>
                </c:pt>
                <c:pt idx="423">
                  <c:v>25.4</c:v>
                </c:pt>
                <c:pt idx="424">
                  <c:v>25.4</c:v>
                </c:pt>
                <c:pt idx="425">
                  <c:v>25.39</c:v>
                </c:pt>
                <c:pt idx="426">
                  <c:v>25.38</c:v>
                </c:pt>
                <c:pt idx="427">
                  <c:v>25.38</c:v>
                </c:pt>
                <c:pt idx="428">
                  <c:v>25.4</c:v>
                </c:pt>
                <c:pt idx="429">
                  <c:v>25.4</c:v>
                </c:pt>
                <c:pt idx="430">
                  <c:v>25.39</c:v>
                </c:pt>
                <c:pt idx="431">
                  <c:v>25.39</c:v>
                </c:pt>
                <c:pt idx="432">
                  <c:v>25.38</c:v>
                </c:pt>
                <c:pt idx="433">
                  <c:v>25.38</c:v>
                </c:pt>
                <c:pt idx="434">
                  <c:v>25.39</c:v>
                </c:pt>
                <c:pt idx="435">
                  <c:v>25.38</c:v>
                </c:pt>
                <c:pt idx="436">
                  <c:v>25.37</c:v>
                </c:pt>
                <c:pt idx="437">
                  <c:v>25.37</c:v>
                </c:pt>
                <c:pt idx="438">
                  <c:v>25.39</c:v>
                </c:pt>
                <c:pt idx="439">
                  <c:v>25.38</c:v>
                </c:pt>
                <c:pt idx="440">
                  <c:v>25.37</c:v>
                </c:pt>
                <c:pt idx="441">
                  <c:v>25.37</c:v>
                </c:pt>
                <c:pt idx="442">
                  <c:v>25.39</c:v>
                </c:pt>
                <c:pt idx="443">
                  <c:v>25.36</c:v>
                </c:pt>
                <c:pt idx="444">
                  <c:v>25.38</c:v>
                </c:pt>
                <c:pt idx="445">
                  <c:v>25.38</c:v>
                </c:pt>
                <c:pt idx="446">
                  <c:v>25.37</c:v>
                </c:pt>
                <c:pt idx="447">
                  <c:v>25.37</c:v>
                </c:pt>
                <c:pt idx="448">
                  <c:v>25.36</c:v>
                </c:pt>
                <c:pt idx="449">
                  <c:v>25.36</c:v>
                </c:pt>
                <c:pt idx="450">
                  <c:v>25.41</c:v>
                </c:pt>
                <c:pt idx="451">
                  <c:v>25.42</c:v>
                </c:pt>
                <c:pt idx="452">
                  <c:v>25.41</c:v>
                </c:pt>
                <c:pt idx="453">
                  <c:v>25.41</c:v>
                </c:pt>
                <c:pt idx="454">
                  <c:v>25.4</c:v>
                </c:pt>
                <c:pt idx="455">
                  <c:v>25.41</c:v>
                </c:pt>
                <c:pt idx="456">
                  <c:v>25.44</c:v>
                </c:pt>
                <c:pt idx="457">
                  <c:v>25.45</c:v>
                </c:pt>
                <c:pt idx="458">
                  <c:v>25.4</c:v>
                </c:pt>
                <c:pt idx="459">
                  <c:v>25.43</c:v>
                </c:pt>
                <c:pt idx="460">
                  <c:v>25.41</c:v>
                </c:pt>
                <c:pt idx="461">
                  <c:v>25.42</c:v>
                </c:pt>
                <c:pt idx="462">
                  <c:v>25.41</c:v>
                </c:pt>
                <c:pt idx="463">
                  <c:v>25.41</c:v>
                </c:pt>
                <c:pt idx="464">
                  <c:v>25.41</c:v>
                </c:pt>
                <c:pt idx="465">
                  <c:v>25.4</c:v>
                </c:pt>
                <c:pt idx="466">
                  <c:v>25.4</c:v>
                </c:pt>
                <c:pt idx="467">
                  <c:v>25.4</c:v>
                </c:pt>
                <c:pt idx="468">
                  <c:v>25.39</c:v>
                </c:pt>
                <c:pt idx="469">
                  <c:v>25.39</c:v>
                </c:pt>
                <c:pt idx="470">
                  <c:v>25.39</c:v>
                </c:pt>
                <c:pt idx="471">
                  <c:v>25.4</c:v>
                </c:pt>
                <c:pt idx="472">
                  <c:v>25.4</c:v>
                </c:pt>
                <c:pt idx="473">
                  <c:v>25.4</c:v>
                </c:pt>
                <c:pt idx="474">
                  <c:v>25.39</c:v>
                </c:pt>
                <c:pt idx="475">
                  <c:v>25.42</c:v>
                </c:pt>
                <c:pt idx="476">
                  <c:v>25.4</c:v>
                </c:pt>
                <c:pt idx="477">
                  <c:v>25.41</c:v>
                </c:pt>
                <c:pt idx="478">
                  <c:v>25.4</c:v>
                </c:pt>
                <c:pt idx="479">
                  <c:v>25.41</c:v>
                </c:pt>
                <c:pt idx="480">
                  <c:v>25.39</c:v>
                </c:pt>
                <c:pt idx="481">
                  <c:v>25.39</c:v>
                </c:pt>
                <c:pt idx="482">
                  <c:v>25.39</c:v>
                </c:pt>
                <c:pt idx="483">
                  <c:v>25.39</c:v>
                </c:pt>
                <c:pt idx="484">
                  <c:v>25.38</c:v>
                </c:pt>
                <c:pt idx="485">
                  <c:v>25.38</c:v>
                </c:pt>
                <c:pt idx="486">
                  <c:v>25.38</c:v>
                </c:pt>
                <c:pt idx="487">
                  <c:v>25.38</c:v>
                </c:pt>
                <c:pt idx="488">
                  <c:v>25.37</c:v>
                </c:pt>
                <c:pt idx="489">
                  <c:v>25.4</c:v>
                </c:pt>
                <c:pt idx="490">
                  <c:v>25.41</c:v>
                </c:pt>
                <c:pt idx="491">
                  <c:v>25.39</c:v>
                </c:pt>
                <c:pt idx="492">
                  <c:v>25.39</c:v>
                </c:pt>
                <c:pt idx="493">
                  <c:v>25.38</c:v>
                </c:pt>
                <c:pt idx="494">
                  <c:v>25.37</c:v>
                </c:pt>
                <c:pt idx="495">
                  <c:v>25.41</c:v>
                </c:pt>
                <c:pt idx="496">
                  <c:v>25.4</c:v>
                </c:pt>
                <c:pt idx="497">
                  <c:v>25.42</c:v>
                </c:pt>
                <c:pt idx="498">
                  <c:v>25.43</c:v>
                </c:pt>
                <c:pt idx="499">
                  <c:v>25.44</c:v>
                </c:pt>
                <c:pt idx="500">
                  <c:v>25.43</c:v>
                </c:pt>
                <c:pt idx="501">
                  <c:v>25.41</c:v>
                </c:pt>
                <c:pt idx="502">
                  <c:v>25.42</c:v>
                </c:pt>
                <c:pt idx="503">
                  <c:v>25.42</c:v>
                </c:pt>
                <c:pt idx="504">
                  <c:v>25.43</c:v>
                </c:pt>
                <c:pt idx="505">
                  <c:v>25.42</c:v>
                </c:pt>
                <c:pt idx="506">
                  <c:v>25.43</c:v>
                </c:pt>
                <c:pt idx="507">
                  <c:v>25.44</c:v>
                </c:pt>
                <c:pt idx="508">
                  <c:v>25.42</c:v>
                </c:pt>
                <c:pt idx="509">
                  <c:v>25.41</c:v>
                </c:pt>
                <c:pt idx="510">
                  <c:v>25.4</c:v>
                </c:pt>
                <c:pt idx="511">
                  <c:v>25.41</c:v>
                </c:pt>
                <c:pt idx="512">
                  <c:v>25.4</c:v>
                </c:pt>
                <c:pt idx="513">
                  <c:v>25.4</c:v>
                </c:pt>
                <c:pt idx="514">
                  <c:v>25.39</c:v>
                </c:pt>
                <c:pt idx="515">
                  <c:v>25.39</c:v>
                </c:pt>
                <c:pt idx="516">
                  <c:v>25.39</c:v>
                </c:pt>
                <c:pt idx="517">
                  <c:v>25.4</c:v>
                </c:pt>
                <c:pt idx="518">
                  <c:v>25.4</c:v>
                </c:pt>
                <c:pt idx="519">
                  <c:v>25.4</c:v>
                </c:pt>
                <c:pt idx="520">
                  <c:v>25.41</c:v>
                </c:pt>
                <c:pt idx="521">
                  <c:v>25.41</c:v>
                </c:pt>
                <c:pt idx="522">
                  <c:v>25.4</c:v>
                </c:pt>
                <c:pt idx="523">
                  <c:v>25.41</c:v>
                </c:pt>
                <c:pt idx="524">
                  <c:v>25.41</c:v>
                </c:pt>
                <c:pt idx="525">
                  <c:v>25.4</c:v>
                </c:pt>
                <c:pt idx="526">
                  <c:v>25.4</c:v>
                </c:pt>
                <c:pt idx="527">
                  <c:v>25.41</c:v>
                </c:pt>
                <c:pt idx="528">
                  <c:v>25.41</c:v>
                </c:pt>
                <c:pt idx="529">
                  <c:v>25.4</c:v>
                </c:pt>
                <c:pt idx="530">
                  <c:v>25.39</c:v>
                </c:pt>
                <c:pt idx="531">
                  <c:v>25.4</c:v>
                </c:pt>
                <c:pt idx="532">
                  <c:v>25.39</c:v>
                </c:pt>
                <c:pt idx="533">
                  <c:v>25.4</c:v>
                </c:pt>
                <c:pt idx="534">
                  <c:v>25.39</c:v>
                </c:pt>
                <c:pt idx="535">
                  <c:v>25.39</c:v>
                </c:pt>
                <c:pt idx="536">
                  <c:v>25.39</c:v>
                </c:pt>
                <c:pt idx="537">
                  <c:v>25.35</c:v>
                </c:pt>
                <c:pt idx="538">
                  <c:v>25.35</c:v>
                </c:pt>
                <c:pt idx="539">
                  <c:v>25.35</c:v>
                </c:pt>
                <c:pt idx="540">
                  <c:v>25.34</c:v>
                </c:pt>
                <c:pt idx="541">
                  <c:v>25.35</c:v>
                </c:pt>
                <c:pt idx="542">
                  <c:v>25.36</c:v>
                </c:pt>
                <c:pt idx="543">
                  <c:v>25.37</c:v>
                </c:pt>
                <c:pt idx="544">
                  <c:v>25.38</c:v>
                </c:pt>
                <c:pt idx="545">
                  <c:v>25.39</c:v>
                </c:pt>
                <c:pt idx="546">
                  <c:v>25.38</c:v>
                </c:pt>
                <c:pt idx="547">
                  <c:v>25.41</c:v>
                </c:pt>
                <c:pt idx="548">
                  <c:v>25.4</c:v>
                </c:pt>
                <c:pt idx="549">
                  <c:v>25.4</c:v>
                </c:pt>
                <c:pt idx="550">
                  <c:v>25.4</c:v>
                </c:pt>
                <c:pt idx="551">
                  <c:v>25.41</c:v>
                </c:pt>
                <c:pt idx="552">
                  <c:v>25.42</c:v>
                </c:pt>
                <c:pt idx="553">
                  <c:v>25.42</c:v>
                </c:pt>
                <c:pt idx="554">
                  <c:v>25.44</c:v>
                </c:pt>
                <c:pt idx="555">
                  <c:v>25.45</c:v>
                </c:pt>
                <c:pt idx="556">
                  <c:v>25.4</c:v>
                </c:pt>
                <c:pt idx="557">
                  <c:v>25.39</c:v>
                </c:pt>
                <c:pt idx="558">
                  <c:v>25.38</c:v>
                </c:pt>
                <c:pt idx="559">
                  <c:v>25.4</c:v>
                </c:pt>
                <c:pt idx="560">
                  <c:v>25.4</c:v>
                </c:pt>
                <c:pt idx="561">
                  <c:v>25.4</c:v>
                </c:pt>
                <c:pt idx="562">
                  <c:v>25.42</c:v>
                </c:pt>
                <c:pt idx="563">
                  <c:v>25.44</c:v>
                </c:pt>
                <c:pt idx="564">
                  <c:v>25.43</c:v>
                </c:pt>
                <c:pt idx="565">
                  <c:v>25.44</c:v>
                </c:pt>
                <c:pt idx="566">
                  <c:v>25.44</c:v>
                </c:pt>
                <c:pt idx="567">
                  <c:v>25.43</c:v>
                </c:pt>
                <c:pt idx="568">
                  <c:v>25.42</c:v>
                </c:pt>
                <c:pt idx="569">
                  <c:v>25.42</c:v>
                </c:pt>
                <c:pt idx="570">
                  <c:v>25.42</c:v>
                </c:pt>
                <c:pt idx="571">
                  <c:v>25.42</c:v>
                </c:pt>
                <c:pt idx="572">
                  <c:v>25.41</c:v>
                </c:pt>
                <c:pt idx="573">
                  <c:v>25.42</c:v>
                </c:pt>
                <c:pt idx="574">
                  <c:v>25.45</c:v>
                </c:pt>
                <c:pt idx="575">
                  <c:v>25.44</c:v>
                </c:pt>
                <c:pt idx="576">
                  <c:v>25.43</c:v>
                </c:pt>
                <c:pt idx="577">
                  <c:v>25.42</c:v>
                </c:pt>
                <c:pt idx="578">
                  <c:v>25.43</c:v>
                </c:pt>
                <c:pt idx="579">
                  <c:v>25.43</c:v>
                </c:pt>
                <c:pt idx="580">
                  <c:v>25.44</c:v>
                </c:pt>
                <c:pt idx="581">
                  <c:v>25.42</c:v>
                </c:pt>
                <c:pt idx="582">
                  <c:v>25.43</c:v>
                </c:pt>
                <c:pt idx="583">
                  <c:v>25.48</c:v>
                </c:pt>
                <c:pt idx="584">
                  <c:v>25.46</c:v>
                </c:pt>
                <c:pt idx="585">
                  <c:v>25.44</c:v>
                </c:pt>
                <c:pt idx="586">
                  <c:v>25.44</c:v>
                </c:pt>
                <c:pt idx="587">
                  <c:v>25.44</c:v>
                </c:pt>
                <c:pt idx="588">
                  <c:v>25.45</c:v>
                </c:pt>
                <c:pt idx="589">
                  <c:v>25.45</c:v>
                </c:pt>
                <c:pt idx="590">
                  <c:v>25.45</c:v>
                </c:pt>
                <c:pt idx="591">
                  <c:v>25.45</c:v>
                </c:pt>
                <c:pt idx="592">
                  <c:v>25.43</c:v>
                </c:pt>
                <c:pt idx="593">
                  <c:v>25.43</c:v>
                </c:pt>
                <c:pt idx="594">
                  <c:v>25.44</c:v>
                </c:pt>
                <c:pt idx="595">
                  <c:v>25.45</c:v>
                </c:pt>
                <c:pt idx="596">
                  <c:v>25.44</c:v>
                </c:pt>
                <c:pt idx="597">
                  <c:v>25.44</c:v>
                </c:pt>
                <c:pt idx="598">
                  <c:v>25.43</c:v>
                </c:pt>
                <c:pt idx="599">
                  <c:v>25.43</c:v>
                </c:pt>
                <c:pt idx="600">
                  <c:v>25.43</c:v>
                </c:pt>
                <c:pt idx="601">
                  <c:v>25.44</c:v>
                </c:pt>
                <c:pt idx="602">
                  <c:v>25.44</c:v>
                </c:pt>
                <c:pt idx="603">
                  <c:v>25.44</c:v>
                </c:pt>
                <c:pt idx="604">
                  <c:v>25.43</c:v>
                </c:pt>
                <c:pt idx="605">
                  <c:v>25.46</c:v>
                </c:pt>
                <c:pt idx="606">
                  <c:v>25.47</c:v>
                </c:pt>
                <c:pt idx="607">
                  <c:v>25.44</c:v>
                </c:pt>
                <c:pt idx="608">
                  <c:v>25.43</c:v>
                </c:pt>
                <c:pt idx="609">
                  <c:v>25.44</c:v>
                </c:pt>
                <c:pt idx="610">
                  <c:v>25.43</c:v>
                </c:pt>
                <c:pt idx="611">
                  <c:v>25.44</c:v>
                </c:pt>
                <c:pt idx="612">
                  <c:v>25.42</c:v>
                </c:pt>
                <c:pt idx="613">
                  <c:v>25.42</c:v>
                </c:pt>
                <c:pt idx="614">
                  <c:v>25.42</c:v>
                </c:pt>
                <c:pt idx="615">
                  <c:v>25.44</c:v>
                </c:pt>
                <c:pt idx="616">
                  <c:v>25.44</c:v>
                </c:pt>
                <c:pt idx="617">
                  <c:v>25.43</c:v>
                </c:pt>
                <c:pt idx="618">
                  <c:v>25.43</c:v>
                </c:pt>
                <c:pt idx="619">
                  <c:v>25.38</c:v>
                </c:pt>
                <c:pt idx="620">
                  <c:v>25.38</c:v>
                </c:pt>
                <c:pt idx="621">
                  <c:v>25.38</c:v>
                </c:pt>
                <c:pt idx="622">
                  <c:v>25.4</c:v>
                </c:pt>
                <c:pt idx="623">
                  <c:v>25.4</c:v>
                </c:pt>
                <c:pt idx="624">
                  <c:v>25.42</c:v>
                </c:pt>
                <c:pt idx="625">
                  <c:v>25.42</c:v>
                </c:pt>
                <c:pt idx="626">
                  <c:v>25.4</c:v>
                </c:pt>
                <c:pt idx="627">
                  <c:v>25.41</c:v>
                </c:pt>
                <c:pt idx="628">
                  <c:v>25.4</c:v>
                </c:pt>
                <c:pt idx="629">
                  <c:v>25.4</c:v>
                </c:pt>
                <c:pt idx="630">
                  <c:v>25.4</c:v>
                </c:pt>
                <c:pt idx="631">
                  <c:v>25.4</c:v>
                </c:pt>
                <c:pt idx="632">
                  <c:v>25.4</c:v>
                </c:pt>
                <c:pt idx="633">
                  <c:v>25.4</c:v>
                </c:pt>
                <c:pt idx="634">
                  <c:v>25.4</c:v>
                </c:pt>
                <c:pt idx="635">
                  <c:v>25.39</c:v>
                </c:pt>
                <c:pt idx="636">
                  <c:v>25.41</c:v>
                </c:pt>
                <c:pt idx="637">
                  <c:v>25.41</c:v>
                </c:pt>
                <c:pt idx="638">
                  <c:v>25.42</c:v>
                </c:pt>
                <c:pt idx="639">
                  <c:v>25.43</c:v>
                </c:pt>
                <c:pt idx="640">
                  <c:v>25.44</c:v>
                </c:pt>
                <c:pt idx="641">
                  <c:v>25.45</c:v>
                </c:pt>
                <c:pt idx="642">
                  <c:v>25.46</c:v>
                </c:pt>
                <c:pt idx="643">
                  <c:v>25.45</c:v>
                </c:pt>
                <c:pt idx="644">
                  <c:v>25.44</c:v>
                </c:pt>
                <c:pt idx="645">
                  <c:v>25.45</c:v>
                </c:pt>
                <c:pt idx="646">
                  <c:v>25.43</c:v>
                </c:pt>
                <c:pt idx="647">
                  <c:v>25.42</c:v>
                </c:pt>
                <c:pt idx="648">
                  <c:v>25.43</c:v>
                </c:pt>
                <c:pt idx="649">
                  <c:v>25.42</c:v>
                </c:pt>
                <c:pt idx="650">
                  <c:v>25.42</c:v>
                </c:pt>
                <c:pt idx="651">
                  <c:v>25.41</c:v>
                </c:pt>
                <c:pt idx="652">
                  <c:v>25.42</c:v>
                </c:pt>
                <c:pt idx="653">
                  <c:v>25.41</c:v>
                </c:pt>
                <c:pt idx="654">
                  <c:v>25.41</c:v>
                </c:pt>
                <c:pt idx="655">
                  <c:v>25.42</c:v>
                </c:pt>
                <c:pt idx="656">
                  <c:v>25.41</c:v>
                </c:pt>
                <c:pt idx="657">
                  <c:v>25.4</c:v>
                </c:pt>
                <c:pt idx="658">
                  <c:v>25.4</c:v>
                </c:pt>
                <c:pt idx="659">
                  <c:v>25.41</c:v>
                </c:pt>
                <c:pt idx="660">
                  <c:v>25.42</c:v>
                </c:pt>
                <c:pt idx="661">
                  <c:v>25.44</c:v>
                </c:pt>
                <c:pt idx="662">
                  <c:v>25.44</c:v>
                </c:pt>
                <c:pt idx="663">
                  <c:v>25.43</c:v>
                </c:pt>
                <c:pt idx="664">
                  <c:v>25.42</c:v>
                </c:pt>
                <c:pt idx="665">
                  <c:v>25.41</c:v>
                </c:pt>
                <c:pt idx="666">
                  <c:v>25.41</c:v>
                </c:pt>
                <c:pt idx="667">
                  <c:v>25.4</c:v>
                </c:pt>
                <c:pt idx="668">
                  <c:v>25.39</c:v>
                </c:pt>
                <c:pt idx="669">
                  <c:v>25.38</c:v>
                </c:pt>
                <c:pt idx="670">
                  <c:v>25.37</c:v>
                </c:pt>
                <c:pt idx="671">
                  <c:v>25.37</c:v>
                </c:pt>
                <c:pt idx="672">
                  <c:v>25.38</c:v>
                </c:pt>
                <c:pt idx="673">
                  <c:v>25.38</c:v>
                </c:pt>
                <c:pt idx="674">
                  <c:v>25.38</c:v>
                </c:pt>
                <c:pt idx="675">
                  <c:v>25.38</c:v>
                </c:pt>
                <c:pt idx="676">
                  <c:v>25.4</c:v>
                </c:pt>
                <c:pt idx="677">
                  <c:v>25.41</c:v>
                </c:pt>
                <c:pt idx="678">
                  <c:v>25.4</c:v>
                </c:pt>
                <c:pt idx="679">
                  <c:v>25.4</c:v>
                </c:pt>
                <c:pt idx="680">
                  <c:v>25.39</c:v>
                </c:pt>
                <c:pt idx="681">
                  <c:v>25.4</c:v>
                </c:pt>
                <c:pt idx="682">
                  <c:v>25.43</c:v>
                </c:pt>
                <c:pt idx="683">
                  <c:v>25.41</c:v>
                </c:pt>
                <c:pt idx="684">
                  <c:v>25.4</c:v>
                </c:pt>
                <c:pt idx="685">
                  <c:v>25.39</c:v>
                </c:pt>
                <c:pt idx="686">
                  <c:v>25.39</c:v>
                </c:pt>
                <c:pt idx="687">
                  <c:v>25.39</c:v>
                </c:pt>
                <c:pt idx="688">
                  <c:v>25.41</c:v>
                </c:pt>
                <c:pt idx="689">
                  <c:v>25.42</c:v>
                </c:pt>
                <c:pt idx="690">
                  <c:v>25.4</c:v>
                </c:pt>
                <c:pt idx="691">
                  <c:v>25.4</c:v>
                </c:pt>
                <c:pt idx="692">
                  <c:v>25.41</c:v>
                </c:pt>
                <c:pt idx="693">
                  <c:v>25.41</c:v>
                </c:pt>
                <c:pt idx="694">
                  <c:v>25.42</c:v>
                </c:pt>
                <c:pt idx="695">
                  <c:v>25.43</c:v>
                </c:pt>
                <c:pt idx="696">
                  <c:v>25.43</c:v>
                </c:pt>
                <c:pt idx="697">
                  <c:v>25.41</c:v>
                </c:pt>
                <c:pt idx="698">
                  <c:v>25.41</c:v>
                </c:pt>
                <c:pt idx="699">
                  <c:v>25.38</c:v>
                </c:pt>
                <c:pt idx="700">
                  <c:v>25.38</c:v>
                </c:pt>
                <c:pt idx="701">
                  <c:v>25.38</c:v>
                </c:pt>
                <c:pt idx="702">
                  <c:v>25.38</c:v>
                </c:pt>
                <c:pt idx="703">
                  <c:v>25.38</c:v>
                </c:pt>
                <c:pt idx="704">
                  <c:v>25.39</c:v>
                </c:pt>
                <c:pt idx="705">
                  <c:v>25.35</c:v>
                </c:pt>
                <c:pt idx="706">
                  <c:v>25.36</c:v>
                </c:pt>
                <c:pt idx="707">
                  <c:v>25.35</c:v>
                </c:pt>
                <c:pt idx="708">
                  <c:v>25.34</c:v>
                </c:pt>
                <c:pt idx="709">
                  <c:v>25.35</c:v>
                </c:pt>
                <c:pt idx="710">
                  <c:v>25.33</c:v>
                </c:pt>
                <c:pt idx="711">
                  <c:v>25.34</c:v>
                </c:pt>
                <c:pt idx="712">
                  <c:v>25.32</c:v>
                </c:pt>
                <c:pt idx="713">
                  <c:v>25.32</c:v>
                </c:pt>
                <c:pt idx="714">
                  <c:v>25.34</c:v>
                </c:pt>
                <c:pt idx="715">
                  <c:v>25.35</c:v>
                </c:pt>
                <c:pt idx="716">
                  <c:v>25.37</c:v>
                </c:pt>
                <c:pt idx="717">
                  <c:v>25.37</c:v>
                </c:pt>
                <c:pt idx="718">
                  <c:v>25.37</c:v>
                </c:pt>
                <c:pt idx="719">
                  <c:v>25.37</c:v>
                </c:pt>
                <c:pt idx="720">
                  <c:v>25.37</c:v>
                </c:pt>
                <c:pt idx="721">
                  <c:v>25.38</c:v>
                </c:pt>
                <c:pt idx="722">
                  <c:v>25.35</c:v>
                </c:pt>
                <c:pt idx="723">
                  <c:v>25.37</c:v>
                </c:pt>
                <c:pt idx="724">
                  <c:v>25.37</c:v>
                </c:pt>
                <c:pt idx="725">
                  <c:v>25.38</c:v>
                </c:pt>
                <c:pt idx="726">
                  <c:v>25.38</c:v>
                </c:pt>
                <c:pt idx="727">
                  <c:v>25.38</c:v>
                </c:pt>
                <c:pt idx="728">
                  <c:v>25.38</c:v>
                </c:pt>
                <c:pt idx="729">
                  <c:v>25.38</c:v>
                </c:pt>
                <c:pt idx="730">
                  <c:v>25.4</c:v>
                </c:pt>
                <c:pt idx="731">
                  <c:v>25.43</c:v>
                </c:pt>
                <c:pt idx="732">
                  <c:v>25.44</c:v>
                </c:pt>
                <c:pt idx="733">
                  <c:v>25.45</c:v>
                </c:pt>
                <c:pt idx="734">
                  <c:v>25.45</c:v>
                </c:pt>
                <c:pt idx="735">
                  <c:v>25.47</c:v>
                </c:pt>
                <c:pt idx="736">
                  <c:v>25.46</c:v>
                </c:pt>
                <c:pt idx="737">
                  <c:v>25.46</c:v>
                </c:pt>
                <c:pt idx="738">
                  <c:v>25.45</c:v>
                </c:pt>
                <c:pt idx="739">
                  <c:v>25.45</c:v>
                </c:pt>
                <c:pt idx="740">
                  <c:v>25.47</c:v>
                </c:pt>
                <c:pt idx="741">
                  <c:v>25.47</c:v>
                </c:pt>
                <c:pt idx="742">
                  <c:v>25.48</c:v>
                </c:pt>
                <c:pt idx="743">
                  <c:v>25.48</c:v>
                </c:pt>
                <c:pt idx="744">
                  <c:v>25.48</c:v>
                </c:pt>
                <c:pt idx="745">
                  <c:v>25.48</c:v>
                </c:pt>
                <c:pt idx="746">
                  <c:v>25.48</c:v>
                </c:pt>
                <c:pt idx="747">
                  <c:v>25.48</c:v>
                </c:pt>
                <c:pt idx="748">
                  <c:v>25.49</c:v>
                </c:pt>
                <c:pt idx="749">
                  <c:v>25.49</c:v>
                </c:pt>
                <c:pt idx="750">
                  <c:v>25.49</c:v>
                </c:pt>
                <c:pt idx="751">
                  <c:v>25.49</c:v>
                </c:pt>
                <c:pt idx="752">
                  <c:v>25.49</c:v>
                </c:pt>
                <c:pt idx="753">
                  <c:v>25.48</c:v>
                </c:pt>
                <c:pt idx="754">
                  <c:v>25.45</c:v>
                </c:pt>
                <c:pt idx="755">
                  <c:v>25.45</c:v>
                </c:pt>
                <c:pt idx="756">
                  <c:v>25.46</c:v>
                </c:pt>
                <c:pt idx="757">
                  <c:v>25.46</c:v>
                </c:pt>
                <c:pt idx="758">
                  <c:v>25.47</c:v>
                </c:pt>
                <c:pt idx="759">
                  <c:v>25.47</c:v>
                </c:pt>
                <c:pt idx="760">
                  <c:v>25.47</c:v>
                </c:pt>
                <c:pt idx="761">
                  <c:v>25.47</c:v>
                </c:pt>
                <c:pt idx="762">
                  <c:v>25.47</c:v>
                </c:pt>
                <c:pt idx="763">
                  <c:v>25.47</c:v>
                </c:pt>
                <c:pt idx="764">
                  <c:v>25.47</c:v>
                </c:pt>
                <c:pt idx="765">
                  <c:v>25.46</c:v>
                </c:pt>
                <c:pt idx="766">
                  <c:v>25.45</c:v>
                </c:pt>
                <c:pt idx="767">
                  <c:v>25.42</c:v>
                </c:pt>
                <c:pt idx="768">
                  <c:v>25.42</c:v>
                </c:pt>
                <c:pt idx="769">
                  <c:v>25.43</c:v>
                </c:pt>
                <c:pt idx="770">
                  <c:v>25.43</c:v>
                </c:pt>
                <c:pt idx="771">
                  <c:v>25.43</c:v>
                </c:pt>
                <c:pt idx="772">
                  <c:v>25.42</c:v>
                </c:pt>
                <c:pt idx="773">
                  <c:v>25.4</c:v>
                </c:pt>
                <c:pt idx="774">
                  <c:v>25.4</c:v>
                </c:pt>
                <c:pt idx="775">
                  <c:v>25.38</c:v>
                </c:pt>
                <c:pt idx="776">
                  <c:v>25.39</c:v>
                </c:pt>
                <c:pt idx="777">
                  <c:v>25.4</c:v>
                </c:pt>
                <c:pt idx="778">
                  <c:v>25.39</c:v>
                </c:pt>
                <c:pt idx="779">
                  <c:v>25.4</c:v>
                </c:pt>
                <c:pt idx="780">
                  <c:v>25.41</c:v>
                </c:pt>
                <c:pt idx="781">
                  <c:v>25.42</c:v>
                </c:pt>
                <c:pt idx="782">
                  <c:v>25.42</c:v>
                </c:pt>
                <c:pt idx="783">
                  <c:v>25.43</c:v>
                </c:pt>
                <c:pt idx="784">
                  <c:v>25.43</c:v>
                </c:pt>
                <c:pt idx="785">
                  <c:v>25.44</c:v>
                </c:pt>
                <c:pt idx="786">
                  <c:v>25.43</c:v>
                </c:pt>
                <c:pt idx="787">
                  <c:v>25.44</c:v>
                </c:pt>
                <c:pt idx="788">
                  <c:v>25.45</c:v>
                </c:pt>
                <c:pt idx="789">
                  <c:v>25.47</c:v>
                </c:pt>
                <c:pt idx="790">
                  <c:v>25.47</c:v>
                </c:pt>
                <c:pt idx="791">
                  <c:v>25.45</c:v>
                </c:pt>
                <c:pt idx="792">
                  <c:v>25.45</c:v>
                </c:pt>
                <c:pt idx="793">
                  <c:v>25.45</c:v>
                </c:pt>
                <c:pt idx="794">
                  <c:v>25.46</c:v>
                </c:pt>
                <c:pt idx="795">
                  <c:v>25.47</c:v>
                </c:pt>
                <c:pt idx="796">
                  <c:v>25.48</c:v>
                </c:pt>
                <c:pt idx="797">
                  <c:v>25.47</c:v>
                </c:pt>
                <c:pt idx="798">
                  <c:v>25.49</c:v>
                </c:pt>
                <c:pt idx="799">
                  <c:v>25.49</c:v>
                </c:pt>
                <c:pt idx="800">
                  <c:v>25.49</c:v>
                </c:pt>
                <c:pt idx="801">
                  <c:v>25.49</c:v>
                </c:pt>
                <c:pt idx="802">
                  <c:v>25.5</c:v>
                </c:pt>
                <c:pt idx="803">
                  <c:v>25.5</c:v>
                </c:pt>
                <c:pt idx="804">
                  <c:v>25.47</c:v>
                </c:pt>
                <c:pt idx="805">
                  <c:v>25.47</c:v>
                </c:pt>
                <c:pt idx="806">
                  <c:v>25.44</c:v>
                </c:pt>
                <c:pt idx="807">
                  <c:v>25.43</c:v>
                </c:pt>
                <c:pt idx="808">
                  <c:v>25.42</c:v>
                </c:pt>
                <c:pt idx="809">
                  <c:v>25.42</c:v>
                </c:pt>
                <c:pt idx="810">
                  <c:v>25.43</c:v>
                </c:pt>
                <c:pt idx="811">
                  <c:v>25.43</c:v>
                </c:pt>
                <c:pt idx="812">
                  <c:v>25.44</c:v>
                </c:pt>
                <c:pt idx="813">
                  <c:v>25.45</c:v>
                </c:pt>
                <c:pt idx="814">
                  <c:v>25.46</c:v>
                </c:pt>
                <c:pt idx="815">
                  <c:v>25.46</c:v>
                </c:pt>
                <c:pt idx="816">
                  <c:v>25.45</c:v>
                </c:pt>
                <c:pt idx="817">
                  <c:v>25.46</c:v>
                </c:pt>
                <c:pt idx="818">
                  <c:v>25.47</c:v>
                </c:pt>
                <c:pt idx="819">
                  <c:v>25.47</c:v>
                </c:pt>
                <c:pt idx="820">
                  <c:v>25.48</c:v>
                </c:pt>
                <c:pt idx="821">
                  <c:v>25.5</c:v>
                </c:pt>
                <c:pt idx="822">
                  <c:v>25.5</c:v>
                </c:pt>
                <c:pt idx="823">
                  <c:v>25.51</c:v>
                </c:pt>
                <c:pt idx="824">
                  <c:v>25.51</c:v>
                </c:pt>
                <c:pt idx="825">
                  <c:v>25.51</c:v>
                </c:pt>
                <c:pt idx="826">
                  <c:v>25.51</c:v>
                </c:pt>
                <c:pt idx="827">
                  <c:v>25.51</c:v>
                </c:pt>
                <c:pt idx="828">
                  <c:v>25.51</c:v>
                </c:pt>
                <c:pt idx="829">
                  <c:v>25.51</c:v>
                </c:pt>
                <c:pt idx="830">
                  <c:v>25.52</c:v>
                </c:pt>
                <c:pt idx="831">
                  <c:v>25.51</c:v>
                </c:pt>
                <c:pt idx="832">
                  <c:v>25.46</c:v>
                </c:pt>
                <c:pt idx="833">
                  <c:v>25.47</c:v>
                </c:pt>
                <c:pt idx="834">
                  <c:v>25.47</c:v>
                </c:pt>
                <c:pt idx="835">
                  <c:v>25.47</c:v>
                </c:pt>
                <c:pt idx="836">
                  <c:v>25.48</c:v>
                </c:pt>
                <c:pt idx="837">
                  <c:v>25.48</c:v>
                </c:pt>
                <c:pt idx="838">
                  <c:v>25.48</c:v>
                </c:pt>
                <c:pt idx="839">
                  <c:v>25.48</c:v>
                </c:pt>
                <c:pt idx="840">
                  <c:v>25.47</c:v>
                </c:pt>
                <c:pt idx="841">
                  <c:v>25.48</c:v>
                </c:pt>
                <c:pt idx="842">
                  <c:v>25.47</c:v>
                </c:pt>
                <c:pt idx="843">
                  <c:v>25.47</c:v>
                </c:pt>
                <c:pt idx="844">
                  <c:v>25.49</c:v>
                </c:pt>
                <c:pt idx="845">
                  <c:v>25.48</c:v>
                </c:pt>
                <c:pt idx="846">
                  <c:v>25.49</c:v>
                </c:pt>
                <c:pt idx="847">
                  <c:v>25.51</c:v>
                </c:pt>
                <c:pt idx="848">
                  <c:v>25.51</c:v>
                </c:pt>
                <c:pt idx="849">
                  <c:v>25.5</c:v>
                </c:pt>
                <c:pt idx="850">
                  <c:v>25.5</c:v>
                </c:pt>
                <c:pt idx="851">
                  <c:v>25.49</c:v>
                </c:pt>
                <c:pt idx="852">
                  <c:v>25.5</c:v>
                </c:pt>
                <c:pt idx="853">
                  <c:v>25.51</c:v>
                </c:pt>
                <c:pt idx="854">
                  <c:v>25.51</c:v>
                </c:pt>
                <c:pt idx="855">
                  <c:v>25.51</c:v>
                </c:pt>
                <c:pt idx="856">
                  <c:v>25.51</c:v>
                </c:pt>
                <c:pt idx="857">
                  <c:v>25.51</c:v>
                </c:pt>
                <c:pt idx="858">
                  <c:v>25.5</c:v>
                </c:pt>
                <c:pt idx="859">
                  <c:v>25.49</c:v>
                </c:pt>
                <c:pt idx="860">
                  <c:v>25.49</c:v>
                </c:pt>
                <c:pt idx="861">
                  <c:v>25.49</c:v>
                </c:pt>
                <c:pt idx="862">
                  <c:v>25.48</c:v>
                </c:pt>
                <c:pt idx="863">
                  <c:v>25.46</c:v>
                </c:pt>
                <c:pt idx="864">
                  <c:v>25.46</c:v>
                </c:pt>
                <c:pt idx="865">
                  <c:v>25.46</c:v>
                </c:pt>
                <c:pt idx="866">
                  <c:v>25.46</c:v>
                </c:pt>
                <c:pt idx="867">
                  <c:v>25.46</c:v>
                </c:pt>
                <c:pt idx="868">
                  <c:v>25.47</c:v>
                </c:pt>
                <c:pt idx="869">
                  <c:v>25.47</c:v>
                </c:pt>
                <c:pt idx="870">
                  <c:v>25.46</c:v>
                </c:pt>
                <c:pt idx="871">
                  <c:v>25.44</c:v>
                </c:pt>
                <c:pt idx="872">
                  <c:v>25.44</c:v>
                </c:pt>
                <c:pt idx="873">
                  <c:v>25.44</c:v>
                </c:pt>
                <c:pt idx="874">
                  <c:v>25.44</c:v>
                </c:pt>
                <c:pt idx="875">
                  <c:v>25.43</c:v>
                </c:pt>
                <c:pt idx="876">
                  <c:v>25.44</c:v>
                </c:pt>
                <c:pt idx="877">
                  <c:v>25.47</c:v>
                </c:pt>
                <c:pt idx="878">
                  <c:v>25.48</c:v>
                </c:pt>
                <c:pt idx="879">
                  <c:v>25.49</c:v>
                </c:pt>
                <c:pt idx="880">
                  <c:v>25.49</c:v>
                </c:pt>
                <c:pt idx="881">
                  <c:v>25.49</c:v>
                </c:pt>
                <c:pt idx="882">
                  <c:v>25.5</c:v>
                </c:pt>
                <c:pt idx="883">
                  <c:v>25.51</c:v>
                </c:pt>
                <c:pt idx="884">
                  <c:v>25.51</c:v>
                </c:pt>
                <c:pt idx="885">
                  <c:v>25.51</c:v>
                </c:pt>
                <c:pt idx="886">
                  <c:v>25.51</c:v>
                </c:pt>
                <c:pt idx="887">
                  <c:v>25.51</c:v>
                </c:pt>
                <c:pt idx="888">
                  <c:v>25.51</c:v>
                </c:pt>
                <c:pt idx="889">
                  <c:v>25.52</c:v>
                </c:pt>
                <c:pt idx="890">
                  <c:v>25.52</c:v>
                </c:pt>
                <c:pt idx="891">
                  <c:v>25.52</c:v>
                </c:pt>
                <c:pt idx="892">
                  <c:v>25.52</c:v>
                </c:pt>
                <c:pt idx="893">
                  <c:v>25.52</c:v>
                </c:pt>
                <c:pt idx="894">
                  <c:v>25.53</c:v>
                </c:pt>
                <c:pt idx="895">
                  <c:v>25.52</c:v>
                </c:pt>
                <c:pt idx="896">
                  <c:v>25.51</c:v>
                </c:pt>
                <c:pt idx="897">
                  <c:v>25.51</c:v>
                </c:pt>
                <c:pt idx="898">
                  <c:v>25.51</c:v>
                </c:pt>
                <c:pt idx="899">
                  <c:v>25.51</c:v>
                </c:pt>
                <c:pt idx="900">
                  <c:v>25.51</c:v>
                </c:pt>
                <c:pt idx="901">
                  <c:v>25.51</c:v>
                </c:pt>
                <c:pt idx="902">
                  <c:v>25.5</c:v>
                </c:pt>
                <c:pt idx="903">
                  <c:v>25.51</c:v>
                </c:pt>
                <c:pt idx="904">
                  <c:v>25.51</c:v>
                </c:pt>
                <c:pt idx="905">
                  <c:v>25.51</c:v>
                </c:pt>
                <c:pt idx="906">
                  <c:v>25.51</c:v>
                </c:pt>
                <c:pt idx="907">
                  <c:v>25.51</c:v>
                </c:pt>
                <c:pt idx="908">
                  <c:v>25.51</c:v>
                </c:pt>
                <c:pt idx="909">
                  <c:v>25.51</c:v>
                </c:pt>
                <c:pt idx="910">
                  <c:v>25.51</c:v>
                </c:pt>
                <c:pt idx="911">
                  <c:v>25.53</c:v>
                </c:pt>
                <c:pt idx="912">
                  <c:v>25.51</c:v>
                </c:pt>
                <c:pt idx="913">
                  <c:v>25.51</c:v>
                </c:pt>
                <c:pt idx="914">
                  <c:v>25.5</c:v>
                </c:pt>
                <c:pt idx="915">
                  <c:v>25.51</c:v>
                </c:pt>
                <c:pt idx="916">
                  <c:v>25.51</c:v>
                </c:pt>
                <c:pt idx="917">
                  <c:v>25.51</c:v>
                </c:pt>
                <c:pt idx="918">
                  <c:v>25.52</c:v>
                </c:pt>
                <c:pt idx="919">
                  <c:v>25.52</c:v>
                </c:pt>
                <c:pt idx="920">
                  <c:v>25.52</c:v>
                </c:pt>
                <c:pt idx="921">
                  <c:v>25.52</c:v>
                </c:pt>
                <c:pt idx="922">
                  <c:v>25.53</c:v>
                </c:pt>
                <c:pt idx="923">
                  <c:v>25.52</c:v>
                </c:pt>
                <c:pt idx="924">
                  <c:v>25.52</c:v>
                </c:pt>
                <c:pt idx="925">
                  <c:v>25.52</c:v>
                </c:pt>
                <c:pt idx="926">
                  <c:v>25.52</c:v>
                </c:pt>
                <c:pt idx="927">
                  <c:v>25.52</c:v>
                </c:pt>
                <c:pt idx="928">
                  <c:v>25.52</c:v>
                </c:pt>
                <c:pt idx="929">
                  <c:v>25.51</c:v>
                </c:pt>
                <c:pt idx="930">
                  <c:v>25.51</c:v>
                </c:pt>
                <c:pt idx="931">
                  <c:v>25.51</c:v>
                </c:pt>
                <c:pt idx="932">
                  <c:v>25.5</c:v>
                </c:pt>
                <c:pt idx="933">
                  <c:v>25.5</c:v>
                </c:pt>
                <c:pt idx="934">
                  <c:v>25.5</c:v>
                </c:pt>
                <c:pt idx="935">
                  <c:v>25.5</c:v>
                </c:pt>
                <c:pt idx="936">
                  <c:v>25.49</c:v>
                </c:pt>
                <c:pt idx="937">
                  <c:v>25.49</c:v>
                </c:pt>
                <c:pt idx="938">
                  <c:v>25.49</c:v>
                </c:pt>
                <c:pt idx="939">
                  <c:v>25.49</c:v>
                </c:pt>
                <c:pt idx="940">
                  <c:v>25.49</c:v>
                </c:pt>
                <c:pt idx="941">
                  <c:v>25.48</c:v>
                </c:pt>
                <c:pt idx="942">
                  <c:v>25.48</c:v>
                </c:pt>
                <c:pt idx="943">
                  <c:v>25.47</c:v>
                </c:pt>
                <c:pt idx="944">
                  <c:v>25.48</c:v>
                </c:pt>
                <c:pt idx="945">
                  <c:v>25.48</c:v>
                </c:pt>
                <c:pt idx="946">
                  <c:v>25.48</c:v>
                </c:pt>
                <c:pt idx="947">
                  <c:v>25.48</c:v>
                </c:pt>
                <c:pt idx="948">
                  <c:v>25.48</c:v>
                </c:pt>
                <c:pt idx="949">
                  <c:v>25.47</c:v>
                </c:pt>
                <c:pt idx="950">
                  <c:v>25.47</c:v>
                </c:pt>
                <c:pt idx="951">
                  <c:v>25.48</c:v>
                </c:pt>
                <c:pt idx="952">
                  <c:v>25.49</c:v>
                </c:pt>
                <c:pt idx="953">
                  <c:v>25.49</c:v>
                </c:pt>
                <c:pt idx="954">
                  <c:v>25.49</c:v>
                </c:pt>
                <c:pt idx="955">
                  <c:v>25.49</c:v>
                </c:pt>
                <c:pt idx="956">
                  <c:v>25.49</c:v>
                </c:pt>
                <c:pt idx="957">
                  <c:v>25.48</c:v>
                </c:pt>
                <c:pt idx="958">
                  <c:v>25.48</c:v>
                </c:pt>
                <c:pt idx="959">
                  <c:v>25.49</c:v>
                </c:pt>
                <c:pt idx="960">
                  <c:v>25.49</c:v>
                </c:pt>
                <c:pt idx="961">
                  <c:v>25.49</c:v>
                </c:pt>
                <c:pt idx="962">
                  <c:v>25.47</c:v>
                </c:pt>
                <c:pt idx="963">
                  <c:v>25.46</c:v>
                </c:pt>
                <c:pt idx="964">
                  <c:v>25.47</c:v>
                </c:pt>
                <c:pt idx="965">
                  <c:v>25.47</c:v>
                </c:pt>
                <c:pt idx="966">
                  <c:v>25.47</c:v>
                </c:pt>
                <c:pt idx="967">
                  <c:v>25.47</c:v>
                </c:pt>
                <c:pt idx="968">
                  <c:v>25.47</c:v>
                </c:pt>
                <c:pt idx="969">
                  <c:v>25.48</c:v>
                </c:pt>
                <c:pt idx="970">
                  <c:v>25.47</c:v>
                </c:pt>
                <c:pt idx="971">
                  <c:v>25.47</c:v>
                </c:pt>
                <c:pt idx="972">
                  <c:v>25.47</c:v>
                </c:pt>
                <c:pt idx="973">
                  <c:v>25.47</c:v>
                </c:pt>
                <c:pt idx="974">
                  <c:v>25.47</c:v>
                </c:pt>
                <c:pt idx="975">
                  <c:v>25.47</c:v>
                </c:pt>
                <c:pt idx="976">
                  <c:v>25.47</c:v>
                </c:pt>
                <c:pt idx="977">
                  <c:v>25.47</c:v>
                </c:pt>
                <c:pt idx="978">
                  <c:v>25.47</c:v>
                </c:pt>
                <c:pt idx="979">
                  <c:v>25.47</c:v>
                </c:pt>
                <c:pt idx="980">
                  <c:v>25.47</c:v>
                </c:pt>
                <c:pt idx="981">
                  <c:v>25.47</c:v>
                </c:pt>
                <c:pt idx="982">
                  <c:v>25.47</c:v>
                </c:pt>
                <c:pt idx="983">
                  <c:v>25.47</c:v>
                </c:pt>
                <c:pt idx="984">
                  <c:v>25.46</c:v>
                </c:pt>
                <c:pt idx="985">
                  <c:v>25.46</c:v>
                </c:pt>
                <c:pt idx="986">
                  <c:v>25.47</c:v>
                </c:pt>
                <c:pt idx="987">
                  <c:v>25.48</c:v>
                </c:pt>
                <c:pt idx="988">
                  <c:v>25.48</c:v>
                </c:pt>
                <c:pt idx="989">
                  <c:v>25.48</c:v>
                </c:pt>
                <c:pt idx="990">
                  <c:v>25.48</c:v>
                </c:pt>
                <c:pt idx="991">
                  <c:v>25.48</c:v>
                </c:pt>
                <c:pt idx="992">
                  <c:v>25.48</c:v>
                </c:pt>
                <c:pt idx="993">
                  <c:v>25.49</c:v>
                </c:pt>
                <c:pt idx="994">
                  <c:v>25.49</c:v>
                </c:pt>
                <c:pt idx="995">
                  <c:v>25.49</c:v>
                </c:pt>
                <c:pt idx="996">
                  <c:v>25.48</c:v>
                </c:pt>
                <c:pt idx="997">
                  <c:v>25.48</c:v>
                </c:pt>
                <c:pt idx="998">
                  <c:v>25.49</c:v>
                </c:pt>
                <c:pt idx="999">
                  <c:v>25.49</c:v>
                </c:pt>
                <c:pt idx="1000">
                  <c:v>25.46</c:v>
                </c:pt>
                <c:pt idx="1001">
                  <c:v>25.45</c:v>
                </c:pt>
                <c:pt idx="1002">
                  <c:v>25.46</c:v>
                </c:pt>
                <c:pt idx="1003">
                  <c:v>25.46</c:v>
                </c:pt>
                <c:pt idx="1004">
                  <c:v>25.47</c:v>
                </c:pt>
                <c:pt idx="1005">
                  <c:v>25.47</c:v>
                </c:pt>
                <c:pt idx="1006">
                  <c:v>25.46</c:v>
                </c:pt>
                <c:pt idx="1007">
                  <c:v>25.46</c:v>
                </c:pt>
                <c:pt idx="1008">
                  <c:v>25.47</c:v>
                </c:pt>
                <c:pt idx="1009">
                  <c:v>25.47</c:v>
                </c:pt>
                <c:pt idx="1010">
                  <c:v>25.47</c:v>
                </c:pt>
                <c:pt idx="1011">
                  <c:v>25.47</c:v>
                </c:pt>
                <c:pt idx="1012">
                  <c:v>25.46</c:v>
                </c:pt>
                <c:pt idx="1013">
                  <c:v>25.46</c:v>
                </c:pt>
                <c:pt idx="1014">
                  <c:v>25.47</c:v>
                </c:pt>
                <c:pt idx="1015">
                  <c:v>25.47</c:v>
                </c:pt>
                <c:pt idx="1016">
                  <c:v>25.47</c:v>
                </c:pt>
                <c:pt idx="1017">
                  <c:v>25.48</c:v>
                </c:pt>
                <c:pt idx="1018">
                  <c:v>25.49</c:v>
                </c:pt>
                <c:pt idx="1019">
                  <c:v>25.48</c:v>
                </c:pt>
                <c:pt idx="1020">
                  <c:v>25.49</c:v>
                </c:pt>
                <c:pt idx="1021">
                  <c:v>25.49</c:v>
                </c:pt>
                <c:pt idx="1022">
                  <c:v>25.48</c:v>
                </c:pt>
                <c:pt idx="1023">
                  <c:v>25.48</c:v>
                </c:pt>
                <c:pt idx="1024">
                  <c:v>25.47</c:v>
                </c:pt>
                <c:pt idx="1025">
                  <c:v>25.48</c:v>
                </c:pt>
                <c:pt idx="1026">
                  <c:v>25.48</c:v>
                </c:pt>
                <c:pt idx="1027">
                  <c:v>25.48</c:v>
                </c:pt>
                <c:pt idx="1028">
                  <c:v>25.48</c:v>
                </c:pt>
                <c:pt idx="1029">
                  <c:v>25.47</c:v>
                </c:pt>
                <c:pt idx="1030">
                  <c:v>25.47</c:v>
                </c:pt>
                <c:pt idx="1031">
                  <c:v>25.48</c:v>
                </c:pt>
                <c:pt idx="1032">
                  <c:v>25.48</c:v>
                </c:pt>
                <c:pt idx="1033">
                  <c:v>25.48</c:v>
                </c:pt>
                <c:pt idx="1034">
                  <c:v>25.48</c:v>
                </c:pt>
                <c:pt idx="1035">
                  <c:v>25.49</c:v>
                </c:pt>
                <c:pt idx="1036">
                  <c:v>25.49</c:v>
                </c:pt>
                <c:pt idx="1037">
                  <c:v>25.49</c:v>
                </c:pt>
                <c:pt idx="1038">
                  <c:v>25.49</c:v>
                </c:pt>
                <c:pt idx="1039">
                  <c:v>25.48</c:v>
                </c:pt>
                <c:pt idx="1040">
                  <c:v>25.48</c:v>
                </c:pt>
                <c:pt idx="1041">
                  <c:v>25.48</c:v>
                </c:pt>
                <c:pt idx="1042">
                  <c:v>25.49</c:v>
                </c:pt>
                <c:pt idx="1043">
                  <c:v>25.49</c:v>
                </c:pt>
                <c:pt idx="1044">
                  <c:v>25.49</c:v>
                </c:pt>
                <c:pt idx="1045">
                  <c:v>25.49</c:v>
                </c:pt>
                <c:pt idx="1046">
                  <c:v>25.49</c:v>
                </c:pt>
                <c:pt idx="1047">
                  <c:v>25.47</c:v>
                </c:pt>
                <c:pt idx="1048">
                  <c:v>25.48</c:v>
                </c:pt>
                <c:pt idx="1049">
                  <c:v>25.49</c:v>
                </c:pt>
                <c:pt idx="1050">
                  <c:v>25.49</c:v>
                </c:pt>
                <c:pt idx="1051">
                  <c:v>25.49</c:v>
                </c:pt>
                <c:pt idx="1052">
                  <c:v>25.5</c:v>
                </c:pt>
                <c:pt idx="1053">
                  <c:v>25.5</c:v>
                </c:pt>
                <c:pt idx="1054">
                  <c:v>25.5</c:v>
                </c:pt>
                <c:pt idx="1055">
                  <c:v>25.49</c:v>
                </c:pt>
                <c:pt idx="1056">
                  <c:v>25.49</c:v>
                </c:pt>
                <c:pt idx="1057">
                  <c:v>25.49</c:v>
                </c:pt>
                <c:pt idx="1058">
                  <c:v>25.5</c:v>
                </c:pt>
                <c:pt idx="1059">
                  <c:v>25.5</c:v>
                </c:pt>
                <c:pt idx="1060">
                  <c:v>25.51</c:v>
                </c:pt>
                <c:pt idx="1061">
                  <c:v>25.51</c:v>
                </c:pt>
                <c:pt idx="1062">
                  <c:v>25.52</c:v>
                </c:pt>
                <c:pt idx="1063">
                  <c:v>25.51</c:v>
                </c:pt>
                <c:pt idx="1064">
                  <c:v>25.52</c:v>
                </c:pt>
                <c:pt idx="1065">
                  <c:v>25.52</c:v>
                </c:pt>
                <c:pt idx="1066">
                  <c:v>25.51</c:v>
                </c:pt>
                <c:pt idx="1067">
                  <c:v>25.51</c:v>
                </c:pt>
                <c:pt idx="1068">
                  <c:v>25.5</c:v>
                </c:pt>
                <c:pt idx="1069">
                  <c:v>25.5</c:v>
                </c:pt>
                <c:pt idx="1070">
                  <c:v>25.5</c:v>
                </c:pt>
                <c:pt idx="1071">
                  <c:v>25.5</c:v>
                </c:pt>
                <c:pt idx="1072">
                  <c:v>25.51</c:v>
                </c:pt>
                <c:pt idx="1073">
                  <c:v>25.5</c:v>
                </c:pt>
                <c:pt idx="1074">
                  <c:v>25.5</c:v>
                </c:pt>
                <c:pt idx="1075">
                  <c:v>25.5</c:v>
                </c:pt>
                <c:pt idx="1076">
                  <c:v>25.5</c:v>
                </c:pt>
                <c:pt idx="1077">
                  <c:v>25.5</c:v>
                </c:pt>
                <c:pt idx="1078">
                  <c:v>25.49</c:v>
                </c:pt>
                <c:pt idx="1079">
                  <c:v>25.49</c:v>
                </c:pt>
                <c:pt idx="1080">
                  <c:v>25.5</c:v>
                </c:pt>
                <c:pt idx="1081">
                  <c:v>25.5</c:v>
                </c:pt>
                <c:pt idx="1082">
                  <c:v>25.5</c:v>
                </c:pt>
                <c:pt idx="1083">
                  <c:v>25.5</c:v>
                </c:pt>
                <c:pt idx="1084">
                  <c:v>25.5</c:v>
                </c:pt>
                <c:pt idx="1085">
                  <c:v>25.5</c:v>
                </c:pt>
                <c:pt idx="1086">
                  <c:v>25.5</c:v>
                </c:pt>
                <c:pt idx="1087">
                  <c:v>25.5</c:v>
                </c:pt>
                <c:pt idx="1088">
                  <c:v>25.5</c:v>
                </c:pt>
                <c:pt idx="1089">
                  <c:v>25.5</c:v>
                </c:pt>
                <c:pt idx="1090">
                  <c:v>25.51</c:v>
                </c:pt>
                <c:pt idx="1091">
                  <c:v>25.5</c:v>
                </c:pt>
                <c:pt idx="1092">
                  <c:v>25.5</c:v>
                </c:pt>
                <c:pt idx="1093">
                  <c:v>25.5</c:v>
                </c:pt>
                <c:pt idx="1094">
                  <c:v>25.49</c:v>
                </c:pt>
                <c:pt idx="1095">
                  <c:v>25.49</c:v>
                </c:pt>
                <c:pt idx="1096">
                  <c:v>25.5</c:v>
                </c:pt>
                <c:pt idx="1097">
                  <c:v>25.49</c:v>
                </c:pt>
                <c:pt idx="1098">
                  <c:v>25.5</c:v>
                </c:pt>
                <c:pt idx="1099">
                  <c:v>25.5</c:v>
                </c:pt>
                <c:pt idx="1100">
                  <c:v>25.5</c:v>
                </c:pt>
                <c:pt idx="1101">
                  <c:v>25.51</c:v>
                </c:pt>
                <c:pt idx="1102">
                  <c:v>25.51</c:v>
                </c:pt>
                <c:pt idx="1103">
                  <c:v>25.51</c:v>
                </c:pt>
                <c:pt idx="1104">
                  <c:v>25.5</c:v>
                </c:pt>
                <c:pt idx="1105">
                  <c:v>25.5</c:v>
                </c:pt>
                <c:pt idx="1106">
                  <c:v>25.5</c:v>
                </c:pt>
                <c:pt idx="1107">
                  <c:v>25.49</c:v>
                </c:pt>
                <c:pt idx="1108">
                  <c:v>25.49</c:v>
                </c:pt>
                <c:pt idx="1109">
                  <c:v>25.49</c:v>
                </c:pt>
                <c:pt idx="1110">
                  <c:v>25.49</c:v>
                </c:pt>
                <c:pt idx="1111">
                  <c:v>25.49</c:v>
                </c:pt>
                <c:pt idx="1112">
                  <c:v>25.49</c:v>
                </c:pt>
                <c:pt idx="1113">
                  <c:v>25.49</c:v>
                </c:pt>
                <c:pt idx="1114">
                  <c:v>25.49</c:v>
                </c:pt>
                <c:pt idx="1115">
                  <c:v>25.49</c:v>
                </c:pt>
                <c:pt idx="1116">
                  <c:v>25.48</c:v>
                </c:pt>
                <c:pt idx="1117">
                  <c:v>25.48</c:v>
                </c:pt>
                <c:pt idx="1118">
                  <c:v>25.48</c:v>
                </c:pt>
                <c:pt idx="1119">
                  <c:v>25.49</c:v>
                </c:pt>
                <c:pt idx="1120">
                  <c:v>25.49</c:v>
                </c:pt>
                <c:pt idx="1121">
                  <c:v>25.49</c:v>
                </c:pt>
                <c:pt idx="1122">
                  <c:v>25.49</c:v>
                </c:pt>
                <c:pt idx="1123">
                  <c:v>25.49</c:v>
                </c:pt>
                <c:pt idx="1124">
                  <c:v>25.48</c:v>
                </c:pt>
                <c:pt idx="1125">
                  <c:v>25.48</c:v>
                </c:pt>
                <c:pt idx="1126">
                  <c:v>25.48</c:v>
                </c:pt>
                <c:pt idx="1127">
                  <c:v>25.47</c:v>
                </c:pt>
                <c:pt idx="1128">
                  <c:v>25.47</c:v>
                </c:pt>
                <c:pt idx="1129">
                  <c:v>25.48</c:v>
                </c:pt>
                <c:pt idx="1130">
                  <c:v>25.48</c:v>
                </c:pt>
                <c:pt idx="1131">
                  <c:v>25.48</c:v>
                </c:pt>
                <c:pt idx="1132">
                  <c:v>25.48</c:v>
                </c:pt>
                <c:pt idx="1133">
                  <c:v>25.48</c:v>
                </c:pt>
                <c:pt idx="1134">
                  <c:v>25.47</c:v>
                </c:pt>
                <c:pt idx="1135">
                  <c:v>25.49</c:v>
                </c:pt>
                <c:pt idx="1136">
                  <c:v>25.49</c:v>
                </c:pt>
                <c:pt idx="1137">
                  <c:v>25.48</c:v>
                </c:pt>
                <c:pt idx="1138">
                  <c:v>25.47</c:v>
                </c:pt>
                <c:pt idx="1139">
                  <c:v>25.47</c:v>
                </c:pt>
                <c:pt idx="1140">
                  <c:v>25.47</c:v>
                </c:pt>
                <c:pt idx="1141">
                  <c:v>25.47</c:v>
                </c:pt>
                <c:pt idx="1142">
                  <c:v>25.48</c:v>
                </c:pt>
                <c:pt idx="1143">
                  <c:v>25.49</c:v>
                </c:pt>
                <c:pt idx="1144">
                  <c:v>25.49</c:v>
                </c:pt>
                <c:pt idx="1145">
                  <c:v>25.49</c:v>
                </c:pt>
                <c:pt idx="1146">
                  <c:v>25.49</c:v>
                </c:pt>
                <c:pt idx="1147">
                  <c:v>25.49</c:v>
                </c:pt>
                <c:pt idx="1148">
                  <c:v>25.49</c:v>
                </c:pt>
                <c:pt idx="1149">
                  <c:v>25.49</c:v>
                </c:pt>
                <c:pt idx="1150">
                  <c:v>25.49</c:v>
                </c:pt>
                <c:pt idx="1151">
                  <c:v>25.49</c:v>
                </c:pt>
                <c:pt idx="1152">
                  <c:v>25.49</c:v>
                </c:pt>
                <c:pt idx="1153">
                  <c:v>25.49</c:v>
                </c:pt>
                <c:pt idx="1154">
                  <c:v>25.48</c:v>
                </c:pt>
                <c:pt idx="1155">
                  <c:v>25.49</c:v>
                </c:pt>
                <c:pt idx="1156">
                  <c:v>25.49</c:v>
                </c:pt>
                <c:pt idx="1157">
                  <c:v>25.48</c:v>
                </c:pt>
                <c:pt idx="1158">
                  <c:v>25.49</c:v>
                </c:pt>
                <c:pt idx="1159">
                  <c:v>25.49</c:v>
                </c:pt>
                <c:pt idx="1160">
                  <c:v>25.49</c:v>
                </c:pt>
                <c:pt idx="1161">
                  <c:v>25.49</c:v>
                </c:pt>
                <c:pt idx="1162">
                  <c:v>25.49</c:v>
                </c:pt>
                <c:pt idx="1163">
                  <c:v>25.49</c:v>
                </c:pt>
                <c:pt idx="1164">
                  <c:v>25.49</c:v>
                </c:pt>
                <c:pt idx="1165">
                  <c:v>25.49</c:v>
                </c:pt>
                <c:pt idx="1166">
                  <c:v>25.49</c:v>
                </c:pt>
                <c:pt idx="1167">
                  <c:v>25.49</c:v>
                </c:pt>
                <c:pt idx="1168">
                  <c:v>25.49</c:v>
                </c:pt>
                <c:pt idx="1169">
                  <c:v>25.49</c:v>
                </c:pt>
                <c:pt idx="1170">
                  <c:v>25.48</c:v>
                </c:pt>
                <c:pt idx="1171">
                  <c:v>25.47</c:v>
                </c:pt>
                <c:pt idx="1172">
                  <c:v>25.48</c:v>
                </c:pt>
                <c:pt idx="1173">
                  <c:v>25.48</c:v>
                </c:pt>
                <c:pt idx="1174">
                  <c:v>25.48</c:v>
                </c:pt>
                <c:pt idx="1175">
                  <c:v>25.48</c:v>
                </c:pt>
                <c:pt idx="1176">
                  <c:v>25.47</c:v>
                </c:pt>
                <c:pt idx="1177">
                  <c:v>25.48</c:v>
                </c:pt>
                <c:pt idx="1178">
                  <c:v>25.47</c:v>
                </c:pt>
                <c:pt idx="1179">
                  <c:v>25.47</c:v>
                </c:pt>
                <c:pt idx="1180">
                  <c:v>25.49</c:v>
                </c:pt>
                <c:pt idx="1181">
                  <c:v>25.49</c:v>
                </c:pt>
                <c:pt idx="1182">
                  <c:v>25.49</c:v>
                </c:pt>
                <c:pt idx="1183">
                  <c:v>25.49</c:v>
                </c:pt>
                <c:pt idx="1184">
                  <c:v>25.48</c:v>
                </c:pt>
                <c:pt idx="1185">
                  <c:v>25.48</c:v>
                </c:pt>
                <c:pt idx="1186">
                  <c:v>25.48</c:v>
                </c:pt>
                <c:pt idx="1187">
                  <c:v>25.48</c:v>
                </c:pt>
                <c:pt idx="1188">
                  <c:v>25.47</c:v>
                </c:pt>
                <c:pt idx="1189">
                  <c:v>25.47</c:v>
                </c:pt>
                <c:pt idx="1190">
                  <c:v>25.47</c:v>
                </c:pt>
                <c:pt idx="1191">
                  <c:v>25.47</c:v>
                </c:pt>
                <c:pt idx="1192">
                  <c:v>25.47</c:v>
                </c:pt>
                <c:pt idx="1193">
                  <c:v>25.47</c:v>
                </c:pt>
                <c:pt idx="1194">
                  <c:v>25.47</c:v>
                </c:pt>
                <c:pt idx="1195">
                  <c:v>25.47</c:v>
                </c:pt>
                <c:pt idx="1196">
                  <c:v>25.47</c:v>
                </c:pt>
                <c:pt idx="1197">
                  <c:v>25.47</c:v>
                </c:pt>
                <c:pt idx="1198">
                  <c:v>25.47</c:v>
                </c:pt>
                <c:pt idx="1199">
                  <c:v>25.48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6AA-43B7-B776-CE627CB5C56A}"/>
            </c:ext>
          </c:extLst>
        </c:ser>
        <c:ser>
          <c:idx val="2"/>
          <c:order val="2"/>
          <c:tx>
            <c:v>Position 3</c:v>
          </c:tx>
          <c:spPr>
            <a:ln w="254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results_30pct_OC!$B$2:$B$1201</c:f>
              <c:numCache>
                <c:formatCode>[$-F400]h:mm:ss\ AM/PM</c:formatCode>
                <c:ptCount val="12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  <c:pt idx="600">
                  <c:v>6.9560185185185098E-3</c:v>
                </c:pt>
                <c:pt idx="601">
                  <c:v>6.9675925925925799E-3</c:v>
                </c:pt>
                <c:pt idx="602">
                  <c:v>6.97916666666665E-3</c:v>
                </c:pt>
                <c:pt idx="603">
                  <c:v>6.9907407407407201E-3</c:v>
                </c:pt>
                <c:pt idx="604">
                  <c:v>7.0023148148147902E-3</c:v>
                </c:pt>
                <c:pt idx="605">
                  <c:v>7.0138888888888603E-3</c:v>
                </c:pt>
                <c:pt idx="606">
                  <c:v>7.0254629629629304E-3</c:v>
                </c:pt>
                <c:pt idx="607">
                  <c:v>7.0370370370369997E-3</c:v>
                </c:pt>
                <c:pt idx="608">
                  <c:v>7.0486111111110698E-3</c:v>
                </c:pt>
                <c:pt idx="609">
                  <c:v>7.0601851851851399E-3</c:v>
                </c:pt>
                <c:pt idx="610">
                  <c:v>7.07175925925921E-3</c:v>
                </c:pt>
                <c:pt idx="611">
                  <c:v>7.0833333333332801E-3</c:v>
                </c:pt>
                <c:pt idx="612">
                  <c:v>7.0949074074073502E-3</c:v>
                </c:pt>
                <c:pt idx="613">
                  <c:v>7.1064814814814203E-3</c:v>
                </c:pt>
                <c:pt idx="614">
                  <c:v>7.1180555555554904E-3</c:v>
                </c:pt>
                <c:pt idx="615">
                  <c:v>7.1296296296295596E-3</c:v>
                </c:pt>
                <c:pt idx="616">
                  <c:v>7.1412037037036297E-3</c:v>
                </c:pt>
                <c:pt idx="617">
                  <c:v>7.1527777777776998E-3</c:v>
                </c:pt>
                <c:pt idx="618">
                  <c:v>7.1643518518517699E-3</c:v>
                </c:pt>
                <c:pt idx="619">
                  <c:v>7.17592592592584E-3</c:v>
                </c:pt>
                <c:pt idx="620">
                  <c:v>7.1874999999999101E-3</c:v>
                </c:pt>
                <c:pt idx="621">
                  <c:v>7.1990740740739802E-3</c:v>
                </c:pt>
                <c:pt idx="622">
                  <c:v>7.2106481481480503E-3</c:v>
                </c:pt>
                <c:pt idx="623">
                  <c:v>7.2222222222221204E-3</c:v>
                </c:pt>
                <c:pt idx="624">
                  <c:v>7.2337962962961896E-3</c:v>
                </c:pt>
                <c:pt idx="625">
                  <c:v>7.2453703703702597E-3</c:v>
                </c:pt>
                <c:pt idx="626">
                  <c:v>7.2569444444443298E-3</c:v>
                </c:pt>
                <c:pt idx="627">
                  <c:v>7.2685185185183999E-3</c:v>
                </c:pt>
                <c:pt idx="628">
                  <c:v>7.28009259259247E-3</c:v>
                </c:pt>
                <c:pt idx="629">
                  <c:v>7.2916666666665401E-3</c:v>
                </c:pt>
                <c:pt idx="630">
                  <c:v>7.3032407407406102E-3</c:v>
                </c:pt>
                <c:pt idx="631">
                  <c:v>7.3148148148146803E-3</c:v>
                </c:pt>
                <c:pt idx="632">
                  <c:v>7.3263888888887496E-3</c:v>
                </c:pt>
                <c:pt idx="633">
                  <c:v>7.3379629629628197E-3</c:v>
                </c:pt>
                <c:pt idx="634">
                  <c:v>7.3495370370368898E-3</c:v>
                </c:pt>
                <c:pt idx="635">
                  <c:v>7.3611111111109599E-3</c:v>
                </c:pt>
                <c:pt idx="636">
                  <c:v>7.37268518518503E-3</c:v>
                </c:pt>
                <c:pt idx="637">
                  <c:v>7.3842592592591001E-3</c:v>
                </c:pt>
                <c:pt idx="638">
                  <c:v>7.3958333333331702E-3</c:v>
                </c:pt>
                <c:pt idx="639">
                  <c:v>7.4074074074072403E-3</c:v>
                </c:pt>
                <c:pt idx="640">
                  <c:v>7.4189814814813104E-3</c:v>
                </c:pt>
                <c:pt idx="641">
                  <c:v>7.4305555555553796E-3</c:v>
                </c:pt>
                <c:pt idx="642">
                  <c:v>7.4421296296294497E-3</c:v>
                </c:pt>
                <c:pt idx="643">
                  <c:v>7.4537037037035302E-3</c:v>
                </c:pt>
                <c:pt idx="644">
                  <c:v>7.4652777777775899E-3</c:v>
                </c:pt>
                <c:pt idx="645">
                  <c:v>7.47685185185166E-3</c:v>
                </c:pt>
                <c:pt idx="646">
                  <c:v>7.4884259259257301E-3</c:v>
                </c:pt>
                <c:pt idx="647">
                  <c:v>7.4999999999998002E-3</c:v>
                </c:pt>
                <c:pt idx="648">
                  <c:v>7.5115740740738703E-3</c:v>
                </c:pt>
                <c:pt idx="649">
                  <c:v>7.5231481481479404E-3</c:v>
                </c:pt>
                <c:pt idx="650">
                  <c:v>7.5347222222220097E-3</c:v>
                </c:pt>
                <c:pt idx="651">
                  <c:v>7.5462962962960798E-3</c:v>
                </c:pt>
                <c:pt idx="652">
                  <c:v>7.5578703703701499E-3</c:v>
                </c:pt>
                <c:pt idx="653">
                  <c:v>7.5694444444442304E-3</c:v>
                </c:pt>
                <c:pt idx="654">
                  <c:v>7.5810185185182996E-3</c:v>
                </c:pt>
                <c:pt idx="655">
                  <c:v>7.5925925925923697E-3</c:v>
                </c:pt>
                <c:pt idx="656">
                  <c:v>7.6041666666664398E-3</c:v>
                </c:pt>
                <c:pt idx="657">
                  <c:v>7.6157407407405099E-3</c:v>
                </c:pt>
                <c:pt idx="658">
                  <c:v>7.62731481481458E-3</c:v>
                </c:pt>
                <c:pt idx="659">
                  <c:v>7.6388888888886501E-3</c:v>
                </c:pt>
                <c:pt idx="660">
                  <c:v>7.6504629629627202E-3</c:v>
                </c:pt>
                <c:pt idx="661">
                  <c:v>7.6620370370367903E-3</c:v>
                </c:pt>
                <c:pt idx="662">
                  <c:v>7.6736111111108604E-3</c:v>
                </c:pt>
                <c:pt idx="663">
                  <c:v>7.6851851851849297E-3</c:v>
                </c:pt>
                <c:pt idx="664">
                  <c:v>7.6967592592589998E-3</c:v>
                </c:pt>
                <c:pt idx="665">
                  <c:v>7.7083333333330699E-3</c:v>
                </c:pt>
                <c:pt idx="666">
                  <c:v>7.71990740740714E-3</c:v>
                </c:pt>
                <c:pt idx="667">
                  <c:v>7.7314814814812101E-3</c:v>
                </c:pt>
                <c:pt idx="668">
                  <c:v>7.7430555555552802E-3</c:v>
                </c:pt>
                <c:pt idx="669">
                  <c:v>7.7546296296293503E-3</c:v>
                </c:pt>
                <c:pt idx="670">
                  <c:v>7.7662037037034204E-3</c:v>
                </c:pt>
                <c:pt idx="671">
                  <c:v>7.7777777777774896E-3</c:v>
                </c:pt>
                <c:pt idx="672">
                  <c:v>7.7893518518515597E-3</c:v>
                </c:pt>
                <c:pt idx="673">
                  <c:v>7.8009259259256298E-3</c:v>
                </c:pt>
                <c:pt idx="674">
                  <c:v>7.8124999999996999E-3</c:v>
                </c:pt>
                <c:pt idx="675">
                  <c:v>7.82407407407377E-3</c:v>
                </c:pt>
                <c:pt idx="676">
                  <c:v>7.8356481481478401E-3</c:v>
                </c:pt>
                <c:pt idx="677">
                  <c:v>7.8472222222219102E-3</c:v>
                </c:pt>
                <c:pt idx="678">
                  <c:v>7.8587962962959803E-3</c:v>
                </c:pt>
                <c:pt idx="679">
                  <c:v>7.8703703703700504E-3</c:v>
                </c:pt>
                <c:pt idx="680">
                  <c:v>7.8819444444441205E-3</c:v>
                </c:pt>
                <c:pt idx="681">
                  <c:v>7.8935185185181906E-3</c:v>
                </c:pt>
                <c:pt idx="682">
                  <c:v>7.9050925925922607E-3</c:v>
                </c:pt>
                <c:pt idx="683">
                  <c:v>7.9166666666663308E-3</c:v>
                </c:pt>
                <c:pt idx="684">
                  <c:v>7.9282407407403992E-3</c:v>
                </c:pt>
                <c:pt idx="685">
                  <c:v>7.9398148148144693E-3</c:v>
                </c:pt>
                <c:pt idx="686">
                  <c:v>7.9513888888885394E-3</c:v>
                </c:pt>
                <c:pt idx="687">
                  <c:v>7.9629629629626095E-3</c:v>
                </c:pt>
                <c:pt idx="688">
                  <c:v>7.9745370370366796E-3</c:v>
                </c:pt>
                <c:pt idx="689">
                  <c:v>7.9861111111107497E-3</c:v>
                </c:pt>
                <c:pt idx="690">
                  <c:v>7.9976851851848198E-3</c:v>
                </c:pt>
                <c:pt idx="691">
                  <c:v>8.0092592592588899E-3</c:v>
                </c:pt>
                <c:pt idx="692">
                  <c:v>8.02083333333296E-3</c:v>
                </c:pt>
                <c:pt idx="693">
                  <c:v>8.0324074074070301E-3</c:v>
                </c:pt>
                <c:pt idx="694">
                  <c:v>8.0439814814811002E-3</c:v>
                </c:pt>
                <c:pt idx="695">
                  <c:v>8.0555555555551703E-3</c:v>
                </c:pt>
                <c:pt idx="696">
                  <c:v>8.0671296296292404E-3</c:v>
                </c:pt>
                <c:pt idx="697">
                  <c:v>8.0787037037033105E-3</c:v>
                </c:pt>
                <c:pt idx="698">
                  <c:v>8.0902777777773806E-3</c:v>
                </c:pt>
                <c:pt idx="699">
                  <c:v>8.1018518518514507E-3</c:v>
                </c:pt>
                <c:pt idx="700">
                  <c:v>8.1134259259255208E-3</c:v>
                </c:pt>
                <c:pt idx="701">
                  <c:v>8.1249999999995891E-3</c:v>
                </c:pt>
                <c:pt idx="702">
                  <c:v>8.1365740740736592E-3</c:v>
                </c:pt>
                <c:pt idx="703">
                  <c:v>8.1481481481477293E-3</c:v>
                </c:pt>
                <c:pt idx="704">
                  <c:v>8.1597222222217995E-3</c:v>
                </c:pt>
                <c:pt idx="705">
                  <c:v>8.1712962962958696E-3</c:v>
                </c:pt>
                <c:pt idx="706">
                  <c:v>8.1828703703699397E-3</c:v>
                </c:pt>
                <c:pt idx="707">
                  <c:v>8.1944444444440098E-3</c:v>
                </c:pt>
                <c:pt idx="708">
                  <c:v>8.2060185185180799E-3</c:v>
                </c:pt>
                <c:pt idx="709">
                  <c:v>8.21759259259215E-3</c:v>
                </c:pt>
                <c:pt idx="710">
                  <c:v>8.2291666666662201E-3</c:v>
                </c:pt>
                <c:pt idx="711">
                  <c:v>8.2407407407402902E-3</c:v>
                </c:pt>
                <c:pt idx="712">
                  <c:v>8.2523148148143603E-3</c:v>
                </c:pt>
                <c:pt idx="713">
                  <c:v>8.2638888888884304E-3</c:v>
                </c:pt>
                <c:pt idx="714">
                  <c:v>8.2754629629625005E-3</c:v>
                </c:pt>
                <c:pt idx="715">
                  <c:v>8.2870370370365706E-3</c:v>
                </c:pt>
                <c:pt idx="716">
                  <c:v>8.2986111111106407E-3</c:v>
                </c:pt>
                <c:pt idx="717">
                  <c:v>8.3101851851847108E-3</c:v>
                </c:pt>
                <c:pt idx="718">
                  <c:v>8.3217592592587809E-3</c:v>
                </c:pt>
                <c:pt idx="719">
                  <c:v>8.3333333333328492E-3</c:v>
                </c:pt>
                <c:pt idx="720">
                  <c:v>8.3449074074069193E-3</c:v>
                </c:pt>
                <c:pt idx="721">
                  <c:v>8.3564814814809894E-3</c:v>
                </c:pt>
                <c:pt idx="722">
                  <c:v>8.3680555555550595E-3</c:v>
                </c:pt>
                <c:pt idx="723">
                  <c:v>8.3796296296291296E-3</c:v>
                </c:pt>
                <c:pt idx="724">
                  <c:v>8.3912037037031997E-3</c:v>
                </c:pt>
                <c:pt idx="725">
                  <c:v>8.4027777777772698E-3</c:v>
                </c:pt>
                <c:pt idx="726">
                  <c:v>8.4143518518513399E-3</c:v>
                </c:pt>
                <c:pt idx="727">
                  <c:v>8.42592592592541E-3</c:v>
                </c:pt>
                <c:pt idx="728">
                  <c:v>8.4374999999994801E-3</c:v>
                </c:pt>
                <c:pt idx="729">
                  <c:v>8.4490740740735502E-3</c:v>
                </c:pt>
                <c:pt idx="730">
                  <c:v>8.4606481481476203E-3</c:v>
                </c:pt>
                <c:pt idx="731">
                  <c:v>8.4722222222216904E-3</c:v>
                </c:pt>
                <c:pt idx="732">
                  <c:v>8.4837962962957605E-3</c:v>
                </c:pt>
                <c:pt idx="733">
                  <c:v>8.4953703703698306E-3</c:v>
                </c:pt>
                <c:pt idx="734">
                  <c:v>8.5069444444439007E-3</c:v>
                </c:pt>
                <c:pt idx="735">
                  <c:v>8.5185185185179708E-3</c:v>
                </c:pt>
                <c:pt idx="736">
                  <c:v>8.5300925925920392E-3</c:v>
                </c:pt>
                <c:pt idx="737">
                  <c:v>8.5416666666661093E-3</c:v>
                </c:pt>
                <c:pt idx="738">
                  <c:v>8.5532407407401794E-3</c:v>
                </c:pt>
                <c:pt idx="739">
                  <c:v>8.5648148148142495E-3</c:v>
                </c:pt>
                <c:pt idx="740">
                  <c:v>8.5763888888883196E-3</c:v>
                </c:pt>
                <c:pt idx="741">
                  <c:v>8.5879629629623897E-3</c:v>
                </c:pt>
                <c:pt idx="742">
                  <c:v>8.5995370370364598E-3</c:v>
                </c:pt>
                <c:pt idx="743">
                  <c:v>8.6111111111105299E-3</c:v>
                </c:pt>
                <c:pt idx="744">
                  <c:v>8.6226851851846E-3</c:v>
                </c:pt>
                <c:pt idx="745">
                  <c:v>8.6342592592586701E-3</c:v>
                </c:pt>
                <c:pt idx="746">
                  <c:v>8.6458333333327402E-3</c:v>
                </c:pt>
                <c:pt idx="747">
                  <c:v>8.6574074074068207E-3</c:v>
                </c:pt>
                <c:pt idx="748">
                  <c:v>8.6689814814808908E-3</c:v>
                </c:pt>
                <c:pt idx="749">
                  <c:v>8.6805555555549592E-3</c:v>
                </c:pt>
                <c:pt idx="750">
                  <c:v>8.6921296296290293E-3</c:v>
                </c:pt>
                <c:pt idx="751">
                  <c:v>8.7037037037030994E-3</c:v>
                </c:pt>
                <c:pt idx="752">
                  <c:v>8.7152777777771695E-3</c:v>
                </c:pt>
                <c:pt idx="753">
                  <c:v>8.7268518518512396E-3</c:v>
                </c:pt>
                <c:pt idx="754">
                  <c:v>8.7384259259253097E-3</c:v>
                </c:pt>
                <c:pt idx="755">
                  <c:v>8.7499999999993798E-3</c:v>
                </c:pt>
                <c:pt idx="756">
                  <c:v>8.7615740740734499E-3</c:v>
                </c:pt>
                <c:pt idx="757">
                  <c:v>8.77314814814752E-3</c:v>
                </c:pt>
                <c:pt idx="758">
                  <c:v>8.7847222222215901E-3</c:v>
                </c:pt>
                <c:pt idx="759">
                  <c:v>8.7962962962956602E-3</c:v>
                </c:pt>
                <c:pt idx="760">
                  <c:v>8.8078703703697303E-3</c:v>
                </c:pt>
                <c:pt idx="761">
                  <c:v>8.8194444444438004E-3</c:v>
                </c:pt>
                <c:pt idx="762">
                  <c:v>8.8310185185178705E-3</c:v>
                </c:pt>
                <c:pt idx="763">
                  <c:v>8.8425925925919406E-3</c:v>
                </c:pt>
                <c:pt idx="764">
                  <c:v>8.8541666666660107E-3</c:v>
                </c:pt>
                <c:pt idx="765">
                  <c:v>8.8657407407400808E-3</c:v>
                </c:pt>
                <c:pt idx="766">
                  <c:v>8.8773148148141492E-3</c:v>
                </c:pt>
                <c:pt idx="767">
                  <c:v>8.8888888888882193E-3</c:v>
                </c:pt>
                <c:pt idx="768">
                  <c:v>8.9004629629622894E-3</c:v>
                </c:pt>
                <c:pt idx="769">
                  <c:v>8.9120370370363595E-3</c:v>
                </c:pt>
                <c:pt idx="770">
                  <c:v>8.9236111111104296E-3</c:v>
                </c:pt>
                <c:pt idx="771">
                  <c:v>8.9351851851844997E-3</c:v>
                </c:pt>
                <c:pt idx="772">
                  <c:v>8.9467592592585698E-3</c:v>
                </c:pt>
                <c:pt idx="773">
                  <c:v>8.9583333333326399E-3</c:v>
                </c:pt>
                <c:pt idx="774">
                  <c:v>8.96990740740671E-3</c:v>
                </c:pt>
                <c:pt idx="775">
                  <c:v>8.9814814814807801E-3</c:v>
                </c:pt>
                <c:pt idx="776">
                  <c:v>8.9930555555548502E-3</c:v>
                </c:pt>
                <c:pt idx="777">
                  <c:v>9.0046296296289203E-3</c:v>
                </c:pt>
                <c:pt idx="778">
                  <c:v>9.0162037037029904E-3</c:v>
                </c:pt>
                <c:pt idx="779">
                  <c:v>9.0277777777770605E-3</c:v>
                </c:pt>
                <c:pt idx="780">
                  <c:v>9.0393518518511306E-3</c:v>
                </c:pt>
                <c:pt idx="781">
                  <c:v>9.0509259259252007E-3</c:v>
                </c:pt>
                <c:pt idx="782">
                  <c:v>9.0624999999992708E-3</c:v>
                </c:pt>
                <c:pt idx="783">
                  <c:v>9.0740740740733392E-3</c:v>
                </c:pt>
                <c:pt idx="784">
                  <c:v>9.0856481481474093E-3</c:v>
                </c:pt>
                <c:pt idx="785">
                  <c:v>9.0972222222214794E-3</c:v>
                </c:pt>
                <c:pt idx="786">
                  <c:v>9.1087962962955495E-3</c:v>
                </c:pt>
                <c:pt idx="787">
                  <c:v>9.1203703703696196E-3</c:v>
                </c:pt>
                <c:pt idx="788">
                  <c:v>9.1319444444436897E-3</c:v>
                </c:pt>
                <c:pt idx="789">
                  <c:v>9.1435185185177598E-3</c:v>
                </c:pt>
                <c:pt idx="790">
                  <c:v>9.1550925925918299E-3</c:v>
                </c:pt>
                <c:pt idx="791">
                  <c:v>9.1666666666659E-3</c:v>
                </c:pt>
                <c:pt idx="792">
                  <c:v>9.1782407407399701E-3</c:v>
                </c:pt>
                <c:pt idx="793">
                  <c:v>9.1898148148140402E-3</c:v>
                </c:pt>
                <c:pt idx="794">
                  <c:v>9.2013888888881103E-3</c:v>
                </c:pt>
                <c:pt idx="795">
                  <c:v>9.2129629629621804E-3</c:v>
                </c:pt>
                <c:pt idx="796">
                  <c:v>9.2245370370362505E-3</c:v>
                </c:pt>
                <c:pt idx="797">
                  <c:v>9.2361111111103206E-3</c:v>
                </c:pt>
                <c:pt idx="798">
                  <c:v>9.2476851851843907E-3</c:v>
                </c:pt>
                <c:pt idx="799">
                  <c:v>9.2592592592584608E-3</c:v>
                </c:pt>
                <c:pt idx="800">
                  <c:v>9.2708333333325291E-3</c:v>
                </c:pt>
                <c:pt idx="801">
                  <c:v>9.2824074074065992E-3</c:v>
                </c:pt>
                <c:pt idx="802">
                  <c:v>9.2939814814806693E-3</c:v>
                </c:pt>
                <c:pt idx="803">
                  <c:v>9.3055555555547394E-3</c:v>
                </c:pt>
                <c:pt idx="804">
                  <c:v>9.3171296296288095E-3</c:v>
                </c:pt>
                <c:pt idx="805">
                  <c:v>9.3287037037028796E-3</c:v>
                </c:pt>
                <c:pt idx="806">
                  <c:v>9.3402777777769497E-3</c:v>
                </c:pt>
                <c:pt idx="807">
                  <c:v>9.3518518518510198E-3</c:v>
                </c:pt>
                <c:pt idx="808">
                  <c:v>9.3634259259250899E-3</c:v>
                </c:pt>
                <c:pt idx="809">
                  <c:v>9.37499999999916E-3</c:v>
                </c:pt>
                <c:pt idx="810">
                  <c:v>9.3865740740732301E-3</c:v>
                </c:pt>
                <c:pt idx="811">
                  <c:v>9.3981481481473002E-3</c:v>
                </c:pt>
                <c:pt idx="812">
                  <c:v>9.4097222222213703E-3</c:v>
                </c:pt>
                <c:pt idx="813">
                  <c:v>9.4212962962954405E-3</c:v>
                </c:pt>
                <c:pt idx="814">
                  <c:v>9.4328703703695106E-3</c:v>
                </c:pt>
                <c:pt idx="815">
                  <c:v>9.4444444444435807E-3</c:v>
                </c:pt>
                <c:pt idx="816">
                  <c:v>9.4560185185176508E-3</c:v>
                </c:pt>
                <c:pt idx="817">
                  <c:v>9.4675925925917209E-3</c:v>
                </c:pt>
                <c:pt idx="818">
                  <c:v>9.4791666666657892E-3</c:v>
                </c:pt>
                <c:pt idx="819">
                  <c:v>9.4907407407398593E-3</c:v>
                </c:pt>
                <c:pt idx="820">
                  <c:v>9.5023148148139294E-3</c:v>
                </c:pt>
                <c:pt idx="821">
                  <c:v>9.5138888888879995E-3</c:v>
                </c:pt>
                <c:pt idx="822">
                  <c:v>9.5254629629620696E-3</c:v>
                </c:pt>
                <c:pt idx="823">
                  <c:v>9.5370370370361397E-3</c:v>
                </c:pt>
                <c:pt idx="824">
                  <c:v>9.5486111111102098E-3</c:v>
                </c:pt>
                <c:pt idx="825">
                  <c:v>9.5601851851842799E-3</c:v>
                </c:pt>
                <c:pt idx="826">
                  <c:v>9.57175925925835E-3</c:v>
                </c:pt>
                <c:pt idx="827">
                  <c:v>9.5833333333324201E-3</c:v>
                </c:pt>
                <c:pt idx="828">
                  <c:v>9.5949074074064902E-3</c:v>
                </c:pt>
                <c:pt idx="829">
                  <c:v>9.6064814814805603E-3</c:v>
                </c:pt>
                <c:pt idx="830">
                  <c:v>9.6180555555546304E-3</c:v>
                </c:pt>
                <c:pt idx="831">
                  <c:v>9.6296296296287005E-3</c:v>
                </c:pt>
                <c:pt idx="832">
                  <c:v>9.6412037037027706E-3</c:v>
                </c:pt>
                <c:pt idx="833">
                  <c:v>9.6527777777768407E-3</c:v>
                </c:pt>
                <c:pt idx="834">
                  <c:v>9.6643518518509108E-3</c:v>
                </c:pt>
                <c:pt idx="835">
                  <c:v>9.6759259259249792E-3</c:v>
                </c:pt>
                <c:pt idx="836">
                  <c:v>9.6874999999990493E-3</c:v>
                </c:pt>
                <c:pt idx="837">
                  <c:v>9.6990740740731194E-3</c:v>
                </c:pt>
                <c:pt idx="838">
                  <c:v>9.7106481481471895E-3</c:v>
                </c:pt>
                <c:pt idx="839">
                  <c:v>9.7222222222212596E-3</c:v>
                </c:pt>
                <c:pt idx="840">
                  <c:v>9.7337962962953297E-3</c:v>
                </c:pt>
                <c:pt idx="841">
                  <c:v>9.7453703703693998E-3</c:v>
                </c:pt>
                <c:pt idx="842">
                  <c:v>9.7569444444434699E-3</c:v>
                </c:pt>
                <c:pt idx="843">
                  <c:v>9.76851851851754E-3</c:v>
                </c:pt>
                <c:pt idx="844">
                  <c:v>9.7800925925916101E-3</c:v>
                </c:pt>
                <c:pt idx="845">
                  <c:v>9.7916666666656802E-3</c:v>
                </c:pt>
                <c:pt idx="846">
                  <c:v>9.8032407407397607E-3</c:v>
                </c:pt>
                <c:pt idx="847">
                  <c:v>9.8148148148138308E-3</c:v>
                </c:pt>
                <c:pt idx="848">
                  <c:v>9.8263888888878992E-3</c:v>
                </c:pt>
                <c:pt idx="849">
                  <c:v>9.8379629629619693E-3</c:v>
                </c:pt>
                <c:pt idx="850">
                  <c:v>9.8495370370360394E-3</c:v>
                </c:pt>
                <c:pt idx="851">
                  <c:v>9.8611111111101095E-3</c:v>
                </c:pt>
                <c:pt idx="852">
                  <c:v>9.8726851851841796E-3</c:v>
                </c:pt>
                <c:pt idx="853">
                  <c:v>9.8842592592582497E-3</c:v>
                </c:pt>
                <c:pt idx="854">
                  <c:v>9.8958333333323198E-3</c:v>
                </c:pt>
                <c:pt idx="855">
                  <c:v>9.9074074074063899E-3</c:v>
                </c:pt>
                <c:pt idx="856">
                  <c:v>9.91898148148046E-3</c:v>
                </c:pt>
                <c:pt idx="857">
                  <c:v>9.9305555555545301E-3</c:v>
                </c:pt>
                <c:pt idx="858">
                  <c:v>9.9421296296286002E-3</c:v>
                </c:pt>
                <c:pt idx="859">
                  <c:v>9.9537037037026703E-3</c:v>
                </c:pt>
                <c:pt idx="860">
                  <c:v>9.9652777777767404E-3</c:v>
                </c:pt>
                <c:pt idx="861">
                  <c:v>9.9768518518508105E-3</c:v>
                </c:pt>
                <c:pt idx="862">
                  <c:v>9.9884259259248806E-3</c:v>
                </c:pt>
                <c:pt idx="863">
                  <c:v>9.9999999999989507E-3</c:v>
                </c:pt>
                <c:pt idx="864">
                  <c:v>1.0011574074073E-2</c:v>
                </c:pt>
                <c:pt idx="865">
                  <c:v>1.00231481481471E-2</c:v>
                </c:pt>
                <c:pt idx="866">
                  <c:v>1.0034722222221199E-2</c:v>
                </c:pt>
                <c:pt idx="867">
                  <c:v>1.00462962962952E-2</c:v>
                </c:pt>
                <c:pt idx="868">
                  <c:v>1.0057870370369299E-2</c:v>
                </c:pt>
                <c:pt idx="869">
                  <c:v>1.0069444444443401E-2</c:v>
                </c:pt>
                <c:pt idx="870">
                  <c:v>1.00810185185174E-2</c:v>
                </c:pt>
                <c:pt idx="871">
                  <c:v>1.0092592592591499E-2</c:v>
                </c:pt>
                <c:pt idx="872">
                  <c:v>1.0104166666665601E-2</c:v>
                </c:pt>
                <c:pt idx="873">
                  <c:v>1.01157407407396E-2</c:v>
                </c:pt>
                <c:pt idx="874">
                  <c:v>1.0127314814813699E-2</c:v>
                </c:pt>
                <c:pt idx="875">
                  <c:v>1.0138888888887801E-2</c:v>
                </c:pt>
                <c:pt idx="876">
                  <c:v>1.01504629629619E-2</c:v>
                </c:pt>
                <c:pt idx="877">
                  <c:v>1.0162037037035899E-2</c:v>
                </c:pt>
                <c:pt idx="878">
                  <c:v>1.017361111111E-2</c:v>
                </c:pt>
                <c:pt idx="879">
                  <c:v>1.01851851851841E-2</c:v>
                </c:pt>
                <c:pt idx="880">
                  <c:v>1.0196759259258101E-2</c:v>
                </c:pt>
                <c:pt idx="881">
                  <c:v>1.02083333333322E-2</c:v>
                </c:pt>
                <c:pt idx="882">
                  <c:v>1.02199074074063E-2</c:v>
                </c:pt>
                <c:pt idx="883">
                  <c:v>1.0231481481480301E-2</c:v>
                </c:pt>
                <c:pt idx="884">
                  <c:v>1.02430555555544E-2</c:v>
                </c:pt>
                <c:pt idx="885">
                  <c:v>1.02546296296285E-2</c:v>
                </c:pt>
                <c:pt idx="886">
                  <c:v>1.0266203703702599E-2</c:v>
                </c:pt>
                <c:pt idx="887">
                  <c:v>1.02777777777766E-2</c:v>
                </c:pt>
                <c:pt idx="888">
                  <c:v>1.02893518518507E-2</c:v>
                </c:pt>
                <c:pt idx="889">
                  <c:v>1.0300925925924799E-2</c:v>
                </c:pt>
                <c:pt idx="890">
                  <c:v>1.03124999999988E-2</c:v>
                </c:pt>
                <c:pt idx="891">
                  <c:v>1.03240740740729E-2</c:v>
                </c:pt>
                <c:pt idx="892">
                  <c:v>1.0335648148146999E-2</c:v>
                </c:pt>
                <c:pt idx="893">
                  <c:v>1.0347222222221101E-2</c:v>
                </c:pt>
                <c:pt idx="894">
                  <c:v>1.03587962962951E-2</c:v>
                </c:pt>
                <c:pt idx="895">
                  <c:v>1.0370370370369199E-2</c:v>
                </c:pt>
                <c:pt idx="896">
                  <c:v>1.03819444444433E-2</c:v>
                </c:pt>
                <c:pt idx="897">
                  <c:v>1.0393518518517299E-2</c:v>
                </c:pt>
                <c:pt idx="898">
                  <c:v>1.0405092592591401E-2</c:v>
                </c:pt>
                <c:pt idx="899">
                  <c:v>1.04166666666655E-2</c:v>
                </c:pt>
                <c:pt idx="900">
                  <c:v>1.0428240740739499E-2</c:v>
                </c:pt>
                <c:pt idx="901">
                  <c:v>1.0439814814813601E-2</c:v>
                </c:pt>
                <c:pt idx="902">
                  <c:v>1.04513888888877E-2</c:v>
                </c:pt>
                <c:pt idx="903">
                  <c:v>1.0462962962961699E-2</c:v>
                </c:pt>
                <c:pt idx="904">
                  <c:v>1.0474537037035801E-2</c:v>
                </c:pt>
                <c:pt idx="905">
                  <c:v>1.04861111111099E-2</c:v>
                </c:pt>
                <c:pt idx="906">
                  <c:v>1.0497685185184E-2</c:v>
                </c:pt>
                <c:pt idx="907">
                  <c:v>1.0509259259258E-2</c:v>
                </c:pt>
                <c:pt idx="908">
                  <c:v>1.05208333333321E-2</c:v>
                </c:pt>
                <c:pt idx="909">
                  <c:v>1.05324074074062E-2</c:v>
                </c:pt>
                <c:pt idx="910">
                  <c:v>1.05439814814802E-2</c:v>
                </c:pt>
                <c:pt idx="911">
                  <c:v>1.05555555555543E-2</c:v>
                </c:pt>
                <c:pt idx="912">
                  <c:v>1.05671296296284E-2</c:v>
                </c:pt>
                <c:pt idx="913">
                  <c:v>1.05787037037024E-2</c:v>
                </c:pt>
                <c:pt idx="914">
                  <c:v>1.05902777777765E-2</c:v>
                </c:pt>
                <c:pt idx="915">
                  <c:v>1.0601851851850599E-2</c:v>
                </c:pt>
                <c:pt idx="916">
                  <c:v>1.0613425925924701E-2</c:v>
                </c:pt>
                <c:pt idx="917">
                  <c:v>1.06249999999987E-2</c:v>
                </c:pt>
                <c:pt idx="918">
                  <c:v>1.0636574074072799E-2</c:v>
                </c:pt>
                <c:pt idx="919">
                  <c:v>1.0648148148146901E-2</c:v>
                </c:pt>
                <c:pt idx="920">
                  <c:v>1.06597222222209E-2</c:v>
                </c:pt>
                <c:pt idx="921">
                  <c:v>1.0671296296294999E-2</c:v>
                </c:pt>
                <c:pt idx="922">
                  <c:v>1.0682870370369101E-2</c:v>
                </c:pt>
                <c:pt idx="923">
                  <c:v>1.06944444444431E-2</c:v>
                </c:pt>
                <c:pt idx="924">
                  <c:v>1.0706018518517201E-2</c:v>
                </c:pt>
                <c:pt idx="925">
                  <c:v>1.07175925925913E-2</c:v>
                </c:pt>
                <c:pt idx="926">
                  <c:v>1.07291666666654E-2</c:v>
                </c:pt>
                <c:pt idx="927">
                  <c:v>1.0740740740739401E-2</c:v>
                </c:pt>
                <c:pt idx="928">
                  <c:v>1.07523148148135E-2</c:v>
                </c:pt>
                <c:pt idx="929">
                  <c:v>1.07638888888876E-2</c:v>
                </c:pt>
                <c:pt idx="930">
                  <c:v>1.0775462962961601E-2</c:v>
                </c:pt>
                <c:pt idx="931">
                  <c:v>1.07870370370357E-2</c:v>
                </c:pt>
                <c:pt idx="932">
                  <c:v>1.07986111111098E-2</c:v>
                </c:pt>
                <c:pt idx="933">
                  <c:v>1.0810185185183801E-2</c:v>
                </c:pt>
                <c:pt idx="934">
                  <c:v>1.08217592592579E-2</c:v>
                </c:pt>
                <c:pt idx="935">
                  <c:v>1.0833333333332E-2</c:v>
                </c:pt>
                <c:pt idx="936">
                  <c:v>1.0844907407406099E-2</c:v>
                </c:pt>
                <c:pt idx="937">
                  <c:v>1.08564814814801E-2</c:v>
                </c:pt>
                <c:pt idx="938">
                  <c:v>1.08680555555542E-2</c:v>
                </c:pt>
                <c:pt idx="939">
                  <c:v>1.0879629629628299E-2</c:v>
                </c:pt>
                <c:pt idx="940">
                  <c:v>1.08912037037023E-2</c:v>
                </c:pt>
                <c:pt idx="941">
                  <c:v>1.0902777777776399E-2</c:v>
                </c:pt>
                <c:pt idx="942">
                  <c:v>1.0914351851850501E-2</c:v>
                </c:pt>
                <c:pt idx="943">
                  <c:v>1.09259259259245E-2</c:v>
                </c:pt>
                <c:pt idx="944">
                  <c:v>1.0937499999998599E-2</c:v>
                </c:pt>
                <c:pt idx="945">
                  <c:v>1.0949074074072701E-2</c:v>
                </c:pt>
                <c:pt idx="946">
                  <c:v>1.09606481481468E-2</c:v>
                </c:pt>
                <c:pt idx="947">
                  <c:v>1.0972222222220799E-2</c:v>
                </c:pt>
                <c:pt idx="948">
                  <c:v>1.0983796296294901E-2</c:v>
                </c:pt>
                <c:pt idx="949">
                  <c:v>1.0995370370369E-2</c:v>
                </c:pt>
                <c:pt idx="950">
                  <c:v>1.1006944444442999E-2</c:v>
                </c:pt>
                <c:pt idx="951">
                  <c:v>1.10185185185171E-2</c:v>
                </c:pt>
                <c:pt idx="952">
                  <c:v>1.10300925925912E-2</c:v>
                </c:pt>
                <c:pt idx="953">
                  <c:v>1.10416666666653E-2</c:v>
                </c:pt>
                <c:pt idx="954">
                  <c:v>1.10532407407393E-2</c:v>
                </c:pt>
                <c:pt idx="955">
                  <c:v>1.10648148148134E-2</c:v>
                </c:pt>
                <c:pt idx="956">
                  <c:v>1.10763888888875E-2</c:v>
                </c:pt>
                <c:pt idx="957">
                  <c:v>1.10879629629615E-2</c:v>
                </c:pt>
                <c:pt idx="958">
                  <c:v>1.10995370370356E-2</c:v>
                </c:pt>
                <c:pt idx="959">
                  <c:v>1.1111111111109699E-2</c:v>
                </c:pt>
                <c:pt idx="960">
                  <c:v>1.1122685185183801E-2</c:v>
                </c:pt>
                <c:pt idx="961">
                  <c:v>1.11342592592578E-2</c:v>
                </c:pt>
                <c:pt idx="962">
                  <c:v>1.1145833333331899E-2</c:v>
                </c:pt>
                <c:pt idx="963">
                  <c:v>1.1157407407406001E-2</c:v>
                </c:pt>
                <c:pt idx="964">
                  <c:v>1.116898148148E-2</c:v>
                </c:pt>
                <c:pt idx="965">
                  <c:v>1.1180555555554099E-2</c:v>
                </c:pt>
                <c:pt idx="966">
                  <c:v>1.1192129629628201E-2</c:v>
                </c:pt>
                <c:pt idx="967">
                  <c:v>1.12037037037022E-2</c:v>
                </c:pt>
                <c:pt idx="968">
                  <c:v>1.1215277777776299E-2</c:v>
                </c:pt>
                <c:pt idx="969">
                  <c:v>1.12268518518504E-2</c:v>
                </c:pt>
                <c:pt idx="970">
                  <c:v>1.1238425925924399E-2</c:v>
                </c:pt>
                <c:pt idx="971">
                  <c:v>1.1249999999998501E-2</c:v>
                </c:pt>
                <c:pt idx="972">
                  <c:v>1.12615740740726E-2</c:v>
                </c:pt>
                <c:pt idx="973">
                  <c:v>1.12731481481467E-2</c:v>
                </c:pt>
                <c:pt idx="974">
                  <c:v>1.1284722222220701E-2</c:v>
                </c:pt>
                <c:pt idx="975">
                  <c:v>1.12962962962948E-2</c:v>
                </c:pt>
                <c:pt idx="976">
                  <c:v>1.13078703703689E-2</c:v>
                </c:pt>
                <c:pt idx="977">
                  <c:v>1.1319444444442901E-2</c:v>
                </c:pt>
                <c:pt idx="978">
                  <c:v>1.1331018518517E-2</c:v>
                </c:pt>
                <c:pt idx="979">
                  <c:v>1.13425925925911E-2</c:v>
                </c:pt>
                <c:pt idx="980">
                  <c:v>1.13541666666651E-2</c:v>
                </c:pt>
                <c:pt idx="981">
                  <c:v>1.13657407407392E-2</c:v>
                </c:pt>
                <c:pt idx="982">
                  <c:v>1.13773148148133E-2</c:v>
                </c:pt>
                <c:pt idx="983">
                  <c:v>1.1388888888887399E-2</c:v>
                </c:pt>
                <c:pt idx="984">
                  <c:v>1.14004629629614E-2</c:v>
                </c:pt>
                <c:pt idx="985">
                  <c:v>1.14120370370355E-2</c:v>
                </c:pt>
                <c:pt idx="986">
                  <c:v>1.1423611111109599E-2</c:v>
                </c:pt>
                <c:pt idx="987">
                  <c:v>1.14351851851836E-2</c:v>
                </c:pt>
                <c:pt idx="988">
                  <c:v>1.1446759259257699E-2</c:v>
                </c:pt>
                <c:pt idx="989">
                  <c:v>1.1458333333331801E-2</c:v>
                </c:pt>
                <c:pt idx="990">
                  <c:v>1.14699074074059E-2</c:v>
                </c:pt>
                <c:pt idx="991">
                  <c:v>1.1481481481479899E-2</c:v>
                </c:pt>
                <c:pt idx="992">
                  <c:v>1.1493055555554001E-2</c:v>
                </c:pt>
                <c:pt idx="993">
                  <c:v>1.15046296296281E-2</c:v>
                </c:pt>
                <c:pt idx="994">
                  <c:v>1.1516203703702099E-2</c:v>
                </c:pt>
                <c:pt idx="995">
                  <c:v>1.1527777777776201E-2</c:v>
                </c:pt>
                <c:pt idx="996">
                  <c:v>1.15393518518503E-2</c:v>
                </c:pt>
                <c:pt idx="997">
                  <c:v>1.1550925925924301E-2</c:v>
                </c:pt>
                <c:pt idx="998">
                  <c:v>1.15624999999984E-2</c:v>
                </c:pt>
                <c:pt idx="999">
                  <c:v>1.15740740740725E-2</c:v>
                </c:pt>
                <c:pt idx="1000">
                  <c:v>1.1585648148146501E-2</c:v>
                </c:pt>
                <c:pt idx="1001">
                  <c:v>1.15972222222206E-2</c:v>
                </c:pt>
                <c:pt idx="1002">
                  <c:v>1.16087962962947E-2</c:v>
                </c:pt>
                <c:pt idx="1003">
                  <c:v>1.16203703703688E-2</c:v>
                </c:pt>
                <c:pt idx="1004">
                  <c:v>1.16319444444428E-2</c:v>
                </c:pt>
                <c:pt idx="1005">
                  <c:v>1.16435185185169E-2</c:v>
                </c:pt>
                <c:pt idx="1006">
                  <c:v>1.1655092592590999E-2</c:v>
                </c:pt>
                <c:pt idx="1007">
                  <c:v>1.1666666666665E-2</c:v>
                </c:pt>
                <c:pt idx="1008">
                  <c:v>1.16782407407391E-2</c:v>
                </c:pt>
                <c:pt idx="1009">
                  <c:v>1.1689814814813199E-2</c:v>
                </c:pt>
                <c:pt idx="1010">
                  <c:v>1.17013888888872E-2</c:v>
                </c:pt>
                <c:pt idx="1011">
                  <c:v>1.17129629629613E-2</c:v>
                </c:pt>
                <c:pt idx="1012">
                  <c:v>1.1724537037035399E-2</c:v>
                </c:pt>
                <c:pt idx="1013">
                  <c:v>1.1736111111109501E-2</c:v>
                </c:pt>
                <c:pt idx="1014">
                  <c:v>1.17476851851835E-2</c:v>
                </c:pt>
                <c:pt idx="1015">
                  <c:v>1.1759259259257601E-2</c:v>
                </c:pt>
                <c:pt idx="1016">
                  <c:v>1.17708333333317E-2</c:v>
                </c:pt>
                <c:pt idx="1017">
                  <c:v>1.1782407407405699E-2</c:v>
                </c:pt>
                <c:pt idx="1018">
                  <c:v>1.1793981481479801E-2</c:v>
                </c:pt>
                <c:pt idx="1019">
                  <c:v>1.18055555555539E-2</c:v>
                </c:pt>
                <c:pt idx="1020">
                  <c:v>1.1817129629627899E-2</c:v>
                </c:pt>
                <c:pt idx="1021">
                  <c:v>1.1828703703702001E-2</c:v>
                </c:pt>
                <c:pt idx="1022">
                  <c:v>1.18402777777761E-2</c:v>
                </c:pt>
                <c:pt idx="1023">
                  <c:v>1.18518518518502E-2</c:v>
                </c:pt>
                <c:pt idx="1024">
                  <c:v>1.1863425925924201E-2</c:v>
                </c:pt>
                <c:pt idx="1025">
                  <c:v>1.18749999999983E-2</c:v>
                </c:pt>
                <c:pt idx="1026">
                  <c:v>1.18865740740724E-2</c:v>
                </c:pt>
                <c:pt idx="1027">
                  <c:v>1.18981481481464E-2</c:v>
                </c:pt>
                <c:pt idx="1028">
                  <c:v>1.19097222222205E-2</c:v>
                </c:pt>
                <c:pt idx="1029">
                  <c:v>1.19212962962946E-2</c:v>
                </c:pt>
                <c:pt idx="1030">
                  <c:v>1.1932870370368699E-2</c:v>
                </c:pt>
                <c:pt idx="1031">
                  <c:v>1.19444444444427E-2</c:v>
                </c:pt>
                <c:pt idx="1032">
                  <c:v>1.1956018518516799E-2</c:v>
                </c:pt>
                <c:pt idx="1033">
                  <c:v>1.1967592592590901E-2</c:v>
                </c:pt>
                <c:pt idx="1034">
                  <c:v>1.19791666666649E-2</c:v>
                </c:pt>
                <c:pt idx="1035">
                  <c:v>1.1990740740738999E-2</c:v>
                </c:pt>
                <c:pt idx="1036">
                  <c:v>1.2002314814813101E-2</c:v>
                </c:pt>
                <c:pt idx="1037">
                  <c:v>1.20138888888871E-2</c:v>
                </c:pt>
                <c:pt idx="1038">
                  <c:v>1.2025462962961199E-2</c:v>
                </c:pt>
                <c:pt idx="1039">
                  <c:v>1.2037037037035301E-2</c:v>
                </c:pt>
                <c:pt idx="1040">
                  <c:v>1.20486111111093E-2</c:v>
                </c:pt>
                <c:pt idx="1041">
                  <c:v>1.2060185185183399E-2</c:v>
                </c:pt>
                <c:pt idx="1042">
                  <c:v>1.20717592592575E-2</c:v>
                </c:pt>
                <c:pt idx="1043">
                  <c:v>1.20833333333316E-2</c:v>
                </c:pt>
                <c:pt idx="1044">
                  <c:v>1.2094907407405601E-2</c:v>
                </c:pt>
                <c:pt idx="1045">
                  <c:v>1.21064814814797E-2</c:v>
                </c:pt>
                <c:pt idx="1046">
                  <c:v>1.21180555555538E-2</c:v>
                </c:pt>
                <c:pt idx="1047">
                  <c:v>1.2129629629627801E-2</c:v>
                </c:pt>
                <c:pt idx="1048">
                  <c:v>1.21412037037019E-2</c:v>
                </c:pt>
                <c:pt idx="1049">
                  <c:v>1.2152777777776E-2</c:v>
                </c:pt>
                <c:pt idx="1050">
                  <c:v>1.2164351851850099E-2</c:v>
                </c:pt>
                <c:pt idx="1051">
                  <c:v>1.21759259259241E-2</c:v>
                </c:pt>
                <c:pt idx="1052">
                  <c:v>1.21874999999982E-2</c:v>
                </c:pt>
                <c:pt idx="1053">
                  <c:v>1.2199074074072299E-2</c:v>
                </c:pt>
                <c:pt idx="1054">
                  <c:v>1.22106481481463E-2</c:v>
                </c:pt>
                <c:pt idx="1055">
                  <c:v>1.22222222222204E-2</c:v>
                </c:pt>
                <c:pt idx="1056">
                  <c:v>1.2233796296294499E-2</c:v>
                </c:pt>
                <c:pt idx="1057">
                  <c:v>1.2245370370368601E-2</c:v>
                </c:pt>
                <c:pt idx="1058">
                  <c:v>1.22569444444426E-2</c:v>
                </c:pt>
                <c:pt idx="1059">
                  <c:v>1.2268518518516699E-2</c:v>
                </c:pt>
                <c:pt idx="1060">
                  <c:v>1.22800925925908E-2</c:v>
                </c:pt>
                <c:pt idx="1061">
                  <c:v>1.2291666666664799E-2</c:v>
                </c:pt>
                <c:pt idx="1062">
                  <c:v>1.2303240740738901E-2</c:v>
                </c:pt>
                <c:pt idx="1063">
                  <c:v>1.2314814814813E-2</c:v>
                </c:pt>
                <c:pt idx="1064">
                  <c:v>1.2326388888886999E-2</c:v>
                </c:pt>
                <c:pt idx="1065">
                  <c:v>1.2337962962961101E-2</c:v>
                </c:pt>
                <c:pt idx="1066">
                  <c:v>1.23495370370352E-2</c:v>
                </c:pt>
                <c:pt idx="1067">
                  <c:v>1.2361111111109199E-2</c:v>
                </c:pt>
                <c:pt idx="1068">
                  <c:v>1.2372685185183301E-2</c:v>
                </c:pt>
                <c:pt idx="1069">
                  <c:v>1.23842592592574E-2</c:v>
                </c:pt>
                <c:pt idx="1070">
                  <c:v>1.23958333333315E-2</c:v>
                </c:pt>
                <c:pt idx="1071">
                  <c:v>1.24074074074055E-2</c:v>
                </c:pt>
                <c:pt idx="1072">
                  <c:v>1.24189814814796E-2</c:v>
                </c:pt>
                <c:pt idx="1073">
                  <c:v>1.24305555555537E-2</c:v>
                </c:pt>
                <c:pt idx="1074">
                  <c:v>1.24421296296277E-2</c:v>
                </c:pt>
                <c:pt idx="1075">
                  <c:v>1.24537037037018E-2</c:v>
                </c:pt>
                <c:pt idx="1076">
                  <c:v>1.24652777777759E-2</c:v>
                </c:pt>
                <c:pt idx="1077">
                  <c:v>1.24768518518499E-2</c:v>
                </c:pt>
                <c:pt idx="1078">
                  <c:v>1.2488425925924E-2</c:v>
                </c:pt>
                <c:pt idx="1079">
                  <c:v>1.2499999999998099E-2</c:v>
                </c:pt>
                <c:pt idx="1080">
                  <c:v>1.2511574074072201E-2</c:v>
                </c:pt>
                <c:pt idx="1081">
                  <c:v>1.25231481481462E-2</c:v>
                </c:pt>
                <c:pt idx="1082">
                  <c:v>1.2534722222220299E-2</c:v>
                </c:pt>
                <c:pt idx="1083">
                  <c:v>1.2546296296294401E-2</c:v>
                </c:pt>
                <c:pt idx="1084">
                  <c:v>1.25578703703684E-2</c:v>
                </c:pt>
                <c:pt idx="1085">
                  <c:v>1.2569444444442499E-2</c:v>
                </c:pt>
                <c:pt idx="1086">
                  <c:v>1.2581018518516601E-2</c:v>
                </c:pt>
                <c:pt idx="1087">
                  <c:v>1.25925925925906E-2</c:v>
                </c:pt>
                <c:pt idx="1088">
                  <c:v>1.2604166666664701E-2</c:v>
                </c:pt>
                <c:pt idx="1089">
                  <c:v>1.26157407407388E-2</c:v>
                </c:pt>
                <c:pt idx="1090">
                  <c:v>1.26273148148129E-2</c:v>
                </c:pt>
                <c:pt idx="1091">
                  <c:v>1.2638888888886901E-2</c:v>
                </c:pt>
                <c:pt idx="1092">
                  <c:v>1.2650462962961E-2</c:v>
                </c:pt>
                <c:pt idx="1093">
                  <c:v>1.26620370370351E-2</c:v>
                </c:pt>
                <c:pt idx="1094">
                  <c:v>1.2673611111109101E-2</c:v>
                </c:pt>
                <c:pt idx="1095">
                  <c:v>1.26851851851832E-2</c:v>
                </c:pt>
                <c:pt idx="1096">
                  <c:v>1.26967592592573E-2</c:v>
                </c:pt>
                <c:pt idx="1097">
                  <c:v>1.2708333333331399E-2</c:v>
                </c:pt>
                <c:pt idx="1098">
                  <c:v>1.27199074074054E-2</c:v>
                </c:pt>
                <c:pt idx="1099">
                  <c:v>1.27314814814795E-2</c:v>
                </c:pt>
                <c:pt idx="1100">
                  <c:v>1.2743055555553599E-2</c:v>
                </c:pt>
                <c:pt idx="1101">
                  <c:v>1.27546296296276E-2</c:v>
                </c:pt>
                <c:pt idx="1102">
                  <c:v>1.27662037037017E-2</c:v>
                </c:pt>
                <c:pt idx="1103">
                  <c:v>1.2777777777775799E-2</c:v>
                </c:pt>
                <c:pt idx="1104">
                  <c:v>1.27893518518498E-2</c:v>
                </c:pt>
                <c:pt idx="1105">
                  <c:v>1.28009259259239E-2</c:v>
                </c:pt>
                <c:pt idx="1106">
                  <c:v>1.2812499999998001E-2</c:v>
                </c:pt>
                <c:pt idx="1107">
                  <c:v>1.2824074074072E-2</c:v>
                </c:pt>
                <c:pt idx="1108">
                  <c:v>1.2835648148146099E-2</c:v>
                </c:pt>
                <c:pt idx="1109">
                  <c:v>1.2847222222220201E-2</c:v>
                </c:pt>
                <c:pt idx="1110">
                  <c:v>1.28587962962943E-2</c:v>
                </c:pt>
                <c:pt idx="1111">
                  <c:v>1.2870370370368299E-2</c:v>
                </c:pt>
                <c:pt idx="1112">
                  <c:v>1.2881944444442401E-2</c:v>
                </c:pt>
                <c:pt idx="1113">
                  <c:v>1.28935185185165E-2</c:v>
                </c:pt>
                <c:pt idx="1114">
                  <c:v>1.2905092592590499E-2</c:v>
                </c:pt>
                <c:pt idx="1115">
                  <c:v>1.2916666666664601E-2</c:v>
                </c:pt>
                <c:pt idx="1116">
                  <c:v>1.29282407407387E-2</c:v>
                </c:pt>
                <c:pt idx="1117">
                  <c:v>1.2939814814812701E-2</c:v>
                </c:pt>
                <c:pt idx="1118">
                  <c:v>1.29513888888868E-2</c:v>
                </c:pt>
                <c:pt idx="1119">
                  <c:v>1.29629629629609E-2</c:v>
                </c:pt>
                <c:pt idx="1120">
                  <c:v>1.2974537037035E-2</c:v>
                </c:pt>
                <c:pt idx="1121">
                  <c:v>1.2986111111109E-2</c:v>
                </c:pt>
                <c:pt idx="1122">
                  <c:v>1.29976851851831E-2</c:v>
                </c:pt>
                <c:pt idx="1123">
                  <c:v>1.3009259259257199E-2</c:v>
                </c:pt>
                <c:pt idx="1124">
                  <c:v>1.30208333333312E-2</c:v>
                </c:pt>
                <c:pt idx="1125">
                  <c:v>1.30324074074053E-2</c:v>
                </c:pt>
                <c:pt idx="1126">
                  <c:v>1.3043981481479399E-2</c:v>
                </c:pt>
                <c:pt idx="1127">
                  <c:v>1.3055555555553501E-2</c:v>
                </c:pt>
                <c:pt idx="1128">
                  <c:v>1.30671296296275E-2</c:v>
                </c:pt>
                <c:pt idx="1129">
                  <c:v>1.3078703703701599E-2</c:v>
                </c:pt>
                <c:pt idx="1130">
                  <c:v>1.3090277777775701E-2</c:v>
                </c:pt>
                <c:pt idx="1131">
                  <c:v>1.31018518518497E-2</c:v>
                </c:pt>
                <c:pt idx="1132">
                  <c:v>1.3113425925923799E-2</c:v>
                </c:pt>
                <c:pt idx="1133">
                  <c:v>1.31249999999979E-2</c:v>
                </c:pt>
                <c:pt idx="1134">
                  <c:v>1.3136574074071899E-2</c:v>
                </c:pt>
                <c:pt idx="1135">
                  <c:v>1.3148148148146001E-2</c:v>
                </c:pt>
                <c:pt idx="1136">
                  <c:v>1.31597222222201E-2</c:v>
                </c:pt>
                <c:pt idx="1137">
                  <c:v>1.3171296296294099E-2</c:v>
                </c:pt>
                <c:pt idx="1138">
                  <c:v>1.3182870370368201E-2</c:v>
                </c:pt>
                <c:pt idx="1139">
                  <c:v>1.31944444444423E-2</c:v>
                </c:pt>
                <c:pt idx="1140">
                  <c:v>1.32060185185164E-2</c:v>
                </c:pt>
                <c:pt idx="1141">
                  <c:v>1.3217592592590401E-2</c:v>
                </c:pt>
                <c:pt idx="1142">
                  <c:v>1.32291666666645E-2</c:v>
                </c:pt>
                <c:pt idx="1143">
                  <c:v>1.32407407407386E-2</c:v>
                </c:pt>
                <c:pt idx="1144">
                  <c:v>1.32523148148126E-2</c:v>
                </c:pt>
                <c:pt idx="1145">
                  <c:v>1.32638888888867E-2</c:v>
                </c:pt>
                <c:pt idx="1146">
                  <c:v>1.32754629629608E-2</c:v>
                </c:pt>
                <c:pt idx="1147">
                  <c:v>1.3287037037034899E-2</c:v>
                </c:pt>
                <c:pt idx="1148">
                  <c:v>1.32986111111089E-2</c:v>
                </c:pt>
                <c:pt idx="1149">
                  <c:v>1.3310185185183E-2</c:v>
                </c:pt>
                <c:pt idx="1150">
                  <c:v>1.3321759259257099E-2</c:v>
                </c:pt>
                <c:pt idx="1151">
                  <c:v>1.33333333333311E-2</c:v>
                </c:pt>
                <c:pt idx="1152">
                  <c:v>1.3344907407405199E-2</c:v>
                </c:pt>
                <c:pt idx="1153">
                  <c:v>1.3356481481479301E-2</c:v>
                </c:pt>
                <c:pt idx="1154">
                  <c:v>1.33680555555534E-2</c:v>
                </c:pt>
                <c:pt idx="1155">
                  <c:v>1.3379629629627399E-2</c:v>
                </c:pt>
                <c:pt idx="1156">
                  <c:v>1.3391203703701501E-2</c:v>
                </c:pt>
                <c:pt idx="1157">
                  <c:v>1.34027777777756E-2</c:v>
                </c:pt>
                <c:pt idx="1158">
                  <c:v>1.3414351851849599E-2</c:v>
                </c:pt>
                <c:pt idx="1159">
                  <c:v>1.3425925925923701E-2</c:v>
                </c:pt>
                <c:pt idx="1160">
                  <c:v>1.34374999999978E-2</c:v>
                </c:pt>
                <c:pt idx="1161">
                  <c:v>1.3449074074071799E-2</c:v>
                </c:pt>
                <c:pt idx="1162">
                  <c:v>1.34606481481459E-2</c:v>
                </c:pt>
                <c:pt idx="1163">
                  <c:v>1.347222222222E-2</c:v>
                </c:pt>
                <c:pt idx="1164">
                  <c:v>1.3483796296294001E-2</c:v>
                </c:pt>
                <c:pt idx="1165">
                  <c:v>1.34953703703681E-2</c:v>
                </c:pt>
                <c:pt idx="1166">
                  <c:v>1.35069444444422E-2</c:v>
                </c:pt>
                <c:pt idx="1167">
                  <c:v>1.35185185185163E-2</c:v>
                </c:pt>
                <c:pt idx="1168">
                  <c:v>1.35300925925903E-2</c:v>
                </c:pt>
                <c:pt idx="1169">
                  <c:v>1.35416666666644E-2</c:v>
                </c:pt>
                <c:pt idx="1170">
                  <c:v>1.3553240740738499E-2</c:v>
                </c:pt>
                <c:pt idx="1171">
                  <c:v>1.35648148148125E-2</c:v>
                </c:pt>
                <c:pt idx="1172">
                  <c:v>1.35763888888866E-2</c:v>
                </c:pt>
                <c:pt idx="1173">
                  <c:v>1.3587962962960699E-2</c:v>
                </c:pt>
                <c:pt idx="1174">
                  <c:v>1.35995370370347E-2</c:v>
                </c:pt>
                <c:pt idx="1175">
                  <c:v>1.36111111111088E-2</c:v>
                </c:pt>
                <c:pt idx="1176">
                  <c:v>1.3622685185182899E-2</c:v>
                </c:pt>
                <c:pt idx="1177">
                  <c:v>1.3634259259257001E-2</c:v>
                </c:pt>
                <c:pt idx="1178">
                  <c:v>1.3645833333331E-2</c:v>
                </c:pt>
                <c:pt idx="1179">
                  <c:v>1.3657407407405101E-2</c:v>
                </c:pt>
                <c:pt idx="1180">
                  <c:v>1.36689814814792E-2</c:v>
                </c:pt>
                <c:pt idx="1181">
                  <c:v>1.3680555555553199E-2</c:v>
                </c:pt>
                <c:pt idx="1182">
                  <c:v>1.3692129629627301E-2</c:v>
                </c:pt>
                <c:pt idx="1183">
                  <c:v>1.37037037037014E-2</c:v>
                </c:pt>
                <c:pt idx="1184">
                  <c:v>1.3715277777775399E-2</c:v>
                </c:pt>
                <c:pt idx="1185">
                  <c:v>1.3726851851849501E-2</c:v>
                </c:pt>
                <c:pt idx="1186">
                  <c:v>1.37384259259236E-2</c:v>
                </c:pt>
                <c:pt idx="1187">
                  <c:v>1.37499999999977E-2</c:v>
                </c:pt>
                <c:pt idx="1188">
                  <c:v>1.3761574074071701E-2</c:v>
                </c:pt>
                <c:pt idx="1189">
                  <c:v>1.37731481481458E-2</c:v>
                </c:pt>
                <c:pt idx="1190">
                  <c:v>1.37847222222199E-2</c:v>
                </c:pt>
                <c:pt idx="1191">
                  <c:v>1.37962962962939E-2</c:v>
                </c:pt>
                <c:pt idx="1192">
                  <c:v>1.3807870370368E-2</c:v>
                </c:pt>
                <c:pt idx="1193">
                  <c:v>1.38194444444421E-2</c:v>
                </c:pt>
                <c:pt idx="1194">
                  <c:v>1.3831018518516199E-2</c:v>
                </c:pt>
                <c:pt idx="1195">
                  <c:v>1.38425925925902E-2</c:v>
                </c:pt>
                <c:pt idx="1196">
                  <c:v>1.38541666666643E-2</c:v>
                </c:pt>
                <c:pt idx="1197">
                  <c:v>1.3865740740738401E-2</c:v>
                </c:pt>
                <c:pt idx="1198">
                  <c:v>1.38773148148124E-2</c:v>
                </c:pt>
                <c:pt idx="1199">
                  <c:v>1.3888888888886499E-2</c:v>
                </c:pt>
              </c:numCache>
            </c:numRef>
          </c:xVal>
          <c:yVal>
            <c:numRef>
              <c:f>results_30pct_OC!$E$2:$E$1201</c:f>
              <c:numCache>
                <c:formatCode>0.00</c:formatCode>
                <c:ptCount val="1200"/>
                <c:pt idx="0">
                  <c:v>24.06</c:v>
                </c:pt>
                <c:pt idx="1">
                  <c:v>24.07</c:v>
                </c:pt>
                <c:pt idx="2">
                  <c:v>24.06</c:v>
                </c:pt>
                <c:pt idx="3">
                  <c:v>24.06</c:v>
                </c:pt>
                <c:pt idx="4">
                  <c:v>24.05</c:v>
                </c:pt>
                <c:pt idx="5">
                  <c:v>24.06</c:v>
                </c:pt>
                <c:pt idx="6">
                  <c:v>24.05</c:v>
                </c:pt>
                <c:pt idx="7">
                  <c:v>24.05</c:v>
                </c:pt>
                <c:pt idx="8">
                  <c:v>24.05</c:v>
                </c:pt>
                <c:pt idx="9">
                  <c:v>24.05</c:v>
                </c:pt>
                <c:pt idx="10">
                  <c:v>24.06</c:v>
                </c:pt>
                <c:pt idx="11">
                  <c:v>24.08</c:v>
                </c:pt>
                <c:pt idx="12">
                  <c:v>24.08</c:v>
                </c:pt>
                <c:pt idx="13">
                  <c:v>24.08</c:v>
                </c:pt>
                <c:pt idx="14">
                  <c:v>24.07</c:v>
                </c:pt>
                <c:pt idx="15">
                  <c:v>24.08</c:v>
                </c:pt>
                <c:pt idx="16">
                  <c:v>24.07</c:v>
                </c:pt>
                <c:pt idx="17">
                  <c:v>24.07</c:v>
                </c:pt>
                <c:pt idx="18">
                  <c:v>24.07</c:v>
                </c:pt>
                <c:pt idx="19">
                  <c:v>24.07</c:v>
                </c:pt>
                <c:pt idx="20">
                  <c:v>24.07</c:v>
                </c:pt>
                <c:pt idx="21">
                  <c:v>24.07</c:v>
                </c:pt>
                <c:pt idx="22">
                  <c:v>24.07</c:v>
                </c:pt>
                <c:pt idx="23">
                  <c:v>24.07</c:v>
                </c:pt>
                <c:pt idx="24">
                  <c:v>24.06</c:v>
                </c:pt>
                <c:pt idx="25">
                  <c:v>24.05</c:v>
                </c:pt>
                <c:pt idx="26">
                  <c:v>24.04</c:v>
                </c:pt>
                <c:pt idx="27">
                  <c:v>24.04</c:v>
                </c:pt>
                <c:pt idx="28">
                  <c:v>24.04</c:v>
                </c:pt>
                <c:pt idx="29">
                  <c:v>24.04</c:v>
                </c:pt>
                <c:pt idx="30">
                  <c:v>24.04</c:v>
                </c:pt>
                <c:pt idx="31">
                  <c:v>24.04</c:v>
                </c:pt>
                <c:pt idx="32">
                  <c:v>24.04</c:v>
                </c:pt>
                <c:pt idx="33">
                  <c:v>24.05</c:v>
                </c:pt>
                <c:pt idx="34">
                  <c:v>24.04</c:v>
                </c:pt>
                <c:pt idx="35">
                  <c:v>24.03</c:v>
                </c:pt>
                <c:pt idx="36">
                  <c:v>24.03</c:v>
                </c:pt>
                <c:pt idx="37">
                  <c:v>24.01</c:v>
                </c:pt>
                <c:pt idx="38">
                  <c:v>24.01</c:v>
                </c:pt>
                <c:pt idx="39">
                  <c:v>24</c:v>
                </c:pt>
                <c:pt idx="40">
                  <c:v>23.99</c:v>
                </c:pt>
                <c:pt idx="41">
                  <c:v>23.98</c:v>
                </c:pt>
                <c:pt idx="42">
                  <c:v>23.97</c:v>
                </c:pt>
                <c:pt idx="43">
                  <c:v>23.96</c:v>
                </c:pt>
                <c:pt idx="44">
                  <c:v>23.95</c:v>
                </c:pt>
                <c:pt idx="45">
                  <c:v>23.94</c:v>
                </c:pt>
                <c:pt idx="46">
                  <c:v>23.94</c:v>
                </c:pt>
                <c:pt idx="47">
                  <c:v>23.94</c:v>
                </c:pt>
                <c:pt idx="48">
                  <c:v>23.93</c:v>
                </c:pt>
                <c:pt idx="49">
                  <c:v>23.93</c:v>
                </c:pt>
                <c:pt idx="50">
                  <c:v>23.92</c:v>
                </c:pt>
                <c:pt idx="51">
                  <c:v>23.92</c:v>
                </c:pt>
                <c:pt idx="52">
                  <c:v>23.91</c:v>
                </c:pt>
                <c:pt idx="53">
                  <c:v>23.91</c:v>
                </c:pt>
                <c:pt idx="54">
                  <c:v>23.9</c:v>
                </c:pt>
                <c:pt idx="55">
                  <c:v>23.9</c:v>
                </c:pt>
                <c:pt idx="56">
                  <c:v>23.9</c:v>
                </c:pt>
                <c:pt idx="57">
                  <c:v>23.89</c:v>
                </c:pt>
                <c:pt idx="58">
                  <c:v>23.89</c:v>
                </c:pt>
                <c:pt idx="59">
                  <c:v>23.89</c:v>
                </c:pt>
                <c:pt idx="60">
                  <c:v>23.88</c:v>
                </c:pt>
                <c:pt idx="61">
                  <c:v>23.87</c:v>
                </c:pt>
                <c:pt idx="62">
                  <c:v>23.87</c:v>
                </c:pt>
                <c:pt idx="63">
                  <c:v>23.87</c:v>
                </c:pt>
                <c:pt idx="64">
                  <c:v>23.86</c:v>
                </c:pt>
                <c:pt idx="65">
                  <c:v>23.85</c:v>
                </c:pt>
                <c:pt idx="66">
                  <c:v>23.85</c:v>
                </c:pt>
                <c:pt idx="67">
                  <c:v>23.85</c:v>
                </c:pt>
                <c:pt idx="68">
                  <c:v>23.85</c:v>
                </c:pt>
                <c:pt idx="69">
                  <c:v>23.84</c:v>
                </c:pt>
                <c:pt idx="70">
                  <c:v>23.84</c:v>
                </c:pt>
                <c:pt idx="71">
                  <c:v>23.84</c:v>
                </c:pt>
                <c:pt idx="72">
                  <c:v>23.83</c:v>
                </c:pt>
                <c:pt idx="73">
                  <c:v>23.83</c:v>
                </c:pt>
                <c:pt idx="74">
                  <c:v>23.83</c:v>
                </c:pt>
                <c:pt idx="75">
                  <c:v>23.83</c:v>
                </c:pt>
                <c:pt idx="76">
                  <c:v>23.82</c:v>
                </c:pt>
                <c:pt idx="77">
                  <c:v>23.82</c:v>
                </c:pt>
                <c:pt idx="78">
                  <c:v>23.82</c:v>
                </c:pt>
                <c:pt idx="79">
                  <c:v>23.82</c:v>
                </c:pt>
                <c:pt idx="80">
                  <c:v>23.82</c:v>
                </c:pt>
                <c:pt idx="81">
                  <c:v>23.84</c:v>
                </c:pt>
                <c:pt idx="82">
                  <c:v>23.84</c:v>
                </c:pt>
                <c:pt idx="83">
                  <c:v>23.84</c:v>
                </c:pt>
                <c:pt idx="84">
                  <c:v>23.84</c:v>
                </c:pt>
                <c:pt idx="85">
                  <c:v>23.84</c:v>
                </c:pt>
                <c:pt idx="86">
                  <c:v>23.84</c:v>
                </c:pt>
                <c:pt idx="87">
                  <c:v>23.83</c:v>
                </c:pt>
                <c:pt idx="88">
                  <c:v>23.84</c:v>
                </c:pt>
                <c:pt idx="89">
                  <c:v>23.84</c:v>
                </c:pt>
                <c:pt idx="90">
                  <c:v>23.83</c:v>
                </c:pt>
                <c:pt idx="91">
                  <c:v>23.83</c:v>
                </c:pt>
                <c:pt idx="92">
                  <c:v>23.83</c:v>
                </c:pt>
                <c:pt idx="93">
                  <c:v>23.82</c:v>
                </c:pt>
                <c:pt idx="94">
                  <c:v>23.82</c:v>
                </c:pt>
                <c:pt idx="95">
                  <c:v>23.81</c:v>
                </c:pt>
                <c:pt idx="96">
                  <c:v>23.8</c:v>
                </c:pt>
                <c:pt idx="97">
                  <c:v>23.79</c:v>
                </c:pt>
                <c:pt idx="98">
                  <c:v>23.8</c:v>
                </c:pt>
                <c:pt idx="99">
                  <c:v>23.8</c:v>
                </c:pt>
                <c:pt idx="100">
                  <c:v>23.8</c:v>
                </c:pt>
                <c:pt idx="101">
                  <c:v>23.79</c:v>
                </c:pt>
                <c:pt idx="102">
                  <c:v>23.78</c:v>
                </c:pt>
                <c:pt idx="103">
                  <c:v>23.78</c:v>
                </c:pt>
                <c:pt idx="104">
                  <c:v>23.77</c:v>
                </c:pt>
                <c:pt idx="105">
                  <c:v>23.77</c:v>
                </c:pt>
                <c:pt idx="106">
                  <c:v>23.77</c:v>
                </c:pt>
                <c:pt idx="107">
                  <c:v>23.77</c:v>
                </c:pt>
                <c:pt idx="108">
                  <c:v>23.77</c:v>
                </c:pt>
                <c:pt idx="109">
                  <c:v>23.76</c:v>
                </c:pt>
                <c:pt idx="110">
                  <c:v>23.76</c:v>
                </c:pt>
                <c:pt idx="111">
                  <c:v>23.75</c:v>
                </c:pt>
                <c:pt idx="112">
                  <c:v>23.75</c:v>
                </c:pt>
                <c:pt idx="113">
                  <c:v>23.75</c:v>
                </c:pt>
                <c:pt idx="114">
                  <c:v>23.75</c:v>
                </c:pt>
                <c:pt idx="115">
                  <c:v>23.75</c:v>
                </c:pt>
                <c:pt idx="116">
                  <c:v>23.74</c:v>
                </c:pt>
                <c:pt idx="117">
                  <c:v>23.73</c:v>
                </c:pt>
                <c:pt idx="118">
                  <c:v>23.73</c:v>
                </c:pt>
                <c:pt idx="119">
                  <c:v>23.73</c:v>
                </c:pt>
                <c:pt idx="120">
                  <c:v>23.72</c:v>
                </c:pt>
                <c:pt idx="121">
                  <c:v>23.72</c:v>
                </c:pt>
                <c:pt idx="122">
                  <c:v>23.71</c:v>
                </c:pt>
                <c:pt idx="123">
                  <c:v>23.71</c:v>
                </c:pt>
                <c:pt idx="124">
                  <c:v>23.72</c:v>
                </c:pt>
                <c:pt idx="125">
                  <c:v>23.72</c:v>
                </c:pt>
                <c:pt idx="126">
                  <c:v>23.72</c:v>
                </c:pt>
                <c:pt idx="127">
                  <c:v>23.71</c:v>
                </c:pt>
                <c:pt idx="128">
                  <c:v>23.71</c:v>
                </c:pt>
                <c:pt idx="129">
                  <c:v>23.72</c:v>
                </c:pt>
                <c:pt idx="130">
                  <c:v>23.71</c:v>
                </c:pt>
                <c:pt idx="131">
                  <c:v>23.71</c:v>
                </c:pt>
                <c:pt idx="132">
                  <c:v>23.71</c:v>
                </c:pt>
                <c:pt idx="133">
                  <c:v>23.71</c:v>
                </c:pt>
                <c:pt idx="134">
                  <c:v>23.7</c:v>
                </c:pt>
                <c:pt idx="135">
                  <c:v>23.7</c:v>
                </c:pt>
                <c:pt idx="136">
                  <c:v>23.7</c:v>
                </c:pt>
                <c:pt idx="137">
                  <c:v>23.7</c:v>
                </c:pt>
                <c:pt idx="138">
                  <c:v>23.69</c:v>
                </c:pt>
                <c:pt idx="139">
                  <c:v>23.69</c:v>
                </c:pt>
                <c:pt idx="140">
                  <c:v>23.69</c:v>
                </c:pt>
                <c:pt idx="141">
                  <c:v>23.68</c:v>
                </c:pt>
                <c:pt idx="142">
                  <c:v>23.67</c:v>
                </c:pt>
                <c:pt idx="143">
                  <c:v>23.66</c:v>
                </c:pt>
                <c:pt idx="144">
                  <c:v>23.66</c:v>
                </c:pt>
                <c:pt idx="145">
                  <c:v>23.65</c:v>
                </c:pt>
                <c:pt idx="146">
                  <c:v>23.66</c:v>
                </c:pt>
                <c:pt idx="147">
                  <c:v>23.66</c:v>
                </c:pt>
                <c:pt idx="148">
                  <c:v>23.65</c:v>
                </c:pt>
                <c:pt idx="149">
                  <c:v>23.65</c:v>
                </c:pt>
                <c:pt idx="150">
                  <c:v>23.64</c:v>
                </c:pt>
                <c:pt idx="151">
                  <c:v>23.64</c:v>
                </c:pt>
                <c:pt idx="152">
                  <c:v>23.64</c:v>
                </c:pt>
                <c:pt idx="153">
                  <c:v>23.64</c:v>
                </c:pt>
                <c:pt idx="154">
                  <c:v>23.64</c:v>
                </c:pt>
                <c:pt idx="155">
                  <c:v>23.64</c:v>
                </c:pt>
                <c:pt idx="156">
                  <c:v>23.64</c:v>
                </c:pt>
                <c:pt idx="157">
                  <c:v>23.64</c:v>
                </c:pt>
                <c:pt idx="158">
                  <c:v>23.64</c:v>
                </c:pt>
                <c:pt idx="159">
                  <c:v>23.63</c:v>
                </c:pt>
                <c:pt idx="160">
                  <c:v>23.63</c:v>
                </c:pt>
                <c:pt idx="161">
                  <c:v>23.62</c:v>
                </c:pt>
                <c:pt idx="162">
                  <c:v>23.62</c:v>
                </c:pt>
                <c:pt idx="163">
                  <c:v>23.63</c:v>
                </c:pt>
                <c:pt idx="164">
                  <c:v>23.63</c:v>
                </c:pt>
                <c:pt idx="165">
                  <c:v>23.62</c:v>
                </c:pt>
                <c:pt idx="166">
                  <c:v>23.61</c:v>
                </c:pt>
                <c:pt idx="167">
                  <c:v>23.61</c:v>
                </c:pt>
                <c:pt idx="168">
                  <c:v>23.61</c:v>
                </c:pt>
                <c:pt idx="169">
                  <c:v>23.62</c:v>
                </c:pt>
                <c:pt idx="170">
                  <c:v>23.61</c:v>
                </c:pt>
                <c:pt idx="171">
                  <c:v>23.6</c:v>
                </c:pt>
                <c:pt idx="172">
                  <c:v>23.6</c:v>
                </c:pt>
                <c:pt idx="173">
                  <c:v>23.59</c:v>
                </c:pt>
                <c:pt idx="174">
                  <c:v>23.59</c:v>
                </c:pt>
                <c:pt idx="175">
                  <c:v>23.59</c:v>
                </c:pt>
                <c:pt idx="176">
                  <c:v>23.6</c:v>
                </c:pt>
                <c:pt idx="177">
                  <c:v>23.6</c:v>
                </c:pt>
                <c:pt idx="178">
                  <c:v>23.6</c:v>
                </c:pt>
                <c:pt idx="179">
                  <c:v>23.59</c:v>
                </c:pt>
                <c:pt idx="180">
                  <c:v>23.58</c:v>
                </c:pt>
                <c:pt idx="181">
                  <c:v>23.58</c:v>
                </c:pt>
                <c:pt idx="182">
                  <c:v>23.58</c:v>
                </c:pt>
                <c:pt idx="183">
                  <c:v>23.59</c:v>
                </c:pt>
                <c:pt idx="184">
                  <c:v>23.58</c:v>
                </c:pt>
                <c:pt idx="185">
                  <c:v>23.58</c:v>
                </c:pt>
                <c:pt idx="186">
                  <c:v>23.57</c:v>
                </c:pt>
                <c:pt idx="187">
                  <c:v>23.57</c:v>
                </c:pt>
                <c:pt idx="188">
                  <c:v>23.57</c:v>
                </c:pt>
                <c:pt idx="189">
                  <c:v>23.57</c:v>
                </c:pt>
                <c:pt idx="190">
                  <c:v>23.56</c:v>
                </c:pt>
                <c:pt idx="191">
                  <c:v>23.56</c:v>
                </c:pt>
                <c:pt idx="192">
                  <c:v>23.56</c:v>
                </c:pt>
                <c:pt idx="193">
                  <c:v>23.55</c:v>
                </c:pt>
                <c:pt idx="194">
                  <c:v>23.55</c:v>
                </c:pt>
                <c:pt idx="195">
                  <c:v>23.55</c:v>
                </c:pt>
                <c:pt idx="196">
                  <c:v>23.55</c:v>
                </c:pt>
                <c:pt idx="197">
                  <c:v>23.55</c:v>
                </c:pt>
                <c:pt idx="198">
                  <c:v>23.55</c:v>
                </c:pt>
                <c:pt idx="199">
                  <c:v>23.56</c:v>
                </c:pt>
                <c:pt idx="200">
                  <c:v>23.56</c:v>
                </c:pt>
                <c:pt idx="201">
                  <c:v>23.56</c:v>
                </c:pt>
                <c:pt idx="202">
                  <c:v>23.56</c:v>
                </c:pt>
                <c:pt idx="203">
                  <c:v>23.57</c:v>
                </c:pt>
                <c:pt idx="204">
                  <c:v>23.57</c:v>
                </c:pt>
                <c:pt idx="205">
                  <c:v>23.57</c:v>
                </c:pt>
                <c:pt idx="206">
                  <c:v>23.55</c:v>
                </c:pt>
                <c:pt idx="207">
                  <c:v>23.55</c:v>
                </c:pt>
                <c:pt idx="208">
                  <c:v>23.55</c:v>
                </c:pt>
                <c:pt idx="209">
                  <c:v>23.55</c:v>
                </c:pt>
                <c:pt idx="210">
                  <c:v>23.55</c:v>
                </c:pt>
                <c:pt idx="211">
                  <c:v>23.54</c:v>
                </c:pt>
                <c:pt idx="212">
                  <c:v>23.55</c:v>
                </c:pt>
                <c:pt idx="213">
                  <c:v>23.55</c:v>
                </c:pt>
                <c:pt idx="214">
                  <c:v>23.55</c:v>
                </c:pt>
                <c:pt idx="215">
                  <c:v>23.55</c:v>
                </c:pt>
                <c:pt idx="216">
                  <c:v>23.54</c:v>
                </c:pt>
                <c:pt idx="217">
                  <c:v>23.53</c:v>
                </c:pt>
                <c:pt idx="218">
                  <c:v>23.53</c:v>
                </c:pt>
                <c:pt idx="219">
                  <c:v>23.53</c:v>
                </c:pt>
                <c:pt idx="220">
                  <c:v>23.53</c:v>
                </c:pt>
                <c:pt idx="221">
                  <c:v>23.52</c:v>
                </c:pt>
                <c:pt idx="222">
                  <c:v>23.53</c:v>
                </c:pt>
                <c:pt idx="223">
                  <c:v>23.53</c:v>
                </c:pt>
                <c:pt idx="224">
                  <c:v>23.53</c:v>
                </c:pt>
                <c:pt idx="225">
                  <c:v>23.53</c:v>
                </c:pt>
                <c:pt idx="226">
                  <c:v>23.53</c:v>
                </c:pt>
                <c:pt idx="227">
                  <c:v>23.53</c:v>
                </c:pt>
                <c:pt idx="228">
                  <c:v>23.54</c:v>
                </c:pt>
                <c:pt idx="229">
                  <c:v>23.54</c:v>
                </c:pt>
                <c:pt idx="230">
                  <c:v>23.53</c:v>
                </c:pt>
                <c:pt idx="231">
                  <c:v>23.53</c:v>
                </c:pt>
                <c:pt idx="232">
                  <c:v>23.52</c:v>
                </c:pt>
                <c:pt idx="233">
                  <c:v>23.51</c:v>
                </c:pt>
                <c:pt idx="234">
                  <c:v>23.51</c:v>
                </c:pt>
                <c:pt idx="235">
                  <c:v>23.5</c:v>
                </c:pt>
                <c:pt idx="236">
                  <c:v>23.5</c:v>
                </c:pt>
                <c:pt idx="237">
                  <c:v>23.49</c:v>
                </c:pt>
                <c:pt idx="238">
                  <c:v>23.49</c:v>
                </c:pt>
                <c:pt idx="239">
                  <c:v>23.49</c:v>
                </c:pt>
                <c:pt idx="240">
                  <c:v>23.49</c:v>
                </c:pt>
                <c:pt idx="241">
                  <c:v>23.49</c:v>
                </c:pt>
                <c:pt idx="242">
                  <c:v>23.49</c:v>
                </c:pt>
                <c:pt idx="243">
                  <c:v>23.49</c:v>
                </c:pt>
                <c:pt idx="244">
                  <c:v>23.49</c:v>
                </c:pt>
                <c:pt idx="245">
                  <c:v>23.49</c:v>
                </c:pt>
                <c:pt idx="246">
                  <c:v>23.49</c:v>
                </c:pt>
                <c:pt idx="247">
                  <c:v>23.49</c:v>
                </c:pt>
                <c:pt idx="248">
                  <c:v>23.49</c:v>
                </c:pt>
                <c:pt idx="249">
                  <c:v>23.49</c:v>
                </c:pt>
                <c:pt idx="250">
                  <c:v>23.49</c:v>
                </c:pt>
                <c:pt idx="251">
                  <c:v>23.48</c:v>
                </c:pt>
                <c:pt idx="252">
                  <c:v>23.48</c:v>
                </c:pt>
                <c:pt idx="253">
                  <c:v>23.48</c:v>
                </c:pt>
                <c:pt idx="254">
                  <c:v>23.48</c:v>
                </c:pt>
                <c:pt idx="255">
                  <c:v>23.49</c:v>
                </c:pt>
                <c:pt idx="256">
                  <c:v>23.49</c:v>
                </c:pt>
                <c:pt idx="257">
                  <c:v>23.49</c:v>
                </c:pt>
                <c:pt idx="258">
                  <c:v>23.49</c:v>
                </c:pt>
                <c:pt idx="259">
                  <c:v>23.49</c:v>
                </c:pt>
                <c:pt idx="260">
                  <c:v>23.49</c:v>
                </c:pt>
                <c:pt idx="261">
                  <c:v>23.49</c:v>
                </c:pt>
                <c:pt idx="262">
                  <c:v>23.48</c:v>
                </c:pt>
                <c:pt idx="263">
                  <c:v>23.48</c:v>
                </c:pt>
                <c:pt idx="264">
                  <c:v>23.47</c:v>
                </c:pt>
                <c:pt idx="265">
                  <c:v>23.47</c:v>
                </c:pt>
                <c:pt idx="266">
                  <c:v>23.47</c:v>
                </c:pt>
                <c:pt idx="267">
                  <c:v>23.47</c:v>
                </c:pt>
                <c:pt idx="268">
                  <c:v>23.48</c:v>
                </c:pt>
                <c:pt idx="269">
                  <c:v>23.48</c:v>
                </c:pt>
                <c:pt idx="270">
                  <c:v>23.47</c:v>
                </c:pt>
                <c:pt idx="271">
                  <c:v>23.46</c:v>
                </c:pt>
                <c:pt idx="272">
                  <c:v>23.45</c:v>
                </c:pt>
                <c:pt idx="273">
                  <c:v>23.45</c:v>
                </c:pt>
                <c:pt idx="274">
                  <c:v>23.45</c:v>
                </c:pt>
                <c:pt idx="275">
                  <c:v>23.46</c:v>
                </c:pt>
                <c:pt idx="276">
                  <c:v>23.46</c:v>
                </c:pt>
                <c:pt idx="277">
                  <c:v>23.46</c:v>
                </c:pt>
                <c:pt idx="278">
                  <c:v>23.45</c:v>
                </c:pt>
                <c:pt idx="279">
                  <c:v>23.45</c:v>
                </c:pt>
                <c:pt idx="280">
                  <c:v>23.45</c:v>
                </c:pt>
                <c:pt idx="281">
                  <c:v>23.44</c:v>
                </c:pt>
                <c:pt idx="282">
                  <c:v>23.45</c:v>
                </c:pt>
                <c:pt idx="283">
                  <c:v>23.45</c:v>
                </c:pt>
                <c:pt idx="284">
                  <c:v>23.45</c:v>
                </c:pt>
                <c:pt idx="285">
                  <c:v>23.46</c:v>
                </c:pt>
                <c:pt idx="286">
                  <c:v>23.46</c:v>
                </c:pt>
                <c:pt idx="287">
                  <c:v>23.46</c:v>
                </c:pt>
                <c:pt idx="288">
                  <c:v>23.47</c:v>
                </c:pt>
                <c:pt idx="289">
                  <c:v>23.46</c:v>
                </c:pt>
                <c:pt idx="290">
                  <c:v>23.46</c:v>
                </c:pt>
                <c:pt idx="291">
                  <c:v>23.47</c:v>
                </c:pt>
                <c:pt idx="292">
                  <c:v>23.47</c:v>
                </c:pt>
                <c:pt idx="293">
                  <c:v>23.47</c:v>
                </c:pt>
                <c:pt idx="294">
                  <c:v>23.47</c:v>
                </c:pt>
                <c:pt idx="295">
                  <c:v>23.47</c:v>
                </c:pt>
                <c:pt idx="296">
                  <c:v>23.46</c:v>
                </c:pt>
                <c:pt idx="297">
                  <c:v>23.46</c:v>
                </c:pt>
                <c:pt idx="298">
                  <c:v>23.45</c:v>
                </c:pt>
                <c:pt idx="299">
                  <c:v>23.45</c:v>
                </c:pt>
                <c:pt idx="300">
                  <c:v>23.46</c:v>
                </c:pt>
                <c:pt idx="301">
                  <c:v>23.46</c:v>
                </c:pt>
                <c:pt idx="302">
                  <c:v>23.46</c:v>
                </c:pt>
                <c:pt idx="303">
                  <c:v>23.46</c:v>
                </c:pt>
                <c:pt idx="304">
                  <c:v>23.45</c:v>
                </c:pt>
                <c:pt idx="305">
                  <c:v>23.45</c:v>
                </c:pt>
                <c:pt idx="306">
                  <c:v>23.45</c:v>
                </c:pt>
                <c:pt idx="307">
                  <c:v>23.45</c:v>
                </c:pt>
                <c:pt idx="308">
                  <c:v>23.45</c:v>
                </c:pt>
                <c:pt idx="309">
                  <c:v>23.45</c:v>
                </c:pt>
                <c:pt idx="310">
                  <c:v>23.45</c:v>
                </c:pt>
                <c:pt idx="311">
                  <c:v>23.45</c:v>
                </c:pt>
                <c:pt idx="312">
                  <c:v>23.46</c:v>
                </c:pt>
                <c:pt idx="313">
                  <c:v>23.46</c:v>
                </c:pt>
                <c:pt idx="314">
                  <c:v>23.46</c:v>
                </c:pt>
                <c:pt idx="315">
                  <c:v>23.47</c:v>
                </c:pt>
                <c:pt idx="316">
                  <c:v>23.47</c:v>
                </c:pt>
                <c:pt idx="317">
                  <c:v>23.47</c:v>
                </c:pt>
                <c:pt idx="318">
                  <c:v>23.47</c:v>
                </c:pt>
                <c:pt idx="319">
                  <c:v>23.47</c:v>
                </c:pt>
                <c:pt idx="320">
                  <c:v>23.46</c:v>
                </c:pt>
                <c:pt idx="321">
                  <c:v>23.45</c:v>
                </c:pt>
                <c:pt idx="322">
                  <c:v>23.45</c:v>
                </c:pt>
                <c:pt idx="323">
                  <c:v>23.45</c:v>
                </c:pt>
                <c:pt idx="324">
                  <c:v>23.45</c:v>
                </c:pt>
                <c:pt idx="325">
                  <c:v>23.45</c:v>
                </c:pt>
                <c:pt idx="326">
                  <c:v>23.44</c:v>
                </c:pt>
                <c:pt idx="327">
                  <c:v>23.44</c:v>
                </c:pt>
                <c:pt idx="328">
                  <c:v>23.44</c:v>
                </c:pt>
                <c:pt idx="329">
                  <c:v>23.44</c:v>
                </c:pt>
                <c:pt idx="330">
                  <c:v>23.44</c:v>
                </c:pt>
                <c:pt idx="331">
                  <c:v>23.44</c:v>
                </c:pt>
                <c:pt idx="332">
                  <c:v>23.44</c:v>
                </c:pt>
                <c:pt idx="333">
                  <c:v>23.44</c:v>
                </c:pt>
                <c:pt idx="334">
                  <c:v>23.44</c:v>
                </c:pt>
                <c:pt idx="335">
                  <c:v>23.44</c:v>
                </c:pt>
                <c:pt idx="336">
                  <c:v>23.44</c:v>
                </c:pt>
                <c:pt idx="337">
                  <c:v>23.42</c:v>
                </c:pt>
                <c:pt idx="338">
                  <c:v>23.42</c:v>
                </c:pt>
                <c:pt idx="339">
                  <c:v>23.42</c:v>
                </c:pt>
                <c:pt idx="340">
                  <c:v>23.42</c:v>
                </c:pt>
                <c:pt idx="341">
                  <c:v>23.43</c:v>
                </c:pt>
                <c:pt idx="342">
                  <c:v>23.43</c:v>
                </c:pt>
                <c:pt idx="343">
                  <c:v>23.44</c:v>
                </c:pt>
                <c:pt idx="344">
                  <c:v>23.44</c:v>
                </c:pt>
                <c:pt idx="345">
                  <c:v>23.45</c:v>
                </c:pt>
                <c:pt idx="346">
                  <c:v>23.45</c:v>
                </c:pt>
                <c:pt idx="347">
                  <c:v>23.45</c:v>
                </c:pt>
                <c:pt idx="348">
                  <c:v>23.44</c:v>
                </c:pt>
                <c:pt idx="349">
                  <c:v>23.42</c:v>
                </c:pt>
                <c:pt idx="350">
                  <c:v>23.41</c:v>
                </c:pt>
                <c:pt idx="351">
                  <c:v>23.41</c:v>
                </c:pt>
                <c:pt idx="352">
                  <c:v>23.41</c:v>
                </c:pt>
                <c:pt idx="353">
                  <c:v>23.41</c:v>
                </c:pt>
                <c:pt idx="354">
                  <c:v>23.41</c:v>
                </c:pt>
                <c:pt idx="355">
                  <c:v>23.41</c:v>
                </c:pt>
                <c:pt idx="356">
                  <c:v>23.41</c:v>
                </c:pt>
                <c:pt idx="357">
                  <c:v>23.41</c:v>
                </c:pt>
                <c:pt idx="358">
                  <c:v>23.41</c:v>
                </c:pt>
                <c:pt idx="359">
                  <c:v>23.41</c:v>
                </c:pt>
                <c:pt idx="360">
                  <c:v>23.42</c:v>
                </c:pt>
                <c:pt idx="361">
                  <c:v>23.42</c:v>
                </c:pt>
                <c:pt idx="362">
                  <c:v>23.42</c:v>
                </c:pt>
                <c:pt idx="363">
                  <c:v>23.43</c:v>
                </c:pt>
                <c:pt idx="364">
                  <c:v>23.43</c:v>
                </c:pt>
                <c:pt idx="365">
                  <c:v>23.43</c:v>
                </c:pt>
                <c:pt idx="366">
                  <c:v>23.42</c:v>
                </c:pt>
                <c:pt idx="367">
                  <c:v>23.42</c:v>
                </c:pt>
                <c:pt idx="368">
                  <c:v>23.42</c:v>
                </c:pt>
                <c:pt idx="369">
                  <c:v>23.42</c:v>
                </c:pt>
                <c:pt idx="370">
                  <c:v>23.42</c:v>
                </c:pt>
                <c:pt idx="371">
                  <c:v>23.42</c:v>
                </c:pt>
                <c:pt idx="372">
                  <c:v>23.43</c:v>
                </c:pt>
                <c:pt idx="373">
                  <c:v>23.43</c:v>
                </c:pt>
                <c:pt idx="374">
                  <c:v>23.43</c:v>
                </c:pt>
                <c:pt idx="375">
                  <c:v>23.42</c:v>
                </c:pt>
                <c:pt idx="376">
                  <c:v>23.41</c:v>
                </c:pt>
                <c:pt idx="377">
                  <c:v>23.41</c:v>
                </c:pt>
                <c:pt idx="378">
                  <c:v>23.41</c:v>
                </c:pt>
                <c:pt idx="379">
                  <c:v>23.41</c:v>
                </c:pt>
                <c:pt idx="380">
                  <c:v>23.41</c:v>
                </c:pt>
                <c:pt idx="381">
                  <c:v>23.41</c:v>
                </c:pt>
                <c:pt idx="382">
                  <c:v>23.41</c:v>
                </c:pt>
                <c:pt idx="383">
                  <c:v>23.41</c:v>
                </c:pt>
                <c:pt idx="384">
                  <c:v>23.41</c:v>
                </c:pt>
                <c:pt idx="385">
                  <c:v>23.42</c:v>
                </c:pt>
                <c:pt idx="386">
                  <c:v>23.42</c:v>
                </c:pt>
                <c:pt idx="387">
                  <c:v>23.41</c:v>
                </c:pt>
                <c:pt idx="388">
                  <c:v>23.41</c:v>
                </c:pt>
                <c:pt idx="389">
                  <c:v>23.4</c:v>
                </c:pt>
                <c:pt idx="390">
                  <c:v>23.4</c:v>
                </c:pt>
                <c:pt idx="391">
                  <c:v>23.41</c:v>
                </c:pt>
                <c:pt idx="392">
                  <c:v>23.4</c:v>
                </c:pt>
                <c:pt idx="393">
                  <c:v>23.39</c:v>
                </c:pt>
                <c:pt idx="394">
                  <c:v>23.39</c:v>
                </c:pt>
                <c:pt idx="395">
                  <c:v>23.39</c:v>
                </c:pt>
                <c:pt idx="396">
                  <c:v>23.4</c:v>
                </c:pt>
                <c:pt idx="397">
                  <c:v>23.4</c:v>
                </c:pt>
                <c:pt idx="398">
                  <c:v>23.41</c:v>
                </c:pt>
                <c:pt idx="399">
                  <c:v>23.41</c:v>
                </c:pt>
                <c:pt idx="400">
                  <c:v>23.41</c:v>
                </c:pt>
                <c:pt idx="401">
                  <c:v>23.41</c:v>
                </c:pt>
                <c:pt idx="402">
                  <c:v>23.4</c:v>
                </c:pt>
                <c:pt idx="403">
                  <c:v>23.4</c:v>
                </c:pt>
                <c:pt idx="404">
                  <c:v>23.39</c:v>
                </c:pt>
                <c:pt idx="405">
                  <c:v>23.39</c:v>
                </c:pt>
                <c:pt idx="406">
                  <c:v>23.39</c:v>
                </c:pt>
                <c:pt idx="407">
                  <c:v>23.4</c:v>
                </c:pt>
                <c:pt idx="408">
                  <c:v>23.4</c:v>
                </c:pt>
                <c:pt idx="409">
                  <c:v>23.41</c:v>
                </c:pt>
                <c:pt idx="410">
                  <c:v>23.41</c:v>
                </c:pt>
                <c:pt idx="411">
                  <c:v>23.42</c:v>
                </c:pt>
                <c:pt idx="412">
                  <c:v>23.42</c:v>
                </c:pt>
                <c:pt idx="413">
                  <c:v>23.42</c:v>
                </c:pt>
                <c:pt idx="414">
                  <c:v>23.42</c:v>
                </c:pt>
                <c:pt idx="415">
                  <c:v>23.42</c:v>
                </c:pt>
                <c:pt idx="416">
                  <c:v>23.41</c:v>
                </c:pt>
                <c:pt idx="417">
                  <c:v>23.41</c:v>
                </c:pt>
                <c:pt idx="418">
                  <c:v>23.42</c:v>
                </c:pt>
                <c:pt idx="419">
                  <c:v>23.42</c:v>
                </c:pt>
                <c:pt idx="420">
                  <c:v>23.42</c:v>
                </c:pt>
                <c:pt idx="421">
                  <c:v>23.41</c:v>
                </c:pt>
                <c:pt idx="422">
                  <c:v>23.4</c:v>
                </c:pt>
                <c:pt idx="423">
                  <c:v>23.4</c:v>
                </c:pt>
                <c:pt idx="424">
                  <c:v>23.4</c:v>
                </c:pt>
                <c:pt idx="425">
                  <c:v>23.4</c:v>
                </c:pt>
                <c:pt idx="426">
                  <c:v>23.4</c:v>
                </c:pt>
                <c:pt idx="427">
                  <c:v>23.4</c:v>
                </c:pt>
                <c:pt idx="428">
                  <c:v>23.4</c:v>
                </c:pt>
                <c:pt idx="429">
                  <c:v>23.4</c:v>
                </c:pt>
                <c:pt idx="430">
                  <c:v>23.4</c:v>
                </c:pt>
                <c:pt idx="431">
                  <c:v>23.4</c:v>
                </c:pt>
                <c:pt idx="432">
                  <c:v>23.41</c:v>
                </c:pt>
                <c:pt idx="433">
                  <c:v>23.41</c:v>
                </c:pt>
                <c:pt idx="434">
                  <c:v>23.41</c:v>
                </c:pt>
                <c:pt idx="435">
                  <c:v>23.41</c:v>
                </c:pt>
                <c:pt idx="436">
                  <c:v>23.4</c:v>
                </c:pt>
                <c:pt idx="437">
                  <c:v>23.4</c:v>
                </c:pt>
                <c:pt idx="438">
                  <c:v>23.4</c:v>
                </c:pt>
                <c:pt idx="439">
                  <c:v>23.4</c:v>
                </c:pt>
                <c:pt idx="440">
                  <c:v>23.4</c:v>
                </c:pt>
                <c:pt idx="441">
                  <c:v>23.4</c:v>
                </c:pt>
                <c:pt idx="442">
                  <c:v>23.4</c:v>
                </c:pt>
                <c:pt idx="443">
                  <c:v>23.4</c:v>
                </c:pt>
                <c:pt idx="444">
                  <c:v>23.41</c:v>
                </c:pt>
                <c:pt idx="445">
                  <c:v>23.41</c:v>
                </c:pt>
                <c:pt idx="446">
                  <c:v>23.4</c:v>
                </c:pt>
                <c:pt idx="447">
                  <c:v>23.41</c:v>
                </c:pt>
                <c:pt idx="448">
                  <c:v>23.41</c:v>
                </c:pt>
                <c:pt idx="449">
                  <c:v>23.41</c:v>
                </c:pt>
                <c:pt idx="450">
                  <c:v>23.41</c:v>
                </c:pt>
                <c:pt idx="451">
                  <c:v>23.41</c:v>
                </c:pt>
                <c:pt idx="452">
                  <c:v>23.41</c:v>
                </c:pt>
                <c:pt idx="453">
                  <c:v>23.41</c:v>
                </c:pt>
                <c:pt idx="454">
                  <c:v>23.41</c:v>
                </c:pt>
                <c:pt idx="455">
                  <c:v>23.41</c:v>
                </c:pt>
                <c:pt idx="456">
                  <c:v>23.41</c:v>
                </c:pt>
                <c:pt idx="457">
                  <c:v>23.41</c:v>
                </c:pt>
                <c:pt idx="458">
                  <c:v>23.41</c:v>
                </c:pt>
                <c:pt idx="459">
                  <c:v>23.41</c:v>
                </c:pt>
                <c:pt idx="460">
                  <c:v>23.41</c:v>
                </c:pt>
                <c:pt idx="461">
                  <c:v>23.4</c:v>
                </c:pt>
                <c:pt idx="462">
                  <c:v>23.4</c:v>
                </c:pt>
                <c:pt idx="463">
                  <c:v>23.39</c:v>
                </c:pt>
                <c:pt idx="464">
                  <c:v>23.39</c:v>
                </c:pt>
                <c:pt idx="465">
                  <c:v>23.39</c:v>
                </c:pt>
                <c:pt idx="466">
                  <c:v>23.39</c:v>
                </c:pt>
                <c:pt idx="467">
                  <c:v>23.39</c:v>
                </c:pt>
                <c:pt idx="468">
                  <c:v>23.39</c:v>
                </c:pt>
                <c:pt idx="469">
                  <c:v>23.4</c:v>
                </c:pt>
                <c:pt idx="470">
                  <c:v>23.4</c:v>
                </c:pt>
                <c:pt idx="471">
                  <c:v>23.4</c:v>
                </c:pt>
                <c:pt idx="472">
                  <c:v>23.4</c:v>
                </c:pt>
                <c:pt idx="473">
                  <c:v>23.39</c:v>
                </c:pt>
                <c:pt idx="474">
                  <c:v>23.39</c:v>
                </c:pt>
                <c:pt idx="475">
                  <c:v>23.39</c:v>
                </c:pt>
                <c:pt idx="476">
                  <c:v>23.39</c:v>
                </c:pt>
                <c:pt idx="477">
                  <c:v>23.39</c:v>
                </c:pt>
                <c:pt idx="478">
                  <c:v>23.39</c:v>
                </c:pt>
                <c:pt idx="479">
                  <c:v>23.39</c:v>
                </c:pt>
                <c:pt idx="480">
                  <c:v>23.4</c:v>
                </c:pt>
                <c:pt idx="481">
                  <c:v>23.4</c:v>
                </c:pt>
                <c:pt idx="482">
                  <c:v>23.39</c:v>
                </c:pt>
                <c:pt idx="483">
                  <c:v>23.39</c:v>
                </c:pt>
                <c:pt idx="484">
                  <c:v>23.38</c:v>
                </c:pt>
                <c:pt idx="485">
                  <c:v>23.38</c:v>
                </c:pt>
                <c:pt idx="486">
                  <c:v>23.38</c:v>
                </c:pt>
                <c:pt idx="487">
                  <c:v>23.38</c:v>
                </c:pt>
                <c:pt idx="488">
                  <c:v>23.38</c:v>
                </c:pt>
                <c:pt idx="489">
                  <c:v>23.38</c:v>
                </c:pt>
                <c:pt idx="490">
                  <c:v>23.38</c:v>
                </c:pt>
                <c:pt idx="491">
                  <c:v>23.39</c:v>
                </c:pt>
                <c:pt idx="492">
                  <c:v>23.39</c:v>
                </c:pt>
                <c:pt idx="493">
                  <c:v>23.39</c:v>
                </c:pt>
                <c:pt idx="494">
                  <c:v>23.39</c:v>
                </c:pt>
                <c:pt idx="495">
                  <c:v>23.4</c:v>
                </c:pt>
                <c:pt idx="496">
                  <c:v>23.4</c:v>
                </c:pt>
                <c:pt idx="497">
                  <c:v>23.4</c:v>
                </c:pt>
                <c:pt idx="498">
                  <c:v>23.4</c:v>
                </c:pt>
                <c:pt idx="499">
                  <c:v>23.41</c:v>
                </c:pt>
                <c:pt idx="500">
                  <c:v>23.41</c:v>
                </c:pt>
                <c:pt idx="501">
                  <c:v>23.41</c:v>
                </c:pt>
                <c:pt idx="502">
                  <c:v>23.41</c:v>
                </c:pt>
                <c:pt idx="503">
                  <c:v>23.4</c:v>
                </c:pt>
                <c:pt idx="504">
                  <c:v>23.4</c:v>
                </c:pt>
                <c:pt idx="505">
                  <c:v>23.39</c:v>
                </c:pt>
                <c:pt idx="506">
                  <c:v>23.39</c:v>
                </c:pt>
                <c:pt idx="507">
                  <c:v>23.39</c:v>
                </c:pt>
                <c:pt idx="508">
                  <c:v>23.38</c:v>
                </c:pt>
                <c:pt idx="509">
                  <c:v>23.37</c:v>
                </c:pt>
                <c:pt idx="510">
                  <c:v>23.36</c:v>
                </c:pt>
                <c:pt idx="511">
                  <c:v>23.36</c:v>
                </c:pt>
                <c:pt idx="512">
                  <c:v>23.36</c:v>
                </c:pt>
                <c:pt idx="513">
                  <c:v>23.35</c:v>
                </c:pt>
                <c:pt idx="514">
                  <c:v>23.35</c:v>
                </c:pt>
                <c:pt idx="515">
                  <c:v>23.35</c:v>
                </c:pt>
                <c:pt idx="516">
                  <c:v>23.35</c:v>
                </c:pt>
                <c:pt idx="517">
                  <c:v>23.35</c:v>
                </c:pt>
                <c:pt idx="518">
                  <c:v>23.35</c:v>
                </c:pt>
                <c:pt idx="519">
                  <c:v>23.36</c:v>
                </c:pt>
                <c:pt idx="520">
                  <c:v>23.37</c:v>
                </c:pt>
                <c:pt idx="521">
                  <c:v>23.38</c:v>
                </c:pt>
                <c:pt idx="522">
                  <c:v>23.38</c:v>
                </c:pt>
                <c:pt idx="523">
                  <c:v>23.38</c:v>
                </c:pt>
                <c:pt idx="524">
                  <c:v>23.38</c:v>
                </c:pt>
                <c:pt idx="525">
                  <c:v>23.39</c:v>
                </c:pt>
                <c:pt idx="526">
                  <c:v>23.39</c:v>
                </c:pt>
                <c:pt idx="527">
                  <c:v>23.39</c:v>
                </c:pt>
                <c:pt idx="528">
                  <c:v>23.39</c:v>
                </c:pt>
                <c:pt idx="529">
                  <c:v>23.39</c:v>
                </c:pt>
                <c:pt idx="530">
                  <c:v>23.39</c:v>
                </c:pt>
                <c:pt idx="531">
                  <c:v>23.39</c:v>
                </c:pt>
                <c:pt idx="532">
                  <c:v>23.39</c:v>
                </c:pt>
                <c:pt idx="533">
                  <c:v>23.38</c:v>
                </c:pt>
                <c:pt idx="534">
                  <c:v>23.38</c:v>
                </c:pt>
                <c:pt idx="535">
                  <c:v>23.38</c:v>
                </c:pt>
                <c:pt idx="536">
                  <c:v>23.37</c:v>
                </c:pt>
                <c:pt idx="537">
                  <c:v>23.38</c:v>
                </c:pt>
                <c:pt idx="538">
                  <c:v>23.39</c:v>
                </c:pt>
                <c:pt idx="539">
                  <c:v>23.39</c:v>
                </c:pt>
                <c:pt idx="540">
                  <c:v>23.38</c:v>
                </c:pt>
                <c:pt idx="541">
                  <c:v>23.38</c:v>
                </c:pt>
                <c:pt idx="542">
                  <c:v>23.39</c:v>
                </c:pt>
                <c:pt idx="543">
                  <c:v>23.39</c:v>
                </c:pt>
                <c:pt idx="544">
                  <c:v>23.38</c:v>
                </c:pt>
                <c:pt idx="545">
                  <c:v>23.38</c:v>
                </c:pt>
                <c:pt idx="546">
                  <c:v>23.37</c:v>
                </c:pt>
                <c:pt idx="547">
                  <c:v>23.37</c:v>
                </c:pt>
                <c:pt idx="548">
                  <c:v>23.37</c:v>
                </c:pt>
                <c:pt idx="549">
                  <c:v>23.37</c:v>
                </c:pt>
                <c:pt idx="550">
                  <c:v>23.38</c:v>
                </c:pt>
                <c:pt idx="551">
                  <c:v>23.37</c:v>
                </c:pt>
                <c:pt idx="552">
                  <c:v>23.37</c:v>
                </c:pt>
                <c:pt idx="553">
                  <c:v>23.37</c:v>
                </c:pt>
                <c:pt idx="554">
                  <c:v>23.37</c:v>
                </c:pt>
                <c:pt idx="555">
                  <c:v>23.37</c:v>
                </c:pt>
                <c:pt idx="556">
                  <c:v>23.37</c:v>
                </c:pt>
                <c:pt idx="557">
                  <c:v>23.37</c:v>
                </c:pt>
                <c:pt idx="558">
                  <c:v>23.37</c:v>
                </c:pt>
                <c:pt idx="559">
                  <c:v>23.37</c:v>
                </c:pt>
                <c:pt idx="560">
                  <c:v>23.37</c:v>
                </c:pt>
                <c:pt idx="561">
                  <c:v>23.37</c:v>
                </c:pt>
                <c:pt idx="562">
                  <c:v>23.37</c:v>
                </c:pt>
                <c:pt idx="563">
                  <c:v>23.37</c:v>
                </c:pt>
                <c:pt idx="564">
                  <c:v>23.37</c:v>
                </c:pt>
                <c:pt idx="565">
                  <c:v>23.38</c:v>
                </c:pt>
                <c:pt idx="566">
                  <c:v>23.38</c:v>
                </c:pt>
                <c:pt idx="567">
                  <c:v>23.39</c:v>
                </c:pt>
                <c:pt idx="568">
                  <c:v>23.38</c:v>
                </c:pt>
                <c:pt idx="569">
                  <c:v>23.38</c:v>
                </c:pt>
                <c:pt idx="570">
                  <c:v>23.38</c:v>
                </c:pt>
                <c:pt idx="571">
                  <c:v>23.38</c:v>
                </c:pt>
                <c:pt idx="572">
                  <c:v>23.38</c:v>
                </c:pt>
                <c:pt idx="573">
                  <c:v>23.39</c:v>
                </c:pt>
                <c:pt idx="574">
                  <c:v>23.39</c:v>
                </c:pt>
                <c:pt idx="575">
                  <c:v>23.39</c:v>
                </c:pt>
                <c:pt idx="576">
                  <c:v>23.39</c:v>
                </c:pt>
                <c:pt idx="577">
                  <c:v>23.39</c:v>
                </c:pt>
                <c:pt idx="578">
                  <c:v>23.39</c:v>
                </c:pt>
                <c:pt idx="579">
                  <c:v>23.39</c:v>
                </c:pt>
                <c:pt idx="580">
                  <c:v>23.39</c:v>
                </c:pt>
                <c:pt idx="581">
                  <c:v>23.39</c:v>
                </c:pt>
                <c:pt idx="582">
                  <c:v>23.39</c:v>
                </c:pt>
                <c:pt idx="583">
                  <c:v>23.39</c:v>
                </c:pt>
                <c:pt idx="584">
                  <c:v>23.38</c:v>
                </c:pt>
                <c:pt idx="585">
                  <c:v>23.37</c:v>
                </c:pt>
                <c:pt idx="586">
                  <c:v>23.37</c:v>
                </c:pt>
                <c:pt idx="587">
                  <c:v>23.37</c:v>
                </c:pt>
                <c:pt idx="588">
                  <c:v>23.37</c:v>
                </c:pt>
                <c:pt idx="589">
                  <c:v>23.37</c:v>
                </c:pt>
                <c:pt idx="590">
                  <c:v>23.37</c:v>
                </c:pt>
                <c:pt idx="591">
                  <c:v>23.37</c:v>
                </c:pt>
                <c:pt idx="592">
                  <c:v>23.37</c:v>
                </c:pt>
                <c:pt idx="593">
                  <c:v>23.38</c:v>
                </c:pt>
                <c:pt idx="594">
                  <c:v>23.38</c:v>
                </c:pt>
                <c:pt idx="595">
                  <c:v>23.38</c:v>
                </c:pt>
                <c:pt idx="596">
                  <c:v>23.39</c:v>
                </c:pt>
                <c:pt idx="597">
                  <c:v>23.39</c:v>
                </c:pt>
                <c:pt idx="598">
                  <c:v>23.39</c:v>
                </c:pt>
                <c:pt idx="599">
                  <c:v>23.39</c:v>
                </c:pt>
                <c:pt idx="600">
                  <c:v>23.39</c:v>
                </c:pt>
                <c:pt idx="601">
                  <c:v>23.39</c:v>
                </c:pt>
                <c:pt idx="602">
                  <c:v>23.38</c:v>
                </c:pt>
                <c:pt idx="603">
                  <c:v>23.38</c:v>
                </c:pt>
                <c:pt idx="604">
                  <c:v>23.38</c:v>
                </c:pt>
                <c:pt idx="605">
                  <c:v>23.38</c:v>
                </c:pt>
                <c:pt idx="606">
                  <c:v>23.38</c:v>
                </c:pt>
                <c:pt idx="607">
                  <c:v>23.38</c:v>
                </c:pt>
                <c:pt idx="608">
                  <c:v>23.38</c:v>
                </c:pt>
                <c:pt idx="609">
                  <c:v>23.38</c:v>
                </c:pt>
                <c:pt idx="610">
                  <c:v>23.39</c:v>
                </c:pt>
                <c:pt idx="611">
                  <c:v>23.39</c:v>
                </c:pt>
                <c:pt idx="612">
                  <c:v>23.39</c:v>
                </c:pt>
                <c:pt idx="613">
                  <c:v>23.39</c:v>
                </c:pt>
                <c:pt idx="614">
                  <c:v>23.39</c:v>
                </c:pt>
                <c:pt idx="615">
                  <c:v>23.39</c:v>
                </c:pt>
                <c:pt idx="616">
                  <c:v>23.39</c:v>
                </c:pt>
                <c:pt idx="617">
                  <c:v>23.39</c:v>
                </c:pt>
                <c:pt idx="618">
                  <c:v>23.39</c:v>
                </c:pt>
                <c:pt idx="619">
                  <c:v>23.39</c:v>
                </c:pt>
                <c:pt idx="620">
                  <c:v>23.39</c:v>
                </c:pt>
                <c:pt idx="621">
                  <c:v>23.39</c:v>
                </c:pt>
                <c:pt idx="622">
                  <c:v>23.39</c:v>
                </c:pt>
                <c:pt idx="623">
                  <c:v>23.39</c:v>
                </c:pt>
                <c:pt idx="624">
                  <c:v>23.38</c:v>
                </c:pt>
                <c:pt idx="625">
                  <c:v>23.39</c:v>
                </c:pt>
                <c:pt idx="626">
                  <c:v>23.39</c:v>
                </c:pt>
                <c:pt idx="627">
                  <c:v>23.39</c:v>
                </c:pt>
                <c:pt idx="628">
                  <c:v>23.39</c:v>
                </c:pt>
                <c:pt idx="629">
                  <c:v>23.39</c:v>
                </c:pt>
                <c:pt idx="630">
                  <c:v>23.38</c:v>
                </c:pt>
                <c:pt idx="631">
                  <c:v>23.38</c:v>
                </c:pt>
                <c:pt idx="632">
                  <c:v>23.38</c:v>
                </c:pt>
                <c:pt idx="633">
                  <c:v>23.38</c:v>
                </c:pt>
                <c:pt idx="634">
                  <c:v>23.38</c:v>
                </c:pt>
                <c:pt idx="635">
                  <c:v>23.38</c:v>
                </c:pt>
                <c:pt idx="636">
                  <c:v>23.38</c:v>
                </c:pt>
                <c:pt idx="637">
                  <c:v>23.39</c:v>
                </c:pt>
                <c:pt idx="638">
                  <c:v>23.39</c:v>
                </c:pt>
                <c:pt idx="639">
                  <c:v>23.38</c:v>
                </c:pt>
                <c:pt idx="640">
                  <c:v>23.38</c:v>
                </c:pt>
                <c:pt idx="641">
                  <c:v>23.38</c:v>
                </c:pt>
                <c:pt idx="642">
                  <c:v>23.39</c:v>
                </c:pt>
                <c:pt idx="643">
                  <c:v>23.39</c:v>
                </c:pt>
                <c:pt idx="644">
                  <c:v>23.38</c:v>
                </c:pt>
                <c:pt idx="645">
                  <c:v>23.39</c:v>
                </c:pt>
                <c:pt idx="646">
                  <c:v>23.39</c:v>
                </c:pt>
                <c:pt idx="647">
                  <c:v>23.39</c:v>
                </c:pt>
                <c:pt idx="648">
                  <c:v>23.39</c:v>
                </c:pt>
                <c:pt idx="649">
                  <c:v>23.4</c:v>
                </c:pt>
                <c:pt idx="650">
                  <c:v>23.4</c:v>
                </c:pt>
                <c:pt idx="651">
                  <c:v>23.4</c:v>
                </c:pt>
                <c:pt idx="652">
                  <c:v>23.4</c:v>
                </c:pt>
                <c:pt idx="653">
                  <c:v>23.4</c:v>
                </c:pt>
                <c:pt idx="654">
                  <c:v>23.4</c:v>
                </c:pt>
                <c:pt idx="655">
                  <c:v>23.4</c:v>
                </c:pt>
                <c:pt idx="656">
                  <c:v>23.4</c:v>
                </c:pt>
                <c:pt idx="657">
                  <c:v>23.39</c:v>
                </c:pt>
                <c:pt idx="658">
                  <c:v>23.39</c:v>
                </c:pt>
                <c:pt idx="659">
                  <c:v>23.4</c:v>
                </c:pt>
                <c:pt idx="660">
                  <c:v>23.4</c:v>
                </c:pt>
                <c:pt idx="661">
                  <c:v>23.4</c:v>
                </c:pt>
                <c:pt idx="662">
                  <c:v>23.39</c:v>
                </c:pt>
                <c:pt idx="663">
                  <c:v>23.39</c:v>
                </c:pt>
                <c:pt idx="664">
                  <c:v>23.39</c:v>
                </c:pt>
                <c:pt idx="665">
                  <c:v>23.39</c:v>
                </c:pt>
                <c:pt idx="666">
                  <c:v>23.39</c:v>
                </c:pt>
                <c:pt idx="667">
                  <c:v>23.38</c:v>
                </c:pt>
                <c:pt idx="668">
                  <c:v>23.38</c:v>
                </c:pt>
                <c:pt idx="669">
                  <c:v>23.38</c:v>
                </c:pt>
                <c:pt idx="670">
                  <c:v>23.38</c:v>
                </c:pt>
                <c:pt idx="671">
                  <c:v>23.39</c:v>
                </c:pt>
                <c:pt idx="672">
                  <c:v>23.39</c:v>
                </c:pt>
                <c:pt idx="673">
                  <c:v>23.39</c:v>
                </c:pt>
                <c:pt idx="674">
                  <c:v>23.39</c:v>
                </c:pt>
                <c:pt idx="675">
                  <c:v>23.38</c:v>
                </c:pt>
                <c:pt idx="676">
                  <c:v>23.38</c:v>
                </c:pt>
                <c:pt idx="677">
                  <c:v>23.38</c:v>
                </c:pt>
                <c:pt idx="678">
                  <c:v>23.39</c:v>
                </c:pt>
                <c:pt idx="679">
                  <c:v>23.4</c:v>
                </c:pt>
                <c:pt idx="680">
                  <c:v>23.4</c:v>
                </c:pt>
                <c:pt idx="681">
                  <c:v>23.4</c:v>
                </c:pt>
                <c:pt idx="682">
                  <c:v>23.4</c:v>
                </c:pt>
                <c:pt idx="683">
                  <c:v>23.4</c:v>
                </c:pt>
                <c:pt idx="684">
                  <c:v>23.4</c:v>
                </c:pt>
                <c:pt idx="685">
                  <c:v>23.39</c:v>
                </c:pt>
                <c:pt idx="686">
                  <c:v>23.39</c:v>
                </c:pt>
                <c:pt idx="687">
                  <c:v>23.4</c:v>
                </c:pt>
                <c:pt idx="688">
                  <c:v>23.4</c:v>
                </c:pt>
                <c:pt idx="689">
                  <c:v>23.4</c:v>
                </c:pt>
                <c:pt idx="690">
                  <c:v>23.39</c:v>
                </c:pt>
                <c:pt idx="691">
                  <c:v>23.39</c:v>
                </c:pt>
                <c:pt idx="692">
                  <c:v>23.39</c:v>
                </c:pt>
                <c:pt idx="693">
                  <c:v>23.38</c:v>
                </c:pt>
                <c:pt idx="694">
                  <c:v>23.38</c:v>
                </c:pt>
                <c:pt idx="695">
                  <c:v>23.38</c:v>
                </c:pt>
                <c:pt idx="696">
                  <c:v>23.38</c:v>
                </c:pt>
                <c:pt idx="697">
                  <c:v>23.38</c:v>
                </c:pt>
                <c:pt idx="698">
                  <c:v>23.38</c:v>
                </c:pt>
                <c:pt idx="699">
                  <c:v>23.39</c:v>
                </c:pt>
                <c:pt idx="700">
                  <c:v>23.39</c:v>
                </c:pt>
                <c:pt idx="701">
                  <c:v>23.39</c:v>
                </c:pt>
                <c:pt idx="702">
                  <c:v>23.39</c:v>
                </c:pt>
                <c:pt idx="703">
                  <c:v>23.4</c:v>
                </c:pt>
                <c:pt idx="704">
                  <c:v>23.4</c:v>
                </c:pt>
                <c:pt idx="705">
                  <c:v>23.4</c:v>
                </c:pt>
                <c:pt idx="706">
                  <c:v>23.4</c:v>
                </c:pt>
                <c:pt idx="707">
                  <c:v>23.4</c:v>
                </c:pt>
                <c:pt idx="708">
                  <c:v>23.4</c:v>
                </c:pt>
                <c:pt idx="709">
                  <c:v>23.4</c:v>
                </c:pt>
                <c:pt idx="710">
                  <c:v>23.4</c:v>
                </c:pt>
                <c:pt idx="711">
                  <c:v>23.4</c:v>
                </c:pt>
                <c:pt idx="712">
                  <c:v>23.4</c:v>
                </c:pt>
                <c:pt idx="713">
                  <c:v>23.4</c:v>
                </c:pt>
                <c:pt idx="714">
                  <c:v>23.39</c:v>
                </c:pt>
                <c:pt idx="715">
                  <c:v>23.39</c:v>
                </c:pt>
                <c:pt idx="716">
                  <c:v>23.39</c:v>
                </c:pt>
                <c:pt idx="717">
                  <c:v>23.39</c:v>
                </c:pt>
                <c:pt idx="718">
                  <c:v>23.39</c:v>
                </c:pt>
                <c:pt idx="719">
                  <c:v>23.39</c:v>
                </c:pt>
                <c:pt idx="720">
                  <c:v>23.39</c:v>
                </c:pt>
                <c:pt idx="721">
                  <c:v>23.4</c:v>
                </c:pt>
                <c:pt idx="722">
                  <c:v>23.4</c:v>
                </c:pt>
                <c:pt idx="723">
                  <c:v>23.4</c:v>
                </c:pt>
                <c:pt idx="724">
                  <c:v>23.4</c:v>
                </c:pt>
                <c:pt idx="725">
                  <c:v>23.4</c:v>
                </c:pt>
                <c:pt idx="726">
                  <c:v>23.4</c:v>
                </c:pt>
                <c:pt idx="727">
                  <c:v>23.4</c:v>
                </c:pt>
                <c:pt idx="728">
                  <c:v>23.39</c:v>
                </c:pt>
                <c:pt idx="729">
                  <c:v>23.4</c:v>
                </c:pt>
                <c:pt idx="730">
                  <c:v>23.4</c:v>
                </c:pt>
                <c:pt idx="731">
                  <c:v>23.4</c:v>
                </c:pt>
                <c:pt idx="732">
                  <c:v>23.4</c:v>
                </c:pt>
                <c:pt idx="733">
                  <c:v>23.4</c:v>
                </c:pt>
                <c:pt idx="734">
                  <c:v>23.4</c:v>
                </c:pt>
                <c:pt idx="735">
                  <c:v>23.4</c:v>
                </c:pt>
                <c:pt idx="736">
                  <c:v>23.4</c:v>
                </c:pt>
                <c:pt idx="737">
                  <c:v>23.4</c:v>
                </c:pt>
                <c:pt idx="738">
                  <c:v>23.4</c:v>
                </c:pt>
                <c:pt idx="739">
                  <c:v>23.4</c:v>
                </c:pt>
                <c:pt idx="740">
                  <c:v>23.4</c:v>
                </c:pt>
                <c:pt idx="741">
                  <c:v>23.4</c:v>
                </c:pt>
                <c:pt idx="742">
                  <c:v>23.4</c:v>
                </c:pt>
                <c:pt idx="743">
                  <c:v>23.4</c:v>
                </c:pt>
                <c:pt idx="744">
                  <c:v>23.4</c:v>
                </c:pt>
                <c:pt idx="745">
                  <c:v>23.4</c:v>
                </c:pt>
                <c:pt idx="746">
                  <c:v>23.41</c:v>
                </c:pt>
                <c:pt idx="747">
                  <c:v>23.41</c:v>
                </c:pt>
                <c:pt idx="748">
                  <c:v>23.41</c:v>
                </c:pt>
                <c:pt idx="749">
                  <c:v>23.41</c:v>
                </c:pt>
                <c:pt idx="750">
                  <c:v>23.41</c:v>
                </c:pt>
                <c:pt idx="751">
                  <c:v>23.41</c:v>
                </c:pt>
                <c:pt idx="752">
                  <c:v>23.41</c:v>
                </c:pt>
                <c:pt idx="753">
                  <c:v>23.4</c:v>
                </c:pt>
                <c:pt idx="754">
                  <c:v>23.4</c:v>
                </c:pt>
                <c:pt idx="755">
                  <c:v>23.39</c:v>
                </c:pt>
                <c:pt idx="756">
                  <c:v>23.39</c:v>
                </c:pt>
                <c:pt idx="757">
                  <c:v>23.39</c:v>
                </c:pt>
                <c:pt idx="758">
                  <c:v>23.39</c:v>
                </c:pt>
                <c:pt idx="759">
                  <c:v>23.39</c:v>
                </c:pt>
                <c:pt idx="760">
                  <c:v>23.4</c:v>
                </c:pt>
                <c:pt idx="761">
                  <c:v>23.4</c:v>
                </c:pt>
                <c:pt idx="762">
                  <c:v>23.4</c:v>
                </c:pt>
                <c:pt idx="763">
                  <c:v>23.4</c:v>
                </c:pt>
                <c:pt idx="764">
                  <c:v>23.4</c:v>
                </c:pt>
                <c:pt idx="765">
                  <c:v>23.4</c:v>
                </c:pt>
                <c:pt idx="766">
                  <c:v>23.4</c:v>
                </c:pt>
                <c:pt idx="767">
                  <c:v>23.4</c:v>
                </c:pt>
                <c:pt idx="768">
                  <c:v>23.4</c:v>
                </c:pt>
                <c:pt idx="769">
                  <c:v>23.41</c:v>
                </c:pt>
                <c:pt idx="770">
                  <c:v>23.41</c:v>
                </c:pt>
                <c:pt idx="771">
                  <c:v>23.4</c:v>
                </c:pt>
                <c:pt idx="772">
                  <c:v>23.4</c:v>
                </c:pt>
                <c:pt idx="773">
                  <c:v>23.4</c:v>
                </c:pt>
                <c:pt idx="774">
                  <c:v>23.4</c:v>
                </c:pt>
                <c:pt idx="775">
                  <c:v>23.4</c:v>
                </c:pt>
                <c:pt idx="776">
                  <c:v>23.41</c:v>
                </c:pt>
                <c:pt idx="777">
                  <c:v>23.41</c:v>
                </c:pt>
                <c:pt idx="778">
                  <c:v>23.4</c:v>
                </c:pt>
                <c:pt idx="779">
                  <c:v>23.4</c:v>
                </c:pt>
                <c:pt idx="780">
                  <c:v>23.4</c:v>
                </c:pt>
                <c:pt idx="781">
                  <c:v>23.4</c:v>
                </c:pt>
                <c:pt idx="782">
                  <c:v>23.4</c:v>
                </c:pt>
                <c:pt idx="783">
                  <c:v>23.4</c:v>
                </c:pt>
                <c:pt idx="784">
                  <c:v>23.4</c:v>
                </c:pt>
                <c:pt idx="785">
                  <c:v>23.41</c:v>
                </c:pt>
                <c:pt idx="786">
                  <c:v>23.41</c:v>
                </c:pt>
                <c:pt idx="787">
                  <c:v>23.41</c:v>
                </c:pt>
                <c:pt idx="788">
                  <c:v>23.41</c:v>
                </c:pt>
                <c:pt idx="789">
                  <c:v>23.41</c:v>
                </c:pt>
                <c:pt idx="790">
                  <c:v>23.41</c:v>
                </c:pt>
                <c:pt idx="791">
                  <c:v>23.42</c:v>
                </c:pt>
                <c:pt idx="792">
                  <c:v>23.42</c:v>
                </c:pt>
                <c:pt idx="793">
                  <c:v>23.42</c:v>
                </c:pt>
                <c:pt idx="794">
                  <c:v>23.42</c:v>
                </c:pt>
                <c:pt idx="795">
                  <c:v>23.42</c:v>
                </c:pt>
                <c:pt idx="796">
                  <c:v>23.42</c:v>
                </c:pt>
                <c:pt idx="797">
                  <c:v>23.42</c:v>
                </c:pt>
                <c:pt idx="798">
                  <c:v>23.42</c:v>
                </c:pt>
                <c:pt idx="799">
                  <c:v>23.42</c:v>
                </c:pt>
                <c:pt idx="800">
                  <c:v>23.42</c:v>
                </c:pt>
                <c:pt idx="801">
                  <c:v>23.42</c:v>
                </c:pt>
                <c:pt idx="802">
                  <c:v>23.42</c:v>
                </c:pt>
                <c:pt idx="803">
                  <c:v>23.42</c:v>
                </c:pt>
                <c:pt idx="804">
                  <c:v>23.42</c:v>
                </c:pt>
                <c:pt idx="805">
                  <c:v>23.42</c:v>
                </c:pt>
                <c:pt idx="806">
                  <c:v>23.42</c:v>
                </c:pt>
                <c:pt idx="807">
                  <c:v>23.42</c:v>
                </c:pt>
                <c:pt idx="808">
                  <c:v>23.42</c:v>
                </c:pt>
                <c:pt idx="809">
                  <c:v>23.42</c:v>
                </c:pt>
                <c:pt idx="810">
                  <c:v>23.42</c:v>
                </c:pt>
                <c:pt idx="811">
                  <c:v>23.42</c:v>
                </c:pt>
                <c:pt idx="812">
                  <c:v>23.42</c:v>
                </c:pt>
                <c:pt idx="813">
                  <c:v>23.42</c:v>
                </c:pt>
                <c:pt idx="814">
                  <c:v>23.43</c:v>
                </c:pt>
                <c:pt idx="815">
                  <c:v>23.43</c:v>
                </c:pt>
                <c:pt idx="816">
                  <c:v>23.43</c:v>
                </c:pt>
                <c:pt idx="817">
                  <c:v>23.43</c:v>
                </c:pt>
                <c:pt idx="818">
                  <c:v>23.42</c:v>
                </c:pt>
                <c:pt idx="819">
                  <c:v>23.43</c:v>
                </c:pt>
                <c:pt idx="820">
                  <c:v>23.43</c:v>
                </c:pt>
                <c:pt idx="821">
                  <c:v>23.43</c:v>
                </c:pt>
                <c:pt idx="822">
                  <c:v>23.43</c:v>
                </c:pt>
                <c:pt idx="823">
                  <c:v>23.43</c:v>
                </c:pt>
                <c:pt idx="824">
                  <c:v>23.43</c:v>
                </c:pt>
                <c:pt idx="825">
                  <c:v>23.42</c:v>
                </c:pt>
                <c:pt idx="826">
                  <c:v>23.42</c:v>
                </c:pt>
                <c:pt idx="827">
                  <c:v>23.43</c:v>
                </c:pt>
                <c:pt idx="828">
                  <c:v>23.43</c:v>
                </c:pt>
                <c:pt idx="829">
                  <c:v>23.43</c:v>
                </c:pt>
                <c:pt idx="830">
                  <c:v>23.43</c:v>
                </c:pt>
                <c:pt idx="831">
                  <c:v>23.43</c:v>
                </c:pt>
                <c:pt idx="832">
                  <c:v>23.42</c:v>
                </c:pt>
                <c:pt idx="833">
                  <c:v>23.42</c:v>
                </c:pt>
                <c:pt idx="834">
                  <c:v>23.42</c:v>
                </c:pt>
                <c:pt idx="835">
                  <c:v>23.42</c:v>
                </c:pt>
                <c:pt idx="836">
                  <c:v>23.41</c:v>
                </c:pt>
                <c:pt idx="837">
                  <c:v>23.41</c:v>
                </c:pt>
                <c:pt idx="838">
                  <c:v>23.42</c:v>
                </c:pt>
                <c:pt idx="839">
                  <c:v>23.42</c:v>
                </c:pt>
                <c:pt idx="840">
                  <c:v>23.42</c:v>
                </c:pt>
                <c:pt idx="841">
                  <c:v>23.42</c:v>
                </c:pt>
                <c:pt idx="842">
                  <c:v>23.42</c:v>
                </c:pt>
                <c:pt idx="843">
                  <c:v>23.42</c:v>
                </c:pt>
                <c:pt idx="844">
                  <c:v>23.42</c:v>
                </c:pt>
                <c:pt idx="845">
                  <c:v>23.42</c:v>
                </c:pt>
                <c:pt idx="846">
                  <c:v>23.42</c:v>
                </c:pt>
                <c:pt idx="847">
                  <c:v>23.42</c:v>
                </c:pt>
                <c:pt idx="848">
                  <c:v>23.42</c:v>
                </c:pt>
                <c:pt idx="849">
                  <c:v>23.42</c:v>
                </c:pt>
                <c:pt idx="850">
                  <c:v>23.42</c:v>
                </c:pt>
                <c:pt idx="851">
                  <c:v>23.42</c:v>
                </c:pt>
                <c:pt idx="852">
                  <c:v>23.42</c:v>
                </c:pt>
                <c:pt idx="853">
                  <c:v>23.43</c:v>
                </c:pt>
                <c:pt idx="854">
                  <c:v>23.43</c:v>
                </c:pt>
                <c:pt idx="855">
                  <c:v>23.43</c:v>
                </c:pt>
                <c:pt idx="856">
                  <c:v>23.43</c:v>
                </c:pt>
                <c:pt idx="857">
                  <c:v>23.42</c:v>
                </c:pt>
                <c:pt idx="858">
                  <c:v>23.42</c:v>
                </c:pt>
                <c:pt idx="859">
                  <c:v>23.42</c:v>
                </c:pt>
                <c:pt idx="860">
                  <c:v>23.42</c:v>
                </c:pt>
                <c:pt idx="861">
                  <c:v>23.42</c:v>
                </c:pt>
                <c:pt idx="862">
                  <c:v>23.41</c:v>
                </c:pt>
                <c:pt idx="863">
                  <c:v>23.41</c:v>
                </c:pt>
                <c:pt idx="864">
                  <c:v>23.41</c:v>
                </c:pt>
                <c:pt idx="865">
                  <c:v>23.41</c:v>
                </c:pt>
                <c:pt idx="866">
                  <c:v>23.41</c:v>
                </c:pt>
                <c:pt idx="867">
                  <c:v>23.41</c:v>
                </c:pt>
                <c:pt idx="868">
                  <c:v>23.41</c:v>
                </c:pt>
                <c:pt idx="869">
                  <c:v>23.41</c:v>
                </c:pt>
                <c:pt idx="870">
                  <c:v>23.41</c:v>
                </c:pt>
                <c:pt idx="871">
                  <c:v>23.42</c:v>
                </c:pt>
                <c:pt idx="872">
                  <c:v>23.42</c:v>
                </c:pt>
                <c:pt idx="873">
                  <c:v>23.42</c:v>
                </c:pt>
                <c:pt idx="874">
                  <c:v>23.42</c:v>
                </c:pt>
                <c:pt idx="875">
                  <c:v>23.42</c:v>
                </c:pt>
                <c:pt idx="876">
                  <c:v>23.42</c:v>
                </c:pt>
                <c:pt idx="877">
                  <c:v>23.42</c:v>
                </c:pt>
                <c:pt idx="878">
                  <c:v>23.42</c:v>
                </c:pt>
                <c:pt idx="879">
                  <c:v>23.42</c:v>
                </c:pt>
                <c:pt idx="880">
                  <c:v>23.42</c:v>
                </c:pt>
                <c:pt idx="881">
                  <c:v>23.42</c:v>
                </c:pt>
                <c:pt idx="882">
                  <c:v>23.42</c:v>
                </c:pt>
                <c:pt idx="883">
                  <c:v>23.42</c:v>
                </c:pt>
                <c:pt idx="884">
                  <c:v>23.42</c:v>
                </c:pt>
                <c:pt idx="885">
                  <c:v>23.42</c:v>
                </c:pt>
                <c:pt idx="886">
                  <c:v>23.42</c:v>
                </c:pt>
                <c:pt idx="887">
                  <c:v>23.42</c:v>
                </c:pt>
                <c:pt idx="888">
                  <c:v>23.42</c:v>
                </c:pt>
                <c:pt idx="889">
                  <c:v>23.42</c:v>
                </c:pt>
                <c:pt idx="890">
                  <c:v>23.42</c:v>
                </c:pt>
                <c:pt idx="891">
                  <c:v>23.42</c:v>
                </c:pt>
                <c:pt idx="892">
                  <c:v>23.42</c:v>
                </c:pt>
                <c:pt idx="893">
                  <c:v>23.42</c:v>
                </c:pt>
                <c:pt idx="894">
                  <c:v>23.42</c:v>
                </c:pt>
                <c:pt idx="895">
                  <c:v>23.42</c:v>
                </c:pt>
                <c:pt idx="896">
                  <c:v>23.42</c:v>
                </c:pt>
                <c:pt idx="897">
                  <c:v>23.42</c:v>
                </c:pt>
                <c:pt idx="898">
                  <c:v>23.42</c:v>
                </c:pt>
                <c:pt idx="899">
                  <c:v>23.42</c:v>
                </c:pt>
                <c:pt idx="900">
                  <c:v>23.42</c:v>
                </c:pt>
                <c:pt idx="901">
                  <c:v>23.43</c:v>
                </c:pt>
                <c:pt idx="902">
                  <c:v>23.42</c:v>
                </c:pt>
                <c:pt idx="903">
                  <c:v>23.42</c:v>
                </c:pt>
                <c:pt idx="904">
                  <c:v>23.42</c:v>
                </c:pt>
                <c:pt idx="905">
                  <c:v>23.42</c:v>
                </c:pt>
                <c:pt idx="906">
                  <c:v>23.43</c:v>
                </c:pt>
                <c:pt idx="907">
                  <c:v>23.43</c:v>
                </c:pt>
                <c:pt idx="908">
                  <c:v>23.43</c:v>
                </c:pt>
                <c:pt idx="909">
                  <c:v>23.43</c:v>
                </c:pt>
                <c:pt idx="910">
                  <c:v>23.43</c:v>
                </c:pt>
                <c:pt idx="911">
                  <c:v>23.43</c:v>
                </c:pt>
                <c:pt idx="912">
                  <c:v>23.43</c:v>
                </c:pt>
                <c:pt idx="913">
                  <c:v>23.43</c:v>
                </c:pt>
                <c:pt idx="914">
                  <c:v>23.43</c:v>
                </c:pt>
                <c:pt idx="915">
                  <c:v>23.43</c:v>
                </c:pt>
                <c:pt idx="916">
                  <c:v>23.43</c:v>
                </c:pt>
                <c:pt idx="917">
                  <c:v>23.43</c:v>
                </c:pt>
                <c:pt idx="918">
                  <c:v>23.43</c:v>
                </c:pt>
                <c:pt idx="919">
                  <c:v>23.43</c:v>
                </c:pt>
                <c:pt idx="920">
                  <c:v>23.43</c:v>
                </c:pt>
                <c:pt idx="921">
                  <c:v>23.43</c:v>
                </c:pt>
                <c:pt idx="922">
                  <c:v>23.43</c:v>
                </c:pt>
                <c:pt idx="923">
                  <c:v>23.43</c:v>
                </c:pt>
                <c:pt idx="924">
                  <c:v>23.43</c:v>
                </c:pt>
                <c:pt idx="925">
                  <c:v>23.43</c:v>
                </c:pt>
                <c:pt idx="926">
                  <c:v>23.44</c:v>
                </c:pt>
                <c:pt idx="927">
                  <c:v>23.44</c:v>
                </c:pt>
                <c:pt idx="928">
                  <c:v>23.44</c:v>
                </c:pt>
                <c:pt idx="929">
                  <c:v>23.44</c:v>
                </c:pt>
                <c:pt idx="930">
                  <c:v>23.44</c:v>
                </c:pt>
                <c:pt idx="931">
                  <c:v>23.44</c:v>
                </c:pt>
                <c:pt idx="932">
                  <c:v>23.44</c:v>
                </c:pt>
                <c:pt idx="933">
                  <c:v>23.44</c:v>
                </c:pt>
                <c:pt idx="934">
                  <c:v>23.43</c:v>
                </c:pt>
                <c:pt idx="935">
                  <c:v>23.43</c:v>
                </c:pt>
                <c:pt idx="936">
                  <c:v>23.43</c:v>
                </c:pt>
                <c:pt idx="937">
                  <c:v>23.43</c:v>
                </c:pt>
                <c:pt idx="938">
                  <c:v>23.43</c:v>
                </c:pt>
                <c:pt idx="939">
                  <c:v>23.43</c:v>
                </c:pt>
                <c:pt idx="940">
                  <c:v>23.43</c:v>
                </c:pt>
                <c:pt idx="941">
                  <c:v>23.43</c:v>
                </c:pt>
                <c:pt idx="942">
                  <c:v>23.43</c:v>
                </c:pt>
                <c:pt idx="943">
                  <c:v>23.43</c:v>
                </c:pt>
                <c:pt idx="944">
                  <c:v>23.43</c:v>
                </c:pt>
                <c:pt idx="945">
                  <c:v>23.43</c:v>
                </c:pt>
                <c:pt idx="946">
                  <c:v>23.43</c:v>
                </c:pt>
                <c:pt idx="947">
                  <c:v>23.43</c:v>
                </c:pt>
                <c:pt idx="948">
                  <c:v>23.43</c:v>
                </c:pt>
                <c:pt idx="949">
                  <c:v>23.43</c:v>
                </c:pt>
                <c:pt idx="950">
                  <c:v>23.43</c:v>
                </c:pt>
                <c:pt idx="951">
                  <c:v>23.43</c:v>
                </c:pt>
                <c:pt idx="952">
                  <c:v>23.43</c:v>
                </c:pt>
                <c:pt idx="953">
                  <c:v>23.43</c:v>
                </c:pt>
                <c:pt idx="954">
                  <c:v>23.44</c:v>
                </c:pt>
                <c:pt idx="955">
                  <c:v>23.44</c:v>
                </c:pt>
                <c:pt idx="956">
                  <c:v>23.44</c:v>
                </c:pt>
                <c:pt idx="957">
                  <c:v>23.44</c:v>
                </c:pt>
                <c:pt idx="958">
                  <c:v>23.44</c:v>
                </c:pt>
                <c:pt idx="959">
                  <c:v>23.44</c:v>
                </c:pt>
                <c:pt idx="960">
                  <c:v>23.44</c:v>
                </c:pt>
                <c:pt idx="961">
                  <c:v>23.44</c:v>
                </c:pt>
                <c:pt idx="962">
                  <c:v>23.45</c:v>
                </c:pt>
                <c:pt idx="963">
                  <c:v>23.45</c:v>
                </c:pt>
                <c:pt idx="964">
                  <c:v>23.45</c:v>
                </c:pt>
                <c:pt idx="965">
                  <c:v>23.45</c:v>
                </c:pt>
                <c:pt idx="966">
                  <c:v>23.45</c:v>
                </c:pt>
                <c:pt idx="967">
                  <c:v>23.44</c:v>
                </c:pt>
                <c:pt idx="968">
                  <c:v>23.44</c:v>
                </c:pt>
                <c:pt idx="969">
                  <c:v>23.45</c:v>
                </c:pt>
                <c:pt idx="970">
                  <c:v>23.45</c:v>
                </c:pt>
                <c:pt idx="971">
                  <c:v>23.45</c:v>
                </c:pt>
                <c:pt idx="972">
                  <c:v>23.44</c:v>
                </c:pt>
                <c:pt idx="973">
                  <c:v>23.44</c:v>
                </c:pt>
                <c:pt idx="974">
                  <c:v>23.44</c:v>
                </c:pt>
                <c:pt idx="975">
                  <c:v>23.45</c:v>
                </c:pt>
                <c:pt idx="976">
                  <c:v>23.45</c:v>
                </c:pt>
                <c:pt idx="977">
                  <c:v>23.45</c:v>
                </c:pt>
                <c:pt idx="978">
                  <c:v>23.45</c:v>
                </c:pt>
                <c:pt idx="979">
                  <c:v>23.45</c:v>
                </c:pt>
                <c:pt idx="980">
                  <c:v>23.45</c:v>
                </c:pt>
                <c:pt idx="981">
                  <c:v>23.45</c:v>
                </c:pt>
                <c:pt idx="982">
                  <c:v>23.45</c:v>
                </c:pt>
                <c:pt idx="983">
                  <c:v>23.45</c:v>
                </c:pt>
                <c:pt idx="984">
                  <c:v>23.45</c:v>
                </c:pt>
                <c:pt idx="985">
                  <c:v>23.45</c:v>
                </c:pt>
                <c:pt idx="986">
                  <c:v>23.45</c:v>
                </c:pt>
                <c:pt idx="987">
                  <c:v>23.46</c:v>
                </c:pt>
                <c:pt idx="988">
                  <c:v>23.46</c:v>
                </c:pt>
                <c:pt idx="989">
                  <c:v>23.46</c:v>
                </c:pt>
                <c:pt idx="990">
                  <c:v>23.46</c:v>
                </c:pt>
                <c:pt idx="991">
                  <c:v>23.46</c:v>
                </c:pt>
                <c:pt idx="992">
                  <c:v>23.47</c:v>
                </c:pt>
                <c:pt idx="993">
                  <c:v>23.47</c:v>
                </c:pt>
                <c:pt idx="994">
                  <c:v>23.47</c:v>
                </c:pt>
                <c:pt idx="995">
                  <c:v>23.47</c:v>
                </c:pt>
                <c:pt idx="996">
                  <c:v>23.47</c:v>
                </c:pt>
                <c:pt idx="997">
                  <c:v>23.47</c:v>
                </c:pt>
                <c:pt idx="998">
                  <c:v>23.46</c:v>
                </c:pt>
                <c:pt idx="999">
                  <c:v>23.46</c:v>
                </c:pt>
                <c:pt idx="1000">
                  <c:v>23.46</c:v>
                </c:pt>
                <c:pt idx="1001">
                  <c:v>23.46</c:v>
                </c:pt>
                <c:pt idx="1002">
                  <c:v>23.46</c:v>
                </c:pt>
                <c:pt idx="1003">
                  <c:v>23.46</c:v>
                </c:pt>
                <c:pt idx="1004">
                  <c:v>23.46</c:v>
                </c:pt>
                <c:pt idx="1005">
                  <c:v>23.46</c:v>
                </c:pt>
                <c:pt idx="1006">
                  <c:v>23.46</c:v>
                </c:pt>
                <c:pt idx="1007">
                  <c:v>23.46</c:v>
                </c:pt>
                <c:pt idx="1008">
                  <c:v>23.45</c:v>
                </c:pt>
                <c:pt idx="1009">
                  <c:v>23.46</c:v>
                </c:pt>
                <c:pt idx="1010">
                  <c:v>23.46</c:v>
                </c:pt>
                <c:pt idx="1011">
                  <c:v>23.46</c:v>
                </c:pt>
                <c:pt idx="1012">
                  <c:v>23.46</c:v>
                </c:pt>
                <c:pt idx="1013">
                  <c:v>23.46</c:v>
                </c:pt>
                <c:pt idx="1014">
                  <c:v>23.46</c:v>
                </c:pt>
                <c:pt idx="1015">
                  <c:v>23.46</c:v>
                </c:pt>
                <c:pt idx="1016">
                  <c:v>23.45</c:v>
                </c:pt>
                <c:pt idx="1017">
                  <c:v>23.45</c:v>
                </c:pt>
                <c:pt idx="1018">
                  <c:v>23.46</c:v>
                </c:pt>
                <c:pt idx="1019">
                  <c:v>23.46</c:v>
                </c:pt>
                <c:pt idx="1020">
                  <c:v>23.46</c:v>
                </c:pt>
                <c:pt idx="1021">
                  <c:v>23.46</c:v>
                </c:pt>
                <c:pt idx="1022">
                  <c:v>23.46</c:v>
                </c:pt>
                <c:pt idx="1023">
                  <c:v>23.46</c:v>
                </c:pt>
                <c:pt idx="1024">
                  <c:v>23.45</c:v>
                </c:pt>
                <c:pt idx="1025">
                  <c:v>23.45</c:v>
                </c:pt>
                <c:pt idx="1026">
                  <c:v>23.45</c:v>
                </c:pt>
                <c:pt idx="1027">
                  <c:v>23.45</c:v>
                </c:pt>
                <c:pt idx="1028">
                  <c:v>23.46</c:v>
                </c:pt>
                <c:pt idx="1029">
                  <c:v>23.46</c:v>
                </c:pt>
                <c:pt idx="1030">
                  <c:v>23.46</c:v>
                </c:pt>
                <c:pt idx="1031">
                  <c:v>23.45</c:v>
                </c:pt>
                <c:pt idx="1032">
                  <c:v>23.45</c:v>
                </c:pt>
                <c:pt idx="1033">
                  <c:v>23.45</c:v>
                </c:pt>
                <c:pt idx="1034">
                  <c:v>23.45</c:v>
                </c:pt>
                <c:pt idx="1035">
                  <c:v>23.45</c:v>
                </c:pt>
                <c:pt idx="1036">
                  <c:v>23.45</c:v>
                </c:pt>
                <c:pt idx="1037">
                  <c:v>23.45</c:v>
                </c:pt>
                <c:pt idx="1038">
                  <c:v>23.45</c:v>
                </c:pt>
                <c:pt idx="1039">
                  <c:v>23.46</c:v>
                </c:pt>
                <c:pt idx="1040">
                  <c:v>23.46</c:v>
                </c:pt>
                <c:pt idx="1041">
                  <c:v>23.46</c:v>
                </c:pt>
                <c:pt idx="1042">
                  <c:v>23.45</c:v>
                </c:pt>
                <c:pt idx="1043">
                  <c:v>23.45</c:v>
                </c:pt>
                <c:pt idx="1044">
                  <c:v>23.45</c:v>
                </c:pt>
                <c:pt idx="1045">
                  <c:v>23.46</c:v>
                </c:pt>
                <c:pt idx="1046">
                  <c:v>23.46</c:v>
                </c:pt>
                <c:pt idx="1047">
                  <c:v>23.46</c:v>
                </c:pt>
                <c:pt idx="1048">
                  <c:v>23.46</c:v>
                </c:pt>
                <c:pt idx="1049">
                  <c:v>23.46</c:v>
                </c:pt>
                <c:pt idx="1050">
                  <c:v>23.46</c:v>
                </c:pt>
                <c:pt idx="1051">
                  <c:v>23.46</c:v>
                </c:pt>
                <c:pt idx="1052">
                  <c:v>23.46</c:v>
                </c:pt>
                <c:pt idx="1053">
                  <c:v>23.46</c:v>
                </c:pt>
                <c:pt idx="1054">
                  <c:v>23.46</c:v>
                </c:pt>
                <c:pt idx="1055">
                  <c:v>23.46</c:v>
                </c:pt>
                <c:pt idx="1056">
                  <c:v>23.46</c:v>
                </c:pt>
                <c:pt idx="1057">
                  <c:v>23.47</c:v>
                </c:pt>
                <c:pt idx="1058">
                  <c:v>23.47</c:v>
                </c:pt>
                <c:pt idx="1059">
                  <c:v>23.47</c:v>
                </c:pt>
                <c:pt idx="1060">
                  <c:v>23.47</c:v>
                </c:pt>
                <c:pt idx="1061">
                  <c:v>23.47</c:v>
                </c:pt>
                <c:pt idx="1062">
                  <c:v>23.46</c:v>
                </c:pt>
                <c:pt idx="1063">
                  <c:v>23.46</c:v>
                </c:pt>
                <c:pt idx="1064">
                  <c:v>23.47</c:v>
                </c:pt>
                <c:pt idx="1065">
                  <c:v>23.46</c:v>
                </c:pt>
                <c:pt idx="1066">
                  <c:v>23.46</c:v>
                </c:pt>
                <c:pt idx="1067">
                  <c:v>23.46</c:v>
                </c:pt>
                <c:pt idx="1068">
                  <c:v>23.46</c:v>
                </c:pt>
                <c:pt idx="1069">
                  <c:v>23.46</c:v>
                </c:pt>
                <c:pt idx="1070">
                  <c:v>23.47</c:v>
                </c:pt>
                <c:pt idx="1071">
                  <c:v>23.47</c:v>
                </c:pt>
                <c:pt idx="1072">
                  <c:v>23.47</c:v>
                </c:pt>
                <c:pt idx="1073">
                  <c:v>23.47</c:v>
                </c:pt>
                <c:pt idx="1074">
                  <c:v>23.47</c:v>
                </c:pt>
                <c:pt idx="1075">
                  <c:v>23.47</c:v>
                </c:pt>
                <c:pt idx="1076">
                  <c:v>23.47</c:v>
                </c:pt>
                <c:pt idx="1077">
                  <c:v>23.47</c:v>
                </c:pt>
                <c:pt idx="1078">
                  <c:v>23.47</c:v>
                </c:pt>
                <c:pt idx="1079">
                  <c:v>23.47</c:v>
                </c:pt>
                <c:pt idx="1080">
                  <c:v>23.47</c:v>
                </c:pt>
                <c:pt idx="1081">
                  <c:v>23.47</c:v>
                </c:pt>
                <c:pt idx="1082">
                  <c:v>23.47</c:v>
                </c:pt>
                <c:pt idx="1083">
                  <c:v>23.47</c:v>
                </c:pt>
                <c:pt idx="1084">
                  <c:v>23.47</c:v>
                </c:pt>
                <c:pt idx="1085">
                  <c:v>23.47</c:v>
                </c:pt>
                <c:pt idx="1086">
                  <c:v>23.47</c:v>
                </c:pt>
                <c:pt idx="1087">
                  <c:v>23.47</c:v>
                </c:pt>
                <c:pt idx="1088">
                  <c:v>23.47</c:v>
                </c:pt>
                <c:pt idx="1089">
                  <c:v>23.47</c:v>
                </c:pt>
                <c:pt idx="1090">
                  <c:v>23.47</c:v>
                </c:pt>
                <c:pt idx="1091">
                  <c:v>23.47</c:v>
                </c:pt>
                <c:pt idx="1092">
                  <c:v>23.47</c:v>
                </c:pt>
                <c:pt idx="1093">
                  <c:v>23.47</c:v>
                </c:pt>
                <c:pt idx="1094">
                  <c:v>23.47</c:v>
                </c:pt>
                <c:pt idx="1095">
                  <c:v>23.47</c:v>
                </c:pt>
                <c:pt idx="1096">
                  <c:v>23.47</c:v>
                </c:pt>
                <c:pt idx="1097">
                  <c:v>23.47</c:v>
                </c:pt>
                <c:pt idx="1098">
                  <c:v>23.47</c:v>
                </c:pt>
                <c:pt idx="1099">
                  <c:v>23.47</c:v>
                </c:pt>
                <c:pt idx="1100">
                  <c:v>23.47</c:v>
                </c:pt>
                <c:pt idx="1101">
                  <c:v>23.47</c:v>
                </c:pt>
                <c:pt idx="1102">
                  <c:v>23.47</c:v>
                </c:pt>
                <c:pt idx="1103">
                  <c:v>23.47</c:v>
                </c:pt>
                <c:pt idx="1104">
                  <c:v>23.48</c:v>
                </c:pt>
                <c:pt idx="1105">
                  <c:v>23.48</c:v>
                </c:pt>
                <c:pt idx="1106">
                  <c:v>23.48</c:v>
                </c:pt>
                <c:pt idx="1107">
                  <c:v>23.47</c:v>
                </c:pt>
                <c:pt idx="1108">
                  <c:v>23.47</c:v>
                </c:pt>
                <c:pt idx="1109">
                  <c:v>23.47</c:v>
                </c:pt>
                <c:pt idx="1110">
                  <c:v>23.47</c:v>
                </c:pt>
                <c:pt idx="1111">
                  <c:v>23.46</c:v>
                </c:pt>
                <c:pt idx="1112">
                  <c:v>23.47</c:v>
                </c:pt>
                <c:pt idx="1113">
                  <c:v>23.47</c:v>
                </c:pt>
                <c:pt idx="1114">
                  <c:v>23.46</c:v>
                </c:pt>
                <c:pt idx="1115">
                  <c:v>23.46</c:v>
                </c:pt>
                <c:pt idx="1116">
                  <c:v>23.46</c:v>
                </c:pt>
                <c:pt idx="1117">
                  <c:v>23.46</c:v>
                </c:pt>
                <c:pt idx="1118">
                  <c:v>23.46</c:v>
                </c:pt>
                <c:pt idx="1119">
                  <c:v>23.46</c:v>
                </c:pt>
                <c:pt idx="1120">
                  <c:v>23.46</c:v>
                </c:pt>
                <c:pt idx="1121">
                  <c:v>23.46</c:v>
                </c:pt>
                <c:pt idx="1122">
                  <c:v>23.47</c:v>
                </c:pt>
                <c:pt idx="1123">
                  <c:v>23.47</c:v>
                </c:pt>
                <c:pt idx="1124">
                  <c:v>23.47</c:v>
                </c:pt>
                <c:pt idx="1125">
                  <c:v>23.46</c:v>
                </c:pt>
                <c:pt idx="1126">
                  <c:v>23.46</c:v>
                </c:pt>
                <c:pt idx="1127">
                  <c:v>23.46</c:v>
                </c:pt>
                <c:pt idx="1128">
                  <c:v>23.45</c:v>
                </c:pt>
                <c:pt idx="1129">
                  <c:v>23.45</c:v>
                </c:pt>
                <c:pt idx="1130">
                  <c:v>23.46</c:v>
                </c:pt>
                <c:pt idx="1131">
                  <c:v>23.46</c:v>
                </c:pt>
                <c:pt idx="1132">
                  <c:v>23.46</c:v>
                </c:pt>
                <c:pt idx="1133">
                  <c:v>23.46</c:v>
                </c:pt>
                <c:pt idx="1134">
                  <c:v>23.47</c:v>
                </c:pt>
                <c:pt idx="1135">
                  <c:v>23.47</c:v>
                </c:pt>
                <c:pt idx="1136">
                  <c:v>23.47</c:v>
                </c:pt>
                <c:pt idx="1137">
                  <c:v>23.47</c:v>
                </c:pt>
                <c:pt idx="1138">
                  <c:v>23.47</c:v>
                </c:pt>
                <c:pt idx="1139">
                  <c:v>23.47</c:v>
                </c:pt>
                <c:pt idx="1140">
                  <c:v>23.47</c:v>
                </c:pt>
                <c:pt idx="1141">
                  <c:v>23.47</c:v>
                </c:pt>
                <c:pt idx="1142">
                  <c:v>23.47</c:v>
                </c:pt>
                <c:pt idx="1143">
                  <c:v>23.46</c:v>
                </c:pt>
                <c:pt idx="1144">
                  <c:v>23.46</c:v>
                </c:pt>
                <c:pt idx="1145">
                  <c:v>23.46</c:v>
                </c:pt>
                <c:pt idx="1146">
                  <c:v>23.46</c:v>
                </c:pt>
                <c:pt idx="1147">
                  <c:v>23.46</c:v>
                </c:pt>
                <c:pt idx="1148">
                  <c:v>23.46</c:v>
                </c:pt>
                <c:pt idx="1149">
                  <c:v>23.46</c:v>
                </c:pt>
                <c:pt idx="1150">
                  <c:v>23.46</c:v>
                </c:pt>
                <c:pt idx="1151">
                  <c:v>23.46</c:v>
                </c:pt>
                <c:pt idx="1152">
                  <c:v>23.47</c:v>
                </c:pt>
                <c:pt idx="1153">
                  <c:v>23.47</c:v>
                </c:pt>
                <c:pt idx="1154">
                  <c:v>23.47</c:v>
                </c:pt>
                <c:pt idx="1155">
                  <c:v>23.47</c:v>
                </c:pt>
                <c:pt idx="1156">
                  <c:v>23.47</c:v>
                </c:pt>
                <c:pt idx="1157">
                  <c:v>23.47</c:v>
                </c:pt>
                <c:pt idx="1158">
                  <c:v>23.47</c:v>
                </c:pt>
                <c:pt idx="1159">
                  <c:v>23.46</c:v>
                </c:pt>
                <c:pt idx="1160">
                  <c:v>23.45</c:v>
                </c:pt>
                <c:pt idx="1161">
                  <c:v>23.45</c:v>
                </c:pt>
                <c:pt idx="1162">
                  <c:v>23.45</c:v>
                </c:pt>
                <c:pt idx="1163">
                  <c:v>23.44</c:v>
                </c:pt>
                <c:pt idx="1164">
                  <c:v>23.44</c:v>
                </c:pt>
                <c:pt idx="1165">
                  <c:v>23.45</c:v>
                </c:pt>
                <c:pt idx="1166">
                  <c:v>23.45</c:v>
                </c:pt>
                <c:pt idx="1167">
                  <c:v>23.44</c:v>
                </c:pt>
                <c:pt idx="1168">
                  <c:v>23.44</c:v>
                </c:pt>
                <c:pt idx="1169">
                  <c:v>23.44</c:v>
                </c:pt>
                <c:pt idx="1170">
                  <c:v>23.45</c:v>
                </c:pt>
                <c:pt idx="1171">
                  <c:v>23.45</c:v>
                </c:pt>
                <c:pt idx="1172">
                  <c:v>23.45</c:v>
                </c:pt>
                <c:pt idx="1173">
                  <c:v>23.45</c:v>
                </c:pt>
                <c:pt idx="1174">
                  <c:v>23.46</c:v>
                </c:pt>
                <c:pt idx="1175">
                  <c:v>23.46</c:v>
                </c:pt>
                <c:pt idx="1176">
                  <c:v>23.46</c:v>
                </c:pt>
                <c:pt idx="1177">
                  <c:v>23.46</c:v>
                </c:pt>
                <c:pt idx="1178">
                  <c:v>23.46</c:v>
                </c:pt>
                <c:pt idx="1179">
                  <c:v>23.46</c:v>
                </c:pt>
                <c:pt idx="1180">
                  <c:v>23.46</c:v>
                </c:pt>
                <c:pt idx="1181">
                  <c:v>23.46</c:v>
                </c:pt>
                <c:pt idx="1182">
                  <c:v>23.46</c:v>
                </c:pt>
                <c:pt idx="1183">
                  <c:v>23.46</c:v>
                </c:pt>
                <c:pt idx="1184">
                  <c:v>23.45</c:v>
                </c:pt>
                <c:pt idx="1185">
                  <c:v>23.45</c:v>
                </c:pt>
                <c:pt idx="1186">
                  <c:v>23.46</c:v>
                </c:pt>
                <c:pt idx="1187">
                  <c:v>23.46</c:v>
                </c:pt>
                <c:pt idx="1188">
                  <c:v>23.45</c:v>
                </c:pt>
                <c:pt idx="1189">
                  <c:v>23.46</c:v>
                </c:pt>
                <c:pt idx="1190">
                  <c:v>23.46</c:v>
                </c:pt>
                <c:pt idx="1191">
                  <c:v>23.46</c:v>
                </c:pt>
                <c:pt idx="1192">
                  <c:v>23.46</c:v>
                </c:pt>
                <c:pt idx="1193">
                  <c:v>23.46</c:v>
                </c:pt>
                <c:pt idx="1194">
                  <c:v>23.46</c:v>
                </c:pt>
                <c:pt idx="1195">
                  <c:v>23.45</c:v>
                </c:pt>
                <c:pt idx="1196">
                  <c:v>23.45</c:v>
                </c:pt>
                <c:pt idx="1197">
                  <c:v>23.46</c:v>
                </c:pt>
                <c:pt idx="1198">
                  <c:v>23.46</c:v>
                </c:pt>
                <c:pt idx="1199">
                  <c:v>23.46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6AA-43B7-B776-CE627CB5C56A}"/>
            </c:ext>
          </c:extLst>
        </c:ser>
        <c:ser>
          <c:idx val="5"/>
          <c:order val="5"/>
          <c:tx>
            <c:v>Ø Position 1</c:v>
          </c:tx>
          <c:spPr>
            <a:ln w="25400" cap="rnd">
              <a:solidFill>
                <a:schemeClr val="accent1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(results_30pct_OC!$B$2,results_30pct_OC!$B$1201)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(results_30pct_OC!$G$6,results_30pct_OC!$G$6)</c:f>
              <c:numCache>
                <c:formatCode>General</c:formatCode>
                <c:ptCount val="2"/>
                <c:pt idx="0">
                  <c:v>25.325900000000019</c:v>
                </c:pt>
                <c:pt idx="1">
                  <c:v>25.325900000000019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6AA-43B7-B776-CE627CB5C56A}"/>
            </c:ext>
          </c:extLst>
        </c:ser>
        <c:ser>
          <c:idx val="6"/>
          <c:order val="6"/>
          <c:tx>
            <c:v>Ø Position 2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(results_30pct_OC!$B$2,results_30pct_OC!$B$1201)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(results_30pct_OC!$H$6,results_30pct_OC!$H$6)</c:f>
              <c:numCache>
                <c:formatCode>General</c:formatCode>
                <c:ptCount val="2"/>
                <c:pt idx="0">
                  <c:v>25.372558333333441</c:v>
                </c:pt>
                <c:pt idx="1">
                  <c:v>25.372558333333441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66AA-43B7-B776-CE627CB5C56A}"/>
            </c:ext>
          </c:extLst>
        </c:ser>
        <c:ser>
          <c:idx val="7"/>
          <c:order val="7"/>
          <c:tx>
            <c:v>Ø Position 3</c:v>
          </c:tx>
          <c:spPr>
            <a:ln w="25400" cap="rnd">
              <a:solidFill>
                <a:schemeClr val="accent4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5400" cap="rnd">
                <a:solidFill>
                  <a:schemeClr val="accent4">
                    <a:lumMod val="75000"/>
                  </a:schemeClr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66AA-43B7-B776-CE627CB5C56A}"/>
              </c:ext>
            </c:extLst>
          </c:dPt>
          <c:xVal>
            <c:numRef>
              <c:f>(results_30pct_OC!$B$2,results_30pct_OC!$B$1201)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(results_30pct_OC!$I$6,results_30pct_OC!$I$6)</c:f>
              <c:numCache>
                <c:formatCode>General</c:formatCode>
                <c:ptCount val="2"/>
                <c:pt idx="0">
                  <c:v>23.489983333333189</c:v>
                </c:pt>
                <c:pt idx="1">
                  <c:v>23.489983333333189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66AA-43B7-B776-CE627CB5C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213552"/>
        <c:axId val="358213224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v>Norm Max</c:v>
                </c:tx>
                <c:spPr>
                  <a:ln w="19050" cap="rnd">
                    <a:solidFill>
                      <a:srgbClr val="00B050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(results_30pct_OC!$B$2,results_30pct_OC!$B$1201)</c15:sqref>
                        </c15:formulaRef>
                      </c:ext>
                    </c:extLst>
                    <c:numCache>
                      <c:formatCode>[$-F400]h:mm:ss\ AM/PM</c:formatCode>
                      <c:ptCount val="2"/>
                      <c:pt idx="0">
                        <c:v>1.1574074074074073E-5</c:v>
                      </c:pt>
                      <c:pt idx="1">
                        <c:v>1.3888888888886499E-2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(results_30pct_OC!$G$2,results_30pct_OC!$G$2)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0.2</c:v>
                      </c:pt>
                      <c:pt idx="1">
                        <c:v>0.2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8-66AA-43B7-B776-CE627CB5C56A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Norm Min</c:v>
                </c:tx>
                <c:spPr>
                  <a:ln w="19050" cap="rnd">
                    <a:solidFill>
                      <a:srgbClr val="00B050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(results_30pct_OC!$B$2,results_30pct_OC!$B$1201)</c15:sqref>
                        </c15:formulaRef>
                      </c:ext>
                    </c:extLst>
                    <c:numCache>
                      <c:formatCode>[$-F400]h:mm:ss\ AM/PM</c:formatCode>
                      <c:ptCount val="2"/>
                      <c:pt idx="0">
                        <c:v>1.1574074074074073E-5</c:v>
                      </c:pt>
                      <c:pt idx="1">
                        <c:v>1.3888888888886499E-2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(results_30pct_OC!$H$2,results_30pct_OC!$H$2)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0.1</c:v>
                      </c:pt>
                      <c:pt idx="1">
                        <c:v>0.1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66AA-43B7-B776-CE627CB5C56A}"/>
                  </c:ext>
                </c:extLst>
              </c15:ser>
            </c15:filteredScatterSeries>
          </c:ext>
        </c:extLst>
      </c:scatterChart>
      <c:valAx>
        <c:axId val="358213552"/>
        <c:scaling>
          <c:orientation val="minMax"/>
          <c:max val="7.0000000000000019E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topia" panose="02020500000000000000" pitchFamily="18" charset="0"/>
                    <a:ea typeface="+mn-ea"/>
                    <a:cs typeface="+mn-cs"/>
                  </a:defRPr>
                </a:pPr>
                <a:r>
                  <a:rPr lang="en-GB"/>
                  <a:t>Zeit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topia" panose="02020500000000000000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Utopia" panose="02020500000000000000" pitchFamily="18" charset="0"/>
                <a:ea typeface="+mn-ea"/>
                <a:cs typeface="+mn-cs"/>
              </a:defRPr>
            </a:pPr>
            <a:endParaRPr lang="en-US"/>
          </a:p>
        </c:txPr>
        <c:crossAx val="358213224"/>
        <c:crosses val="autoZero"/>
        <c:crossBetween val="midCat"/>
      </c:valAx>
      <c:valAx>
        <c:axId val="358213224"/>
        <c:scaling>
          <c:orientation val="minMax"/>
          <c:min val="2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topia" panose="02020500000000000000" pitchFamily="18" charset="0"/>
                    <a:ea typeface="+mn-ea"/>
                    <a:cs typeface="+mn-cs"/>
                  </a:defRPr>
                </a:pPr>
                <a:r>
                  <a:rPr lang="en-GB"/>
                  <a:t>Temperatur in °C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topia" panose="02020500000000000000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Utopia" panose="02020500000000000000" pitchFamily="18" charset="0"/>
                <a:ea typeface="+mn-ea"/>
                <a:cs typeface="+mn-cs"/>
              </a:defRPr>
            </a:pPr>
            <a:endParaRPr lang="en-US"/>
          </a:p>
        </c:txPr>
        <c:crossAx val="358213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Utopia" panose="02020500000000000000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2200">
          <a:latin typeface="Utopia" panose="02020500000000000000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97FA-5765-4E40-8621-FD8198649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4BE44-339B-414F-AA81-6C7A1ABB4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9E4AC-DBB9-4D8F-97CE-F08177AD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5735-4A9D-432B-A7DD-AE64DD43ED8F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3972-0AEB-4BF3-A1D0-659D8AA0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3C44A-57B5-4875-B087-2754BAC0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F7CA-6604-4AE7-A7A0-C9C1AA0DB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5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183E-874E-44E4-B37B-4AA1CB7C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05972-0BA0-43C3-BBFA-79FB0FB7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D8CA-C635-421C-A6C5-6DCAD8F9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5735-4A9D-432B-A7DD-AE64DD43ED8F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612FB-1252-4747-9D12-C7A993F6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F9F1-7B29-4FDC-A1E8-2FE13DE3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F7CA-6604-4AE7-A7A0-C9C1AA0DB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9B016-970F-4A9F-9934-A76D8167D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675D6-77C7-4773-BCEC-73790847E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F02BB-B3B8-4F64-A626-81B18C4F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5735-4A9D-432B-A7DD-AE64DD43ED8F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4A708-EDE4-4F5F-A159-909563C7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7361E-1255-4998-9275-FC47E44B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F7CA-6604-4AE7-A7A0-C9C1AA0DB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57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B54A-FC48-485E-888B-56FCB484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E684C-558C-4E41-9A58-2DB5B0675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53C04-A530-4104-8F1A-FEA01464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5735-4A9D-432B-A7DD-AE64DD43ED8F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B289B-9457-403A-8DF5-010CD3D4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B84BD-D610-4C0B-9EB0-4AEDF322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F7CA-6604-4AE7-A7A0-C9C1AA0DB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2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86C3-8516-4AC6-A91A-14F3F337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35D75-E7F5-4D58-868A-E36FDBE44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7ADA-79E3-4645-AA33-B2A31551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5735-4A9D-432B-A7DD-AE64DD43ED8F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701C-FC31-4532-8DFC-B67D9C2D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0A2A4-91A4-49ED-9A39-5A8DDAEE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F7CA-6604-4AE7-A7A0-C9C1AA0DB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93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AD4D-A87D-4B9A-884F-ABC018F2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C1F1-43D9-4F2B-9CB0-0E4FBD335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7E93B-8214-43A8-AA47-653920807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EACC5-969C-4DA4-8CC9-862D1F8E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5735-4A9D-432B-A7DD-AE64DD43ED8F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14253-ECD4-4B52-AF28-5148635F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E636E-581F-4B64-B032-48D8D36C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F7CA-6604-4AE7-A7A0-C9C1AA0DB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44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5277-C68F-43D9-9109-2F364755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B6AE5-5A53-41D6-B35B-1C2CC6C62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244C4-2C9C-4A87-8F08-69898E6E4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064B1-0FE3-4600-A18A-B9E2D5EB4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6AFAD-F2B9-4133-8469-DF39C7FE2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B5EFC-B08B-4070-ABF3-E79B7082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5735-4A9D-432B-A7DD-AE64DD43ED8F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F5EF8-BD7C-4764-8985-EFD6D4C5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937E9-E4CF-47E5-8D1E-74E448A7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F7CA-6604-4AE7-A7A0-C9C1AA0DB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1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E444-9AAD-4AB5-A0CF-FD62F23C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EA261-6FC8-4C7B-953B-D24A0A07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5735-4A9D-432B-A7DD-AE64DD43ED8F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2D46F-C29F-44AF-A3C0-07570FFB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3BD09-A959-4BCF-8C6C-CD94E027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F7CA-6604-4AE7-A7A0-C9C1AA0DB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05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E1B0D-ECAC-4AFC-92B6-52A864F4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5735-4A9D-432B-A7DD-AE64DD43ED8F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3C76A-6DC4-4D82-B220-C954AE08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816A2-1B94-4CC1-A205-4E57F024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F7CA-6604-4AE7-A7A0-C9C1AA0DB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76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CEF1-F21B-44D8-BB3A-754A2C60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0DAC-A234-431B-A804-077550F13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5FD28-52A4-48AB-B053-66A699FAF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3A32D-A01A-47FD-BB89-F1427A2D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5735-4A9D-432B-A7DD-AE64DD43ED8F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06716-DAA3-4765-BC61-30E4B2BF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49209-FCF1-4E7E-BE13-27116AD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F7CA-6604-4AE7-A7A0-C9C1AA0DB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45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A428-FF45-4102-A6F4-78F2D857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35E10-5801-40A0-8D9C-990D15B33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56367-7A5E-4B92-A2A6-CE21E15FA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E13C1-420B-4349-8AD6-08AD23C6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5735-4A9D-432B-A7DD-AE64DD43ED8F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A6F1C-5DAA-4ED9-B7F6-2B1E0F10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95D40-4454-4D57-AA9C-1103280F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F7CA-6604-4AE7-A7A0-C9C1AA0DB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66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15765-D383-493A-AAF1-E1F4BDEE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E9DCF-F3D2-4007-9D95-EDB154EC8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49FE-BF5E-460F-897E-D2F6DB48A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95735-4A9D-432B-A7DD-AE64DD43ED8F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4E0D7-D8D5-40F2-9D1D-50638685D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34C64-5E42-410F-A71B-D6003ECD5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DF7CA-6604-4AE7-A7A0-C9C1AA0DB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9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6BB48EC-83D0-46FD-959B-C16ADDC9E3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083589"/>
              </p:ext>
            </p:extLst>
          </p:nvPr>
        </p:nvGraphicFramePr>
        <p:xfrm>
          <a:off x="-1" y="0"/>
          <a:ext cx="1219200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667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Utopia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Klebig, Tim [COMRES/EUR/AAC]</dc:creator>
  <cp:lastModifiedBy>Klebig, Tim [COMRES/EUR/AAC]</cp:lastModifiedBy>
  <cp:revision>5</cp:revision>
  <dcterms:created xsi:type="dcterms:W3CDTF">2018-03-27T13:59:38Z</dcterms:created>
  <dcterms:modified xsi:type="dcterms:W3CDTF">2018-03-27T15:45:24Z</dcterms:modified>
</cp:coreProperties>
</file>