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3" r:id="rId3"/>
    <p:sldId id="272" r:id="rId4"/>
  </p:sldIdLst>
  <p:sldSz cx="12192000" cy="6858000"/>
  <p:notesSz cx="6799263" cy="9875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4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BE64-904C-44C1-8817-5532B07B34C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2975"/>
            <a:ext cx="5440363" cy="38877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80538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80E5-B220-43B8-9D90-E7657014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4469-A1B0-45A0-82EA-568618996D3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16FF-2C57-4912-B4B8-3BE7F7D1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Box 272">
            <a:extLst>
              <a:ext uri="{FF2B5EF4-FFF2-40B4-BE49-F238E27FC236}">
                <a16:creationId xmlns:a16="http://schemas.microsoft.com/office/drawing/2014/main" id="{5A3F7055-0125-4E81-A673-E2955FF8557F}"/>
              </a:ext>
            </a:extLst>
          </p:cNvPr>
          <p:cNvSpPr txBox="1"/>
          <p:nvPr/>
        </p:nvSpPr>
        <p:spPr>
          <a:xfrm>
            <a:off x="6691604" y="3556670"/>
            <a:ext cx="54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K2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3E13D72-8354-467B-AA31-EF12C201816D}"/>
              </a:ext>
            </a:extLst>
          </p:cNvPr>
          <p:cNvSpPr txBox="1"/>
          <p:nvPr/>
        </p:nvSpPr>
        <p:spPr>
          <a:xfrm>
            <a:off x="4518653" y="3130856"/>
            <a:ext cx="6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K3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CEF3E3E-8C79-44AA-8C3D-BFC70C061933}"/>
              </a:ext>
            </a:extLst>
          </p:cNvPr>
          <p:cNvSpPr txBox="1"/>
          <p:nvPr/>
        </p:nvSpPr>
        <p:spPr>
          <a:xfrm>
            <a:off x="4521678" y="5315906"/>
            <a:ext cx="58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K2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A65EFE3-2510-4B24-B892-7757268F4AF9}"/>
              </a:ext>
            </a:extLst>
          </p:cNvPr>
          <p:cNvSpPr txBox="1"/>
          <p:nvPr/>
        </p:nvSpPr>
        <p:spPr>
          <a:xfrm>
            <a:off x="6662374" y="4872200"/>
            <a:ext cx="61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K3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731A470-3ED4-4B87-A1F4-AB6B33C59FB2}"/>
              </a:ext>
            </a:extLst>
          </p:cNvPr>
          <p:cNvSpPr txBox="1"/>
          <p:nvPr/>
        </p:nvSpPr>
        <p:spPr>
          <a:xfrm>
            <a:off x="6651729" y="5312601"/>
            <a:ext cx="62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K1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486" name="TextBox 80">
            <a:extLst>
              <a:ext uri="{FF2B5EF4-FFF2-40B4-BE49-F238E27FC236}">
                <a16:creationId xmlns:a16="http://schemas.microsoft.com/office/drawing/2014/main" id="{8C3365DB-3BBF-40C8-9076-B6DE8E2C92B2}"/>
              </a:ext>
            </a:extLst>
          </p:cNvPr>
          <p:cNvSpPr txBox="1"/>
          <p:nvPr/>
        </p:nvSpPr>
        <p:spPr>
          <a:xfrm>
            <a:off x="4558211" y="4153617"/>
            <a:ext cx="53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K1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cxnSp>
        <p:nvCxnSpPr>
          <p:cNvPr id="178" name="Straight Connector 6">
            <a:extLst>
              <a:ext uri="{FF2B5EF4-FFF2-40B4-BE49-F238E27FC236}">
                <a16:creationId xmlns:a16="http://schemas.microsoft.com/office/drawing/2014/main" id="{AF1BF04F-DF73-423F-A8CF-06664350BF19}"/>
              </a:ext>
            </a:extLst>
          </p:cNvPr>
          <p:cNvCxnSpPr/>
          <p:nvPr/>
        </p:nvCxnSpPr>
        <p:spPr>
          <a:xfrm>
            <a:off x="4536276" y="789891"/>
            <a:ext cx="0" cy="5044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8">
            <a:extLst>
              <a:ext uri="{FF2B5EF4-FFF2-40B4-BE49-F238E27FC236}">
                <a16:creationId xmlns:a16="http://schemas.microsoft.com/office/drawing/2014/main" id="{58C66ED3-A821-4B26-AD18-0C97C6D3117D}"/>
              </a:ext>
            </a:extLst>
          </p:cNvPr>
          <p:cNvCxnSpPr/>
          <p:nvPr/>
        </p:nvCxnSpPr>
        <p:spPr>
          <a:xfrm flipV="1">
            <a:off x="4536276" y="789891"/>
            <a:ext cx="27516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9">
            <a:extLst>
              <a:ext uri="{FF2B5EF4-FFF2-40B4-BE49-F238E27FC236}">
                <a16:creationId xmlns:a16="http://schemas.microsoft.com/office/drawing/2014/main" id="{42EA9C6D-83D6-4038-AEED-DC5BD79529E1}"/>
              </a:ext>
            </a:extLst>
          </p:cNvPr>
          <p:cNvCxnSpPr/>
          <p:nvPr/>
        </p:nvCxnSpPr>
        <p:spPr>
          <a:xfrm flipV="1">
            <a:off x="4536277" y="5834625"/>
            <a:ext cx="27516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0">
            <a:extLst>
              <a:ext uri="{FF2B5EF4-FFF2-40B4-BE49-F238E27FC236}">
                <a16:creationId xmlns:a16="http://schemas.microsoft.com/office/drawing/2014/main" id="{5AD0B56F-EB21-4724-8C11-C1353F2030FF}"/>
              </a:ext>
            </a:extLst>
          </p:cNvPr>
          <p:cNvCxnSpPr/>
          <p:nvPr/>
        </p:nvCxnSpPr>
        <p:spPr>
          <a:xfrm>
            <a:off x="7287950" y="789891"/>
            <a:ext cx="0" cy="5044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5">
            <a:extLst>
              <a:ext uri="{FF2B5EF4-FFF2-40B4-BE49-F238E27FC236}">
                <a16:creationId xmlns:a16="http://schemas.microsoft.com/office/drawing/2014/main" id="{EBC52D92-2FD3-464D-9C9F-D4C839272C3F}"/>
              </a:ext>
            </a:extLst>
          </p:cNvPr>
          <p:cNvSpPr/>
          <p:nvPr/>
        </p:nvSpPr>
        <p:spPr>
          <a:xfrm>
            <a:off x="5153899" y="104058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6">
            <a:extLst>
              <a:ext uri="{FF2B5EF4-FFF2-40B4-BE49-F238E27FC236}">
                <a16:creationId xmlns:a16="http://schemas.microsoft.com/office/drawing/2014/main" id="{B3B6968D-338C-4E41-B853-12F194893B63}"/>
              </a:ext>
            </a:extLst>
          </p:cNvPr>
          <p:cNvSpPr/>
          <p:nvPr/>
        </p:nvSpPr>
        <p:spPr>
          <a:xfrm>
            <a:off x="6548839" y="266825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7">
            <a:extLst>
              <a:ext uri="{FF2B5EF4-FFF2-40B4-BE49-F238E27FC236}">
                <a16:creationId xmlns:a16="http://schemas.microsoft.com/office/drawing/2014/main" id="{87A3A880-A22A-49FD-8E9C-E452E601D79C}"/>
              </a:ext>
            </a:extLst>
          </p:cNvPr>
          <p:cNvSpPr/>
          <p:nvPr/>
        </p:nvSpPr>
        <p:spPr>
          <a:xfrm>
            <a:off x="6548839" y="544999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">
            <a:extLst>
              <a:ext uri="{FF2B5EF4-FFF2-40B4-BE49-F238E27FC236}">
                <a16:creationId xmlns:a16="http://schemas.microsoft.com/office/drawing/2014/main" id="{197A63D4-4435-414A-81B9-162E6B688DB1}"/>
              </a:ext>
            </a:extLst>
          </p:cNvPr>
          <p:cNvSpPr/>
          <p:nvPr/>
        </p:nvSpPr>
        <p:spPr>
          <a:xfrm>
            <a:off x="6548839" y="3073325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9">
            <a:extLst>
              <a:ext uri="{FF2B5EF4-FFF2-40B4-BE49-F238E27FC236}">
                <a16:creationId xmlns:a16="http://schemas.microsoft.com/office/drawing/2014/main" id="{B753D4BF-2C1D-48D6-9A9A-1AFE5419224A}"/>
              </a:ext>
            </a:extLst>
          </p:cNvPr>
          <p:cNvSpPr/>
          <p:nvPr/>
        </p:nvSpPr>
        <p:spPr>
          <a:xfrm>
            <a:off x="6548839" y="374873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20">
            <a:extLst>
              <a:ext uri="{FF2B5EF4-FFF2-40B4-BE49-F238E27FC236}">
                <a16:creationId xmlns:a16="http://schemas.microsoft.com/office/drawing/2014/main" id="{2D6C01D0-CC0D-4AD1-8606-E4D563ADC618}"/>
              </a:ext>
            </a:extLst>
          </p:cNvPr>
          <p:cNvSpPr/>
          <p:nvPr/>
        </p:nvSpPr>
        <p:spPr>
          <a:xfrm>
            <a:off x="6548839" y="4353690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21">
            <a:extLst>
              <a:ext uri="{FF2B5EF4-FFF2-40B4-BE49-F238E27FC236}">
                <a16:creationId xmlns:a16="http://schemas.microsoft.com/office/drawing/2014/main" id="{E2FA53CF-4398-43E1-9108-6EE46278CDDD}"/>
              </a:ext>
            </a:extLst>
          </p:cNvPr>
          <p:cNvSpPr/>
          <p:nvPr/>
        </p:nvSpPr>
        <p:spPr>
          <a:xfrm>
            <a:off x="6548839" y="475812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22">
            <a:extLst>
              <a:ext uri="{FF2B5EF4-FFF2-40B4-BE49-F238E27FC236}">
                <a16:creationId xmlns:a16="http://schemas.microsoft.com/office/drawing/2014/main" id="{99513A8D-60B2-43E3-AF06-6E1B49F8ED35}"/>
              </a:ext>
            </a:extLst>
          </p:cNvPr>
          <p:cNvSpPr/>
          <p:nvPr/>
        </p:nvSpPr>
        <p:spPr>
          <a:xfrm>
            <a:off x="6548839" y="5107520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FBAF1DCB-503C-4231-9D15-FA2924B2FCF0}"/>
              </a:ext>
            </a:extLst>
          </p:cNvPr>
          <p:cNvSpPr/>
          <p:nvPr/>
        </p:nvSpPr>
        <p:spPr>
          <a:xfrm>
            <a:off x="5158808" y="544999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24">
            <a:extLst>
              <a:ext uri="{FF2B5EF4-FFF2-40B4-BE49-F238E27FC236}">
                <a16:creationId xmlns:a16="http://schemas.microsoft.com/office/drawing/2014/main" id="{AD79F9C6-39E5-4DEB-85AA-D1A38DE5A90A}"/>
              </a:ext>
            </a:extLst>
          </p:cNvPr>
          <p:cNvSpPr/>
          <p:nvPr/>
        </p:nvSpPr>
        <p:spPr>
          <a:xfrm>
            <a:off x="6551821" y="2047659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25">
            <a:extLst>
              <a:ext uri="{FF2B5EF4-FFF2-40B4-BE49-F238E27FC236}">
                <a16:creationId xmlns:a16="http://schemas.microsoft.com/office/drawing/2014/main" id="{AF01017A-887A-4004-B214-B4A8886C6A7C}"/>
              </a:ext>
            </a:extLst>
          </p:cNvPr>
          <p:cNvSpPr/>
          <p:nvPr/>
        </p:nvSpPr>
        <p:spPr>
          <a:xfrm>
            <a:off x="5158808" y="475812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26">
            <a:extLst>
              <a:ext uri="{FF2B5EF4-FFF2-40B4-BE49-F238E27FC236}">
                <a16:creationId xmlns:a16="http://schemas.microsoft.com/office/drawing/2014/main" id="{8A00E609-CB3C-4689-8FC5-1A1C3717C82E}"/>
              </a:ext>
            </a:extLst>
          </p:cNvPr>
          <p:cNvSpPr/>
          <p:nvPr/>
        </p:nvSpPr>
        <p:spPr>
          <a:xfrm>
            <a:off x="5158808" y="4356314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27">
            <a:extLst>
              <a:ext uri="{FF2B5EF4-FFF2-40B4-BE49-F238E27FC236}">
                <a16:creationId xmlns:a16="http://schemas.microsoft.com/office/drawing/2014/main" id="{20A4F354-F61D-4A69-A8F6-0D9B48BFE246}"/>
              </a:ext>
            </a:extLst>
          </p:cNvPr>
          <p:cNvSpPr/>
          <p:nvPr/>
        </p:nvSpPr>
        <p:spPr>
          <a:xfrm>
            <a:off x="5153899" y="2051908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28">
            <a:extLst>
              <a:ext uri="{FF2B5EF4-FFF2-40B4-BE49-F238E27FC236}">
                <a16:creationId xmlns:a16="http://schemas.microsoft.com/office/drawing/2014/main" id="{67492459-C568-46D5-AA88-16B46C4DF6B2}"/>
              </a:ext>
            </a:extLst>
          </p:cNvPr>
          <p:cNvSpPr/>
          <p:nvPr/>
        </p:nvSpPr>
        <p:spPr>
          <a:xfrm>
            <a:off x="5158808" y="3754965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9">
            <a:extLst>
              <a:ext uri="{FF2B5EF4-FFF2-40B4-BE49-F238E27FC236}">
                <a16:creationId xmlns:a16="http://schemas.microsoft.com/office/drawing/2014/main" id="{0245B08C-2FF6-45B8-81E3-0CD9124EC25B}"/>
              </a:ext>
            </a:extLst>
          </p:cNvPr>
          <p:cNvSpPr/>
          <p:nvPr/>
        </p:nvSpPr>
        <p:spPr>
          <a:xfrm>
            <a:off x="5158808" y="3327507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30">
            <a:extLst>
              <a:ext uri="{FF2B5EF4-FFF2-40B4-BE49-F238E27FC236}">
                <a16:creationId xmlns:a16="http://schemas.microsoft.com/office/drawing/2014/main" id="{3A81FDFA-ACD1-4914-BF05-717E0442A8B7}"/>
              </a:ext>
            </a:extLst>
          </p:cNvPr>
          <p:cNvSpPr/>
          <p:nvPr/>
        </p:nvSpPr>
        <p:spPr>
          <a:xfrm>
            <a:off x="5158808" y="2485977"/>
            <a:ext cx="114653" cy="1146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31">
            <a:extLst>
              <a:ext uri="{FF2B5EF4-FFF2-40B4-BE49-F238E27FC236}">
                <a16:creationId xmlns:a16="http://schemas.microsoft.com/office/drawing/2014/main" id="{1815AAD6-3CF3-4D82-93F9-15145A292ACF}"/>
              </a:ext>
            </a:extLst>
          </p:cNvPr>
          <p:cNvSpPr/>
          <p:nvPr/>
        </p:nvSpPr>
        <p:spPr>
          <a:xfrm>
            <a:off x="5153899" y="1406853"/>
            <a:ext cx="114653" cy="11465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32">
            <a:extLst>
              <a:ext uri="{FF2B5EF4-FFF2-40B4-BE49-F238E27FC236}">
                <a16:creationId xmlns:a16="http://schemas.microsoft.com/office/drawing/2014/main" id="{548CCB7E-CBD7-484C-A62A-D8B14006379B}"/>
              </a:ext>
            </a:extLst>
          </p:cNvPr>
          <p:cNvSpPr/>
          <p:nvPr/>
        </p:nvSpPr>
        <p:spPr>
          <a:xfrm>
            <a:off x="6551649" y="1043477"/>
            <a:ext cx="114653" cy="11465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94">
            <a:extLst>
              <a:ext uri="{FF2B5EF4-FFF2-40B4-BE49-F238E27FC236}">
                <a16:creationId xmlns:a16="http://schemas.microsoft.com/office/drawing/2014/main" id="{BF97EBE7-A9DF-4F20-A20F-87175A55694F}"/>
              </a:ext>
            </a:extLst>
          </p:cNvPr>
          <p:cNvCxnSpPr>
            <a:stCxn id="202" idx="4"/>
            <a:endCxn id="189" idx="3"/>
          </p:cNvCxnSpPr>
          <p:nvPr/>
        </p:nvCxnSpPr>
        <p:spPr>
          <a:xfrm>
            <a:off x="5216132" y="2600630"/>
            <a:ext cx="1349496" cy="5705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95">
            <a:extLst>
              <a:ext uri="{FF2B5EF4-FFF2-40B4-BE49-F238E27FC236}">
                <a16:creationId xmlns:a16="http://schemas.microsoft.com/office/drawing/2014/main" id="{D95CFAAF-6A5E-4A2C-90E1-690101696A3B}"/>
              </a:ext>
            </a:extLst>
          </p:cNvPr>
          <p:cNvCxnSpPr>
            <a:stCxn id="199" idx="3"/>
            <a:endCxn id="186" idx="3"/>
          </p:cNvCxnSpPr>
          <p:nvPr/>
        </p:nvCxnSpPr>
        <p:spPr>
          <a:xfrm>
            <a:off x="5170688" y="2149771"/>
            <a:ext cx="1394942" cy="61634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99">
            <a:extLst>
              <a:ext uri="{FF2B5EF4-FFF2-40B4-BE49-F238E27FC236}">
                <a16:creationId xmlns:a16="http://schemas.microsoft.com/office/drawing/2014/main" id="{168A8B98-4CA9-4E7E-AAEF-B3AF1CEB20B3}"/>
              </a:ext>
            </a:extLst>
          </p:cNvPr>
          <p:cNvCxnSpPr>
            <a:stCxn id="199" idx="7"/>
            <a:endCxn id="186" idx="0"/>
          </p:cNvCxnSpPr>
          <p:nvPr/>
        </p:nvCxnSpPr>
        <p:spPr>
          <a:xfrm>
            <a:off x="5251760" y="2068699"/>
            <a:ext cx="1354405" cy="5995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107">
            <a:extLst>
              <a:ext uri="{FF2B5EF4-FFF2-40B4-BE49-F238E27FC236}">
                <a16:creationId xmlns:a16="http://schemas.microsoft.com/office/drawing/2014/main" id="{AF5EDA14-B2DF-4013-9BF6-B036E772A6DF}"/>
              </a:ext>
            </a:extLst>
          </p:cNvPr>
          <p:cNvCxnSpPr>
            <a:stCxn id="202" idx="0"/>
            <a:endCxn id="189" idx="0"/>
          </p:cNvCxnSpPr>
          <p:nvPr/>
        </p:nvCxnSpPr>
        <p:spPr>
          <a:xfrm>
            <a:off x="5216132" y="2485977"/>
            <a:ext cx="1390033" cy="5873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113">
            <a:extLst>
              <a:ext uri="{FF2B5EF4-FFF2-40B4-BE49-F238E27FC236}">
                <a16:creationId xmlns:a16="http://schemas.microsoft.com/office/drawing/2014/main" id="{9F0B653E-6DE8-4453-8616-E343F8184417}"/>
              </a:ext>
            </a:extLst>
          </p:cNvPr>
          <p:cNvCxnSpPr>
            <a:stCxn id="200" idx="1"/>
            <a:endCxn id="196" idx="1"/>
          </p:cNvCxnSpPr>
          <p:nvPr/>
        </p:nvCxnSpPr>
        <p:spPr>
          <a:xfrm flipV="1">
            <a:off x="5175597" y="2064449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116">
            <a:extLst>
              <a:ext uri="{FF2B5EF4-FFF2-40B4-BE49-F238E27FC236}">
                <a16:creationId xmlns:a16="http://schemas.microsoft.com/office/drawing/2014/main" id="{E4B39E05-7EB8-42E0-9493-4336D78F4E17}"/>
              </a:ext>
            </a:extLst>
          </p:cNvPr>
          <p:cNvCxnSpPr>
            <a:stCxn id="200" idx="5"/>
            <a:endCxn id="196" idx="5"/>
          </p:cNvCxnSpPr>
          <p:nvPr/>
        </p:nvCxnSpPr>
        <p:spPr>
          <a:xfrm flipV="1">
            <a:off x="5256669" y="2145522"/>
            <a:ext cx="1393013" cy="1707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30">
            <a:extLst>
              <a:ext uri="{FF2B5EF4-FFF2-40B4-BE49-F238E27FC236}">
                <a16:creationId xmlns:a16="http://schemas.microsoft.com/office/drawing/2014/main" id="{229CF350-ABD0-4F33-B43E-BFD546B9733B}"/>
              </a:ext>
            </a:extLst>
          </p:cNvPr>
          <p:cNvCxnSpPr>
            <a:stCxn id="203" idx="2"/>
            <a:endCxn id="193" idx="3"/>
          </p:cNvCxnSpPr>
          <p:nvPr/>
        </p:nvCxnSpPr>
        <p:spPr>
          <a:xfrm>
            <a:off x="5153898" y="1464180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134">
            <a:extLst>
              <a:ext uri="{FF2B5EF4-FFF2-40B4-BE49-F238E27FC236}">
                <a16:creationId xmlns:a16="http://schemas.microsoft.com/office/drawing/2014/main" id="{1E27A7CD-00C0-4C31-9733-2635078828E6}"/>
              </a:ext>
            </a:extLst>
          </p:cNvPr>
          <p:cNvCxnSpPr/>
          <p:nvPr/>
        </p:nvCxnSpPr>
        <p:spPr>
          <a:xfrm>
            <a:off x="5249710" y="1414645"/>
            <a:ext cx="1411732" cy="339181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135">
            <a:extLst>
              <a:ext uri="{FF2B5EF4-FFF2-40B4-BE49-F238E27FC236}">
                <a16:creationId xmlns:a16="http://schemas.microsoft.com/office/drawing/2014/main" id="{56093B42-78F5-4AA3-97E6-7BE7AEC609D7}"/>
              </a:ext>
            </a:extLst>
          </p:cNvPr>
          <p:cNvCxnSpPr>
            <a:stCxn id="192" idx="2"/>
          </p:cNvCxnSpPr>
          <p:nvPr/>
        </p:nvCxnSpPr>
        <p:spPr>
          <a:xfrm flipV="1">
            <a:off x="6548838" y="1070925"/>
            <a:ext cx="9394" cy="3340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138">
            <a:extLst>
              <a:ext uri="{FF2B5EF4-FFF2-40B4-BE49-F238E27FC236}">
                <a16:creationId xmlns:a16="http://schemas.microsoft.com/office/drawing/2014/main" id="{8440755E-9FD4-4D6F-9296-CD2BE22B8C61}"/>
              </a:ext>
            </a:extLst>
          </p:cNvPr>
          <p:cNvCxnSpPr/>
          <p:nvPr/>
        </p:nvCxnSpPr>
        <p:spPr>
          <a:xfrm flipV="1">
            <a:off x="6663268" y="1097783"/>
            <a:ext cx="9394" cy="3340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139">
            <a:extLst>
              <a:ext uri="{FF2B5EF4-FFF2-40B4-BE49-F238E27FC236}">
                <a16:creationId xmlns:a16="http://schemas.microsoft.com/office/drawing/2014/main" id="{C026E922-48BA-473D-AB22-FA19D20ACA3A}"/>
              </a:ext>
            </a:extLst>
          </p:cNvPr>
          <p:cNvCxnSpPr>
            <a:endCxn id="197" idx="2"/>
          </p:cNvCxnSpPr>
          <p:nvPr/>
        </p:nvCxnSpPr>
        <p:spPr>
          <a:xfrm>
            <a:off x="5148139" y="1099860"/>
            <a:ext cx="10669" cy="37155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140">
            <a:extLst>
              <a:ext uri="{FF2B5EF4-FFF2-40B4-BE49-F238E27FC236}">
                <a16:creationId xmlns:a16="http://schemas.microsoft.com/office/drawing/2014/main" id="{98A9AC28-4C5C-4589-A297-8E959AAC0EA2}"/>
              </a:ext>
            </a:extLst>
          </p:cNvPr>
          <p:cNvCxnSpPr>
            <a:endCxn id="197" idx="6"/>
          </p:cNvCxnSpPr>
          <p:nvPr/>
        </p:nvCxnSpPr>
        <p:spPr>
          <a:xfrm>
            <a:off x="5262809" y="1109415"/>
            <a:ext cx="10652" cy="37060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56">
            <a:extLst>
              <a:ext uri="{FF2B5EF4-FFF2-40B4-BE49-F238E27FC236}">
                <a16:creationId xmlns:a16="http://schemas.microsoft.com/office/drawing/2014/main" id="{7A6E8B70-33D7-499F-8327-23CB4AF5BF13}"/>
              </a:ext>
            </a:extLst>
          </p:cNvPr>
          <p:cNvCxnSpPr/>
          <p:nvPr/>
        </p:nvCxnSpPr>
        <p:spPr>
          <a:xfrm>
            <a:off x="6660925" y="3116095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57">
            <a:extLst>
              <a:ext uri="{FF2B5EF4-FFF2-40B4-BE49-F238E27FC236}">
                <a16:creationId xmlns:a16="http://schemas.microsoft.com/office/drawing/2014/main" id="{7B7AEF2C-E5C9-4791-A241-055E1B5C2009}"/>
              </a:ext>
            </a:extLst>
          </p:cNvPr>
          <p:cNvCxnSpPr/>
          <p:nvPr/>
        </p:nvCxnSpPr>
        <p:spPr>
          <a:xfrm>
            <a:off x="6549042" y="3106759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58">
            <a:extLst>
              <a:ext uri="{FF2B5EF4-FFF2-40B4-BE49-F238E27FC236}">
                <a16:creationId xmlns:a16="http://schemas.microsoft.com/office/drawing/2014/main" id="{CE068716-D253-4C8F-8A9E-95CB9199CABA}"/>
              </a:ext>
            </a:extLst>
          </p:cNvPr>
          <p:cNvCxnSpPr/>
          <p:nvPr/>
        </p:nvCxnSpPr>
        <p:spPr>
          <a:xfrm>
            <a:off x="6661433" y="515099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59">
            <a:extLst>
              <a:ext uri="{FF2B5EF4-FFF2-40B4-BE49-F238E27FC236}">
                <a16:creationId xmlns:a16="http://schemas.microsoft.com/office/drawing/2014/main" id="{16544A52-28B6-4214-BAE7-D54A3CAA8571}"/>
              </a:ext>
            </a:extLst>
          </p:cNvPr>
          <p:cNvCxnSpPr/>
          <p:nvPr/>
        </p:nvCxnSpPr>
        <p:spPr>
          <a:xfrm>
            <a:off x="6546798" y="5150993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60">
            <a:extLst>
              <a:ext uri="{FF2B5EF4-FFF2-40B4-BE49-F238E27FC236}">
                <a16:creationId xmlns:a16="http://schemas.microsoft.com/office/drawing/2014/main" id="{AFD16991-5091-47F1-BEEB-98195BB885A6}"/>
              </a:ext>
            </a:extLst>
          </p:cNvPr>
          <p:cNvCxnSpPr/>
          <p:nvPr/>
        </p:nvCxnSpPr>
        <p:spPr>
          <a:xfrm>
            <a:off x="5269746" y="3802767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61">
            <a:extLst>
              <a:ext uri="{FF2B5EF4-FFF2-40B4-BE49-F238E27FC236}">
                <a16:creationId xmlns:a16="http://schemas.microsoft.com/office/drawing/2014/main" id="{B8B6DE35-4612-4E36-A11E-516938BCEB1C}"/>
              </a:ext>
            </a:extLst>
          </p:cNvPr>
          <p:cNvCxnSpPr/>
          <p:nvPr/>
        </p:nvCxnSpPr>
        <p:spPr>
          <a:xfrm>
            <a:off x="5152084" y="3799830"/>
            <a:ext cx="2289" cy="6056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62">
            <a:extLst>
              <a:ext uri="{FF2B5EF4-FFF2-40B4-BE49-F238E27FC236}">
                <a16:creationId xmlns:a16="http://schemas.microsoft.com/office/drawing/2014/main" id="{4006356F-2091-48A3-9C75-93BC1734E18B}"/>
              </a:ext>
            </a:extLst>
          </p:cNvPr>
          <p:cNvCxnSpPr/>
          <p:nvPr/>
        </p:nvCxnSpPr>
        <p:spPr>
          <a:xfrm>
            <a:off x="5266718" y="2095880"/>
            <a:ext cx="4908" cy="43399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63">
            <a:extLst>
              <a:ext uri="{FF2B5EF4-FFF2-40B4-BE49-F238E27FC236}">
                <a16:creationId xmlns:a16="http://schemas.microsoft.com/office/drawing/2014/main" id="{A5A1BCD3-6E69-4A25-9EA9-04FDB8909416}"/>
              </a:ext>
            </a:extLst>
          </p:cNvPr>
          <p:cNvCxnSpPr/>
          <p:nvPr/>
        </p:nvCxnSpPr>
        <p:spPr>
          <a:xfrm>
            <a:off x="5152084" y="2061795"/>
            <a:ext cx="4908" cy="43399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64">
            <a:extLst>
              <a:ext uri="{FF2B5EF4-FFF2-40B4-BE49-F238E27FC236}">
                <a16:creationId xmlns:a16="http://schemas.microsoft.com/office/drawing/2014/main" id="{E5771D22-A55D-4E7D-B1AD-48B72E5EF110}"/>
              </a:ext>
            </a:extLst>
          </p:cNvPr>
          <p:cNvCxnSpPr/>
          <p:nvPr/>
        </p:nvCxnSpPr>
        <p:spPr>
          <a:xfrm>
            <a:off x="5272204" y="4824493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65">
            <a:extLst>
              <a:ext uri="{FF2B5EF4-FFF2-40B4-BE49-F238E27FC236}">
                <a16:creationId xmlns:a16="http://schemas.microsoft.com/office/drawing/2014/main" id="{47E5A691-2DEF-41A1-B568-D0DDACE938D0}"/>
              </a:ext>
            </a:extLst>
          </p:cNvPr>
          <p:cNvCxnSpPr/>
          <p:nvPr/>
        </p:nvCxnSpPr>
        <p:spPr>
          <a:xfrm>
            <a:off x="5157293" y="4812220"/>
            <a:ext cx="0" cy="6573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66">
            <a:extLst>
              <a:ext uri="{FF2B5EF4-FFF2-40B4-BE49-F238E27FC236}">
                <a16:creationId xmlns:a16="http://schemas.microsoft.com/office/drawing/2014/main" id="{EE5002F9-5BD6-4A2E-BF34-3823E5672573}"/>
              </a:ext>
            </a:extLst>
          </p:cNvPr>
          <p:cNvCxnSpPr/>
          <p:nvPr/>
        </p:nvCxnSpPr>
        <p:spPr>
          <a:xfrm>
            <a:off x="5266718" y="1068599"/>
            <a:ext cx="0" cy="3823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67">
            <a:extLst>
              <a:ext uri="{FF2B5EF4-FFF2-40B4-BE49-F238E27FC236}">
                <a16:creationId xmlns:a16="http://schemas.microsoft.com/office/drawing/2014/main" id="{FC22FD8C-54B3-4988-870D-3AAA1BC5C553}"/>
              </a:ext>
            </a:extLst>
          </p:cNvPr>
          <p:cNvCxnSpPr/>
          <p:nvPr/>
        </p:nvCxnSpPr>
        <p:spPr>
          <a:xfrm>
            <a:off x="5152084" y="1060223"/>
            <a:ext cx="0" cy="3823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68">
            <a:extLst>
              <a:ext uri="{FF2B5EF4-FFF2-40B4-BE49-F238E27FC236}">
                <a16:creationId xmlns:a16="http://schemas.microsoft.com/office/drawing/2014/main" id="{8C346D1B-D9E9-4450-8538-8F756C019222}"/>
              </a:ext>
            </a:extLst>
          </p:cNvPr>
          <p:cNvCxnSpPr/>
          <p:nvPr/>
        </p:nvCxnSpPr>
        <p:spPr>
          <a:xfrm>
            <a:off x="5265574" y="1442555"/>
            <a:ext cx="0" cy="6449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69">
            <a:extLst>
              <a:ext uri="{FF2B5EF4-FFF2-40B4-BE49-F238E27FC236}">
                <a16:creationId xmlns:a16="http://schemas.microsoft.com/office/drawing/2014/main" id="{C5E94E04-1C97-441C-B9F0-127C264CD275}"/>
              </a:ext>
            </a:extLst>
          </p:cNvPr>
          <p:cNvCxnSpPr/>
          <p:nvPr/>
        </p:nvCxnSpPr>
        <p:spPr>
          <a:xfrm>
            <a:off x="5155937" y="1439644"/>
            <a:ext cx="0" cy="6449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70">
            <a:extLst>
              <a:ext uri="{FF2B5EF4-FFF2-40B4-BE49-F238E27FC236}">
                <a16:creationId xmlns:a16="http://schemas.microsoft.com/office/drawing/2014/main" id="{10C1BF56-2C85-4B79-BDB3-858F5469334D}"/>
              </a:ext>
            </a:extLst>
          </p:cNvPr>
          <p:cNvCxnSpPr/>
          <p:nvPr/>
        </p:nvCxnSpPr>
        <p:spPr>
          <a:xfrm rot="16200000" flipH="1">
            <a:off x="6162318" y="158953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71">
            <a:extLst>
              <a:ext uri="{FF2B5EF4-FFF2-40B4-BE49-F238E27FC236}">
                <a16:creationId xmlns:a16="http://schemas.microsoft.com/office/drawing/2014/main" id="{C8DDB4CD-799A-41B2-BB2E-B207C4B6AC54}"/>
              </a:ext>
            </a:extLst>
          </p:cNvPr>
          <p:cNvCxnSpPr/>
          <p:nvPr/>
        </p:nvCxnSpPr>
        <p:spPr>
          <a:xfrm rot="16200000" flipH="1">
            <a:off x="6047685" y="1589537"/>
            <a:ext cx="1004018" cy="1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72">
            <a:extLst>
              <a:ext uri="{FF2B5EF4-FFF2-40B4-BE49-F238E27FC236}">
                <a16:creationId xmlns:a16="http://schemas.microsoft.com/office/drawing/2014/main" id="{4B77B186-AC53-4D48-BABF-61369B42F769}"/>
              </a:ext>
            </a:extLst>
          </p:cNvPr>
          <p:cNvCxnSpPr/>
          <p:nvPr/>
        </p:nvCxnSpPr>
        <p:spPr>
          <a:xfrm flipV="1">
            <a:off x="5173779" y="2716091"/>
            <a:ext cx="1310009" cy="614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73">
            <a:extLst>
              <a:ext uri="{FF2B5EF4-FFF2-40B4-BE49-F238E27FC236}">
                <a16:creationId xmlns:a16="http://schemas.microsoft.com/office/drawing/2014/main" id="{AACDE2B1-9C99-41C2-90A8-BA7A85513F64}"/>
              </a:ext>
            </a:extLst>
          </p:cNvPr>
          <p:cNvCxnSpPr/>
          <p:nvPr/>
        </p:nvCxnSpPr>
        <p:spPr>
          <a:xfrm flipV="1">
            <a:off x="5309958" y="2757769"/>
            <a:ext cx="1334687" cy="6198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74">
            <a:extLst>
              <a:ext uri="{FF2B5EF4-FFF2-40B4-BE49-F238E27FC236}">
                <a16:creationId xmlns:a16="http://schemas.microsoft.com/office/drawing/2014/main" id="{9188380A-0079-4FD5-A179-7DAEFBB24F12}"/>
              </a:ext>
            </a:extLst>
          </p:cNvPr>
          <p:cNvCxnSpPr/>
          <p:nvPr/>
        </p:nvCxnSpPr>
        <p:spPr>
          <a:xfrm>
            <a:off x="6661087" y="480662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75">
            <a:extLst>
              <a:ext uri="{FF2B5EF4-FFF2-40B4-BE49-F238E27FC236}">
                <a16:creationId xmlns:a16="http://schemas.microsoft.com/office/drawing/2014/main" id="{C5722EE0-6C62-46B7-A1D4-AD3686F40FEB}"/>
              </a:ext>
            </a:extLst>
          </p:cNvPr>
          <p:cNvCxnSpPr/>
          <p:nvPr/>
        </p:nvCxnSpPr>
        <p:spPr>
          <a:xfrm>
            <a:off x="6546452" y="4806623"/>
            <a:ext cx="0" cy="34242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76">
            <a:extLst>
              <a:ext uri="{FF2B5EF4-FFF2-40B4-BE49-F238E27FC236}">
                <a16:creationId xmlns:a16="http://schemas.microsoft.com/office/drawing/2014/main" id="{70FB6997-92AC-4CCF-96A1-8FF935E8575E}"/>
              </a:ext>
            </a:extLst>
          </p:cNvPr>
          <p:cNvCxnSpPr/>
          <p:nvPr/>
        </p:nvCxnSpPr>
        <p:spPr>
          <a:xfrm flipH="1">
            <a:off x="6661087" y="4397285"/>
            <a:ext cx="346" cy="4013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77">
            <a:extLst>
              <a:ext uri="{FF2B5EF4-FFF2-40B4-BE49-F238E27FC236}">
                <a16:creationId xmlns:a16="http://schemas.microsoft.com/office/drawing/2014/main" id="{A2EA6495-2054-4C54-9A29-29A4EE7C4F02}"/>
              </a:ext>
            </a:extLst>
          </p:cNvPr>
          <p:cNvCxnSpPr/>
          <p:nvPr/>
        </p:nvCxnSpPr>
        <p:spPr>
          <a:xfrm>
            <a:off x="6546452" y="4456184"/>
            <a:ext cx="0" cy="342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0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Box 272">
            <a:extLst>
              <a:ext uri="{FF2B5EF4-FFF2-40B4-BE49-F238E27FC236}">
                <a16:creationId xmlns:a16="http://schemas.microsoft.com/office/drawing/2014/main" id="{5A3F7055-0125-4E81-A673-E2955FF8557F}"/>
              </a:ext>
            </a:extLst>
          </p:cNvPr>
          <p:cNvSpPr txBox="1"/>
          <p:nvPr/>
        </p:nvSpPr>
        <p:spPr>
          <a:xfrm>
            <a:off x="5348709" y="1213310"/>
            <a:ext cx="54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K2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3E13D72-8354-467B-AA31-EF12C201816D}"/>
              </a:ext>
            </a:extLst>
          </p:cNvPr>
          <p:cNvSpPr txBox="1"/>
          <p:nvPr/>
        </p:nvSpPr>
        <p:spPr>
          <a:xfrm>
            <a:off x="4751865" y="892527"/>
            <a:ext cx="6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K3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CEF3E3E-8C79-44AA-8C3D-BFC70C061933}"/>
              </a:ext>
            </a:extLst>
          </p:cNvPr>
          <p:cNvSpPr txBox="1"/>
          <p:nvPr/>
        </p:nvSpPr>
        <p:spPr>
          <a:xfrm>
            <a:off x="6004649" y="5094209"/>
            <a:ext cx="58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K2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A65EFE3-2510-4B24-B892-7757268F4AF9}"/>
              </a:ext>
            </a:extLst>
          </p:cNvPr>
          <p:cNvSpPr txBox="1"/>
          <p:nvPr/>
        </p:nvSpPr>
        <p:spPr>
          <a:xfrm>
            <a:off x="6570138" y="5412877"/>
            <a:ext cx="61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K3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731A470-3ED4-4B87-A1F4-AB6B33C59FB2}"/>
              </a:ext>
            </a:extLst>
          </p:cNvPr>
          <p:cNvSpPr txBox="1"/>
          <p:nvPr/>
        </p:nvSpPr>
        <p:spPr>
          <a:xfrm>
            <a:off x="5336704" y="5419199"/>
            <a:ext cx="62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K1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0CB5AAF-9A32-4556-A167-2C1AD541774C}"/>
              </a:ext>
            </a:extLst>
          </p:cNvPr>
          <p:cNvCxnSpPr/>
          <p:nvPr/>
        </p:nvCxnSpPr>
        <p:spPr>
          <a:xfrm>
            <a:off x="4602762" y="892527"/>
            <a:ext cx="0" cy="5049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A4670A6D-2127-4CE1-AFA5-70145BF7C7D9}"/>
              </a:ext>
            </a:extLst>
          </p:cNvPr>
          <p:cNvCxnSpPr/>
          <p:nvPr/>
        </p:nvCxnSpPr>
        <p:spPr>
          <a:xfrm flipV="1">
            <a:off x="4602762" y="892527"/>
            <a:ext cx="2754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F9188B7-DE64-4365-9311-2C92C4801F76}"/>
              </a:ext>
            </a:extLst>
          </p:cNvPr>
          <p:cNvCxnSpPr/>
          <p:nvPr/>
        </p:nvCxnSpPr>
        <p:spPr>
          <a:xfrm flipV="1">
            <a:off x="4602762" y="5942280"/>
            <a:ext cx="27544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2E875BC-2189-4D46-9320-45D8E454D743}"/>
              </a:ext>
            </a:extLst>
          </p:cNvPr>
          <p:cNvCxnSpPr/>
          <p:nvPr/>
        </p:nvCxnSpPr>
        <p:spPr>
          <a:xfrm>
            <a:off x="7357173" y="892527"/>
            <a:ext cx="0" cy="5049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50">
            <a:extLst>
              <a:ext uri="{FF2B5EF4-FFF2-40B4-BE49-F238E27FC236}">
                <a16:creationId xmlns:a16="http://schemas.microsoft.com/office/drawing/2014/main" id="{1F404569-5FF2-4765-9358-165EFF2AE457}"/>
              </a:ext>
            </a:extLst>
          </p:cNvPr>
          <p:cNvSpPr/>
          <p:nvPr/>
        </p:nvSpPr>
        <p:spPr>
          <a:xfrm>
            <a:off x="6824781" y="1126241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293" name="Oval 50">
            <a:extLst>
              <a:ext uri="{FF2B5EF4-FFF2-40B4-BE49-F238E27FC236}">
                <a16:creationId xmlns:a16="http://schemas.microsoft.com/office/drawing/2014/main" id="{07F556BB-479A-4EBA-B547-E09B3B4B3FEE}"/>
              </a:ext>
            </a:extLst>
          </p:cNvPr>
          <p:cNvSpPr/>
          <p:nvPr/>
        </p:nvSpPr>
        <p:spPr>
          <a:xfrm>
            <a:off x="6225697" y="142400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294" name="Oval 50">
            <a:extLst>
              <a:ext uri="{FF2B5EF4-FFF2-40B4-BE49-F238E27FC236}">
                <a16:creationId xmlns:a16="http://schemas.microsoft.com/office/drawing/2014/main" id="{01A029F0-3D6A-40C3-98C9-3D25C5BA4E1B}"/>
              </a:ext>
            </a:extLst>
          </p:cNvPr>
          <p:cNvSpPr/>
          <p:nvPr/>
        </p:nvSpPr>
        <p:spPr>
          <a:xfrm>
            <a:off x="5578802" y="112242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295" name="Oval 50">
            <a:extLst>
              <a:ext uri="{FF2B5EF4-FFF2-40B4-BE49-F238E27FC236}">
                <a16:creationId xmlns:a16="http://schemas.microsoft.com/office/drawing/2014/main" id="{7F9C929C-E311-445E-9035-05564E971573}"/>
              </a:ext>
            </a:extLst>
          </p:cNvPr>
          <p:cNvSpPr/>
          <p:nvPr/>
        </p:nvSpPr>
        <p:spPr>
          <a:xfrm>
            <a:off x="4990861" y="141676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296" name="Oval 50">
            <a:extLst>
              <a:ext uri="{FF2B5EF4-FFF2-40B4-BE49-F238E27FC236}">
                <a16:creationId xmlns:a16="http://schemas.microsoft.com/office/drawing/2014/main" id="{EC9DFDFA-8D41-4811-A36E-51046B95829F}"/>
              </a:ext>
            </a:extLst>
          </p:cNvPr>
          <p:cNvSpPr/>
          <p:nvPr/>
        </p:nvSpPr>
        <p:spPr>
          <a:xfrm>
            <a:off x="6833765" y="17239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297" name="Oval 50">
            <a:extLst>
              <a:ext uri="{FF2B5EF4-FFF2-40B4-BE49-F238E27FC236}">
                <a16:creationId xmlns:a16="http://schemas.microsoft.com/office/drawing/2014/main" id="{F999E23C-C7C9-4D78-86FC-D119A11A579B}"/>
              </a:ext>
            </a:extLst>
          </p:cNvPr>
          <p:cNvSpPr/>
          <p:nvPr/>
        </p:nvSpPr>
        <p:spPr>
          <a:xfrm>
            <a:off x="6234681" y="2021741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298" name="Oval 50">
            <a:extLst>
              <a:ext uri="{FF2B5EF4-FFF2-40B4-BE49-F238E27FC236}">
                <a16:creationId xmlns:a16="http://schemas.microsoft.com/office/drawing/2014/main" id="{23A3BE99-67C9-4BA7-A327-E0B1762C8675}"/>
              </a:ext>
            </a:extLst>
          </p:cNvPr>
          <p:cNvSpPr/>
          <p:nvPr/>
        </p:nvSpPr>
        <p:spPr>
          <a:xfrm>
            <a:off x="5587786" y="172015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13" name="Oval 50">
            <a:extLst>
              <a:ext uri="{FF2B5EF4-FFF2-40B4-BE49-F238E27FC236}">
                <a16:creationId xmlns:a16="http://schemas.microsoft.com/office/drawing/2014/main" id="{47B3863F-BBEB-4774-978A-8EA493DBE091}"/>
              </a:ext>
            </a:extLst>
          </p:cNvPr>
          <p:cNvSpPr/>
          <p:nvPr/>
        </p:nvSpPr>
        <p:spPr>
          <a:xfrm>
            <a:off x="4979128" y="2014609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14" name="Oval 50">
            <a:extLst>
              <a:ext uri="{FF2B5EF4-FFF2-40B4-BE49-F238E27FC236}">
                <a16:creationId xmlns:a16="http://schemas.microsoft.com/office/drawing/2014/main" id="{D8737742-E5D8-4D4F-92CE-747D9F46B57D}"/>
              </a:ext>
            </a:extLst>
          </p:cNvPr>
          <p:cNvSpPr/>
          <p:nvPr/>
        </p:nvSpPr>
        <p:spPr>
          <a:xfrm>
            <a:off x="6822364" y="231721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15" name="Oval 50">
            <a:extLst>
              <a:ext uri="{FF2B5EF4-FFF2-40B4-BE49-F238E27FC236}">
                <a16:creationId xmlns:a16="http://schemas.microsoft.com/office/drawing/2014/main" id="{8689CC30-791A-4DE0-9F4C-05D6DA460008}"/>
              </a:ext>
            </a:extLst>
          </p:cNvPr>
          <p:cNvSpPr/>
          <p:nvPr/>
        </p:nvSpPr>
        <p:spPr>
          <a:xfrm>
            <a:off x="6223279" y="261497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16" name="Oval 50">
            <a:extLst>
              <a:ext uri="{FF2B5EF4-FFF2-40B4-BE49-F238E27FC236}">
                <a16:creationId xmlns:a16="http://schemas.microsoft.com/office/drawing/2014/main" id="{578C628F-9D41-4B39-9AF7-FC68C90142D4}"/>
              </a:ext>
            </a:extLst>
          </p:cNvPr>
          <p:cNvSpPr/>
          <p:nvPr/>
        </p:nvSpPr>
        <p:spPr>
          <a:xfrm>
            <a:off x="5576385" y="2313396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20" name="Oval 50">
            <a:extLst>
              <a:ext uri="{FF2B5EF4-FFF2-40B4-BE49-F238E27FC236}">
                <a16:creationId xmlns:a16="http://schemas.microsoft.com/office/drawing/2014/main" id="{86D95BD3-B83D-421F-978E-68AA87799BCA}"/>
              </a:ext>
            </a:extLst>
          </p:cNvPr>
          <p:cNvSpPr/>
          <p:nvPr/>
        </p:nvSpPr>
        <p:spPr>
          <a:xfrm>
            <a:off x="4967727" y="2607847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21" name="Oval 50">
            <a:extLst>
              <a:ext uri="{FF2B5EF4-FFF2-40B4-BE49-F238E27FC236}">
                <a16:creationId xmlns:a16="http://schemas.microsoft.com/office/drawing/2014/main" id="{F0B8B293-2A68-4D72-B6E6-DCC37CF8B457}"/>
              </a:ext>
            </a:extLst>
          </p:cNvPr>
          <p:cNvSpPr/>
          <p:nvPr/>
        </p:nvSpPr>
        <p:spPr>
          <a:xfrm>
            <a:off x="6823629" y="291280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22" name="Oval 50">
            <a:extLst>
              <a:ext uri="{FF2B5EF4-FFF2-40B4-BE49-F238E27FC236}">
                <a16:creationId xmlns:a16="http://schemas.microsoft.com/office/drawing/2014/main" id="{4786B237-0C12-4E9D-838E-1B6B8E2447FD}"/>
              </a:ext>
            </a:extLst>
          </p:cNvPr>
          <p:cNvSpPr/>
          <p:nvPr/>
        </p:nvSpPr>
        <p:spPr>
          <a:xfrm>
            <a:off x="6224544" y="321056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23" name="Oval 50">
            <a:extLst>
              <a:ext uri="{FF2B5EF4-FFF2-40B4-BE49-F238E27FC236}">
                <a16:creationId xmlns:a16="http://schemas.microsoft.com/office/drawing/2014/main" id="{F7E21F8F-5F61-400E-9CB7-EEFC5A0F4679}"/>
              </a:ext>
            </a:extLst>
          </p:cNvPr>
          <p:cNvSpPr/>
          <p:nvPr/>
        </p:nvSpPr>
        <p:spPr>
          <a:xfrm>
            <a:off x="5577650" y="290898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26" name="Oval 50">
            <a:extLst>
              <a:ext uri="{FF2B5EF4-FFF2-40B4-BE49-F238E27FC236}">
                <a16:creationId xmlns:a16="http://schemas.microsoft.com/office/drawing/2014/main" id="{69A1217C-E3F1-4639-BEB6-5969B0A82BB5}"/>
              </a:ext>
            </a:extLst>
          </p:cNvPr>
          <p:cNvSpPr/>
          <p:nvPr/>
        </p:nvSpPr>
        <p:spPr>
          <a:xfrm>
            <a:off x="4968992" y="3203433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27" name="Oval 50">
            <a:extLst>
              <a:ext uri="{FF2B5EF4-FFF2-40B4-BE49-F238E27FC236}">
                <a16:creationId xmlns:a16="http://schemas.microsoft.com/office/drawing/2014/main" id="{5D93F6F8-BA0C-4EFD-9819-34A7006DC4C5}"/>
              </a:ext>
            </a:extLst>
          </p:cNvPr>
          <p:cNvSpPr/>
          <p:nvPr/>
        </p:nvSpPr>
        <p:spPr>
          <a:xfrm>
            <a:off x="6823629" y="35083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30" name="Oval 50">
            <a:extLst>
              <a:ext uri="{FF2B5EF4-FFF2-40B4-BE49-F238E27FC236}">
                <a16:creationId xmlns:a16="http://schemas.microsoft.com/office/drawing/2014/main" id="{68CF2C03-BFA9-4C4E-A2AC-4078C155A8FA}"/>
              </a:ext>
            </a:extLst>
          </p:cNvPr>
          <p:cNvSpPr/>
          <p:nvPr/>
        </p:nvSpPr>
        <p:spPr>
          <a:xfrm>
            <a:off x="6224544" y="380614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32" name="Oval 50">
            <a:extLst>
              <a:ext uri="{FF2B5EF4-FFF2-40B4-BE49-F238E27FC236}">
                <a16:creationId xmlns:a16="http://schemas.microsoft.com/office/drawing/2014/main" id="{21808AF7-F51B-4DB0-954B-DBB0A5A7C2FC}"/>
              </a:ext>
            </a:extLst>
          </p:cNvPr>
          <p:cNvSpPr/>
          <p:nvPr/>
        </p:nvSpPr>
        <p:spPr>
          <a:xfrm>
            <a:off x="5577650" y="350456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34" name="Oval 50">
            <a:extLst>
              <a:ext uri="{FF2B5EF4-FFF2-40B4-BE49-F238E27FC236}">
                <a16:creationId xmlns:a16="http://schemas.microsoft.com/office/drawing/2014/main" id="{900E4B6C-3F0E-49C9-8B43-013A49BF7B27}"/>
              </a:ext>
            </a:extLst>
          </p:cNvPr>
          <p:cNvSpPr/>
          <p:nvPr/>
        </p:nvSpPr>
        <p:spPr>
          <a:xfrm>
            <a:off x="4968992" y="379901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37" name="Oval 50">
            <a:extLst>
              <a:ext uri="{FF2B5EF4-FFF2-40B4-BE49-F238E27FC236}">
                <a16:creationId xmlns:a16="http://schemas.microsoft.com/office/drawing/2014/main" id="{D8726C86-A4D9-4159-B181-1E3931250A9B}"/>
              </a:ext>
            </a:extLst>
          </p:cNvPr>
          <p:cNvSpPr/>
          <p:nvPr/>
        </p:nvSpPr>
        <p:spPr>
          <a:xfrm>
            <a:off x="6816018" y="4108091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42" name="Oval 50">
            <a:extLst>
              <a:ext uri="{FF2B5EF4-FFF2-40B4-BE49-F238E27FC236}">
                <a16:creationId xmlns:a16="http://schemas.microsoft.com/office/drawing/2014/main" id="{9088B9E2-A515-4B01-881F-E7C538F524DC}"/>
              </a:ext>
            </a:extLst>
          </p:cNvPr>
          <p:cNvSpPr/>
          <p:nvPr/>
        </p:nvSpPr>
        <p:spPr>
          <a:xfrm>
            <a:off x="6216933" y="440585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46" name="Oval 50">
            <a:extLst>
              <a:ext uri="{FF2B5EF4-FFF2-40B4-BE49-F238E27FC236}">
                <a16:creationId xmlns:a16="http://schemas.microsoft.com/office/drawing/2014/main" id="{E10C3AC0-D97E-4565-9A71-1F95B859A696}"/>
              </a:ext>
            </a:extLst>
          </p:cNvPr>
          <p:cNvSpPr/>
          <p:nvPr/>
        </p:nvSpPr>
        <p:spPr>
          <a:xfrm>
            <a:off x="5570039" y="4104270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47" name="Oval 50">
            <a:extLst>
              <a:ext uri="{FF2B5EF4-FFF2-40B4-BE49-F238E27FC236}">
                <a16:creationId xmlns:a16="http://schemas.microsoft.com/office/drawing/2014/main" id="{691C3B72-A5AA-469B-9AF9-D189A0D452CC}"/>
              </a:ext>
            </a:extLst>
          </p:cNvPr>
          <p:cNvSpPr/>
          <p:nvPr/>
        </p:nvSpPr>
        <p:spPr>
          <a:xfrm>
            <a:off x="4961381" y="4398721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50" name="Oval 50">
            <a:extLst>
              <a:ext uri="{FF2B5EF4-FFF2-40B4-BE49-F238E27FC236}">
                <a16:creationId xmlns:a16="http://schemas.microsoft.com/office/drawing/2014/main" id="{6654C64E-385F-41BE-80D0-6ADC3B99AB77}"/>
              </a:ext>
            </a:extLst>
          </p:cNvPr>
          <p:cNvSpPr/>
          <p:nvPr/>
        </p:nvSpPr>
        <p:spPr>
          <a:xfrm>
            <a:off x="6833765" y="470375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52" name="Oval 50">
            <a:extLst>
              <a:ext uri="{FF2B5EF4-FFF2-40B4-BE49-F238E27FC236}">
                <a16:creationId xmlns:a16="http://schemas.microsoft.com/office/drawing/2014/main" id="{96E143D8-3A5F-4352-B689-09B1AE0598CF}"/>
              </a:ext>
            </a:extLst>
          </p:cNvPr>
          <p:cNvSpPr/>
          <p:nvPr/>
        </p:nvSpPr>
        <p:spPr>
          <a:xfrm>
            <a:off x="6234681" y="500152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54" name="Oval 50">
            <a:extLst>
              <a:ext uri="{FF2B5EF4-FFF2-40B4-BE49-F238E27FC236}">
                <a16:creationId xmlns:a16="http://schemas.microsoft.com/office/drawing/2014/main" id="{5C99C336-B744-4A45-8B84-111BFBB0354A}"/>
              </a:ext>
            </a:extLst>
          </p:cNvPr>
          <p:cNvSpPr/>
          <p:nvPr/>
        </p:nvSpPr>
        <p:spPr>
          <a:xfrm>
            <a:off x="5587786" y="4699937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55" name="Oval 50">
            <a:extLst>
              <a:ext uri="{FF2B5EF4-FFF2-40B4-BE49-F238E27FC236}">
                <a16:creationId xmlns:a16="http://schemas.microsoft.com/office/drawing/2014/main" id="{CDE4D4FB-CE7F-448F-8D74-1388F5E49139}"/>
              </a:ext>
            </a:extLst>
          </p:cNvPr>
          <p:cNvSpPr/>
          <p:nvPr/>
        </p:nvSpPr>
        <p:spPr>
          <a:xfrm>
            <a:off x="4979128" y="499438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68" name="Oval 50">
            <a:extLst>
              <a:ext uri="{FF2B5EF4-FFF2-40B4-BE49-F238E27FC236}">
                <a16:creationId xmlns:a16="http://schemas.microsoft.com/office/drawing/2014/main" id="{F9141530-3434-4949-8500-DEAE1CD74108}"/>
              </a:ext>
            </a:extLst>
          </p:cNvPr>
          <p:cNvSpPr/>
          <p:nvPr/>
        </p:nvSpPr>
        <p:spPr>
          <a:xfrm>
            <a:off x="6833650" y="5291928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70" name="Oval 50">
            <a:extLst>
              <a:ext uri="{FF2B5EF4-FFF2-40B4-BE49-F238E27FC236}">
                <a16:creationId xmlns:a16="http://schemas.microsoft.com/office/drawing/2014/main" id="{0C3E6AB6-4379-47CD-8597-0DFCE30AF8DD}"/>
              </a:ext>
            </a:extLst>
          </p:cNvPr>
          <p:cNvSpPr/>
          <p:nvPr/>
        </p:nvSpPr>
        <p:spPr>
          <a:xfrm>
            <a:off x="6234565" y="5589690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71" name="Oval 50">
            <a:extLst>
              <a:ext uri="{FF2B5EF4-FFF2-40B4-BE49-F238E27FC236}">
                <a16:creationId xmlns:a16="http://schemas.microsoft.com/office/drawing/2014/main" id="{81D5380D-91A0-4732-84CF-BF3E23E5AEFC}"/>
              </a:ext>
            </a:extLst>
          </p:cNvPr>
          <p:cNvSpPr/>
          <p:nvPr/>
        </p:nvSpPr>
        <p:spPr>
          <a:xfrm>
            <a:off x="5587671" y="528810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sp>
        <p:nvSpPr>
          <p:cNvPr id="372" name="Oval 50">
            <a:extLst>
              <a:ext uri="{FF2B5EF4-FFF2-40B4-BE49-F238E27FC236}">
                <a16:creationId xmlns:a16="http://schemas.microsoft.com/office/drawing/2014/main" id="{B2A97526-C16B-4A51-A82A-D93522511A2A}"/>
              </a:ext>
            </a:extLst>
          </p:cNvPr>
          <p:cNvSpPr/>
          <p:nvPr/>
        </p:nvSpPr>
        <p:spPr>
          <a:xfrm>
            <a:off x="4979012" y="558255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Utopia" panose="02020500000000000000" pitchFamily="18" charset="0"/>
            </a:endParaRPr>
          </a:p>
        </p:txBody>
      </p:sp>
      <p:cxnSp>
        <p:nvCxnSpPr>
          <p:cNvPr id="473" name="Gerader Verbinder 301">
            <a:extLst>
              <a:ext uri="{FF2B5EF4-FFF2-40B4-BE49-F238E27FC236}">
                <a16:creationId xmlns:a16="http://schemas.microsoft.com/office/drawing/2014/main" id="{6DCEF2BE-1EA9-4472-B5E6-E35EBF6E48E6}"/>
              </a:ext>
            </a:extLst>
          </p:cNvPr>
          <p:cNvCxnSpPr>
            <a:stCxn id="314" idx="1"/>
            <a:endCxn id="332" idx="1"/>
          </p:cNvCxnSpPr>
          <p:nvPr/>
        </p:nvCxnSpPr>
        <p:spPr>
          <a:xfrm flipH="1">
            <a:off x="5594457" y="2334024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302">
            <a:extLst>
              <a:ext uri="{FF2B5EF4-FFF2-40B4-BE49-F238E27FC236}">
                <a16:creationId xmlns:a16="http://schemas.microsoft.com/office/drawing/2014/main" id="{49C0C081-42C2-46FF-A465-7245B000BCBF}"/>
              </a:ext>
            </a:extLst>
          </p:cNvPr>
          <p:cNvCxnSpPr>
            <a:stCxn id="314" idx="5"/>
            <a:endCxn id="332" idx="5"/>
          </p:cNvCxnSpPr>
          <p:nvPr/>
        </p:nvCxnSpPr>
        <p:spPr>
          <a:xfrm flipH="1">
            <a:off x="5675610" y="2415177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Gerader Verbinder 305">
            <a:extLst>
              <a:ext uri="{FF2B5EF4-FFF2-40B4-BE49-F238E27FC236}">
                <a16:creationId xmlns:a16="http://schemas.microsoft.com/office/drawing/2014/main" id="{BB4CBD62-6B0A-479D-9212-3B6365164A89}"/>
              </a:ext>
            </a:extLst>
          </p:cNvPr>
          <p:cNvCxnSpPr>
            <a:stCxn id="342" idx="7"/>
            <a:endCxn id="346" idx="7"/>
          </p:cNvCxnSpPr>
          <p:nvPr/>
        </p:nvCxnSpPr>
        <p:spPr>
          <a:xfrm flipH="1" flipV="1">
            <a:off x="5667999" y="4121077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Gerader Verbinder 309">
            <a:extLst>
              <a:ext uri="{FF2B5EF4-FFF2-40B4-BE49-F238E27FC236}">
                <a16:creationId xmlns:a16="http://schemas.microsoft.com/office/drawing/2014/main" id="{126EA73D-10A2-42F6-B775-BAE2459926AF}"/>
              </a:ext>
            </a:extLst>
          </p:cNvPr>
          <p:cNvCxnSpPr>
            <a:stCxn id="342" idx="3"/>
            <a:endCxn id="346" idx="3"/>
          </p:cNvCxnSpPr>
          <p:nvPr/>
        </p:nvCxnSpPr>
        <p:spPr>
          <a:xfrm flipH="1" flipV="1">
            <a:off x="5586846" y="4202230"/>
            <a:ext cx="646894" cy="301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Gerader Verbinder 323">
            <a:extLst>
              <a:ext uri="{FF2B5EF4-FFF2-40B4-BE49-F238E27FC236}">
                <a16:creationId xmlns:a16="http://schemas.microsoft.com/office/drawing/2014/main" id="{B8C7DE4D-3C3A-44C8-A59C-D7C6140ABE22}"/>
              </a:ext>
            </a:extLst>
          </p:cNvPr>
          <p:cNvCxnSpPr>
            <a:stCxn id="297" idx="2"/>
            <a:endCxn id="326" idx="1"/>
          </p:cNvCxnSpPr>
          <p:nvPr/>
        </p:nvCxnSpPr>
        <p:spPr>
          <a:xfrm flipH="1">
            <a:off x="4985799" y="2079125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r Verbinder 324">
            <a:extLst>
              <a:ext uri="{FF2B5EF4-FFF2-40B4-BE49-F238E27FC236}">
                <a16:creationId xmlns:a16="http://schemas.microsoft.com/office/drawing/2014/main" id="{12027CC1-8E46-4B18-AD14-30DC5C0678B3}"/>
              </a:ext>
            </a:extLst>
          </p:cNvPr>
          <p:cNvCxnSpPr>
            <a:stCxn id="297" idx="5"/>
            <a:endCxn id="326" idx="5"/>
          </p:cNvCxnSpPr>
          <p:nvPr/>
        </p:nvCxnSpPr>
        <p:spPr>
          <a:xfrm flipH="1">
            <a:off x="5066952" y="2119701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r Verbinder 327">
            <a:extLst>
              <a:ext uri="{FF2B5EF4-FFF2-40B4-BE49-F238E27FC236}">
                <a16:creationId xmlns:a16="http://schemas.microsoft.com/office/drawing/2014/main" id="{2BE13AB1-00EA-4271-B063-074F60925622}"/>
              </a:ext>
            </a:extLst>
          </p:cNvPr>
          <p:cNvCxnSpPr>
            <a:stCxn id="347" idx="3"/>
            <a:endCxn id="352" idx="3"/>
          </p:cNvCxnSpPr>
          <p:nvPr/>
        </p:nvCxnSpPr>
        <p:spPr>
          <a:xfrm>
            <a:off x="4978188" y="4496681"/>
            <a:ext cx="1273300" cy="60279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r Verbinder 328">
            <a:extLst>
              <a:ext uri="{FF2B5EF4-FFF2-40B4-BE49-F238E27FC236}">
                <a16:creationId xmlns:a16="http://schemas.microsoft.com/office/drawing/2014/main" id="{025E432E-DA06-442E-8D5E-71182B23DA18}"/>
              </a:ext>
            </a:extLst>
          </p:cNvPr>
          <p:cNvCxnSpPr>
            <a:stCxn id="347" idx="7"/>
            <a:endCxn id="352" idx="0"/>
          </p:cNvCxnSpPr>
          <p:nvPr/>
        </p:nvCxnSpPr>
        <p:spPr>
          <a:xfrm>
            <a:off x="5059341" y="4415528"/>
            <a:ext cx="1232724" cy="5859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r Verbinder 339">
            <a:extLst>
              <a:ext uri="{FF2B5EF4-FFF2-40B4-BE49-F238E27FC236}">
                <a16:creationId xmlns:a16="http://schemas.microsoft.com/office/drawing/2014/main" id="{A0A70EC8-0984-4172-9347-47F99B0334E9}"/>
              </a:ext>
            </a:extLst>
          </p:cNvPr>
          <p:cNvCxnSpPr>
            <a:stCxn id="313" idx="2"/>
            <a:endCxn id="320" idx="2"/>
          </p:cNvCxnSpPr>
          <p:nvPr/>
        </p:nvCxnSpPr>
        <p:spPr>
          <a:xfrm flipH="1">
            <a:off x="4967727" y="2071993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r Verbinder 340">
            <a:extLst>
              <a:ext uri="{FF2B5EF4-FFF2-40B4-BE49-F238E27FC236}">
                <a16:creationId xmlns:a16="http://schemas.microsoft.com/office/drawing/2014/main" id="{D02F4C3B-397E-4C02-8A05-567C716BC43E}"/>
              </a:ext>
            </a:extLst>
          </p:cNvPr>
          <p:cNvCxnSpPr>
            <a:stCxn id="313" idx="6"/>
            <a:endCxn id="320" idx="6"/>
          </p:cNvCxnSpPr>
          <p:nvPr/>
        </p:nvCxnSpPr>
        <p:spPr>
          <a:xfrm flipH="1">
            <a:off x="5082494" y="2071993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r Verbinder 359">
            <a:extLst>
              <a:ext uri="{FF2B5EF4-FFF2-40B4-BE49-F238E27FC236}">
                <a16:creationId xmlns:a16="http://schemas.microsoft.com/office/drawing/2014/main" id="{43AEFD27-244A-4628-921D-A94AE6048E38}"/>
              </a:ext>
            </a:extLst>
          </p:cNvPr>
          <p:cNvCxnSpPr>
            <a:stCxn id="322" idx="3"/>
            <a:endCxn id="337" idx="2"/>
          </p:cNvCxnSpPr>
          <p:nvPr/>
        </p:nvCxnSpPr>
        <p:spPr>
          <a:xfrm>
            <a:off x="6241351" y="3308524"/>
            <a:ext cx="574667" cy="8569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r Verbinder 360">
            <a:extLst>
              <a:ext uri="{FF2B5EF4-FFF2-40B4-BE49-F238E27FC236}">
                <a16:creationId xmlns:a16="http://schemas.microsoft.com/office/drawing/2014/main" id="{78482CAB-DDC8-4B62-BD39-A05E442A7879}"/>
              </a:ext>
            </a:extLst>
          </p:cNvPr>
          <p:cNvCxnSpPr>
            <a:stCxn id="322" idx="7"/>
            <a:endCxn id="337" idx="7"/>
          </p:cNvCxnSpPr>
          <p:nvPr/>
        </p:nvCxnSpPr>
        <p:spPr>
          <a:xfrm>
            <a:off x="6322504" y="3227371"/>
            <a:ext cx="591474" cy="8975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80">
            <a:extLst>
              <a:ext uri="{FF2B5EF4-FFF2-40B4-BE49-F238E27FC236}">
                <a16:creationId xmlns:a16="http://schemas.microsoft.com/office/drawing/2014/main" id="{8C3365DB-3BBF-40C8-9076-B6DE8E2C92B2}"/>
              </a:ext>
            </a:extLst>
          </p:cNvPr>
          <p:cNvSpPr txBox="1"/>
          <p:nvPr/>
        </p:nvSpPr>
        <p:spPr>
          <a:xfrm>
            <a:off x="6629919" y="1234736"/>
            <a:ext cx="53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K1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cxnSp>
        <p:nvCxnSpPr>
          <p:cNvPr id="488" name="Gerader Verbinder 147">
            <a:extLst>
              <a:ext uri="{FF2B5EF4-FFF2-40B4-BE49-F238E27FC236}">
                <a16:creationId xmlns:a16="http://schemas.microsoft.com/office/drawing/2014/main" id="{CF215E4B-E55F-4EC0-9689-602FDD249ECD}"/>
              </a:ext>
            </a:extLst>
          </p:cNvPr>
          <p:cNvCxnSpPr>
            <a:stCxn id="294" idx="2"/>
            <a:endCxn id="297" idx="2"/>
          </p:cNvCxnSpPr>
          <p:nvPr/>
        </p:nvCxnSpPr>
        <p:spPr>
          <a:xfrm>
            <a:off x="5578802" y="1179804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Gerader Verbinder 150">
            <a:extLst>
              <a:ext uri="{FF2B5EF4-FFF2-40B4-BE49-F238E27FC236}">
                <a16:creationId xmlns:a16="http://schemas.microsoft.com/office/drawing/2014/main" id="{E4B6423C-DC50-4777-BB35-8671B7CC8006}"/>
              </a:ext>
            </a:extLst>
          </p:cNvPr>
          <p:cNvCxnSpPr>
            <a:stCxn id="294" idx="7"/>
            <a:endCxn id="297" idx="7"/>
          </p:cNvCxnSpPr>
          <p:nvPr/>
        </p:nvCxnSpPr>
        <p:spPr>
          <a:xfrm>
            <a:off x="5676762" y="1139227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Gerader Verbinder 155">
            <a:extLst>
              <a:ext uri="{FF2B5EF4-FFF2-40B4-BE49-F238E27FC236}">
                <a16:creationId xmlns:a16="http://schemas.microsoft.com/office/drawing/2014/main" id="{AEF9CD80-7313-4AA9-8797-CA3EBACE55DC}"/>
              </a:ext>
            </a:extLst>
          </p:cNvPr>
          <p:cNvCxnSpPr>
            <a:stCxn id="326" idx="6"/>
            <a:endCxn id="347" idx="6"/>
          </p:cNvCxnSpPr>
          <p:nvPr/>
        </p:nvCxnSpPr>
        <p:spPr>
          <a:xfrm flipH="1">
            <a:off x="5076148" y="3260817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r Verbinder 156">
            <a:extLst>
              <a:ext uri="{FF2B5EF4-FFF2-40B4-BE49-F238E27FC236}">
                <a16:creationId xmlns:a16="http://schemas.microsoft.com/office/drawing/2014/main" id="{E6A957D0-B4B0-4312-A9BE-23763862DB2C}"/>
              </a:ext>
            </a:extLst>
          </p:cNvPr>
          <p:cNvCxnSpPr>
            <a:stCxn id="326" idx="2"/>
            <a:endCxn id="347" idx="2"/>
          </p:cNvCxnSpPr>
          <p:nvPr/>
        </p:nvCxnSpPr>
        <p:spPr>
          <a:xfrm flipH="1">
            <a:off x="4961381" y="3260817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r Verbinder 162">
            <a:extLst>
              <a:ext uri="{FF2B5EF4-FFF2-40B4-BE49-F238E27FC236}">
                <a16:creationId xmlns:a16="http://schemas.microsoft.com/office/drawing/2014/main" id="{80A7A1CA-64C2-4CE3-8AA6-7F109B9E06C1}"/>
              </a:ext>
            </a:extLst>
          </p:cNvPr>
          <p:cNvCxnSpPr>
            <a:stCxn id="352" idx="6"/>
            <a:endCxn id="370" idx="6"/>
          </p:cNvCxnSpPr>
          <p:nvPr/>
        </p:nvCxnSpPr>
        <p:spPr>
          <a:xfrm flipH="1">
            <a:off x="6349332" y="5058904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r Verbinder 163">
            <a:extLst>
              <a:ext uri="{FF2B5EF4-FFF2-40B4-BE49-F238E27FC236}">
                <a16:creationId xmlns:a16="http://schemas.microsoft.com/office/drawing/2014/main" id="{EE5B68BA-309D-42D6-BC4E-36FD98986EF4}"/>
              </a:ext>
            </a:extLst>
          </p:cNvPr>
          <p:cNvCxnSpPr>
            <a:stCxn id="352" idx="2"/>
            <a:endCxn id="370" idx="2"/>
          </p:cNvCxnSpPr>
          <p:nvPr/>
        </p:nvCxnSpPr>
        <p:spPr>
          <a:xfrm flipH="1">
            <a:off x="6234565" y="5058904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Gerader Verbinder 171">
            <a:extLst>
              <a:ext uri="{FF2B5EF4-FFF2-40B4-BE49-F238E27FC236}">
                <a16:creationId xmlns:a16="http://schemas.microsoft.com/office/drawing/2014/main" id="{E603CE77-2175-4669-A89F-521B3B422C2F}"/>
              </a:ext>
            </a:extLst>
          </p:cNvPr>
          <p:cNvCxnSpPr/>
          <p:nvPr/>
        </p:nvCxnSpPr>
        <p:spPr>
          <a:xfrm flipH="1">
            <a:off x="4978188" y="1473985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Gerader Verbinder 172">
            <a:extLst>
              <a:ext uri="{FF2B5EF4-FFF2-40B4-BE49-F238E27FC236}">
                <a16:creationId xmlns:a16="http://schemas.microsoft.com/office/drawing/2014/main" id="{51FDFBD1-3721-4DAF-8820-89030C526041}"/>
              </a:ext>
            </a:extLst>
          </p:cNvPr>
          <p:cNvCxnSpPr/>
          <p:nvPr/>
        </p:nvCxnSpPr>
        <p:spPr>
          <a:xfrm flipH="1">
            <a:off x="5092955" y="1473985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Gerader Verbinder 173">
            <a:extLst>
              <a:ext uri="{FF2B5EF4-FFF2-40B4-BE49-F238E27FC236}">
                <a16:creationId xmlns:a16="http://schemas.microsoft.com/office/drawing/2014/main" id="{A9719D02-3370-49CD-8C4E-FEA138AE15CA}"/>
              </a:ext>
            </a:extLst>
          </p:cNvPr>
          <p:cNvCxnSpPr>
            <a:stCxn id="322" idx="3"/>
            <a:endCxn id="320" idx="3"/>
          </p:cNvCxnSpPr>
          <p:nvPr/>
        </p:nvCxnSpPr>
        <p:spPr>
          <a:xfrm flipH="1" flipV="1">
            <a:off x="4984534" y="2705807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Gerader Verbinder 174">
            <a:extLst>
              <a:ext uri="{FF2B5EF4-FFF2-40B4-BE49-F238E27FC236}">
                <a16:creationId xmlns:a16="http://schemas.microsoft.com/office/drawing/2014/main" id="{332337E0-FF80-4EE5-850B-AA01D93E6C97}"/>
              </a:ext>
            </a:extLst>
          </p:cNvPr>
          <p:cNvCxnSpPr>
            <a:stCxn id="320" idx="7"/>
            <a:endCxn id="322" idx="7"/>
          </p:cNvCxnSpPr>
          <p:nvPr/>
        </p:nvCxnSpPr>
        <p:spPr>
          <a:xfrm>
            <a:off x="5065687" y="2624654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Gerader Verbinder 181">
            <a:extLst>
              <a:ext uri="{FF2B5EF4-FFF2-40B4-BE49-F238E27FC236}">
                <a16:creationId xmlns:a16="http://schemas.microsoft.com/office/drawing/2014/main" id="{5B58A7C8-8BDB-451A-B4DB-39FF98A94B7A}"/>
              </a:ext>
            </a:extLst>
          </p:cNvPr>
          <p:cNvCxnSpPr>
            <a:stCxn id="368" idx="6"/>
            <a:endCxn id="337" idx="6"/>
          </p:cNvCxnSpPr>
          <p:nvPr/>
        </p:nvCxnSpPr>
        <p:spPr>
          <a:xfrm flipH="1" flipV="1">
            <a:off x="6930785" y="4165475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Gerader Verbinder 182">
            <a:extLst>
              <a:ext uri="{FF2B5EF4-FFF2-40B4-BE49-F238E27FC236}">
                <a16:creationId xmlns:a16="http://schemas.microsoft.com/office/drawing/2014/main" id="{24DFC43A-D53A-4B30-89E8-5D10001B9BA8}"/>
              </a:ext>
            </a:extLst>
          </p:cNvPr>
          <p:cNvCxnSpPr>
            <a:stCxn id="368" idx="2"/>
            <a:endCxn id="337" idx="2"/>
          </p:cNvCxnSpPr>
          <p:nvPr/>
        </p:nvCxnSpPr>
        <p:spPr>
          <a:xfrm flipH="1" flipV="1">
            <a:off x="6816018" y="4165475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Gerader Verbinder 187">
            <a:extLst>
              <a:ext uri="{FF2B5EF4-FFF2-40B4-BE49-F238E27FC236}">
                <a16:creationId xmlns:a16="http://schemas.microsoft.com/office/drawing/2014/main" id="{C4F74ED9-34F5-492E-B50C-567F48356BFB}"/>
              </a:ext>
            </a:extLst>
          </p:cNvPr>
          <p:cNvCxnSpPr>
            <a:stCxn id="292" idx="2"/>
            <a:endCxn id="314" idx="2"/>
          </p:cNvCxnSpPr>
          <p:nvPr/>
        </p:nvCxnSpPr>
        <p:spPr>
          <a:xfrm flipH="1">
            <a:off x="6822364" y="1183625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Gerader Verbinder 190">
            <a:extLst>
              <a:ext uri="{FF2B5EF4-FFF2-40B4-BE49-F238E27FC236}">
                <a16:creationId xmlns:a16="http://schemas.microsoft.com/office/drawing/2014/main" id="{94AD0CD4-BE80-4A03-8798-A92215C1868B}"/>
              </a:ext>
            </a:extLst>
          </p:cNvPr>
          <p:cNvCxnSpPr>
            <a:stCxn id="292" idx="6"/>
            <a:endCxn id="314" idx="6"/>
          </p:cNvCxnSpPr>
          <p:nvPr/>
        </p:nvCxnSpPr>
        <p:spPr>
          <a:xfrm flipH="1">
            <a:off x="6937131" y="1183625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Gerader Verbinder 204">
            <a:extLst>
              <a:ext uri="{FF2B5EF4-FFF2-40B4-BE49-F238E27FC236}">
                <a16:creationId xmlns:a16="http://schemas.microsoft.com/office/drawing/2014/main" id="{69F1EDB7-40EC-49ED-A856-B7A6BBEE693A}"/>
              </a:ext>
            </a:extLst>
          </p:cNvPr>
          <p:cNvCxnSpPr>
            <a:stCxn id="332" idx="2"/>
          </p:cNvCxnSpPr>
          <p:nvPr/>
        </p:nvCxnSpPr>
        <p:spPr>
          <a:xfrm flipH="1">
            <a:off x="5572818" y="3561951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r Verbinder 208">
            <a:extLst>
              <a:ext uri="{FF2B5EF4-FFF2-40B4-BE49-F238E27FC236}">
                <a16:creationId xmlns:a16="http://schemas.microsoft.com/office/drawing/2014/main" id="{4EFF03FC-0D2E-479D-9571-4D114C1DD95A}"/>
              </a:ext>
            </a:extLst>
          </p:cNvPr>
          <p:cNvCxnSpPr>
            <a:stCxn id="332" idx="6"/>
          </p:cNvCxnSpPr>
          <p:nvPr/>
        </p:nvCxnSpPr>
        <p:spPr>
          <a:xfrm flipH="1">
            <a:off x="5687585" y="3561951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209">
            <a:extLst>
              <a:ext uri="{FF2B5EF4-FFF2-40B4-BE49-F238E27FC236}">
                <a16:creationId xmlns:a16="http://schemas.microsoft.com/office/drawing/2014/main" id="{554E96F0-7DBA-400F-8DB0-FC4503A0468B}"/>
              </a:ext>
            </a:extLst>
          </p:cNvPr>
          <p:cNvCxnSpPr>
            <a:stCxn id="342" idx="2"/>
            <a:endCxn id="371" idx="1"/>
          </p:cNvCxnSpPr>
          <p:nvPr/>
        </p:nvCxnSpPr>
        <p:spPr>
          <a:xfrm flipH="1">
            <a:off x="5604478" y="4463237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Gerader Verbinder 211">
            <a:extLst>
              <a:ext uri="{FF2B5EF4-FFF2-40B4-BE49-F238E27FC236}">
                <a16:creationId xmlns:a16="http://schemas.microsoft.com/office/drawing/2014/main" id="{47E2C3DB-DD07-4C24-84E2-BA0D117DF135}"/>
              </a:ext>
            </a:extLst>
          </p:cNvPr>
          <p:cNvCxnSpPr>
            <a:stCxn id="342" idx="5"/>
            <a:endCxn id="371" idx="5"/>
          </p:cNvCxnSpPr>
          <p:nvPr/>
        </p:nvCxnSpPr>
        <p:spPr>
          <a:xfrm flipH="1">
            <a:off x="5685631" y="4503813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0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9BBA2CD-21EF-4CD7-8CE8-392D0A4DE731}"/>
              </a:ext>
            </a:extLst>
          </p:cNvPr>
          <p:cNvCxnSpPr/>
          <p:nvPr/>
        </p:nvCxnSpPr>
        <p:spPr>
          <a:xfrm>
            <a:off x="4630988" y="871383"/>
            <a:ext cx="0" cy="5049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D1296F-F843-4E98-8EBE-4669423292EC}"/>
              </a:ext>
            </a:extLst>
          </p:cNvPr>
          <p:cNvCxnSpPr/>
          <p:nvPr/>
        </p:nvCxnSpPr>
        <p:spPr>
          <a:xfrm flipV="1">
            <a:off x="4630988" y="871383"/>
            <a:ext cx="27544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C616E6-DBA5-4EA9-8621-C0D34A009F42}"/>
              </a:ext>
            </a:extLst>
          </p:cNvPr>
          <p:cNvCxnSpPr/>
          <p:nvPr/>
        </p:nvCxnSpPr>
        <p:spPr>
          <a:xfrm flipV="1">
            <a:off x="4630988" y="5921136"/>
            <a:ext cx="27544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E0E401-9B20-4E66-8FC9-0BC0D36B75BA}"/>
              </a:ext>
            </a:extLst>
          </p:cNvPr>
          <p:cNvCxnSpPr/>
          <p:nvPr/>
        </p:nvCxnSpPr>
        <p:spPr>
          <a:xfrm>
            <a:off x="7385399" y="871383"/>
            <a:ext cx="0" cy="5049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50">
            <a:extLst>
              <a:ext uri="{FF2B5EF4-FFF2-40B4-BE49-F238E27FC236}">
                <a16:creationId xmlns:a16="http://schemas.microsoft.com/office/drawing/2014/main" id="{F69D902A-BD7E-4649-84AE-638C9AFAE3C6}"/>
              </a:ext>
            </a:extLst>
          </p:cNvPr>
          <p:cNvSpPr/>
          <p:nvPr/>
        </p:nvSpPr>
        <p:spPr>
          <a:xfrm>
            <a:off x="6853007" y="1105097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F664AADE-4C64-4460-AFFE-4202B196E394}"/>
              </a:ext>
            </a:extLst>
          </p:cNvPr>
          <p:cNvSpPr/>
          <p:nvPr/>
        </p:nvSpPr>
        <p:spPr>
          <a:xfrm>
            <a:off x="6253923" y="1402859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50">
            <a:extLst>
              <a:ext uri="{FF2B5EF4-FFF2-40B4-BE49-F238E27FC236}">
                <a16:creationId xmlns:a16="http://schemas.microsoft.com/office/drawing/2014/main" id="{08B1AC9E-1C57-4D98-8A8F-88CF185D5463}"/>
              </a:ext>
            </a:extLst>
          </p:cNvPr>
          <p:cNvSpPr/>
          <p:nvPr/>
        </p:nvSpPr>
        <p:spPr>
          <a:xfrm>
            <a:off x="5607028" y="1101276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50">
            <a:extLst>
              <a:ext uri="{FF2B5EF4-FFF2-40B4-BE49-F238E27FC236}">
                <a16:creationId xmlns:a16="http://schemas.microsoft.com/office/drawing/2014/main" id="{8C857648-83C3-47B8-84D2-8201500EFB96}"/>
              </a:ext>
            </a:extLst>
          </p:cNvPr>
          <p:cNvSpPr/>
          <p:nvPr/>
        </p:nvSpPr>
        <p:spPr>
          <a:xfrm>
            <a:off x="5019087" y="1395620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50">
            <a:extLst>
              <a:ext uri="{FF2B5EF4-FFF2-40B4-BE49-F238E27FC236}">
                <a16:creationId xmlns:a16="http://schemas.microsoft.com/office/drawing/2014/main" id="{957C325B-1EB5-4AE4-8AEB-FC2A6AB1E5AE}"/>
              </a:ext>
            </a:extLst>
          </p:cNvPr>
          <p:cNvSpPr/>
          <p:nvPr/>
        </p:nvSpPr>
        <p:spPr>
          <a:xfrm>
            <a:off x="6861991" y="170283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50">
            <a:extLst>
              <a:ext uri="{FF2B5EF4-FFF2-40B4-BE49-F238E27FC236}">
                <a16:creationId xmlns:a16="http://schemas.microsoft.com/office/drawing/2014/main" id="{EE6F0BEE-B256-4A68-AE4A-CBE89F61FFEB}"/>
              </a:ext>
            </a:extLst>
          </p:cNvPr>
          <p:cNvSpPr/>
          <p:nvPr/>
        </p:nvSpPr>
        <p:spPr>
          <a:xfrm>
            <a:off x="6262907" y="200059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50">
            <a:extLst>
              <a:ext uri="{FF2B5EF4-FFF2-40B4-BE49-F238E27FC236}">
                <a16:creationId xmlns:a16="http://schemas.microsoft.com/office/drawing/2014/main" id="{10636C9E-91A5-4905-8C78-4FA9A5861163}"/>
              </a:ext>
            </a:extLst>
          </p:cNvPr>
          <p:cNvSpPr/>
          <p:nvPr/>
        </p:nvSpPr>
        <p:spPr>
          <a:xfrm>
            <a:off x="5616012" y="169901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50">
            <a:extLst>
              <a:ext uri="{FF2B5EF4-FFF2-40B4-BE49-F238E27FC236}">
                <a16:creationId xmlns:a16="http://schemas.microsoft.com/office/drawing/2014/main" id="{7DC2F6AA-9E82-40A7-B623-B80E20AFB8DA}"/>
              </a:ext>
            </a:extLst>
          </p:cNvPr>
          <p:cNvSpPr/>
          <p:nvPr/>
        </p:nvSpPr>
        <p:spPr>
          <a:xfrm>
            <a:off x="5007354" y="1993465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50">
            <a:extLst>
              <a:ext uri="{FF2B5EF4-FFF2-40B4-BE49-F238E27FC236}">
                <a16:creationId xmlns:a16="http://schemas.microsoft.com/office/drawing/2014/main" id="{C0604E3B-A980-411E-8209-5FDC6AE3EDB2}"/>
              </a:ext>
            </a:extLst>
          </p:cNvPr>
          <p:cNvSpPr/>
          <p:nvPr/>
        </p:nvSpPr>
        <p:spPr>
          <a:xfrm>
            <a:off x="6850590" y="229607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50">
            <a:extLst>
              <a:ext uri="{FF2B5EF4-FFF2-40B4-BE49-F238E27FC236}">
                <a16:creationId xmlns:a16="http://schemas.microsoft.com/office/drawing/2014/main" id="{B3BF2CA7-1D8A-46CF-99C2-61C087F8B12E}"/>
              </a:ext>
            </a:extLst>
          </p:cNvPr>
          <p:cNvSpPr/>
          <p:nvPr/>
        </p:nvSpPr>
        <p:spPr>
          <a:xfrm>
            <a:off x="6251505" y="259383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id="{54428B36-6EF7-4975-83E0-84A72C9E80FF}"/>
              </a:ext>
            </a:extLst>
          </p:cNvPr>
          <p:cNvSpPr/>
          <p:nvPr/>
        </p:nvSpPr>
        <p:spPr>
          <a:xfrm>
            <a:off x="5604611" y="2292252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50">
            <a:extLst>
              <a:ext uri="{FF2B5EF4-FFF2-40B4-BE49-F238E27FC236}">
                <a16:creationId xmlns:a16="http://schemas.microsoft.com/office/drawing/2014/main" id="{66F3602F-97E2-4698-8593-EC98CF538BBC}"/>
              </a:ext>
            </a:extLst>
          </p:cNvPr>
          <p:cNvSpPr/>
          <p:nvPr/>
        </p:nvSpPr>
        <p:spPr>
          <a:xfrm>
            <a:off x="4995953" y="2586703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50">
            <a:extLst>
              <a:ext uri="{FF2B5EF4-FFF2-40B4-BE49-F238E27FC236}">
                <a16:creationId xmlns:a16="http://schemas.microsoft.com/office/drawing/2014/main" id="{87479745-C742-42DA-B08F-BAA7556C6A9B}"/>
              </a:ext>
            </a:extLst>
          </p:cNvPr>
          <p:cNvSpPr/>
          <p:nvPr/>
        </p:nvSpPr>
        <p:spPr>
          <a:xfrm>
            <a:off x="6851855" y="289165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50">
            <a:extLst>
              <a:ext uri="{FF2B5EF4-FFF2-40B4-BE49-F238E27FC236}">
                <a16:creationId xmlns:a16="http://schemas.microsoft.com/office/drawing/2014/main" id="{4717F90B-2D7F-440F-905E-E0907D717B73}"/>
              </a:ext>
            </a:extLst>
          </p:cNvPr>
          <p:cNvSpPr/>
          <p:nvPr/>
        </p:nvSpPr>
        <p:spPr>
          <a:xfrm>
            <a:off x="6252770" y="3189420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50">
            <a:extLst>
              <a:ext uri="{FF2B5EF4-FFF2-40B4-BE49-F238E27FC236}">
                <a16:creationId xmlns:a16="http://schemas.microsoft.com/office/drawing/2014/main" id="{0AF8AFDE-1981-4257-9BC3-65220175953B}"/>
              </a:ext>
            </a:extLst>
          </p:cNvPr>
          <p:cNvSpPr/>
          <p:nvPr/>
        </p:nvSpPr>
        <p:spPr>
          <a:xfrm>
            <a:off x="5605876" y="2887838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F69C665-23B5-4B41-B1B8-BB7CC2EE0E9C}"/>
              </a:ext>
            </a:extLst>
          </p:cNvPr>
          <p:cNvSpPr/>
          <p:nvPr/>
        </p:nvSpPr>
        <p:spPr>
          <a:xfrm>
            <a:off x="4997218" y="3182289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50">
            <a:extLst>
              <a:ext uri="{FF2B5EF4-FFF2-40B4-BE49-F238E27FC236}">
                <a16:creationId xmlns:a16="http://schemas.microsoft.com/office/drawing/2014/main" id="{BE6639F5-A155-4966-A6D4-9A56405F3EFD}"/>
              </a:ext>
            </a:extLst>
          </p:cNvPr>
          <p:cNvSpPr/>
          <p:nvPr/>
        </p:nvSpPr>
        <p:spPr>
          <a:xfrm>
            <a:off x="6851855" y="34872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50">
            <a:extLst>
              <a:ext uri="{FF2B5EF4-FFF2-40B4-BE49-F238E27FC236}">
                <a16:creationId xmlns:a16="http://schemas.microsoft.com/office/drawing/2014/main" id="{C5B5ACCD-C0A7-408A-8339-A605E2D7F988}"/>
              </a:ext>
            </a:extLst>
          </p:cNvPr>
          <p:cNvSpPr/>
          <p:nvPr/>
        </p:nvSpPr>
        <p:spPr>
          <a:xfrm>
            <a:off x="6252770" y="3785005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50">
            <a:extLst>
              <a:ext uri="{FF2B5EF4-FFF2-40B4-BE49-F238E27FC236}">
                <a16:creationId xmlns:a16="http://schemas.microsoft.com/office/drawing/2014/main" id="{E2669079-2A6E-4CCD-AEB9-C6B25A4F58C5}"/>
              </a:ext>
            </a:extLst>
          </p:cNvPr>
          <p:cNvSpPr/>
          <p:nvPr/>
        </p:nvSpPr>
        <p:spPr>
          <a:xfrm>
            <a:off x="5605876" y="348342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50">
            <a:extLst>
              <a:ext uri="{FF2B5EF4-FFF2-40B4-BE49-F238E27FC236}">
                <a16:creationId xmlns:a16="http://schemas.microsoft.com/office/drawing/2014/main" id="{BE94938D-AABE-46CF-A887-EA23292DAB67}"/>
              </a:ext>
            </a:extLst>
          </p:cNvPr>
          <p:cNvSpPr/>
          <p:nvPr/>
        </p:nvSpPr>
        <p:spPr>
          <a:xfrm>
            <a:off x="4997218" y="377787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50">
            <a:extLst>
              <a:ext uri="{FF2B5EF4-FFF2-40B4-BE49-F238E27FC236}">
                <a16:creationId xmlns:a16="http://schemas.microsoft.com/office/drawing/2014/main" id="{91231CE5-9295-4013-AEDF-5CCEE2CAD2CF}"/>
              </a:ext>
            </a:extLst>
          </p:cNvPr>
          <p:cNvSpPr/>
          <p:nvPr/>
        </p:nvSpPr>
        <p:spPr>
          <a:xfrm>
            <a:off x="6844244" y="4086947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50">
            <a:extLst>
              <a:ext uri="{FF2B5EF4-FFF2-40B4-BE49-F238E27FC236}">
                <a16:creationId xmlns:a16="http://schemas.microsoft.com/office/drawing/2014/main" id="{A84AA161-EB2A-4935-90EE-50AAF0AF94C8}"/>
              </a:ext>
            </a:extLst>
          </p:cNvPr>
          <p:cNvSpPr/>
          <p:nvPr/>
        </p:nvSpPr>
        <p:spPr>
          <a:xfrm>
            <a:off x="6245159" y="4384709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76A119E8-F8C8-4DFC-ACA8-42095C71B204}"/>
              </a:ext>
            </a:extLst>
          </p:cNvPr>
          <p:cNvSpPr/>
          <p:nvPr/>
        </p:nvSpPr>
        <p:spPr>
          <a:xfrm>
            <a:off x="5598265" y="4083126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50">
            <a:extLst>
              <a:ext uri="{FF2B5EF4-FFF2-40B4-BE49-F238E27FC236}">
                <a16:creationId xmlns:a16="http://schemas.microsoft.com/office/drawing/2014/main" id="{E4027687-DD54-4604-BBF7-470D4DA40F3E}"/>
              </a:ext>
            </a:extLst>
          </p:cNvPr>
          <p:cNvSpPr/>
          <p:nvPr/>
        </p:nvSpPr>
        <p:spPr>
          <a:xfrm>
            <a:off x="4989607" y="4377577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50">
            <a:extLst>
              <a:ext uri="{FF2B5EF4-FFF2-40B4-BE49-F238E27FC236}">
                <a16:creationId xmlns:a16="http://schemas.microsoft.com/office/drawing/2014/main" id="{86AF13E6-7810-4558-8708-D849B6EA9F67}"/>
              </a:ext>
            </a:extLst>
          </p:cNvPr>
          <p:cNvSpPr/>
          <p:nvPr/>
        </p:nvSpPr>
        <p:spPr>
          <a:xfrm>
            <a:off x="6861991" y="468261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50">
            <a:extLst>
              <a:ext uri="{FF2B5EF4-FFF2-40B4-BE49-F238E27FC236}">
                <a16:creationId xmlns:a16="http://schemas.microsoft.com/office/drawing/2014/main" id="{EFD0B0DC-83B1-4B6C-8B5E-D072D88E7AD6}"/>
              </a:ext>
            </a:extLst>
          </p:cNvPr>
          <p:cNvSpPr/>
          <p:nvPr/>
        </p:nvSpPr>
        <p:spPr>
          <a:xfrm>
            <a:off x="6262907" y="4980376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AFB1F417-9DE8-46A5-80A9-28E36F0EA9AB}"/>
              </a:ext>
            </a:extLst>
          </p:cNvPr>
          <p:cNvSpPr/>
          <p:nvPr/>
        </p:nvSpPr>
        <p:spPr>
          <a:xfrm>
            <a:off x="5616012" y="4678793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50">
            <a:extLst>
              <a:ext uri="{FF2B5EF4-FFF2-40B4-BE49-F238E27FC236}">
                <a16:creationId xmlns:a16="http://schemas.microsoft.com/office/drawing/2014/main" id="{864A5EB8-9189-4C95-931B-8483350DA175}"/>
              </a:ext>
            </a:extLst>
          </p:cNvPr>
          <p:cNvSpPr/>
          <p:nvPr/>
        </p:nvSpPr>
        <p:spPr>
          <a:xfrm>
            <a:off x="5007354" y="497324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50">
            <a:extLst>
              <a:ext uri="{FF2B5EF4-FFF2-40B4-BE49-F238E27FC236}">
                <a16:creationId xmlns:a16="http://schemas.microsoft.com/office/drawing/2014/main" id="{432552B8-034D-4907-A1EE-52E9913F2C57}"/>
              </a:ext>
            </a:extLst>
          </p:cNvPr>
          <p:cNvSpPr/>
          <p:nvPr/>
        </p:nvSpPr>
        <p:spPr>
          <a:xfrm>
            <a:off x="6861876" y="5270784"/>
            <a:ext cx="114767" cy="1147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50">
            <a:extLst>
              <a:ext uri="{FF2B5EF4-FFF2-40B4-BE49-F238E27FC236}">
                <a16:creationId xmlns:a16="http://schemas.microsoft.com/office/drawing/2014/main" id="{70D71313-80D7-4B81-9568-26B86587F9E6}"/>
              </a:ext>
            </a:extLst>
          </p:cNvPr>
          <p:cNvSpPr/>
          <p:nvPr/>
        </p:nvSpPr>
        <p:spPr>
          <a:xfrm>
            <a:off x="6262791" y="5568546"/>
            <a:ext cx="114767" cy="114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50">
            <a:extLst>
              <a:ext uri="{FF2B5EF4-FFF2-40B4-BE49-F238E27FC236}">
                <a16:creationId xmlns:a16="http://schemas.microsoft.com/office/drawing/2014/main" id="{816318FE-9AC0-4A81-9B56-A428B3F26B57}"/>
              </a:ext>
            </a:extLst>
          </p:cNvPr>
          <p:cNvSpPr/>
          <p:nvPr/>
        </p:nvSpPr>
        <p:spPr>
          <a:xfrm>
            <a:off x="5615897" y="5266963"/>
            <a:ext cx="114767" cy="11476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50">
            <a:extLst>
              <a:ext uri="{FF2B5EF4-FFF2-40B4-BE49-F238E27FC236}">
                <a16:creationId xmlns:a16="http://schemas.microsoft.com/office/drawing/2014/main" id="{DA3123FB-118B-4D9A-9FBA-766BD9A128BA}"/>
              </a:ext>
            </a:extLst>
          </p:cNvPr>
          <p:cNvSpPr/>
          <p:nvPr/>
        </p:nvSpPr>
        <p:spPr>
          <a:xfrm>
            <a:off x="5007238" y="5561414"/>
            <a:ext cx="114767" cy="1147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Gerader Verbinder 301">
            <a:extLst>
              <a:ext uri="{FF2B5EF4-FFF2-40B4-BE49-F238E27FC236}">
                <a16:creationId xmlns:a16="http://schemas.microsoft.com/office/drawing/2014/main" id="{F6A95FB4-1DEF-4EEC-A9E6-FEC9C80DFE29}"/>
              </a:ext>
            </a:extLst>
          </p:cNvPr>
          <p:cNvCxnSpPr>
            <a:stCxn id="86" idx="1"/>
            <a:endCxn id="96" idx="1"/>
          </p:cNvCxnSpPr>
          <p:nvPr/>
        </p:nvCxnSpPr>
        <p:spPr>
          <a:xfrm flipH="1">
            <a:off x="5622683" y="2312880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302">
            <a:extLst>
              <a:ext uri="{FF2B5EF4-FFF2-40B4-BE49-F238E27FC236}">
                <a16:creationId xmlns:a16="http://schemas.microsoft.com/office/drawing/2014/main" id="{91229CE1-E003-434F-B82A-09FDBC63E0F8}"/>
              </a:ext>
            </a:extLst>
          </p:cNvPr>
          <p:cNvCxnSpPr>
            <a:stCxn id="86" idx="5"/>
            <a:endCxn id="96" idx="5"/>
          </p:cNvCxnSpPr>
          <p:nvPr/>
        </p:nvCxnSpPr>
        <p:spPr>
          <a:xfrm flipH="1">
            <a:off x="5703836" y="2394033"/>
            <a:ext cx="1244714" cy="1187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305">
            <a:extLst>
              <a:ext uri="{FF2B5EF4-FFF2-40B4-BE49-F238E27FC236}">
                <a16:creationId xmlns:a16="http://schemas.microsoft.com/office/drawing/2014/main" id="{57C4D35F-7DA7-4FCC-9B4D-2FC61E30980D}"/>
              </a:ext>
            </a:extLst>
          </p:cNvPr>
          <p:cNvCxnSpPr>
            <a:cxnSpLocks/>
            <a:stCxn id="99" idx="5"/>
          </p:cNvCxnSpPr>
          <p:nvPr/>
        </p:nvCxnSpPr>
        <p:spPr>
          <a:xfrm flipV="1">
            <a:off x="6343119" y="1156743"/>
            <a:ext cx="609120" cy="3325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309">
            <a:extLst>
              <a:ext uri="{FF2B5EF4-FFF2-40B4-BE49-F238E27FC236}">
                <a16:creationId xmlns:a16="http://schemas.microsoft.com/office/drawing/2014/main" id="{5EF07415-558B-49F8-BC72-4B23BF59587E}"/>
              </a:ext>
            </a:extLst>
          </p:cNvPr>
          <p:cNvCxnSpPr>
            <a:cxnSpLocks/>
            <a:stCxn id="99" idx="2"/>
            <a:endCxn id="78" idx="1"/>
          </p:cNvCxnSpPr>
          <p:nvPr/>
        </p:nvCxnSpPr>
        <p:spPr>
          <a:xfrm flipV="1">
            <a:off x="6245159" y="1121904"/>
            <a:ext cx="624655" cy="3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323">
            <a:extLst>
              <a:ext uri="{FF2B5EF4-FFF2-40B4-BE49-F238E27FC236}">
                <a16:creationId xmlns:a16="http://schemas.microsoft.com/office/drawing/2014/main" id="{B84CA26E-C8F2-48C0-A000-A6AD92B1F5AC}"/>
              </a:ext>
            </a:extLst>
          </p:cNvPr>
          <p:cNvCxnSpPr>
            <a:stCxn id="83" idx="2"/>
            <a:endCxn id="93" idx="1"/>
          </p:cNvCxnSpPr>
          <p:nvPr/>
        </p:nvCxnSpPr>
        <p:spPr>
          <a:xfrm flipH="1">
            <a:off x="5014025" y="2057981"/>
            <a:ext cx="1248882" cy="11411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324">
            <a:extLst>
              <a:ext uri="{FF2B5EF4-FFF2-40B4-BE49-F238E27FC236}">
                <a16:creationId xmlns:a16="http://schemas.microsoft.com/office/drawing/2014/main" id="{2CE8968F-E55F-47B1-8C43-84697B84DDAC}"/>
              </a:ext>
            </a:extLst>
          </p:cNvPr>
          <p:cNvCxnSpPr>
            <a:stCxn id="83" idx="5"/>
            <a:endCxn id="93" idx="5"/>
          </p:cNvCxnSpPr>
          <p:nvPr/>
        </p:nvCxnSpPr>
        <p:spPr>
          <a:xfrm flipH="1">
            <a:off x="5095178" y="2098557"/>
            <a:ext cx="1265689" cy="118169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327">
            <a:extLst>
              <a:ext uri="{FF2B5EF4-FFF2-40B4-BE49-F238E27FC236}">
                <a16:creationId xmlns:a16="http://schemas.microsoft.com/office/drawing/2014/main" id="{79C9F771-1B10-45C3-B898-CE03EB24F3E6}"/>
              </a:ext>
            </a:extLst>
          </p:cNvPr>
          <p:cNvCxnSpPr>
            <a:cxnSpLocks/>
            <a:stCxn id="80" idx="2"/>
            <a:endCxn id="103" idx="2"/>
          </p:cNvCxnSpPr>
          <p:nvPr/>
        </p:nvCxnSpPr>
        <p:spPr>
          <a:xfrm>
            <a:off x="5607028" y="1158660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328">
            <a:extLst>
              <a:ext uri="{FF2B5EF4-FFF2-40B4-BE49-F238E27FC236}">
                <a16:creationId xmlns:a16="http://schemas.microsoft.com/office/drawing/2014/main" id="{806B9940-51FC-469A-8AB4-D021B12C9D52}"/>
              </a:ext>
            </a:extLst>
          </p:cNvPr>
          <p:cNvCxnSpPr>
            <a:cxnSpLocks/>
            <a:stCxn id="80" idx="6"/>
            <a:endCxn id="103" idx="6"/>
          </p:cNvCxnSpPr>
          <p:nvPr/>
        </p:nvCxnSpPr>
        <p:spPr>
          <a:xfrm>
            <a:off x="5721795" y="1158660"/>
            <a:ext cx="655879" cy="38791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339">
            <a:extLst>
              <a:ext uri="{FF2B5EF4-FFF2-40B4-BE49-F238E27FC236}">
                <a16:creationId xmlns:a16="http://schemas.microsoft.com/office/drawing/2014/main" id="{5BE4CAEF-81C5-4BAA-92FB-4F2EDC221576}"/>
              </a:ext>
            </a:extLst>
          </p:cNvPr>
          <p:cNvCxnSpPr>
            <a:stCxn id="85" idx="2"/>
            <a:endCxn id="89" idx="2"/>
          </p:cNvCxnSpPr>
          <p:nvPr/>
        </p:nvCxnSpPr>
        <p:spPr>
          <a:xfrm flipH="1">
            <a:off x="4995953" y="2050849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340">
            <a:extLst>
              <a:ext uri="{FF2B5EF4-FFF2-40B4-BE49-F238E27FC236}">
                <a16:creationId xmlns:a16="http://schemas.microsoft.com/office/drawing/2014/main" id="{F0D01408-F274-4E5E-972F-6F4D61C2F495}"/>
              </a:ext>
            </a:extLst>
          </p:cNvPr>
          <p:cNvCxnSpPr>
            <a:stCxn id="85" idx="6"/>
            <a:endCxn id="89" idx="6"/>
          </p:cNvCxnSpPr>
          <p:nvPr/>
        </p:nvCxnSpPr>
        <p:spPr>
          <a:xfrm flipH="1">
            <a:off x="5110720" y="2050849"/>
            <a:ext cx="11401" cy="5932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359">
            <a:extLst>
              <a:ext uri="{FF2B5EF4-FFF2-40B4-BE49-F238E27FC236}">
                <a16:creationId xmlns:a16="http://schemas.microsoft.com/office/drawing/2014/main" id="{EB296B7F-2176-4D00-9F03-204A1138E3E4}"/>
              </a:ext>
            </a:extLst>
          </p:cNvPr>
          <p:cNvCxnSpPr>
            <a:cxnSpLocks/>
            <a:stCxn id="81" idx="2"/>
            <a:endCxn id="98" idx="2"/>
          </p:cNvCxnSpPr>
          <p:nvPr/>
        </p:nvCxnSpPr>
        <p:spPr>
          <a:xfrm>
            <a:off x="5019087" y="1453004"/>
            <a:ext cx="1825157" cy="26913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360">
            <a:extLst>
              <a:ext uri="{FF2B5EF4-FFF2-40B4-BE49-F238E27FC236}">
                <a16:creationId xmlns:a16="http://schemas.microsoft.com/office/drawing/2014/main" id="{348391B8-DBFF-4688-A0B6-79A6D15B0024}"/>
              </a:ext>
            </a:extLst>
          </p:cNvPr>
          <p:cNvCxnSpPr>
            <a:cxnSpLocks/>
            <a:stCxn id="81" idx="6"/>
            <a:endCxn id="98" idx="7"/>
          </p:cNvCxnSpPr>
          <p:nvPr/>
        </p:nvCxnSpPr>
        <p:spPr>
          <a:xfrm>
            <a:off x="5133854" y="1453004"/>
            <a:ext cx="1808350" cy="2650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47">
            <a:extLst>
              <a:ext uri="{FF2B5EF4-FFF2-40B4-BE49-F238E27FC236}">
                <a16:creationId xmlns:a16="http://schemas.microsoft.com/office/drawing/2014/main" id="{464F1EF2-4481-4913-863A-F5AC7B4F53A0}"/>
              </a:ext>
            </a:extLst>
          </p:cNvPr>
          <p:cNvCxnSpPr>
            <a:stCxn id="80" idx="2"/>
            <a:endCxn id="83" idx="2"/>
          </p:cNvCxnSpPr>
          <p:nvPr/>
        </p:nvCxnSpPr>
        <p:spPr>
          <a:xfrm>
            <a:off x="5607028" y="1158660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50">
            <a:extLst>
              <a:ext uri="{FF2B5EF4-FFF2-40B4-BE49-F238E27FC236}">
                <a16:creationId xmlns:a16="http://schemas.microsoft.com/office/drawing/2014/main" id="{9A2E365B-5663-4334-BC1B-FB86CEB2030A}"/>
              </a:ext>
            </a:extLst>
          </p:cNvPr>
          <p:cNvCxnSpPr>
            <a:stCxn id="80" idx="7"/>
            <a:endCxn id="83" idx="7"/>
          </p:cNvCxnSpPr>
          <p:nvPr/>
        </p:nvCxnSpPr>
        <p:spPr>
          <a:xfrm>
            <a:off x="5704988" y="1118083"/>
            <a:ext cx="655879" cy="89932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55">
            <a:extLst>
              <a:ext uri="{FF2B5EF4-FFF2-40B4-BE49-F238E27FC236}">
                <a16:creationId xmlns:a16="http://schemas.microsoft.com/office/drawing/2014/main" id="{4CEF9825-1FE5-413C-AA72-D58AC6DB49A5}"/>
              </a:ext>
            </a:extLst>
          </p:cNvPr>
          <p:cNvCxnSpPr>
            <a:stCxn id="93" idx="6"/>
            <a:endCxn id="101" idx="6"/>
          </p:cNvCxnSpPr>
          <p:nvPr/>
        </p:nvCxnSpPr>
        <p:spPr>
          <a:xfrm flipH="1">
            <a:off x="5104374" y="3239673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56">
            <a:extLst>
              <a:ext uri="{FF2B5EF4-FFF2-40B4-BE49-F238E27FC236}">
                <a16:creationId xmlns:a16="http://schemas.microsoft.com/office/drawing/2014/main" id="{9B920327-0DD0-45FC-9613-487BC92A3DED}"/>
              </a:ext>
            </a:extLst>
          </p:cNvPr>
          <p:cNvCxnSpPr>
            <a:stCxn id="93" idx="2"/>
            <a:endCxn id="101" idx="2"/>
          </p:cNvCxnSpPr>
          <p:nvPr/>
        </p:nvCxnSpPr>
        <p:spPr>
          <a:xfrm flipH="1">
            <a:off x="4989607" y="3239673"/>
            <a:ext cx="7611" cy="1195288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62">
            <a:extLst>
              <a:ext uri="{FF2B5EF4-FFF2-40B4-BE49-F238E27FC236}">
                <a16:creationId xmlns:a16="http://schemas.microsoft.com/office/drawing/2014/main" id="{6AC00268-0E12-49BF-A9AC-1E059BE504C1}"/>
              </a:ext>
            </a:extLst>
          </p:cNvPr>
          <p:cNvCxnSpPr>
            <a:stCxn id="103" idx="6"/>
            <a:endCxn id="107" idx="6"/>
          </p:cNvCxnSpPr>
          <p:nvPr/>
        </p:nvCxnSpPr>
        <p:spPr>
          <a:xfrm flipH="1">
            <a:off x="6377558" y="5037760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63">
            <a:extLst>
              <a:ext uri="{FF2B5EF4-FFF2-40B4-BE49-F238E27FC236}">
                <a16:creationId xmlns:a16="http://schemas.microsoft.com/office/drawing/2014/main" id="{521AF77C-D2A4-40DE-9820-97775801ACE4}"/>
              </a:ext>
            </a:extLst>
          </p:cNvPr>
          <p:cNvCxnSpPr>
            <a:stCxn id="103" idx="2"/>
            <a:endCxn id="107" idx="2"/>
          </p:cNvCxnSpPr>
          <p:nvPr/>
        </p:nvCxnSpPr>
        <p:spPr>
          <a:xfrm flipH="1">
            <a:off x="6262791" y="5037760"/>
            <a:ext cx="116" cy="58817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71">
            <a:extLst>
              <a:ext uri="{FF2B5EF4-FFF2-40B4-BE49-F238E27FC236}">
                <a16:creationId xmlns:a16="http://schemas.microsoft.com/office/drawing/2014/main" id="{386D77E4-C052-4D27-880C-B8ABCCBAC04D}"/>
              </a:ext>
            </a:extLst>
          </p:cNvPr>
          <p:cNvCxnSpPr/>
          <p:nvPr/>
        </p:nvCxnSpPr>
        <p:spPr>
          <a:xfrm flipH="1">
            <a:off x="5006414" y="1452841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72">
            <a:extLst>
              <a:ext uri="{FF2B5EF4-FFF2-40B4-BE49-F238E27FC236}">
                <a16:creationId xmlns:a16="http://schemas.microsoft.com/office/drawing/2014/main" id="{B606A581-25F8-4463-AEDC-53567B3FC2D8}"/>
              </a:ext>
            </a:extLst>
          </p:cNvPr>
          <p:cNvCxnSpPr/>
          <p:nvPr/>
        </p:nvCxnSpPr>
        <p:spPr>
          <a:xfrm flipH="1">
            <a:off x="5121181" y="1452841"/>
            <a:ext cx="11401" cy="59323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73">
            <a:extLst>
              <a:ext uri="{FF2B5EF4-FFF2-40B4-BE49-F238E27FC236}">
                <a16:creationId xmlns:a16="http://schemas.microsoft.com/office/drawing/2014/main" id="{75C9164F-C744-4563-BCC2-E8FED3281593}"/>
              </a:ext>
            </a:extLst>
          </p:cNvPr>
          <p:cNvCxnSpPr>
            <a:stCxn id="91" idx="3"/>
            <a:endCxn id="89" idx="3"/>
          </p:cNvCxnSpPr>
          <p:nvPr/>
        </p:nvCxnSpPr>
        <p:spPr>
          <a:xfrm flipH="1" flipV="1">
            <a:off x="5012760" y="2684663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74">
            <a:extLst>
              <a:ext uri="{FF2B5EF4-FFF2-40B4-BE49-F238E27FC236}">
                <a16:creationId xmlns:a16="http://schemas.microsoft.com/office/drawing/2014/main" id="{7F1C5B2B-1E4D-4EEB-AAE0-1EAA10BC5174}"/>
              </a:ext>
            </a:extLst>
          </p:cNvPr>
          <p:cNvCxnSpPr>
            <a:stCxn id="89" idx="7"/>
            <a:endCxn id="91" idx="7"/>
          </p:cNvCxnSpPr>
          <p:nvPr/>
        </p:nvCxnSpPr>
        <p:spPr>
          <a:xfrm>
            <a:off x="5093913" y="2603510"/>
            <a:ext cx="1256817" cy="60271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81">
            <a:extLst>
              <a:ext uri="{FF2B5EF4-FFF2-40B4-BE49-F238E27FC236}">
                <a16:creationId xmlns:a16="http://schemas.microsoft.com/office/drawing/2014/main" id="{CFB7941A-170C-4AB0-BA7C-F78B7E18321C}"/>
              </a:ext>
            </a:extLst>
          </p:cNvPr>
          <p:cNvCxnSpPr>
            <a:stCxn id="106" idx="6"/>
            <a:endCxn id="98" idx="6"/>
          </p:cNvCxnSpPr>
          <p:nvPr/>
        </p:nvCxnSpPr>
        <p:spPr>
          <a:xfrm flipH="1" flipV="1">
            <a:off x="6959011" y="4144331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82">
            <a:extLst>
              <a:ext uri="{FF2B5EF4-FFF2-40B4-BE49-F238E27FC236}">
                <a16:creationId xmlns:a16="http://schemas.microsoft.com/office/drawing/2014/main" id="{69201E3D-FB7B-4C2D-A219-4F9B523AD4C2}"/>
              </a:ext>
            </a:extLst>
          </p:cNvPr>
          <p:cNvCxnSpPr>
            <a:stCxn id="106" idx="2"/>
            <a:endCxn id="98" idx="2"/>
          </p:cNvCxnSpPr>
          <p:nvPr/>
        </p:nvCxnSpPr>
        <p:spPr>
          <a:xfrm flipH="1" flipV="1">
            <a:off x="6844244" y="4144331"/>
            <a:ext cx="17632" cy="118383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87">
            <a:extLst>
              <a:ext uri="{FF2B5EF4-FFF2-40B4-BE49-F238E27FC236}">
                <a16:creationId xmlns:a16="http://schemas.microsoft.com/office/drawing/2014/main" id="{1119EA40-FC6B-4239-AF51-0CCA40A992C5}"/>
              </a:ext>
            </a:extLst>
          </p:cNvPr>
          <p:cNvCxnSpPr>
            <a:stCxn id="78" idx="2"/>
            <a:endCxn id="86" idx="2"/>
          </p:cNvCxnSpPr>
          <p:nvPr/>
        </p:nvCxnSpPr>
        <p:spPr>
          <a:xfrm flipH="1">
            <a:off x="6850590" y="1162481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90">
            <a:extLst>
              <a:ext uri="{FF2B5EF4-FFF2-40B4-BE49-F238E27FC236}">
                <a16:creationId xmlns:a16="http://schemas.microsoft.com/office/drawing/2014/main" id="{98CED75E-FD1E-454D-AAB2-3377DD57A20A}"/>
              </a:ext>
            </a:extLst>
          </p:cNvPr>
          <p:cNvCxnSpPr>
            <a:stCxn id="78" idx="6"/>
            <a:endCxn id="86" idx="6"/>
          </p:cNvCxnSpPr>
          <p:nvPr/>
        </p:nvCxnSpPr>
        <p:spPr>
          <a:xfrm flipH="1">
            <a:off x="6965357" y="1162481"/>
            <a:ext cx="2417" cy="119097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204">
            <a:extLst>
              <a:ext uri="{FF2B5EF4-FFF2-40B4-BE49-F238E27FC236}">
                <a16:creationId xmlns:a16="http://schemas.microsoft.com/office/drawing/2014/main" id="{C52D8809-7DEC-4A3A-950B-393C12E41760}"/>
              </a:ext>
            </a:extLst>
          </p:cNvPr>
          <p:cNvCxnSpPr>
            <a:stCxn id="96" idx="2"/>
          </p:cNvCxnSpPr>
          <p:nvPr/>
        </p:nvCxnSpPr>
        <p:spPr>
          <a:xfrm flipH="1">
            <a:off x="5601044" y="3540807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208">
            <a:extLst>
              <a:ext uri="{FF2B5EF4-FFF2-40B4-BE49-F238E27FC236}">
                <a16:creationId xmlns:a16="http://schemas.microsoft.com/office/drawing/2014/main" id="{163E5CB8-1DD9-4B93-AC99-03B2462721B1}"/>
              </a:ext>
            </a:extLst>
          </p:cNvPr>
          <p:cNvCxnSpPr>
            <a:stCxn id="96" idx="6"/>
          </p:cNvCxnSpPr>
          <p:nvPr/>
        </p:nvCxnSpPr>
        <p:spPr>
          <a:xfrm flipH="1">
            <a:off x="5715811" y="3540807"/>
            <a:ext cx="4832" cy="6160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209">
            <a:extLst>
              <a:ext uri="{FF2B5EF4-FFF2-40B4-BE49-F238E27FC236}">
                <a16:creationId xmlns:a16="http://schemas.microsoft.com/office/drawing/2014/main" id="{F164EB6A-A488-40EC-B30C-2668CBDDAFA6}"/>
              </a:ext>
            </a:extLst>
          </p:cNvPr>
          <p:cNvCxnSpPr>
            <a:stCxn id="99" idx="2"/>
            <a:endCxn id="108" idx="1"/>
          </p:cNvCxnSpPr>
          <p:nvPr/>
        </p:nvCxnSpPr>
        <p:spPr>
          <a:xfrm flipH="1">
            <a:off x="5632704" y="4442093"/>
            <a:ext cx="612455" cy="8416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211">
            <a:extLst>
              <a:ext uri="{FF2B5EF4-FFF2-40B4-BE49-F238E27FC236}">
                <a16:creationId xmlns:a16="http://schemas.microsoft.com/office/drawing/2014/main" id="{C018F0A5-B54C-4229-9CA3-C9F7C9347B18}"/>
              </a:ext>
            </a:extLst>
          </p:cNvPr>
          <p:cNvCxnSpPr>
            <a:stCxn id="99" idx="5"/>
            <a:endCxn id="108" idx="5"/>
          </p:cNvCxnSpPr>
          <p:nvPr/>
        </p:nvCxnSpPr>
        <p:spPr>
          <a:xfrm flipH="1">
            <a:off x="5713857" y="4482669"/>
            <a:ext cx="629262" cy="8822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BD94C87-3C82-4BE7-935F-C7E4878A7D7F}"/>
              </a:ext>
            </a:extLst>
          </p:cNvPr>
          <p:cNvSpPr txBox="1"/>
          <p:nvPr/>
        </p:nvSpPr>
        <p:spPr>
          <a:xfrm>
            <a:off x="4801995" y="4499476"/>
            <a:ext cx="54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K2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ADCF6E-8699-481C-ACB4-1B28A6178FA4}"/>
              </a:ext>
            </a:extLst>
          </p:cNvPr>
          <p:cNvSpPr txBox="1"/>
          <p:nvPr/>
        </p:nvSpPr>
        <p:spPr>
          <a:xfrm>
            <a:off x="6014517" y="3315088"/>
            <a:ext cx="6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K3 EIN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5C5E709-F51C-4FEA-80C7-BE3EDFD60DA1}"/>
              </a:ext>
            </a:extLst>
          </p:cNvPr>
          <p:cNvSpPr txBox="1"/>
          <p:nvPr/>
        </p:nvSpPr>
        <p:spPr>
          <a:xfrm>
            <a:off x="6033417" y="5086658"/>
            <a:ext cx="58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K2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C896A2C-2BE8-4CBF-9EE7-40F945C8055A}"/>
              </a:ext>
            </a:extLst>
          </p:cNvPr>
          <p:cNvSpPr txBox="1"/>
          <p:nvPr/>
        </p:nvSpPr>
        <p:spPr>
          <a:xfrm>
            <a:off x="6606932" y="5381864"/>
            <a:ext cx="61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K3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3AFF6B9-C2BE-427E-8B7E-1E72F1CBD3B2}"/>
              </a:ext>
            </a:extLst>
          </p:cNvPr>
          <p:cNvSpPr txBox="1"/>
          <p:nvPr/>
        </p:nvSpPr>
        <p:spPr>
          <a:xfrm>
            <a:off x="5360585" y="5391660"/>
            <a:ext cx="62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K1 AUS</a:t>
            </a:r>
            <a:endParaRPr lang="en-US" sz="1400" dirty="0">
              <a:latin typeface="Utopia" panose="02020500000000000000" pitchFamily="18" charset="0"/>
            </a:endParaRPr>
          </a:p>
        </p:txBody>
      </p:sp>
      <p:sp>
        <p:nvSpPr>
          <p:cNvPr id="145" name="TextBox 80">
            <a:extLst>
              <a:ext uri="{FF2B5EF4-FFF2-40B4-BE49-F238E27FC236}">
                <a16:creationId xmlns:a16="http://schemas.microsoft.com/office/drawing/2014/main" id="{CED9C391-7491-4922-A885-0CFBC43BDE32}"/>
              </a:ext>
            </a:extLst>
          </p:cNvPr>
          <p:cNvSpPr txBox="1"/>
          <p:nvPr/>
        </p:nvSpPr>
        <p:spPr>
          <a:xfrm>
            <a:off x="5405859" y="4177927"/>
            <a:ext cx="53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Utopia" panose="02020500000000000000" pitchFamily="18" charset="0"/>
              </a:rPr>
              <a:t>K1 EIN</a:t>
            </a:r>
            <a:endParaRPr lang="en-US" sz="1400" dirty="0">
              <a:latin typeface="Utopia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2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Utopia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Roeder</dc:creator>
  <cp:lastModifiedBy>Klebig, Tim [COMRES/EUR/AAC]</cp:lastModifiedBy>
  <cp:revision>86</cp:revision>
  <cp:lastPrinted>2017-07-07T09:35:16Z</cp:lastPrinted>
  <dcterms:created xsi:type="dcterms:W3CDTF">2017-04-11T12:34:32Z</dcterms:created>
  <dcterms:modified xsi:type="dcterms:W3CDTF">2018-04-05T14:25:39Z</dcterms:modified>
</cp:coreProperties>
</file>