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7"/>
  </p:notesMasterIdLst>
  <p:handoutMasterIdLst>
    <p:handoutMasterId r:id="rId8"/>
  </p:handoutMasterIdLst>
  <p:sldIdLst>
    <p:sldId id="309" r:id="rId4"/>
    <p:sldId id="370" r:id="rId5"/>
    <p:sldId id="333" r:id="rId6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 varScale="1">
        <p:scale>
          <a:sx n="96" d="100"/>
          <a:sy n="96" d="100"/>
        </p:scale>
        <p:origin x="2064" y="84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12.03.2018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12.03.2018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Titel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Autor |  EBC  | Datum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und Inhalt der Arbeit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315</TotalTime>
  <Words>28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Folienmaster-de</vt:lpstr>
      <vt:lpstr>Folienmaster EBC | E.ON ERC - Titel-/Abschlussfolien</vt:lpstr>
      <vt:lpstr>Zwischenstand Bachelorarbeit</vt:lpstr>
      <vt:lpstr>Ziel und Inhalt der Arbeit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478</cp:revision>
  <cp:lastPrinted>2015-12-03T17:36:18Z</cp:lastPrinted>
  <dcterms:created xsi:type="dcterms:W3CDTF">2016-06-13T06:44:12Z</dcterms:created>
  <dcterms:modified xsi:type="dcterms:W3CDTF">2018-03-12T15:35:30Z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