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69" r:id="rId3"/>
    <p:sldId id="260" r:id="rId4"/>
    <p:sldId id="261" r:id="rId5"/>
    <p:sldId id="266" r:id="rId6"/>
    <p:sldId id="267" r:id="rId7"/>
    <p:sldId id="263" r:id="rId8"/>
  </p:sldIdLst>
  <p:sldSz cx="12192000" cy="6858000"/>
  <p:notesSz cx="6799263" cy="9875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582"/>
      </p:cViewPr>
      <p:guideLst>
        <p:guide orient="horz" pos="2160"/>
        <p:guide pos="44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3BE64-904C-44C1-8817-5532B07B34C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29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2975"/>
            <a:ext cx="5440363" cy="38877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275" y="9380538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880E5-B220-43B8-9D90-E7657014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7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4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6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9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3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9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B4469-A1B0-45A0-82EA-568618996D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25"/>
          <p:cNvSpPr txBox="1"/>
          <p:nvPr/>
        </p:nvSpPr>
        <p:spPr>
          <a:xfrm>
            <a:off x="3893033" y="231347"/>
            <a:ext cx="425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Evaporator Design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449910" y="161352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 IN</a:t>
            </a:r>
            <a:endParaRPr lang="en-US" sz="9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855983" y="1913272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 IN</a:t>
            </a:r>
            <a:endParaRPr lang="en-US" sz="9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852537" y="256219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9484905" y="257353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9461216" y="373551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9459464" y="55367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9466939" y="6108475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855983" y="313014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7862083" y="375417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7839203" y="493796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9437286" y="495137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10064955" y="583408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8453404" y="403868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390376" y="5775340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0054003" y="465044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765732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765732" y="1496534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765732" y="6546287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20143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50"/>
          <p:cNvSpPr/>
          <p:nvPr/>
        </p:nvSpPr>
        <p:spPr>
          <a:xfrm>
            <a:off x="9987751" y="1730248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50"/>
          <p:cNvSpPr/>
          <p:nvPr/>
        </p:nvSpPr>
        <p:spPr>
          <a:xfrm>
            <a:off x="9388667" y="2028010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50"/>
          <p:cNvSpPr/>
          <p:nvPr/>
        </p:nvSpPr>
        <p:spPr>
          <a:xfrm>
            <a:off x="8741772" y="17264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50"/>
          <p:cNvSpPr/>
          <p:nvPr/>
        </p:nvSpPr>
        <p:spPr>
          <a:xfrm>
            <a:off x="8153831" y="20207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50"/>
          <p:cNvSpPr/>
          <p:nvPr/>
        </p:nvSpPr>
        <p:spPr>
          <a:xfrm>
            <a:off x="9996735" y="2327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50"/>
          <p:cNvSpPr/>
          <p:nvPr/>
        </p:nvSpPr>
        <p:spPr>
          <a:xfrm>
            <a:off x="9397651" y="262574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50"/>
          <p:cNvSpPr/>
          <p:nvPr/>
        </p:nvSpPr>
        <p:spPr>
          <a:xfrm>
            <a:off x="8750756" y="23241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50"/>
          <p:cNvSpPr/>
          <p:nvPr/>
        </p:nvSpPr>
        <p:spPr>
          <a:xfrm>
            <a:off x="8142098" y="2618616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50"/>
          <p:cNvSpPr/>
          <p:nvPr/>
        </p:nvSpPr>
        <p:spPr>
          <a:xfrm>
            <a:off x="9985334" y="292122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50"/>
          <p:cNvSpPr/>
          <p:nvPr/>
        </p:nvSpPr>
        <p:spPr>
          <a:xfrm>
            <a:off x="9386249" y="3218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50"/>
          <p:cNvSpPr/>
          <p:nvPr/>
        </p:nvSpPr>
        <p:spPr>
          <a:xfrm>
            <a:off x="8739355" y="291740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50"/>
          <p:cNvSpPr/>
          <p:nvPr/>
        </p:nvSpPr>
        <p:spPr>
          <a:xfrm>
            <a:off x="8130697" y="3211854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50"/>
          <p:cNvSpPr/>
          <p:nvPr/>
        </p:nvSpPr>
        <p:spPr>
          <a:xfrm>
            <a:off x="9986599" y="35168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50"/>
          <p:cNvSpPr/>
          <p:nvPr/>
        </p:nvSpPr>
        <p:spPr>
          <a:xfrm>
            <a:off x="9387514" y="38145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50"/>
          <p:cNvSpPr/>
          <p:nvPr/>
        </p:nvSpPr>
        <p:spPr>
          <a:xfrm>
            <a:off x="8740620" y="351298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50"/>
          <p:cNvSpPr/>
          <p:nvPr/>
        </p:nvSpPr>
        <p:spPr>
          <a:xfrm>
            <a:off x="8131962" y="3807440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50"/>
          <p:cNvSpPr/>
          <p:nvPr/>
        </p:nvSpPr>
        <p:spPr>
          <a:xfrm>
            <a:off x="9986599" y="4112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50"/>
          <p:cNvSpPr/>
          <p:nvPr/>
        </p:nvSpPr>
        <p:spPr>
          <a:xfrm>
            <a:off x="9387514" y="441015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50"/>
          <p:cNvSpPr/>
          <p:nvPr/>
        </p:nvSpPr>
        <p:spPr>
          <a:xfrm>
            <a:off x="8740620" y="410857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50"/>
          <p:cNvSpPr/>
          <p:nvPr/>
        </p:nvSpPr>
        <p:spPr>
          <a:xfrm>
            <a:off x="8131962" y="440302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50"/>
          <p:cNvSpPr/>
          <p:nvPr/>
        </p:nvSpPr>
        <p:spPr>
          <a:xfrm>
            <a:off x="9978988" y="4712098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50"/>
          <p:cNvSpPr/>
          <p:nvPr/>
        </p:nvSpPr>
        <p:spPr>
          <a:xfrm>
            <a:off x="9379903" y="500986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50"/>
          <p:cNvSpPr/>
          <p:nvPr/>
        </p:nvSpPr>
        <p:spPr>
          <a:xfrm>
            <a:off x="8733009" y="470827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50"/>
          <p:cNvSpPr/>
          <p:nvPr/>
        </p:nvSpPr>
        <p:spPr>
          <a:xfrm>
            <a:off x="8124351" y="500272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50"/>
          <p:cNvSpPr/>
          <p:nvPr/>
        </p:nvSpPr>
        <p:spPr>
          <a:xfrm>
            <a:off x="9996735" y="53077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50"/>
          <p:cNvSpPr/>
          <p:nvPr/>
        </p:nvSpPr>
        <p:spPr>
          <a:xfrm>
            <a:off x="9397651" y="56055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50"/>
          <p:cNvSpPr/>
          <p:nvPr/>
        </p:nvSpPr>
        <p:spPr>
          <a:xfrm>
            <a:off x="8750756" y="5303944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50"/>
          <p:cNvSpPr/>
          <p:nvPr/>
        </p:nvSpPr>
        <p:spPr>
          <a:xfrm>
            <a:off x="8142098" y="5598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50"/>
          <p:cNvSpPr/>
          <p:nvPr/>
        </p:nvSpPr>
        <p:spPr>
          <a:xfrm>
            <a:off x="9996620" y="5895935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50"/>
          <p:cNvSpPr/>
          <p:nvPr/>
        </p:nvSpPr>
        <p:spPr>
          <a:xfrm>
            <a:off x="9397535" y="619369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50"/>
          <p:cNvSpPr/>
          <p:nvPr/>
        </p:nvSpPr>
        <p:spPr>
          <a:xfrm>
            <a:off x="8750641" y="589211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50"/>
          <p:cNvSpPr/>
          <p:nvPr/>
        </p:nvSpPr>
        <p:spPr>
          <a:xfrm>
            <a:off x="8141982" y="61865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Gerader Verbinder 301"/>
          <p:cNvCxnSpPr>
            <a:stCxn id="236" idx="1"/>
            <a:endCxn id="247" idx="1"/>
          </p:cNvCxnSpPr>
          <p:nvPr/>
        </p:nvCxnSpPr>
        <p:spPr>
          <a:xfrm flipH="1">
            <a:off x="8757427" y="2938031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r Verbinder 302"/>
          <p:cNvCxnSpPr>
            <a:stCxn id="236" idx="5"/>
            <a:endCxn id="247" idx="5"/>
          </p:cNvCxnSpPr>
          <p:nvPr/>
        </p:nvCxnSpPr>
        <p:spPr>
          <a:xfrm flipH="1">
            <a:off x="8838580" y="3019184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r Verbinder 305"/>
          <p:cNvCxnSpPr>
            <a:stCxn id="250" idx="7"/>
            <a:endCxn id="251" idx="7"/>
          </p:cNvCxnSpPr>
          <p:nvPr/>
        </p:nvCxnSpPr>
        <p:spPr>
          <a:xfrm flipH="1" flipV="1">
            <a:off x="8830969" y="4725084"/>
            <a:ext cx="646894" cy="301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r Verbinder 309"/>
          <p:cNvCxnSpPr>
            <a:stCxn id="250" idx="3"/>
            <a:endCxn id="251" idx="3"/>
          </p:cNvCxnSpPr>
          <p:nvPr/>
        </p:nvCxnSpPr>
        <p:spPr>
          <a:xfrm flipH="1" flipV="1">
            <a:off x="8749816" y="4806237"/>
            <a:ext cx="646894" cy="301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/>
          <p:cNvCxnSpPr>
            <a:stCxn id="232" idx="2"/>
            <a:endCxn id="244" idx="1"/>
          </p:cNvCxnSpPr>
          <p:nvPr/>
        </p:nvCxnSpPr>
        <p:spPr>
          <a:xfrm flipH="1">
            <a:off x="8148769" y="2683132"/>
            <a:ext cx="1248882" cy="11411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r Verbinder 324"/>
          <p:cNvCxnSpPr>
            <a:stCxn id="232" idx="5"/>
            <a:endCxn id="244" idx="5"/>
          </p:cNvCxnSpPr>
          <p:nvPr/>
        </p:nvCxnSpPr>
        <p:spPr>
          <a:xfrm flipH="1">
            <a:off x="8229922" y="2723708"/>
            <a:ext cx="1265689" cy="11816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/>
          <p:cNvCxnSpPr>
            <a:stCxn id="252" idx="3"/>
            <a:endCxn id="254" idx="3"/>
          </p:cNvCxnSpPr>
          <p:nvPr/>
        </p:nvCxnSpPr>
        <p:spPr>
          <a:xfrm>
            <a:off x="8141158" y="5100688"/>
            <a:ext cx="1273300" cy="60279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rader Verbinder 328"/>
          <p:cNvCxnSpPr>
            <a:stCxn id="252" idx="7"/>
            <a:endCxn id="254" idx="0"/>
          </p:cNvCxnSpPr>
          <p:nvPr/>
        </p:nvCxnSpPr>
        <p:spPr>
          <a:xfrm>
            <a:off x="8222311" y="5019535"/>
            <a:ext cx="1232724" cy="5859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rader Verbinder 339"/>
          <p:cNvCxnSpPr>
            <a:stCxn id="235" idx="2"/>
            <a:endCxn id="240" idx="2"/>
          </p:cNvCxnSpPr>
          <p:nvPr/>
        </p:nvCxnSpPr>
        <p:spPr>
          <a:xfrm flipH="1">
            <a:off x="8130697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Gerader Verbinder 340"/>
          <p:cNvCxnSpPr>
            <a:stCxn id="235" idx="6"/>
            <a:endCxn id="240" idx="6"/>
          </p:cNvCxnSpPr>
          <p:nvPr/>
        </p:nvCxnSpPr>
        <p:spPr>
          <a:xfrm flipH="1">
            <a:off x="8245464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Gerader Verbinder 359"/>
          <p:cNvCxnSpPr>
            <a:stCxn id="242" idx="3"/>
            <a:endCxn id="249" idx="2"/>
          </p:cNvCxnSpPr>
          <p:nvPr/>
        </p:nvCxnSpPr>
        <p:spPr>
          <a:xfrm>
            <a:off x="9404321" y="3912531"/>
            <a:ext cx="574667" cy="8569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>
            <a:stCxn id="242" idx="7"/>
            <a:endCxn id="249" idx="7"/>
          </p:cNvCxnSpPr>
          <p:nvPr/>
        </p:nvCxnSpPr>
        <p:spPr>
          <a:xfrm>
            <a:off x="9485474" y="3831378"/>
            <a:ext cx="591474" cy="8975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80"/>
          <p:cNvSpPr txBox="1"/>
          <p:nvPr/>
        </p:nvSpPr>
        <p:spPr>
          <a:xfrm>
            <a:off x="10073262" y="286893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367" name="TextBox 80"/>
          <p:cNvSpPr txBox="1"/>
          <p:nvPr/>
        </p:nvSpPr>
        <p:spPr>
          <a:xfrm>
            <a:off x="10094597" y="1666477"/>
            <a:ext cx="53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 IN</a:t>
            </a:r>
            <a:endParaRPr lang="en-US" sz="900" b="1" dirty="0"/>
          </a:p>
        </p:txBody>
      </p:sp>
      <p:sp>
        <p:nvSpPr>
          <p:cNvPr id="369" name="TextBox 86"/>
          <p:cNvSpPr txBox="1"/>
          <p:nvPr/>
        </p:nvSpPr>
        <p:spPr>
          <a:xfrm>
            <a:off x="8476964" y="464038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cxnSp>
        <p:nvCxnSpPr>
          <p:cNvPr id="148" name="Gerader Verbinder 147"/>
          <p:cNvCxnSpPr>
            <a:stCxn id="217" idx="2"/>
            <a:endCxn id="232" idx="2"/>
          </p:cNvCxnSpPr>
          <p:nvPr/>
        </p:nvCxnSpPr>
        <p:spPr>
          <a:xfrm>
            <a:off x="8741772" y="1783811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217" idx="7"/>
            <a:endCxn id="232" idx="7"/>
          </p:cNvCxnSpPr>
          <p:nvPr/>
        </p:nvCxnSpPr>
        <p:spPr>
          <a:xfrm>
            <a:off x="8839732" y="1743234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244" idx="6"/>
            <a:endCxn id="252" idx="6"/>
          </p:cNvCxnSpPr>
          <p:nvPr/>
        </p:nvCxnSpPr>
        <p:spPr>
          <a:xfrm flipH="1">
            <a:off x="8239118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244" idx="2"/>
            <a:endCxn id="252" idx="2"/>
          </p:cNvCxnSpPr>
          <p:nvPr/>
        </p:nvCxnSpPr>
        <p:spPr>
          <a:xfrm flipH="1">
            <a:off x="8124351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254" idx="6"/>
            <a:endCxn id="258" idx="6"/>
          </p:cNvCxnSpPr>
          <p:nvPr/>
        </p:nvCxnSpPr>
        <p:spPr>
          <a:xfrm flipH="1">
            <a:off x="9512302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/>
          <p:cNvCxnSpPr>
            <a:stCxn id="254" idx="2"/>
            <a:endCxn id="258" idx="2"/>
          </p:cNvCxnSpPr>
          <p:nvPr/>
        </p:nvCxnSpPr>
        <p:spPr>
          <a:xfrm flipH="1">
            <a:off x="9397535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/>
          <p:nvPr/>
        </p:nvCxnSpPr>
        <p:spPr>
          <a:xfrm flipH="1">
            <a:off x="8141158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/>
          <p:cNvCxnSpPr/>
          <p:nvPr/>
        </p:nvCxnSpPr>
        <p:spPr>
          <a:xfrm flipH="1">
            <a:off x="8255925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/>
          <p:cNvCxnSpPr>
            <a:stCxn id="242" idx="3"/>
            <a:endCxn id="240" idx="3"/>
          </p:cNvCxnSpPr>
          <p:nvPr/>
        </p:nvCxnSpPr>
        <p:spPr>
          <a:xfrm flipH="1" flipV="1">
            <a:off x="8147504" y="3309814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240" idx="7"/>
            <a:endCxn id="242" idx="7"/>
          </p:cNvCxnSpPr>
          <p:nvPr/>
        </p:nvCxnSpPr>
        <p:spPr>
          <a:xfrm>
            <a:off x="8228657" y="3228661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257" idx="6"/>
            <a:endCxn id="249" idx="6"/>
          </p:cNvCxnSpPr>
          <p:nvPr/>
        </p:nvCxnSpPr>
        <p:spPr>
          <a:xfrm flipH="1" flipV="1">
            <a:off x="10093755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>
            <a:stCxn id="257" idx="2"/>
            <a:endCxn id="249" idx="2"/>
          </p:cNvCxnSpPr>
          <p:nvPr/>
        </p:nvCxnSpPr>
        <p:spPr>
          <a:xfrm flipH="1" flipV="1">
            <a:off x="9978988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184" idx="2"/>
            <a:endCxn id="236" idx="2"/>
          </p:cNvCxnSpPr>
          <p:nvPr/>
        </p:nvCxnSpPr>
        <p:spPr>
          <a:xfrm flipH="1">
            <a:off x="9985334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84" idx="6"/>
            <a:endCxn id="236" idx="6"/>
          </p:cNvCxnSpPr>
          <p:nvPr/>
        </p:nvCxnSpPr>
        <p:spPr>
          <a:xfrm flipH="1">
            <a:off x="10100101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/>
          <p:cNvCxnSpPr>
            <a:stCxn id="247" idx="2"/>
          </p:cNvCxnSpPr>
          <p:nvPr/>
        </p:nvCxnSpPr>
        <p:spPr>
          <a:xfrm flipH="1">
            <a:off x="8735788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/>
          <p:cNvCxnSpPr>
            <a:stCxn id="247" idx="6"/>
          </p:cNvCxnSpPr>
          <p:nvPr/>
        </p:nvCxnSpPr>
        <p:spPr>
          <a:xfrm flipH="1">
            <a:off x="8850555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250" idx="2"/>
            <a:endCxn id="259" idx="1"/>
          </p:cNvCxnSpPr>
          <p:nvPr/>
        </p:nvCxnSpPr>
        <p:spPr>
          <a:xfrm flipH="1">
            <a:off x="8767448" y="5067244"/>
            <a:ext cx="612455" cy="8416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250" idx="5"/>
            <a:endCxn id="259" idx="5"/>
          </p:cNvCxnSpPr>
          <p:nvPr/>
        </p:nvCxnSpPr>
        <p:spPr>
          <a:xfrm flipH="1">
            <a:off x="8848601" y="5107820"/>
            <a:ext cx="629262" cy="8822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3"/>
          <p:cNvCxnSpPr/>
          <p:nvPr/>
        </p:nvCxnSpPr>
        <p:spPr>
          <a:xfrm>
            <a:off x="4535917" y="1496532"/>
            <a:ext cx="0" cy="5043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4"/>
          <p:cNvCxnSpPr/>
          <p:nvPr/>
        </p:nvCxnSpPr>
        <p:spPr>
          <a:xfrm flipV="1">
            <a:off x="4535917" y="1496532"/>
            <a:ext cx="2751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5"/>
          <p:cNvCxnSpPr/>
          <p:nvPr/>
        </p:nvCxnSpPr>
        <p:spPr>
          <a:xfrm flipV="1">
            <a:off x="4535917" y="6540444"/>
            <a:ext cx="2751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6"/>
          <p:cNvCxnSpPr/>
          <p:nvPr/>
        </p:nvCxnSpPr>
        <p:spPr>
          <a:xfrm>
            <a:off x="7287143" y="1496532"/>
            <a:ext cx="0" cy="5043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7"/>
          <p:cNvSpPr/>
          <p:nvPr/>
        </p:nvSpPr>
        <p:spPr>
          <a:xfrm>
            <a:off x="5153439" y="1747187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8"/>
          <p:cNvSpPr/>
          <p:nvPr/>
        </p:nvSpPr>
        <p:spPr>
          <a:xfrm>
            <a:off x="6548153" y="3374593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9"/>
          <p:cNvSpPr/>
          <p:nvPr/>
        </p:nvSpPr>
        <p:spPr>
          <a:xfrm>
            <a:off x="6548153" y="6155878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10"/>
          <p:cNvSpPr/>
          <p:nvPr/>
        </p:nvSpPr>
        <p:spPr>
          <a:xfrm>
            <a:off x="6548153" y="3779594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11"/>
          <p:cNvSpPr/>
          <p:nvPr/>
        </p:nvSpPr>
        <p:spPr>
          <a:xfrm>
            <a:off x="6548153" y="4454896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12"/>
          <p:cNvSpPr/>
          <p:nvPr/>
        </p:nvSpPr>
        <p:spPr>
          <a:xfrm>
            <a:off x="6548153" y="5059749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13"/>
          <p:cNvSpPr/>
          <p:nvPr/>
        </p:nvSpPr>
        <p:spPr>
          <a:xfrm>
            <a:off x="6548153" y="5464122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14"/>
          <p:cNvSpPr/>
          <p:nvPr/>
        </p:nvSpPr>
        <p:spPr>
          <a:xfrm>
            <a:off x="6548153" y="5813456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15"/>
          <p:cNvSpPr/>
          <p:nvPr/>
        </p:nvSpPr>
        <p:spPr>
          <a:xfrm>
            <a:off x="5158347" y="6155878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16"/>
          <p:cNvSpPr/>
          <p:nvPr/>
        </p:nvSpPr>
        <p:spPr>
          <a:xfrm>
            <a:off x="6551134" y="2754095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17"/>
          <p:cNvSpPr/>
          <p:nvPr/>
        </p:nvSpPr>
        <p:spPr>
          <a:xfrm>
            <a:off x="5158347" y="5464122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18"/>
          <p:cNvSpPr/>
          <p:nvPr/>
        </p:nvSpPr>
        <p:spPr>
          <a:xfrm>
            <a:off x="5158347" y="5062375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19"/>
          <p:cNvSpPr/>
          <p:nvPr/>
        </p:nvSpPr>
        <p:spPr>
          <a:xfrm>
            <a:off x="5153439" y="2758344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20"/>
          <p:cNvSpPr/>
          <p:nvPr/>
        </p:nvSpPr>
        <p:spPr>
          <a:xfrm>
            <a:off x="5158347" y="4461123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21"/>
          <p:cNvSpPr/>
          <p:nvPr/>
        </p:nvSpPr>
        <p:spPr>
          <a:xfrm>
            <a:off x="5158347" y="4033735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22"/>
          <p:cNvSpPr/>
          <p:nvPr/>
        </p:nvSpPr>
        <p:spPr>
          <a:xfrm>
            <a:off x="5158347" y="3192342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23"/>
          <p:cNvSpPr/>
          <p:nvPr/>
        </p:nvSpPr>
        <p:spPr>
          <a:xfrm>
            <a:off x="5153439" y="2113394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24"/>
          <p:cNvSpPr/>
          <p:nvPr/>
        </p:nvSpPr>
        <p:spPr>
          <a:xfrm>
            <a:off x="6550963" y="1750077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27"/>
          <p:cNvSpPr txBox="1"/>
          <p:nvPr/>
        </p:nvSpPr>
        <p:spPr>
          <a:xfrm>
            <a:off x="6730308" y="1703526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 IN</a:t>
            </a:r>
            <a:endParaRPr lang="en-US" sz="900" b="1" dirty="0"/>
          </a:p>
        </p:txBody>
      </p:sp>
      <p:sp>
        <p:nvSpPr>
          <p:cNvPr id="333" name="TextBox 29"/>
          <p:cNvSpPr txBox="1"/>
          <p:nvPr/>
        </p:nvSpPr>
        <p:spPr>
          <a:xfrm>
            <a:off x="4791271" y="2718036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335" name="TextBox 30"/>
          <p:cNvSpPr txBox="1"/>
          <p:nvPr/>
        </p:nvSpPr>
        <p:spPr>
          <a:xfrm>
            <a:off x="4791271" y="5016412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sp>
        <p:nvSpPr>
          <p:cNvPr id="336" name="TextBox 31"/>
          <p:cNvSpPr txBox="1"/>
          <p:nvPr/>
        </p:nvSpPr>
        <p:spPr>
          <a:xfrm>
            <a:off x="4794670" y="3152041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338" name="TextBox 32"/>
          <p:cNvSpPr txBox="1"/>
          <p:nvPr/>
        </p:nvSpPr>
        <p:spPr>
          <a:xfrm>
            <a:off x="4791271" y="3996701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339" name="TextBox 33"/>
          <p:cNvSpPr txBox="1"/>
          <p:nvPr/>
        </p:nvSpPr>
        <p:spPr>
          <a:xfrm>
            <a:off x="4791271" y="5416508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343" name="TextBox 35"/>
          <p:cNvSpPr txBox="1"/>
          <p:nvPr/>
        </p:nvSpPr>
        <p:spPr>
          <a:xfrm>
            <a:off x="6727154" y="2715666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344" name="TextBox 36"/>
          <p:cNvSpPr txBox="1"/>
          <p:nvPr/>
        </p:nvSpPr>
        <p:spPr>
          <a:xfrm>
            <a:off x="6736095" y="3323998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345" name="TextBox 37"/>
          <p:cNvSpPr txBox="1"/>
          <p:nvPr/>
        </p:nvSpPr>
        <p:spPr>
          <a:xfrm>
            <a:off x="6736095" y="3692652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348" name="TextBox 38"/>
          <p:cNvSpPr txBox="1"/>
          <p:nvPr/>
        </p:nvSpPr>
        <p:spPr>
          <a:xfrm>
            <a:off x="6736095" y="4425340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349" name="TextBox 39"/>
          <p:cNvSpPr txBox="1"/>
          <p:nvPr/>
        </p:nvSpPr>
        <p:spPr>
          <a:xfrm>
            <a:off x="6722597" y="5022201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351" name="TextBox 41"/>
          <p:cNvSpPr txBox="1"/>
          <p:nvPr/>
        </p:nvSpPr>
        <p:spPr>
          <a:xfrm>
            <a:off x="4791271" y="4398718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353" name="TextBox 43"/>
          <p:cNvSpPr txBox="1"/>
          <p:nvPr/>
        </p:nvSpPr>
        <p:spPr>
          <a:xfrm>
            <a:off x="6722597" y="5419820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356" name="Straight Connector 44"/>
          <p:cNvCxnSpPr>
            <a:stCxn id="317" idx="4"/>
            <a:endCxn id="223" idx="3"/>
          </p:cNvCxnSpPr>
          <p:nvPr/>
        </p:nvCxnSpPr>
        <p:spPr>
          <a:xfrm>
            <a:off x="5215664" y="3306977"/>
            <a:ext cx="1349277" cy="5704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45"/>
          <p:cNvCxnSpPr>
            <a:stCxn id="309" idx="3"/>
            <a:endCxn id="221" idx="3"/>
          </p:cNvCxnSpPr>
          <p:nvPr/>
        </p:nvCxnSpPr>
        <p:spPr>
          <a:xfrm>
            <a:off x="5170226" y="2856190"/>
            <a:ext cx="1394715" cy="61624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46"/>
          <p:cNvCxnSpPr>
            <a:stCxn id="309" idx="7"/>
            <a:endCxn id="221" idx="0"/>
          </p:cNvCxnSpPr>
          <p:nvPr/>
        </p:nvCxnSpPr>
        <p:spPr>
          <a:xfrm>
            <a:off x="5251285" y="2775131"/>
            <a:ext cx="1354185" cy="59946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47"/>
          <p:cNvCxnSpPr>
            <a:stCxn id="317" idx="0"/>
            <a:endCxn id="223" idx="0"/>
          </p:cNvCxnSpPr>
          <p:nvPr/>
        </p:nvCxnSpPr>
        <p:spPr>
          <a:xfrm>
            <a:off x="5215664" y="3192342"/>
            <a:ext cx="1389807" cy="58725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48"/>
          <p:cNvCxnSpPr>
            <a:stCxn id="312" idx="3"/>
            <a:endCxn id="300" idx="3"/>
          </p:cNvCxnSpPr>
          <p:nvPr/>
        </p:nvCxnSpPr>
        <p:spPr>
          <a:xfrm>
            <a:off x="5175134" y="4131582"/>
            <a:ext cx="1389807" cy="14303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49"/>
          <p:cNvCxnSpPr>
            <a:stCxn id="311" idx="1"/>
            <a:endCxn id="305" idx="1"/>
          </p:cNvCxnSpPr>
          <p:nvPr/>
        </p:nvCxnSpPr>
        <p:spPr>
          <a:xfrm flipV="1">
            <a:off x="5175135" y="2770883"/>
            <a:ext cx="1392788" cy="17070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50"/>
          <p:cNvCxnSpPr>
            <a:stCxn id="311" idx="5"/>
            <a:endCxn id="305" idx="5"/>
          </p:cNvCxnSpPr>
          <p:nvPr/>
        </p:nvCxnSpPr>
        <p:spPr>
          <a:xfrm flipV="1">
            <a:off x="5256193" y="2851942"/>
            <a:ext cx="1392788" cy="17070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51"/>
          <p:cNvCxnSpPr>
            <a:stCxn id="312" idx="7"/>
            <a:endCxn id="300" idx="7"/>
          </p:cNvCxnSpPr>
          <p:nvPr/>
        </p:nvCxnSpPr>
        <p:spPr>
          <a:xfrm>
            <a:off x="5256193" y="4050523"/>
            <a:ext cx="1389807" cy="14303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52"/>
          <p:cNvCxnSpPr>
            <a:stCxn id="308" idx="4"/>
            <a:endCxn id="299" idx="4"/>
          </p:cNvCxnSpPr>
          <p:nvPr/>
        </p:nvCxnSpPr>
        <p:spPr>
          <a:xfrm flipV="1">
            <a:off x="5215664" y="5174384"/>
            <a:ext cx="1389807" cy="26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53"/>
          <p:cNvCxnSpPr>
            <a:stCxn id="261" idx="5"/>
            <a:endCxn id="307" idx="5"/>
          </p:cNvCxnSpPr>
          <p:nvPr/>
        </p:nvCxnSpPr>
        <p:spPr>
          <a:xfrm flipH="1">
            <a:off x="5256194" y="4552743"/>
            <a:ext cx="1389807" cy="100922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54"/>
          <p:cNvCxnSpPr>
            <a:stCxn id="261" idx="1"/>
            <a:endCxn id="307" idx="1"/>
          </p:cNvCxnSpPr>
          <p:nvPr/>
        </p:nvCxnSpPr>
        <p:spPr>
          <a:xfrm flipH="1">
            <a:off x="5175134" y="4471684"/>
            <a:ext cx="1389807" cy="100922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55"/>
          <p:cNvCxnSpPr>
            <a:stCxn id="308" idx="0"/>
            <a:endCxn id="299" idx="0"/>
          </p:cNvCxnSpPr>
          <p:nvPr/>
        </p:nvCxnSpPr>
        <p:spPr>
          <a:xfrm flipV="1">
            <a:off x="5215664" y="5059749"/>
            <a:ext cx="1389807" cy="26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56"/>
          <p:cNvCxnSpPr/>
          <p:nvPr/>
        </p:nvCxnSpPr>
        <p:spPr>
          <a:xfrm>
            <a:off x="6662280" y="3835876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57"/>
          <p:cNvCxnSpPr/>
          <p:nvPr/>
        </p:nvCxnSpPr>
        <p:spPr>
          <a:xfrm>
            <a:off x="6550397" y="3826540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58"/>
          <p:cNvCxnSpPr>
            <a:stCxn id="301" idx="6"/>
            <a:endCxn id="222" idx="6"/>
          </p:cNvCxnSpPr>
          <p:nvPr/>
        </p:nvCxnSpPr>
        <p:spPr>
          <a:xfrm>
            <a:off x="6662788" y="5870774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59"/>
          <p:cNvCxnSpPr>
            <a:stCxn id="301" idx="2"/>
            <a:endCxn id="222" idx="2"/>
          </p:cNvCxnSpPr>
          <p:nvPr/>
        </p:nvCxnSpPr>
        <p:spPr>
          <a:xfrm>
            <a:off x="6548153" y="5870774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60"/>
          <p:cNvCxnSpPr/>
          <p:nvPr/>
        </p:nvCxnSpPr>
        <p:spPr>
          <a:xfrm>
            <a:off x="5271101" y="4522548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61"/>
          <p:cNvCxnSpPr/>
          <p:nvPr/>
        </p:nvCxnSpPr>
        <p:spPr>
          <a:xfrm>
            <a:off x="5153439" y="4519611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62"/>
          <p:cNvCxnSpPr>
            <a:stCxn id="309" idx="6"/>
            <a:endCxn id="317" idx="6"/>
          </p:cNvCxnSpPr>
          <p:nvPr/>
        </p:nvCxnSpPr>
        <p:spPr>
          <a:xfrm>
            <a:off x="5268073" y="2815661"/>
            <a:ext cx="4908" cy="433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63"/>
          <p:cNvCxnSpPr/>
          <p:nvPr/>
        </p:nvCxnSpPr>
        <p:spPr>
          <a:xfrm>
            <a:off x="5153439" y="2781576"/>
            <a:ext cx="4908" cy="433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64"/>
          <p:cNvCxnSpPr/>
          <p:nvPr/>
        </p:nvCxnSpPr>
        <p:spPr>
          <a:xfrm>
            <a:off x="5273559" y="5544274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65"/>
          <p:cNvCxnSpPr/>
          <p:nvPr/>
        </p:nvCxnSpPr>
        <p:spPr>
          <a:xfrm>
            <a:off x="5158648" y="5532001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66"/>
          <p:cNvCxnSpPr>
            <a:endCxn id="318" idx="6"/>
          </p:cNvCxnSpPr>
          <p:nvPr/>
        </p:nvCxnSpPr>
        <p:spPr>
          <a:xfrm>
            <a:off x="5268073" y="1788380"/>
            <a:ext cx="0" cy="3823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67"/>
          <p:cNvCxnSpPr/>
          <p:nvPr/>
        </p:nvCxnSpPr>
        <p:spPr>
          <a:xfrm>
            <a:off x="5153439" y="1780004"/>
            <a:ext cx="0" cy="3823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68"/>
          <p:cNvCxnSpPr/>
          <p:nvPr/>
        </p:nvCxnSpPr>
        <p:spPr>
          <a:xfrm>
            <a:off x="5266929" y="2162336"/>
            <a:ext cx="0" cy="6449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69"/>
          <p:cNvCxnSpPr/>
          <p:nvPr/>
        </p:nvCxnSpPr>
        <p:spPr>
          <a:xfrm>
            <a:off x="5157292" y="2159425"/>
            <a:ext cx="0" cy="6449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70"/>
          <p:cNvCxnSpPr>
            <a:stCxn id="319" idx="6"/>
            <a:endCxn id="305" idx="6"/>
          </p:cNvCxnSpPr>
          <p:nvPr/>
        </p:nvCxnSpPr>
        <p:spPr>
          <a:xfrm rot="16200000" flipH="1">
            <a:off x="6163673" y="2309318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71"/>
          <p:cNvCxnSpPr>
            <a:stCxn id="319" idx="2"/>
            <a:endCxn id="305" idx="2"/>
          </p:cNvCxnSpPr>
          <p:nvPr/>
        </p:nvCxnSpPr>
        <p:spPr>
          <a:xfrm rot="16200000" flipH="1">
            <a:off x="6049040" y="2309318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72"/>
          <p:cNvCxnSpPr>
            <a:stCxn id="312" idx="1"/>
          </p:cNvCxnSpPr>
          <p:nvPr/>
        </p:nvCxnSpPr>
        <p:spPr>
          <a:xfrm flipV="1">
            <a:off x="5175134" y="3435872"/>
            <a:ext cx="1310009" cy="61465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73"/>
          <p:cNvCxnSpPr/>
          <p:nvPr/>
        </p:nvCxnSpPr>
        <p:spPr>
          <a:xfrm flipV="1">
            <a:off x="5311313" y="3477550"/>
            <a:ext cx="1334687" cy="61980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74"/>
          <p:cNvCxnSpPr/>
          <p:nvPr/>
        </p:nvCxnSpPr>
        <p:spPr>
          <a:xfrm>
            <a:off x="6662442" y="5526404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75"/>
          <p:cNvCxnSpPr/>
          <p:nvPr/>
        </p:nvCxnSpPr>
        <p:spPr>
          <a:xfrm>
            <a:off x="6547807" y="5526404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76"/>
          <p:cNvCxnSpPr>
            <a:stCxn id="299" idx="6"/>
          </p:cNvCxnSpPr>
          <p:nvPr/>
        </p:nvCxnSpPr>
        <p:spPr>
          <a:xfrm flipH="1">
            <a:off x="6662442" y="5117066"/>
            <a:ext cx="346" cy="4013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77"/>
          <p:cNvCxnSpPr/>
          <p:nvPr/>
        </p:nvCxnSpPr>
        <p:spPr>
          <a:xfrm>
            <a:off x="6547807" y="5175965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54"/>
          <p:cNvSpPr txBox="1"/>
          <p:nvPr/>
        </p:nvSpPr>
        <p:spPr>
          <a:xfrm>
            <a:off x="7380379" y="165671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400" name="TextBox 54"/>
          <p:cNvSpPr txBox="1"/>
          <p:nvPr/>
        </p:nvSpPr>
        <p:spPr>
          <a:xfrm>
            <a:off x="7380379" y="193127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401" name="TextBox 54"/>
          <p:cNvSpPr txBox="1"/>
          <p:nvPr/>
        </p:nvSpPr>
        <p:spPr>
          <a:xfrm>
            <a:off x="7380379" y="222586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402" name="TextBox 54"/>
          <p:cNvSpPr txBox="1"/>
          <p:nvPr/>
        </p:nvSpPr>
        <p:spPr>
          <a:xfrm>
            <a:off x="7380379" y="256829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403" name="TextBox 54"/>
          <p:cNvSpPr txBox="1"/>
          <p:nvPr/>
        </p:nvSpPr>
        <p:spPr>
          <a:xfrm>
            <a:off x="7314132" y="6113837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404" name="TextBox 54"/>
          <p:cNvSpPr txBox="1"/>
          <p:nvPr/>
        </p:nvSpPr>
        <p:spPr>
          <a:xfrm>
            <a:off x="7380379" y="28462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405" name="TextBox 54"/>
          <p:cNvSpPr txBox="1"/>
          <p:nvPr/>
        </p:nvSpPr>
        <p:spPr>
          <a:xfrm>
            <a:off x="7380379" y="315588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406" name="TextBox 54"/>
          <p:cNvSpPr txBox="1"/>
          <p:nvPr/>
        </p:nvSpPr>
        <p:spPr>
          <a:xfrm>
            <a:off x="7380379" y="34371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407" name="TextBox 54"/>
          <p:cNvSpPr txBox="1"/>
          <p:nvPr/>
        </p:nvSpPr>
        <p:spPr>
          <a:xfrm>
            <a:off x="7380379" y="37504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408" name="TextBox 54"/>
          <p:cNvSpPr txBox="1"/>
          <p:nvPr/>
        </p:nvSpPr>
        <p:spPr>
          <a:xfrm>
            <a:off x="7380379" y="402742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409" name="TextBox 54"/>
          <p:cNvSpPr txBox="1"/>
          <p:nvPr/>
        </p:nvSpPr>
        <p:spPr>
          <a:xfrm>
            <a:off x="7336462" y="4326839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410" name="TextBox 54"/>
          <p:cNvSpPr txBox="1"/>
          <p:nvPr/>
        </p:nvSpPr>
        <p:spPr>
          <a:xfrm>
            <a:off x="7336462" y="463784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411" name="TextBox 54"/>
          <p:cNvSpPr txBox="1"/>
          <p:nvPr/>
        </p:nvSpPr>
        <p:spPr>
          <a:xfrm>
            <a:off x="7322157" y="4923690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412" name="TextBox 54"/>
          <p:cNvSpPr txBox="1"/>
          <p:nvPr/>
        </p:nvSpPr>
        <p:spPr>
          <a:xfrm>
            <a:off x="7279967" y="5220338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413" name="TextBox 54"/>
          <p:cNvSpPr txBox="1"/>
          <p:nvPr/>
        </p:nvSpPr>
        <p:spPr>
          <a:xfrm>
            <a:off x="7279967" y="5522184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414" name="TextBox 54"/>
          <p:cNvSpPr txBox="1"/>
          <p:nvPr/>
        </p:nvSpPr>
        <p:spPr>
          <a:xfrm>
            <a:off x="7265778" y="5832930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  <p:sp>
        <p:nvSpPr>
          <p:cNvPr id="41" name="Rechteck 40"/>
          <p:cNvSpPr/>
          <p:nvPr/>
        </p:nvSpPr>
        <p:spPr>
          <a:xfrm>
            <a:off x="7781474" y="927806"/>
            <a:ext cx="282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from</a:t>
            </a:r>
            <a:r>
              <a:rPr lang="de-DE" dirty="0"/>
              <a:t> Lidl (AHT </a:t>
            </a:r>
            <a:r>
              <a:rPr lang="de-DE" dirty="0" err="1"/>
              <a:t>new</a:t>
            </a:r>
            <a:r>
              <a:rPr lang="de-DE" dirty="0"/>
              <a:t> design?)</a:t>
            </a:r>
            <a:endParaRPr lang="en-GB" dirty="0"/>
          </a:p>
        </p:txBody>
      </p:sp>
      <p:sp>
        <p:nvSpPr>
          <p:cNvPr id="42" name="Rechteck 41"/>
          <p:cNvSpPr/>
          <p:nvPr/>
        </p:nvSpPr>
        <p:spPr>
          <a:xfrm>
            <a:off x="5205273" y="945698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Original AHT</a:t>
            </a:r>
            <a:endParaRPr lang="en-GB" dirty="0"/>
          </a:p>
        </p:txBody>
      </p:sp>
      <p:cxnSp>
        <p:nvCxnSpPr>
          <p:cNvPr id="415" name="Straight Connector 6"/>
          <p:cNvCxnSpPr/>
          <p:nvPr/>
        </p:nvCxnSpPr>
        <p:spPr>
          <a:xfrm>
            <a:off x="1334459" y="1495711"/>
            <a:ext cx="0" cy="504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8"/>
          <p:cNvCxnSpPr/>
          <p:nvPr/>
        </p:nvCxnSpPr>
        <p:spPr>
          <a:xfrm flipV="1">
            <a:off x="1334459" y="1495711"/>
            <a:ext cx="2751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9"/>
          <p:cNvCxnSpPr/>
          <p:nvPr/>
        </p:nvCxnSpPr>
        <p:spPr>
          <a:xfrm flipV="1">
            <a:off x="1334460" y="6540445"/>
            <a:ext cx="2751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10"/>
          <p:cNvCxnSpPr/>
          <p:nvPr/>
        </p:nvCxnSpPr>
        <p:spPr>
          <a:xfrm>
            <a:off x="4086133" y="1495711"/>
            <a:ext cx="0" cy="504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Oval 15"/>
          <p:cNvSpPr/>
          <p:nvPr/>
        </p:nvSpPr>
        <p:spPr>
          <a:xfrm>
            <a:off x="1952082" y="174640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16"/>
          <p:cNvSpPr/>
          <p:nvPr/>
        </p:nvSpPr>
        <p:spPr>
          <a:xfrm>
            <a:off x="3347022" y="3374077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17"/>
          <p:cNvSpPr/>
          <p:nvPr/>
        </p:nvSpPr>
        <p:spPr>
          <a:xfrm>
            <a:off x="3347022" y="6155817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18"/>
          <p:cNvSpPr/>
          <p:nvPr/>
        </p:nvSpPr>
        <p:spPr>
          <a:xfrm>
            <a:off x="3347022" y="3779145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19"/>
          <p:cNvSpPr/>
          <p:nvPr/>
        </p:nvSpPr>
        <p:spPr>
          <a:xfrm>
            <a:off x="3347022" y="445455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20"/>
          <p:cNvSpPr/>
          <p:nvPr/>
        </p:nvSpPr>
        <p:spPr>
          <a:xfrm>
            <a:off x="3347022" y="5059510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21"/>
          <p:cNvSpPr/>
          <p:nvPr/>
        </p:nvSpPr>
        <p:spPr>
          <a:xfrm>
            <a:off x="3347022" y="5463947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22"/>
          <p:cNvSpPr/>
          <p:nvPr/>
        </p:nvSpPr>
        <p:spPr>
          <a:xfrm>
            <a:off x="3347022" y="5813340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23"/>
          <p:cNvSpPr/>
          <p:nvPr/>
        </p:nvSpPr>
        <p:spPr>
          <a:xfrm>
            <a:off x="1956991" y="615581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24"/>
          <p:cNvSpPr/>
          <p:nvPr/>
        </p:nvSpPr>
        <p:spPr>
          <a:xfrm>
            <a:off x="3350004" y="2753479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25"/>
          <p:cNvSpPr/>
          <p:nvPr/>
        </p:nvSpPr>
        <p:spPr>
          <a:xfrm>
            <a:off x="1956991" y="546394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26"/>
          <p:cNvSpPr/>
          <p:nvPr/>
        </p:nvSpPr>
        <p:spPr>
          <a:xfrm>
            <a:off x="1956991" y="5062134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27"/>
          <p:cNvSpPr/>
          <p:nvPr/>
        </p:nvSpPr>
        <p:spPr>
          <a:xfrm>
            <a:off x="1952082" y="2757728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28"/>
          <p:cNvSpPr/>
          <p:nvPr/>
        </p:nvSpPr>
        <p:spPr>
          <a:xfrm>
            <a:off x="1956991" y="4460785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29"/>
          <p:cNvSpPr/>
          <p:nvPr/>
        </p:nvSpPr>
        <p:spPr>
          <a:xfrm>
            <a:off x="1956991" y="4033327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30"/>
          <p:cNvSpPr/>
          <p:nvPr/>
        </p:nvSpPr>
        <p:spPr>
          <a:xfrm>
            <a:off x="1956991" y="319179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31"/>
          <p:cNvSpPr/>
          <p:nvPr/>
        </p:nvSpPr>
        <p:spPr>
          <a:xfrm>
            <a:off x="1952082" y="2112673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32"/>
          <p:cNvSpPr/>
          <p:nvPr/>
        </p:nvSpPr>
        <p:spPr>
          <a:xfrm>
            <a:off x="3349832" y="1749297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TextBox 53"/>
          <p:cNvSpPr txBox="1"/>
          <p:nvPr/>
        </p:nvSpPr>
        <p:spPr>
          <a:xfrm>
            <a:off x="1434733" y="1653472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</a:t>
            </a:r>
            <a:endParaRPr lang="en-US" sz="900" dirty="0"/>
          </a:p>
        </p:txBody>
      </p:sp>
      <p:sp>
        <p:nvSpPr>
          <p:cNvPr id="438" name="TextBox 54"/>
          <p:cNvSpPr txBox="1"/>
          <p:nvPr/>
        </p:nvSpPr>
        <p:spPr>
          <a:xfrm>
            <a:off x="3564577" y="1653472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</a:t>
            </a:r>
            <a:endParaRPr lang="en-US" sz="900" dirty="0"/>
          </a:p>
        </p:txBody>
      </p:sp>
      <p:sp>
        <p:nvSpPr>
          <p:cNvPr id="439" name="TextBox 55"/>
          <p:cNvSpPr txBox="1"/>
          <p:nvPr/>
        </p:nvSpPr>
        <p:spPr>
          <a:xfrm>
            <a:off x="1433694" y="2025284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</a:t>
            </a:r>
            <a:endParaRPr lang="en-US" sz="900" dirty="0"/>
          </a:p>
        </p:txBody>
      </p:sp>
      <p:sp>
        <p:nvSpPr>
          <p:cNvPr id="440" name="TextBox 56"/>
          <p:cNvSpPr txBox="1"/>
          <p:nvPr/>
        </p:nvSpPr>
        <p:spPr>
          <a:xfrm>
            <a:off x="1428617" y="2673370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441" name="TextBox 57"/>
          <p:cNvSpPr txBox="1"/>
          <p:nvPr/>
        </p:nvSpPr>
        <p:spPr>
          <a:xfrm>
            <a:off x="1428617" y="4972119"/>
            <a:ext cx="506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1.8 IN</a:t>
            </a:r>
            <a:endParaRPr lang="en-US" sz="900" b="1" dirty="0"/>
          </a:p>
        </p:txBody>
      </p:sp>
      <p:sp>
        <p:nvSpPr>
          <p:cNvPr id="442" name="TextBox 58"/>
          <p:cNvSpPr txBox="1"/>
          <p:nvPr/>
        </p:nvSpPr>
        <p:spPr>
          <a:xfrm>
            <a:off x="1432016" y="3107445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443" name="TextBox 59"/>
          <p:cNvSpPr txBox="1"/>
          <p:nvPr/>
        </p:nvSpPr>
        <p:spPr>
          <a:xfrm>
            <a:off x="1428617" y="3952243"/>
            <a:ext cx="506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3.8 IN</a:t>
            </a:r>
            <a:endParaRPr lang="en-US" sz="900" b="1" dirty="0"/>
          </a:p>
        </p:txBody>
      </p:sp>
      <p:sp>
        <p:nvSpPr>
          <p:cNvPr id="444" name="TextBox 78"/>
          <p:cNvSpPr txBox="1"/>
          <p:nvPr/>
        </p:nvSpPr>
        <p:spPr>
          <a:xfrm>
            <a:off x="1428617" y="5372283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445" name="TextBox 79"/>
          <p:cNvSpPr txBox="1"/>
          <p:nvPr/>
        </p:nvSpPr>
        <p:spPr>
          <a:xfrm>
            <a:off x="1433614" y="6065798"/>
            <a:ext cx="50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sp>
        <p:nvSpPr>
          <p:cNvPr id="446" name="TextBox 80"/>
          <p:cNvSpPr txBox="1"/>
          <p:nvPr/>
        </p:nvSpPr>
        <p:spPr>
          <a:xfrm>
            <a:off x="3561424" y="2665776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447" name="TextBox 81"/>
          <p:cNvSpPr txBox="1"/>
          <p:nvPr/>
        </p:nvSpPr>
        <p:spPr>
          <a:xfrm>
            <a:off x="3570365" y="3274207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448" name="TextBox 82"/>
          <p:cNvSpPr txBox="1"/>
          <p:nvPr/>
        </p:nvSpPr>
        <p:spPr>
          <a:xfrm>
            <a:off x="3570365" y="3642923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449" name="TextBox 83"/>
          <p:cNvSpPr txBox="1"/>
          <p:nvPr/>
        </p:nvSpPr>
        <p:spPr>
          <a:xfrm>
            <a:off x="3570365" y="4375729"/>
            <a:ext cx="506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2.8 IN</a:t>
            </a:r>
            <a:endParaRPr lang="en-US" sz="900" b="1" dirty="0"/>
          </a:p>
        </p:txBody>
      </p:sp>
      <p:sp>
        <p:nvSpPr>
          <p:cNvPr id="450" name="TextBox 84"/>
          <p:cNvSpPr txBox="1"/>
          <p:nvPr/>
        </p:nvSpPr>
        <p:spPr>
          <a:xfrm>
            <a:off x="3556865" y="4972687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451" name="TextBox 85"/>
          <p:cNvSpPr txBox="1"/>
          <p:nvPr/>
        </p:nvSpPr>
        <p:spPr>
          <a:xfrm>
            <a:off x="3556865" y="5725949"/>
            <a:ext cx="50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452" name="TextBox 86"/>
          <p:cNvSpPr txBox="1"/>
          <p:nvPr/>
        </p:nvSpPr>
        <p:spPr>
          <a:xfrm>
            <a:off x="1428616" y="4354326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453" name="TextBox 87"/>
          <p:cNvSpPr txBox="1"/>
          <p:nvPr/>
        </p:nvSpPr>
        <p:spPr>
          <a:xfrm>
            <a:off x="3556333" y="6065798"/>
            <a:ext cx="50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454" name="TextBox 88"/>
          <p:cNvSpPr txBox="1"/>
          <p:nvPr/>
        </p:nvSpPr>
        <p:spPr>
          <a:xfrm>
            <a:off x="3556865" y="5370371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455" name="Straight Connector 94"/>
          <p:cNvCxnSpPr>
            <a:stCxn id="434" idx="4"/>
            <a:endCxn id="422" idx="3"/>
          </p:cNvCxnSpPr>
          <p:nvPr/>
        </p:nvCxnSpPr>
        <p:spPr>
          <a:xfrm>
            <a:off x="2014315" y="3306450"/>
            <a:ext cx="1349496" cy="5705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95"/>
          <p:cNvCxnSpPr>
            <a:stCxn id="431" idx="3"/>
            <a:endCxn id="420" idx="3"/>
          </p:cNvCxnSpPr>
          <p:nvPr/>
        </p:nvCxnSpPr>
        <p:spPr>
          <a:xfrm>
            <a:off x="1968871" y="2855591"/>
            <a:ext cx="1394942" cy="61634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99"/>
          <p:cNvCxnSpPr>
            <a:stCxn id="431" idx="7"/>
            <a:endCxn id="420" idx="0"/>
          </p:cNvCxnSpPr>
          <p:nvPr/>
        </p:nvCxnSpPr>
        <p:spPr>
          <a:xfrm>
            <a:off x="2049943" y="2774519"/>
            <a:ext cx="1354405" cy="5995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107"/>
          <p:cNvCxnSpPr>
            <a:stCxn id="434" idx="0"/>
            <a:endCxn id="422" idx="0"/>
          </p:cNvCxnSpPr>
          <p:nvPr/>
        </p:nvCxnSpPr>
        <p:spPr>
          <a:xfrm>
            <a:off x="2014315" y="3191797"/>
            <a:ext cx="1390033" cy="5873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113"/>
          <p:cNvCxnSpPr>
            <a:stCxn id="432" idx="1"/>
            <a:endCxn id="428" idx="1"/>
          </p:cNvCxnSpPr>
          <p:nvPr/>
        </p:nvCxnSpPr>
        <p:spPr>
          <a:xfrm flipV="1">
            <a:off x="1973780" y="2770269"/>
            <a:ext cx="1393013" cy="17073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116"/>
          <p:cNvCxnSpPr>
            <a:stCxn id="432" idx="5"/>
            <a:endCxn id="428" idx="5"/>
          </p:cNvCxnSpPr>
          <p:nvPr/>
        </p:nvCxnSpPr>
        <p:spPr>
          <a:xfrm flipV="1">
            <a:off x="2054852" y="2851342"/>
            <a:ext cx="1393013" cy="17073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130"/>
          <p:cNvCxnSpPr>
            <a:stCxn id="435" idx="2"/>
            <a:endCxn id="425" idx="3"/>
          </p:cNvCxnSpPr>
          <p:nvPr/>
        </p:nvCxnSpPr>
        <p:spPr>
          <a:xfrm>
            <a:off x="1952081" y="2170000"/>
            <a:ext cx="1411732" cy="339181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134"/>
          <p:cNvCxnSpPr/>
          <p:nvPr/>
        </p:nvCxnSpPr>
        <p:spPr>
          <a:xfrm>
            <a:off x="2047893" y="2120465"/>
            <a:ext cx="1411732" cy="339181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135"/>
          <p:cNvCxnSpPr>
            <a:stCxn id="424" idx="2"/>
          </p:cNvCxnSpPr>
          <p:nvPr/>
        </p:nvCxnSpPr>
        <p:spPr>
          <a:xfrm flipV="1">
            <a:off x="3347021" y="1776745"/>
            <a:ext cx="9394" cy="33400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138"/>
          <p:cNvCxnSpPr/>
          <p:nvPr/>
        </p:nvCxnSpPr>
        <p:spPr>
          <a:xfrm flipV="1">
            <a:off x="3461451" y="1803603"/>
            <a:ext cx="9394" cy="3340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139"/>
          <p:cNvCxnSpPr>
            <a:endCxn id="429" idx="2"/>
          </p:cNvCxnSpPr>
          <p:nvPr/>
        </p:nvCxnSpPr>
        <p:spPr>
          <a:xfrm>
            <a:off x="1946322" y="1805680"/>
            <a:ext cx="10669" cy="37155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140"/>
          <p:cNvCxnSpPr>
            <a:endCxn id="429" idx="6"/>
          </p:cNvCxnSpPr>
          <p:nvPr/>
        </p:nvCxnSpPr>
        <p:spPr>
          <a:xfrm>
            <a:off x="2060992" y="1815235"/>
            <a:ext cx="10652" cy="37060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hteck 466"/>
          <p:cNvSpPr/>
          <p:nvPr/>
        </p:nvSpPr>
        <p:spPr>
          <a:xfrm>
            <a:off x="1931447" y="972912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Modified</a:t>
            </a:r>
            <a:r>
              <a:rPr lang="de-DE" dirty="0"/>
              <a:t> AHT</a:t>
            </a:r>
            <a:endParaRPr lang="en-GB" dirty="0"/>
          </a:p>
        </p:txBody>
      </p:sp>
      <p:sp>
        <p:nvSpPr>
          <p:cNvPr id="468" name="TextBox 55"/>
          <p:cNvSpPr txBox="1"/>
          <p:nvPr/>
        </p:nvSpPr>
        <p:spPr>
          <a:xfrm>
            <a:off x="4819962" y="2004629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 IN</a:t>
            </a:r>
            <a:endParaRPr lang="en-US" sz="900" b="1" dirty="0"/>
          </a:p>
        </p:txBody>
      </p:sp>
      <p:sp>
        <p:nvSpPr>
          <p:cNvPr id="469" name="TextBox 53"/>
          <p:cNvSpPr txBox="1"/>
          <p:nvPr/>
        </p:nvSpPr>
        <p:spPr>
          <a:xfrm>
            <a:off x="4833321" y="1620297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 IN</a:t>
            </a:r>
            <a:endParaRPr lang="en-US" sz="900" b="1" dirty="0"/>
          </a:p>
        </p:txBody>
      </p:sp>
      <p:sp>
        <p:nvSpPr>
          <p:cNvPr id="470" name="TextBox 87"/>
          <p:cNvSpPr txBox="1"/>
          <p:nvPr/>
        </p:nvSpPr>
        <p:spPr>
          <a:xfrm>
            <a:off x="6661102" y="6053315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471" name="TextBox 85"/>
          <p:cNvSpPr txBox="1"/>
          <p:nvPr/>
        </p:nvSpPr>
        <p:spPr>
          <a:xfrm>
            <a:off x="6683808" y="5698230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472" name="TextBox 79"/>
          <p:cNvSpPr txBox="1"/>
          <p:nvPr/>
        </p:nvSpPr>
        <p:spPr>
          <a:xfrm>
            <a:off x="4769868" y="6041333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cxnSp>
        <p:nvCxnSpPr>
          <p:cNvPr id="496" name="Straight Connector 56"/>
          <p:cNvCxnSpPr/>
          <p:nvPr/>
        </p:nvCxnSpPr>
        <p:spPr>
          <a:xfrm>
            <a:off x="3459108" y="3821915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57"/>
          <p:cNvCxnSpPr/>
          <p:nvPr/>
        </p:nvCxnSpPr>
        <p:spPr>
          <a:xfrm>
            <a:off x="3347225" y="3812579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58"/>
          <p:cNvCxnSpPr/>
          <p:nvPr/>
        </p:nvCxnSpPr>
        <p:spPr>
          <a:xfrm>
            <a:off x="3459616" y="5856813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59"/>
          <p:cNvCxnSpPr/>
          <p:nvPr/>
        </p:nvCxnSpPr>
        <p:spPr>
          <a:xfrm>
            <a:off x="3344981" y="5856813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60"/>
          <p:cNvCxnSpPr/>
          <p:nvPr/>
        </p:nvCxnSpPr>
        <p:spPr>
          <a:xfrm>
            <a:off x="2067929" y="4508587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61"/>
          <p:cNvCxnSpPr/>
          <p:nvPr/>
        </p:nvCxnSpPr>
        <p:spPr>
          <a:xfrm>
            <a:off x="1950267" y="4505650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62"/>
          <p:cNvCxnSpPr/>
          <p:nvPr/>
        </p:nvCxnSpPr>
        <p:spPr>
          <a:xfrm>
            <a:off x="2064901" y="2801700"/>
            <a:ext cx="4908" cy="433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63"/>
          <p:cNvCxnSpPr/>
          <p:nvPr/>
        </p:nvCxnSpPr>
        <p:spPr>
          <a:xfrm>
            <a:off x="1950267" y="2767615"/>
            <a:ext cx="4908" cy="433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64"/>
          <p:cNvCxnSpPr/>
          <p:nvPr/>
        </p:nvCxnSpPr>
        <p:spPr>
          <a:xfrm>
            <a:off x="2070387" y="5530313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65"/>
          <p:cNvCxnSpPr/>
          <p:nvPr/>
        </p:nvCxnSpPr>
        <p:spPr>
          <a:xfrm>
            <a:off x="1955476" y="5518040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66"/>
          <p:cNvCxnSpPr/>
          <p:nvPr/>
        </p:nvCxnSpPr>
        <p:spPr>
          <a:xfrm>
            <a:off x="2064901" y="1774419"/>
            <a:ext cx="0" cy="3823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67"/>
          <p:cNvCxnSpPr/>
          <p:nvPr/>
        </p:nvCxnSpPr>
        <p:spPr>
          <a:xfrm>
            <a:off x="1950267" y="1766043"/>
            <a:ext cx="0" cy="3823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68"/>
          <p:cNvCxnSpPr/>
          <p:nvPr/>
        </p:nvCxnSpPr>
        <p:spPr>
          <a:xfrm>
            <a:off x="2063757" y="2148375"/>
            <a:ext cx="0" cy="6449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69"/>
          <p:cNvCxnSpPr/>
          <p:nvPr/>
        </p:nvCxnSpPr>
        <p:spPr>
          <a:xfrm>
            <a:off x="1954120" y="2145464"/>
            <a:ext cx="0" cy="6449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70"/>
          <p:cNvCxnSpPr/>
          <p:nvPr/>
        </p:nvCxnSpPr>
        <p:spPr>
          <a:xfrm rot="16200000" flipH="1">
            <a:off x="2960501" y="2295357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71"/>
          <p:cNvCxnSpPr/>
          <p:nvPr/>
        </p:nvCxnSpPr>
        <p:spPr>
          <a:xfrm rot="16200000" flipH="1">
            <a:off x="2845868" y="2295357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72"/>
          <p:cNvCxnSpPr/>
          <p:nvPr/>
        </p:nvCxnSpPr>
        <p:spPr>
          <a:xfrm flipV="1">
            <a:off x="1971962" y="3421911"/>
            <a:ext cx="1310009" cy="61465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73"/>
          <p:cNvCxnSpPr/>
          <p:nvPr/>
        </p:nvCxnSpPr>
        <p:spPr>
          <a:xfrm flipV="1">
            <a:off x="2108141" y="3463589"/>
            <a:ext cx="1334687" cy="61980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74"/>
          <p:cNvCxnSpPr/>
          <p:nvPr/>
        </p:nvCxnSpPr>
        <p:spPr>
          <a:xfrm>
            <a:off x="3459270" y="5512443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75"/>
          <p:cNvCxnSpPr/>
          <p:nvPr/>
        </p:nvCxnSpPr>
        <p:spPr>
          <a:xfrm>
            <a:off x="3344635" y="5512443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76"/>
          <p:cNvCxnSpPr/>
          <p:nvPr/>
        </p:nvCxnSpPr>
        <p:spPr>
          <a:xfrm flipH="1">
            <a:off x="3459270" y="5103105"/>
            <a:ext cx="346" cy="4013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77"/>
          <p:cNvCxnSpPr/>
          <p:nvPr/>
        </p:nvCxnSpPr>
        <p:spPr>
          <a:xfrm>
            <a:off x="3344635" y="5162004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TextBox 54"/>
          <p:cNvSpPr txBox="1"/>
          <p:nvPr/>
        </p:nvSpPr>
        <p:spPr>
          <a:xfrm>
            <a:off x="4175483" y="168260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520" name="TextBox 54"/>
          <p:cNvSpPr txBox="1"/>
          <p:nvPr/>
        </p:nvSpPr>
        <p:spPr>
          <a:xfrm>
            <a:off x="4175483" y="195716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521" name="TextBox 54"/>
          <p:cNvSpPr txBox="1"/>
          <p:nvPr/>
        </p:nvSpPr>
        <p:spPr>
          <a:xfrm>
            <a:off x="4175483" y="225175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522" name="TextBox 54"/>
          <p:cNvSpPr txBox="1"/>
          <p:nvPr/>
        </p:nvSpPr>
        <p:spPr>
          <a:xfrm>
            <a:off x="4175483" y="259418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523" name="TextBox 54"/>
          <p:cNvSpPr txBox="1"/>
          <p:nvPr/>
        </p:nvSpPr>
        <p:spPr>
          <a:xfrm>
            <a:off x="4109236" y="6139727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524" name="TextBox 54"/>
          <p:cNvSpPr txBox="1"/>
          <p:nvPr/>
        </p:nvSpPr>
        <p:spPr>
          <a:xfrm>
            <a:off x="4175483" y="28721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525" name="TextBox 54"/>
          <p:cNvSpPr txBox="1"/>
          <p:nvPr/>
        </p:nvSpPr>
        <p:spPr>
          <a:xfrm>
            <a:off x="4175483" y="318177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526" name="TextBox 54"/>
          <p:cNvSpPr txBox="1"/>
          <p:nvPr/>
        </p:nvSpPr>
        <p:spPr>
          <a:xfrm>
            <a:off x="4175483" y="34630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527" name="TextBox 54"/>
          <p:cNvSpPr txBox="1"/>
          <p:nvPr/>
        </p:nvSpPr>
        <p:spPr>
          <a:xfrm>
            <a:off x="4175483" y="377632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528" name="TextBox 54"/>
          <p:cNvSpPr txBox="1"/>
          <p:nvPr/>
        </p:nvSpPr>
        <p:spPr>
          <a:xfrm>
            <a:off x="4175483" y="405331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529" name="TextBox 54"/>
          <p:cNvSpPr txBox="1"/>
          <p:nvPr/>
        </p:nvSpPr>
        <p:spPr>
          <a:xfrm>
            <a:off x="4131566" y="4352729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530" name="TextBox 54"/>
          <p:cNvSpPr txBox="1"/>
          <p:nvPr/>
        </p:nvSpPr>
        <p:spPr>
          <a:xfrm>
            <a:off x="4131566" y="466373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531" name="TextBox 54"/>
          <p:cNvSpPr txBox="1"/>
          <p:nvPr/>
        </p:nvSpPr>
        <p:spPr>
          <a:xfrm>
            <a:off x="4117261" y="4949580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532" name="TextBox 54"/>
          <p:cNvSpPr txBox="1"/>
          <p:nvPr/>
        </p:nvSpPr>
        <p:spPr>
          <a:xfrm>
            <a:off x="4075071" y="5246228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533" name="TextBox 54"/>
          <p:cNvSpPr txBox="1"/>
          <p:nvPr/>
        </p:nvSpPr>
        <p:spPr>
          <a:xfrm>
            <a:off x="4075071" y="5548074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534" name="TextBox 54"/>
          <p:cNvSpPr txBox="1"/>
          <p:nvPr/>
        </p:nvSpPr>
        <p:spPr>
          <a:xfrm>
            <a:off x="4060882" y="5858820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  <p:sp>
        <p:nvSpPr>
          <p:cNvPr id="271" name="Pfeil: nach unten 270"/>
          <p:cNvSpPr/>
          <p:nvPr/>
        </p:nvSpPr>
        <p:spPr>
          <a:xfrm rot="5400000">
            <a:off x="4237580" y="999044"/>
            <a:ext cx="192947" cy="30702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Pfeil: nach unten 271"/>
          <p:cNvSpPr/>
          <p:nvPr/>
        </p:nvSpPr>
        <p:spPr>
          <a:xfrm rot="16200000">
            <a:off x="7062901" y="975281"/>
            <a:ext cx="192947" cy="30702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85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25"/>
          <p:cNvSpPr txBox="1"/>
          <p:nvPr/>
        </p:nvSpPr>
        <p:spPr>
          <a:xfrm>
            <a:off x="3893033" y="231347"/>
            <a:ext cx="425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Evaporator Design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14350" y="161352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 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7520423" y="191327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 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7516977" y="256219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9149345" y="257353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9125656" y="3735513"/>
            <a:ext cx="556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3.8fIN</a:t>
            </a:r>
            <a:endParaRPr lang="en-US" sz="9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9123904" y="55367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9131379" y="6108475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520423" y="313014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7526523" y="375417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7503643" y="493796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IN 2.8</a:t>
            </a:r>
            <a:endParaRPr lang="en-US" sz="9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091258" y="494433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9729395" y="583408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8117844" y="403868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054816" y="5775340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9718443" y="465044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430172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430172" y="1496534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430172" y="6546287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184583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50"/>
          <p:cNvSpPr/>
          <p:nvPr/>
        </p:nvSpPr>
        <p:spPr>
          <a:xfrm>
            <a:off x="9652191" y="1730248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50"/>
          <p:cNvSpPr/>
          <p:nvPr/>
        </p:nvSpPr>
        <p:spPr>
          <a:xfrm>
            <a:off x="9053107" y="2028010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50"/>
          <p:cNvSpPr/>
          <p:nvPr/>
        </p:nvSpPr>
        <p:spPr>
          <a:xfrm>
            <a:off x="8406212" y="17264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50"/>
          <p:cNvSpPr/>
          <p:nvPr/>
        </p:nvSpPr>
        <p:spPr>
          <a:xfrm>
            <a:off x="7818271" y="20207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50"/>
          <p:cNvSpPr/>
          <p:nvPr/>
        </p:nvSpPr>
        <p:spPr>
          <a:xfrm>
            <a:off x="9661175" y="2327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50"/>
          <p:cNvSpPr/>
          <p:nvPr/>
        </p:nvSpPr>
        <p:spPr>
          <a:xfrm>
            <a:off x="9062091" y="262574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50"/>
          <p:cNvSpPr/>
          <p:nvPr/>
        </p:nvSpPr>
        <p:spPr>
          <a:xfrm>
            <a:off x="8415196" y="23241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50"/>
          <p:cNvSpPr/>
          <p:nvPr/>
        </p:nvSpPr>
        <p:spPr>
          <a:xfrm>
            <a:off x="7806538" y="2618616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50"/>
          <p:cNvSpPr/>
          <p:nvPr/>
        </p:nvSpPr>
        <p:spPr>
          <a:xfrm>
            <a:off x="9649774" y="292122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50"/>
          <p:cNvSpPr/>
          <p:nvPr/>
        </p:nvSpPr>
        <p:spPr>
          <a:xfrm>
            <a:off x="9050689" y="3218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50"/>
          <p:cNvSpPr/>
          <p:nvPr/>
        </p:nvSpPr>
        <p:spPr>
          <a:xfrm>
            <a:off x="8403795" y="291740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50"/>
          <p:cNvSpPr/>
          <p:nvPr/>
        </p:nvSpPr>
        <p:spPr>
          <a:xfrm>
            <a:off x="7795137" y="3211854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50"/>
          <p:cNvSpPr/>
          <p:nvPr/>
        </p:nvSpPr>
        <p:spPr>
          <a:xfrm>
            <a:off x="9651039" y="35168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50"/>
          <p:cNvSpPr/>
          <p:nvPr/>
        </p:nvSpPr>
        <p:spPr>
          <a:xfrm>
            <a:off x="9051954" y="38145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50"/>
          <p:cNvSpPr/>
          <p:nvPr/>
        </p:nvSpPr>
        <p:spPr>
          <a:xfrm>
            <a:off x="8405060" y="351298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50"/>
          <p:cNvSpPr/>
          <p:nvPr/>
        </p:nvSpPr>
        <p:spPr>
          <a:xfrm>
            <a:off x="7796402" y="3807440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50"/>
          <p:cNvSpPr/>
          <p:nvPr/>
        </p:nvSpPr>
        <p:spPr>
          <a:xfrm>
            <a:off x="9651039" y="4112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50"/>
          <p:cNvSpPr/>
          <p:nvPr/>
        </p:nvSpPr>
        <p:spPr>
          <a:xfrm>
            <a:off x="9051954" y="441015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50"/>
          <p:cNvSpPr/>
          <p:nvPr/>
        </p:nvSpPr>
        <p:spPr>
          <a:xfrm>
            <a:off x="8405060" y="410857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50"/>
          <p:cNvSpPr/>
          <p:nvPr/>
        </p:nvSpPr>
        <p:spPr>
          <a:xfrm>
            <a:off x="7796402" y="440302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50"/>
          <p:cNvSpPr/>
          <p:nvPr/>
        </p:nvSpPr>
        <p:spPr>
          <a:xfrm>
            <a:off x="9643428" y="4712098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50"/>
          <p:cNvSpPr/>
          <p:nvPr/>
        </p:nvSpPr>
        <p:spPr>
          <a:xfrm>
            <a:off x="9044343" y="500986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50"/>
          <p:cNvSpPr/>
          <p:nvPr/>
        </p:nvSpPr>
        <p:spPr>
          <a:xfrm>
            <a:off x="8397449" y="470827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50"/>
          <p:cNvSpPr/>
          <p:nvPr/>
        </p:nvSpPr>
        <p:spPr>
          <a:xfrm>
            <a:off x="7788791" y="500272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50"/>
          <p:cNvSpPr/>
          <p:nvPr/>
        </p:nvSpPr>
        <p:spPr>
          <a:xfrm>
            <a:off x="9661175" y="53077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50"/>
          <p:cNvSpPr/>
          <p:nvPr/>
        </p:nvSpPr>
        <p:spPr>
          <a:xfrm>
            <a:off x="9062091" y="56055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50"/>
          <p:cNvSpPr/>
          <p:nvPr/>
        </p:nvSpPr>
        <p:spPr>
          <a:xfrm>
            <a:off x="8415196" y="5303944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50"/>
          <p:cNvSpPr/>
          <p:nvPr/>
        </p:nvSpPr>
        <p:spPr>
          <a:xfrm>
            <a:off x="7806538" y="5598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50"/>
          <p:cNvSpPr/>
          <p:nvPr/>
        </p:nvSpPr>
        <p:spPr>
          <a:xfrm>
            <a:off x="9661060" y="5895935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50"/>
          <p:cNvSpPr/>
          <p:nvPr/>
        </p:nvSpPr>
        <p:spPr>
          <a:xfrm>
            <a:off x="9061975" y="619369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50"/>
          <p:cNvSpPr/>
          <p:nvPr/>
        </p:nvSpPr>
        <p:spPr>
          <a:xfrm>
            <a:off x="8415081" y="589211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50"/>
          <p:cNvSpPr/>
          <p:nvPr/>
        </p:nvSpPr>
        <p:spPr>
          <a:xfrm>
            <a:off x="7806422" y="61865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Gerader Verbinder 301"/>
          <p:cNvCxnSpPr>
            <a:stCxn id="236" idx="1"/>
            <a:endCxn id="247" idx="1"/>
          </p:cNvCxnSpPr>
          <p:nvPr/>
        </p:nvCxnSpPr>
        <p:spPr>
          <a:xfrm flipH="1">
            <a:off x="8421867" y="2938031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r Verbinder 302"/>
          <p:cNvCxnSpPr>
            <a:stCxn id="236" idx="5"/>
            <a:endCxn id="247" idx="5"/>
          </p:cNvCxnSpPr>
          <p:nvPr/>
        </p:nvCxnSpPr>
        <p:spPr>
          <a:xfrm flipH="1">
            <a:off x="8503020" y="3019184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r Verbinder 305"/>
          <p:cNvCxnSpPr>
            <a:cxnSpLocks/>
            <a:stCxn id="250" idx="5"/>
          </p:cNvCxnSpPr>
          <p:nvPr/>
        </p:nvCxnSpPr>
        <p:spPr>
          <a:xfrm flipV="1">
            <a:off x="9142303" y="1781894"/>
            <a:ext cx="609120" cy="33259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r Verbinder 309"/>
          <p:cNvCxnSpPr>
            <a:cxnSpLocks/>
            <a:stCxn id="250" idx="2"/>
            <a:endCxn id="184" idx="1"/>
          </p:cNvCxnSpPr>
          <p:nvPr/>
        </p:nvCxnSpPr>
        <p:spPr>
          <a:xfrm flipV="1">
            <a:off x="9044343" y="1747055"/>
            <a:ext cx="624655" cy="33201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/>
          <p:cNvCxnSpPr>
            <a:stCxn id="232" idx="2"/>
            <a:endCxn id="244" idx="1"/>
          </p:cNvCxnSpPr>
          <p:nvPr/>
        </p:nvCxnSpPr>
        <p:spPr>
          <a:xfrm flipH="1">
            <a:off x="7813209" y="2683132"/>
            <a:ext cx="1248882" cy="11411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r Verbinder 324"/>
          <p:cNvCxnSpPr>
            <a:stCxn id="232" idx="5"/>
            <a:endCxn id="244" idx="5"/>
          </p:cNvCxnSpPr>
          <p:nvPr/>
        </p:nvCxnSpPr>
        <p:spPr>
          <a:xfrm flipH="1">
            <a:off x="7894362" y="2723708"/>
            <a:ext cx="1265689" cy="11816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/>
          <p:cNvCxnSpPr>
            <a:cxnSpLocks/>
            <a:stCxn id="217" idx="2"/>
            <a:endCxn id="254" idx="2"/>
          </p:cNvCxnSpPr>
          <p:nvPr/>
        </p:nvCxnSpPr>
        <p:spPr>
          <a:xfrm>
            <a:off x="8406212" y="1783811"/>
            <a:ext cx="655879" cy="38791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rader Verbinder 328"/>
          <p:cNvCxnSpPr>
            <a:cxnSpLocks/>
            <a:stCxn id="217" idx="6"/>
            <a:endCxn id="254" idx="6"/>
          </p:cNvCxnSpPr>
          <p:nvPr/>
        </p:nvCxnSpPr>
        <p:spPr>
          <a:xfrm>
            <a:off x="8520979" y="1783811"/>
            <a:ext cx="655879" cy="38791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rader Verbinder 339"/>
          <p:cNvCxnSpPr>
            <a:stCxn id="235" idx="2"/>
            <a:endCxn id="240" idx="2"/>
          </p:cNvCxnSpPr>
          <p:nvPr/>
        </p:nvCxnSpPr>
        <p:spPr>
          <a:xfrm flipH="1">
            <a:off x="7795137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Gerader Verbinder 340"/>
          <p:cNvCxnSpPr>
            <a:stCxn id="235" idx="6"/>
            <a:endCxn id="240" idx="6"/>
          </p:cNvCxnSpPr>
          <p:nvPr/>
        </p:nvCxnSpPr>
        <p:spPr>
          <a:xfrm flipH="1">
            <a:off x="7909904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Gerader Verbinder 359"/>
          <p:cNvCxnSpPr>
            <a:cxnSpLocks/>
            <a:stCxn id="219" idx="2"/>
            <a:endCxn id="249" idx="2"/>
          </p:cNvCxnSpPr>
          <p:nvPr/>
        </p:nvCxnSpPr>
        <p:spPr>
          <a:xfrm>
            <a:off x="7818271" y="2078155"/>
            <a:ext cx="1825157" cy="26913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>
            <a:cxnSpLocks/>
            <a:stCxn id="219" idx="6"/>
            <a:endCxn id="249" idx="7"/>
          </p:cNvCxnSpPr>
          <p:nvPr/>
        </p:nvCxnSpPr>
        <p:spPr>
          <a:xfrm>
            <a:off x="7933038" y="2078155"/>
            <a:ext cx="1808350" cy="26507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80"/>
          <p:cNvSpPr txBox="1"/>
          <p:nvPr/>
        </p:nvSpPr>
        <p:spPr>
          <a:xfrm>
            <a:off x="9737702" y="286893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367" name="TextBox 80"/>
          <p:cNvSpPr txBox="1"/>
          <p:nvPr/>
        </p:nvSpPr>
        <p:spPr>
          <a:xfrm>
            <a:off x="9759037" y="1666477"/>
            <a:ext cx="53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 </a:t>
            </a:r>
            <a:endParaRPr lang="en-US" sz="900" dirty="0"/>
          </a:p>
        </p:txBody>
      </p:sp>
      <p:sp>
        <p:nvSpPr>
          <p:cNvPr id="369" name="TextBox 86"/>
          <p:cNvSpPr txBox="1"/>
          <p:nvPr/>
        </p:nvSpPr>
        <p:spPr>
          <a:xfrm>
            <a:off x="8147722" y="4655633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IN 1.8</a:t>
            </a:r>
            <a:endParaRPr lang="en-US" sz="900" b="1" dirty="0"/>
          </a:p>
        </p:txBody>
      </p:sp>
      <p:cxnSp>
        <p:nvCxnSpPr>
          <p:cNvPr id="148" name="Gerader Verbinder 147"/>
          <p:cNvCxnSpPr>
            <a:stCxn id="217" idx="2"/>
            <a:endCxn id="232" idx="2"/>
          </p:cNvCxnSpPr>
          <p:nvPr/>
        </p:nvCxnSpPr>
        <p:spPr>
          <a:xfrm>
            <a:off x="8406212" y="1783811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217" idx="7"/>
            <a:endCxn id="232" idx="7"/>
          </p:cNvCxnSpPr>
          <p:nvPr/>
        </p:nvCxnSpPr>
        <p:spPr>
          <a:xfrm>
            <a:off x="8504172" y="1743234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244" idx="6"/>
            <a:endCxn id="252" idx="6"/>
          </p:cNvCxnSpPr>
          <p:nvPr/>
        </p:nvCxnSpPr>
        <p:spPr>
          <a:xfrm flipH="1">
            <a:off x="7903558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244" idx="2"/>
            <a:endCxn id="252" idx="2"/>
          </p:cNvCxnSpPr>
          <p:nvPr/>
        </p:nvCxnSpPr>
        <p:spPr>
          <a:xfrm flipH="1">
            <a:off x="7788791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254" idx="6"/>
            <a:endCxn id="258" idx="6"/>
          </p:cNvCxnSpPr>
          <p:nvPr/>
        </p:nvCxnSpPr>
        <p:spPr>
          <a:xfrm flipH="1">
            <a:off x="9176742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/>
          <p:cNvCxnSpPr>
            <a:stCxn id="254" idx="2"/>
            <a:endCxn id="258" idx="2"/>
          </p:cNvCxnSpPr>
          <p:nvPr/>
        </p:nvCxnSpPr>
        <p:spPr>
          <a:xfrm flipH="1">
            <a:off x="9061975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/>
          <p:nvPr/>
        </p:nvCxnSpPr>
        <p:spPr>
          <a:xfrm flipH="1">
            <a:off x="7805598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/>
          <p:cNvCxnSpPr/>
          <p:nvPr/>
        </p:nvCxnSpPr>
        <p:spPr>
          <a:xfrm flipH="1">
            <a:off x="7920365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/>
          <p:cNvCxnSpPr>
            <a:stCxn id="242" idx="3"/>
            <a:endCxn id="240" idx="3"/>
          </p:cNvCxnSpPr>
          <p:nvPr/>
        </p:nvCxnSpPr>
        <p:spPr>
          <a:xfrm flipH="1" flipV="1">
            <a:off x="7811944" y="3309814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240" idx="7"/>
            <a:endCxn id="242" idx="7"/>
          </p:cNvCxnSpPr>
          <p:nvPr/>
        </p:nvCxnSpPr>
        <p:spPr>
          <a:xfrm>
            <a:off x="7893097" y="3228661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257" idx="6"/>
            <a:endCxn id="249" idx="6"/>
          </p:cNvCxnSpPr>
          <p:nvPr/>
        </p:nvCxnSpPr>
        <p:spPr>
          <a:xfrm flipH="1" flipV="1">
            <a:off x="9758195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>
            <a:stCxn id="257" idx="2"/>
            <a:endCxn id="249" idx="2"/>
          </p:cNvCxnSpPr>
          <p:nvPr/>
        </p:nvCxnSpPr>
        <p:spPr>
          <a:xfrm flipH="1" flipV="1">
            <a:off x="9643428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184" idx="2"/>
            <a:endCxn id="236" idx="2"/>
          </p:cNvCxnSpPr>
          <p:nvPr/>
        </p:nvCxnSpPr>
        <p:spPr>
          <a:xfrm flipH="1">
            <a:off x="9649774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84" idx="6"/>
            <a:endCxn id="236" idx="6"/>
          </p:cNvCxnSpPr>
          <p:nvPr/>
        </p:nvCxnSpPr>
        <p:spPr>
          <a:xfrm flipH="1">
            <a:off x="9764541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/>
          <p:cNvCxnSpPr>
            <a:stCxn id="247" idx="2"/>
          </p:cNvCxnSpPr>
          <p:nvPr/>
        </p:nvCxnSpPr>
        <p:spPr>
          <a:xfrm flipH="1">
            <a:off x="8400228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/>
          <p:cNvCxnSpPr>
            <a:stCxn id="247" idx="6"/>
          </p:cNvCxnSpPr>
          <p:nvPr/>
        </p:nvCxnSpPr>
        <p:spPr>
          <a:xfrm flipH="1">
            <a:off x="8514995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250" idx="2"/>
            <a:endCxn id="259" idx="1"/>
          </p:cNvCxnSpPr>
          <p:nvPr/>
        </p:nvCxnSpPr>
        <p:spPr>
          <a:xfrm flipH="1">
            <a:off x="8431888" y="5067244"/>
            <a:ext cx="612455" cy="8416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250" idx="5"/>
            <a:endCxn id="259" idx="5"/>
          </p:cNvCxnSpPr>
          <p:nvPr/>
        </p:nvCxnSpPr>
        <p:spPr>
          <a:xfrm flipH="1">
            <a:off x="8513041" y="5107820"/>
            <a:ext cx="629262" cy="8822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54"/>
          <p:cNvSpPr txBox="1"/>
          <p:nvPr/>
        </p:nvSpPr>
        <p:spPr>
          <a:xfrm>
            <a:off x="7044819" y="165671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400" name="TextBox 54"/>
          <p:cNvSpPr txBox="1"/>
          <p:nvPr/>
        </p:nvSpPr>
        <p:spPr>
          <a:xfrm>
            <a:off x="7044819" y="193127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401" name="TextBox 54"/>
          <p:cNvSpPr txBox="1"/>
          <p:nvPr/>
        </p:nvSpPr>
        <p:spPr>
          <a:xfrm>
            <a:off x="7044819" y="222586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402" name="TextBox 54"/>
          <p:cNvSpPr txBox="1"/>
          <p:nvPr/>
        </p:nvSpPr>
        <p:spPr>
          <a:xfrm>
            <a:off x="7044819" y="256829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403" name="TextBox 54"/>
          <p:cNvSpPr txBox="1"/>
          <p:nvPr/>
        </p:nvSpPr>
        <p:spPr>
          <a:xfrm>
            <a:off x="6978572" y="6113837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404" name="TextBox 54"/>
          <p:cNvSpPr txBox="1"/>
          <p:nvPr/>
        </p:nvSpPr>
        <p:spPr>
          <a:xfrm>
            <a:off x="7044819" y="28462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405" name="TextBox 54"/>
          <p:cNvSpPr txBox="1"/>
          <p:nvPr/>
        </p:nvSpPr>
        <p:spPr>
          <a:xfrm>
            <a:off x="7044819" y="315588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406" name="TextBox 54"/>
          <p:cNvSpPr txBox="1"/>
          <p:nvPr/>
        </p:nvSpPr>
        <p:spPr>
          <a:xfrm>
            <a:off x="7044819" y="34371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407" name="TextBox 54"/>
          <p:cNvSpPr txBox="1"/>
          <p:nvPr/>
        </p:nvSpPr>
        <p:spPr>
          <a:xfrm>
            <a:off x="7044819" y="37504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408" name="TextBox 54"/>
          <p:cNvSpPr txBox="1"/>
          <p:nvPr/>
        </p:nvSpPr>
        <p:spPr>
          <a:xfrm>
            <a:off x="7044819" y="402742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409" name="TextBox 54"/>
          <p:cNvSpPr txBox="1"/>
          <p:nvPr/>
        </p:nvSpPr>
        <p:spPr>
          <a:xfrm>
            <a:off x="7000902" y="4326839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410" name="TextBox 54"/>
          <p:cNvSpPr txBox="1"/>
          <p:nvPr/>
        </p:nvSpPr>
        <p:spPr>
          <a:xfrm>
            <a:off x="7000902" y="463784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411" name="TextBox 54"/>
          <p:cNvSpPr txBox="1"/>
          <p:nvPr/>
        </p:nvSpPr>
        <p:spPr>
          <a:xfrm>
            <a:off x="6986597" y="4923690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412" name="TextBox 54"/>
          <p:cNvSpPr txBox="1"/>
          <p:nvPr/>
        </p:nvSpPr>
        <p:spPr>
          <a:xfrm>
            <a:off x="6944407" y="5220338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413" name="TextBox 54"/>
          <p:cNvSpPr txBox="1"/>
          <p:nvPr/>
        </p:nvSpPr>
        <p:spPr>
          <a:xfrm>
            <a:off x="6944407" y="5522184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414" name="TextBox 54"/>
          <p:cNvSpPr txBox="1"/>
          <p:nvPr/>
        </p:nvSpPr>
        <p:spPr>
          <a:xfrm>
            <a:off x="6930218" y="5832930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  <p:sp>
        <p:nvSpPr>
          <p:cNvPr id="41" name="Rechteck 40"/>
          <p:cNvSpPr/>
          <p:nvPr/>
        </p:nvSpPr>
        <p:spPr>
          <a:xfrm>
            <a:off x="7781474" y="927806"/>
            <a:ext cx="213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modified LIDL design</a:t>
            </a:r>
            <a:endParaRPr lang="en-GB" dirty="0"/>
          </a:p>
        </p:txBody>
      </p:sp>
      <p:sp>
        <p:nvSpPr>
          <p:cNvPr id="467" name="Rechteck 466"/>
          <p:cNvSpPr/>
          <p:nvPr/>
        </p:nvSpPr>
        <p:spPr>
          <a:xfrm>
            <a:off x="2436892" y="948463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Original LIDL design</a:t>
            </a:r>
            <a:endParaRPr lang="en-GB" dirty="0"/>
          </a:p>
        </p:txBody>
      </p:sp>
      <p:sp>
        <p:nvSpPr>
          <p:cNvPr id="272" name="Pfeil: nach unten 271"/>
          <p:cNvSpPr/>
          <p:nvPr/>
        </p:nvSpPr>
        <p:spPr>
          <a:xfrm rot="16200000">
            <a:off x="5921733" y="979618"/>
            <a:ext cx="192947" cy="30702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A3F7055-0125-4E81-A673-E2955FF8557F}"/>
              </a:ext>
            </a:extLst>
          </p:cNvPr>
          <p:cNvSpPr txBox="1"/>
          <p:nvPr/>
        </p:nvSpPr>
        <p:spPr>
          <a:xfrm>
            <a:off x="2862522" y="161352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 IN</a:t>
            </a:r>
            <a:endParaRPr lang="en-US" sz="9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3E13D72-8354-467B-AA31-EF12C201816D}"/>
              </a:ext>
            </a:extLst>
          </p:cNvPr>
          <p:cNvSpPr txBox="1"/>
          <p:nvPr/>
        </p:nvSpPr>
        <p:spPr>
          <a:xfrm>
            <a:off x="2268595" y="1913272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 IN</a:t>
            </a:r>
            <a:endParaRPr lang="en-US" sz="900" b="1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9E38AE5-44AC-41B5-97A8-3EFC1CB5FB32}"/>
              </a:ext>
            </a:extLst>
          </p:cNvPr>
          <p:cNvSpPr txBox="1"/>
          <p:nvPr/>
        </p:nvSpPr>
        <p:spPr>
          <a:xfrm>
            <a:off x="2265149" y="256219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03D75AB-6261-4CBB-B464-E2DD81BA1D28}"/>
              </a:ext>
            </a:extLst>
          </p:cNvPr>
          <p:cNvSpPr txBox="1"/>
          <p:nvPr/>
        </p:nvSpPr>
        <p:spPr>
          <a:xfrm>
            <a:off x="3897517" y="257353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8265DAF-0458-4371-A5C6-4429E5AF62B0}"/>
              </a:ext>
            </a:extLst>
          </p:cNvPr>
          <p:cNvSpPr txBox="1"/>
          <p:nvPr/>
        </p:nvSpPr>
        <p:spPr>
          <a:xfrm>
            <a:off x="3873828" y="373551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3B26E47-7A27-4807-B5F8-4DA4D20401A9}"/>
              </a:ext>
            </a:extLst>
          </p:cNvPr>
          <p:cNvSpPr txBox="1"/>
          <p:nvPr/>
        </p:nvSpPr>
        <p:spPr>
          <a:xfrm>
            <a:off x="3872076" y="55367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CEF3E3E-8C79-44AA-8C3D-BFC70C061933}"/>
              </a:ext>
            </a:extLst>
          </p:cNvPr>
          <p:cNvSpPr txBox="1"/>
          <p:nvPr/>
        </p:nvSpPr>
        <p:spPr>
          <a:xfrm>
            <a:off x="3879551" y="6108475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EC391F9-9077-46AA-ADD8-68CB38D20A47}"/>
              </a:ext>
            </a:extLst>
          </p:cNvPr>
          <p:cNvSpPr txBox="1"/>
          <p:nvPr/>
        </p:nvSpPr>
        <p:spPr>
          <a:xfrm>
            <a:off x="2268595" y="313014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42D3363-A21A-4F17-BB5E-8835D32B173F}"/>
              </a:ext>
            </a:extLst>
          </p:cNvPr>
          <p:cNvSpPr txBox="1"/>
          <p:nvPr/>
        </p:nvSpPr>
        <p:spPr>
          <a:xfrm>
            <a:off x="2274695" y="375417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BCC1DFF-9EE2-4138-A369-B501FFC81817}"/>
              </a:ext>
            </a:extLst>
          </p:cNvPr>
          <p:cNvSpPr txBox="1"/>
          <p:nvPr/>
        </p:nvSpPr>
        <p:spPr>
          <a:xfrm>
            <a:off x="2251815" y="493796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A001990-CA73-4992-B23B-9EF08863DE9A}"/>
              </a:ext>
            </a:extLst>
          </p:cNvPr>
          <p:cNvSpPr txBox="1"/>
          <p:nvPr/>
        </p:nvSpPr>
        <p:spPr>
          <a:xfrm>
            <a:off x="3849898" y="495137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A65EFE3-2510-4B24-B892-7757268F4AF9}"/>
              </a:ext>
            </a:extLst>
          </p:cNvPr>
          <p:cNvSpPr txBox="1"/>
          <p:nvPr/>
        </p:nvSpPr>
        <p:spPr>
          <a:xfrm>
            <a:off x="4477567" y="583408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080042BF-6DDC-40F7-B688-F774F7044F2F}"/>
              </a:ext>
            </a:extLst>
          </p:cNvPr>
          <p:cNvSpPr txBox="1"/>
          <p:nvPr/>
        </p:nvSpPr>
        <p:spPr>
          <a:xfrm>
            <a:off x="2866016" y="403868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731A470-3ED4-4B87-A1F4-AB6B33C59FB2}"/>
              </a:ext>
            </a:extLst>
          </p:cNvPr>
          <p:cNvSpPr txBox="1"/>
          <p:nvPr/>
        </p:nvSpPr>
        <p:spPr>
          <a:xfrm>
            <a:off x="2802988" y="5775340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4C495CB-1400-4C04-92BD-AE514433F4EE}"/>
              </a:ext>
            </a:extLst>
          </p:cNvPr>
          <p:cNvSpPr txBox="1"/>
          <p:nvPr/>
        </p:nvSpPr>
        <p:spPr>
          <a:xfrm>
            <a:off x="4466615" y="465044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50CB5AAF-9A32-4556-A167-2C1AD541774C}"/>
              </a:ext>
            </a:extLst>
          </p:cNvPr>
          <p:cNvCxnSpPr/>
          <p:nvPr/>
        </p:nvCxnSpPr>
        <p:spPr>
          <a:xfrm>
            <a:off x="2178344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A4670A6D-2127-4CE1-AFA5-70145BF7C7D9}"/>
              </a:ext>
            </a:extLst>
          </p:cNvPr>
          <p:cNvCxnSpPr/>
          <p:nvPr/>
        </p:nvCxnSpPr>
        <p:spPr>
          <a:xfrm flipV="1">
            <a:off x="2178344" y="1496534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6F9188B7-DE64-4365-9311-2C92C4801F76}"/>
              </a:ext>
            </a:extLst>
          </p:cNvPr>
          <p:cNvCxnSpPr/>
          <p:nvPr/>
        </p:nvCxnSpPr>
        <p:spPr>
          <a:xfrm flipV="1">
            <a:off x="2178344" y="6546287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02E875BC-2189-4D46-9320-45D8E454D743}"/>
              </a:ext>
            </a:extLst>
          </p:cNvPr>
          <p:cNvCxnSpPr/>
          <p:nvPr/>
        </p:nvCxnSpPr>
        <p:spPr>
          <a:xfrm>
            <a:off x="4932755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50">
            <a:extLst>
              <a:ext uri="{FF2B5EF4-FFF2-40B4-BE49-F238E27FC236}">
                <a16:creationId xmlns:a16="http://schemas.microsoft.com/office/drawing/2014/main" id="{1F404569-5FF2-4765-9358-165EFF2AE457}"/>
              </a:ext>
            </a:extLst>
          </p:cNvPr>
          <p:cNvSpPr/>
          <p:nvPr/>
        </p:nvSpPr>
        <p:spPr>
          <a:xfrm>
            <a:off x="4400363" y="1730248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50">
            <a:extLst>
              <a:ext uri="{FF2B5EF4-FFF2-40B4-BE49-F238E27FC236}">
                <a16:creationId xmlns:a16="http://schemas.microsoft.com/office/drawing/2014/main" id="{07F556BB-479A-4EBA-B547-E09B3B4B3FEE}"/>
              </a:ext>
            </a:extLst>
          </p:cNvPr>
          <p:cNvSpPr/>
          <p:nvPr/>
        </p:nvSpPr>
        <p:spPr>
          <a:xfrm>
            <a:off x="3801279" y="2028010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50">
            <a:extLst>
              <a:ext uri="{FF2B5EF4-FFF2-40B4-BE49-F238E27FC236}">
                <a16:creationId xmlns:a16="http://schemas.microsoft.com/office/drawing/2014/main" id="{01A029F0-3D6A-40C3-98C9-3D25C5BA4E1B}"/>
              </a:ext>
            </a:extLst>
          </p:cNvPr>
          <p:cNvSpPr/>
          <p:nvPr/>
        </p:nvSpPr>
        <p:spPr>
          <a:xfrm>
            <a:off x="3154384" y="17264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50">
            <a:extLst>
              <a:ext uri="{FF2B5EF4-FFF2-40B4-BE49-F238E27FC236}">
                <a16:creationId xmlns:a16="http://schemas.microsoft.com/office/drawing/2014/main" id="{7F9C929C-E311-445E-9035-05564E971573}"/>
              </a:ext>
            </a:extLst>
          </p:cNvPr>
          <p:cNvSpPr/>
          <p:nvPr/>
        </p:nvSpPr>
        <p:spPr>
          <a:xfrm>
            <a:off x="2566443" y="20207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50">
            <a:extLst>
              <a:ext uri="{FF2B5EF4-FFF2-40B4-BE49-F238E27FC236}">
                <a16:creationId xmlns:a16="http://schemas.microsoft.com/office/drawing/2014/main" id="{EC9DFDFA-8D41-4811-A36E-51046B95829F}"/>
              </a:ext>
            </a:extLst>
          </p:cNvPr>
          <p:cNvSpPr/>
          <p:nvPr/>
        </p:nvSpPr>
        <p:spPr>
          <a:xfrm>
            <a:off x="4409347" y="2327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50">
            <a:extLst>
              <a:ext uri="{FF2B5EF4-FFF2-40B4-BE49-F238E27FC236}">
                <a16:creationId xmlns:a16="http://schemas.microsoft.com/office/drawing/2014/main" id="{F999E23C-C7C9-4D78-86FC-D119A11A579B}"/>
              </a:ext>
            </a:extLst>
          </p:cNvPr>
          <p:cNvSpPr/>
          <p:nvPr/>
        </p:nvSpPr>
        <p:spPr>
          <a:xfrm>
            <a:off x="3810263" y="262574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50">
            <a:extLst>
              <a:ext uri="{FF2B5EF4-FFF2-40B4-BE49-F238E27FC236}">
                <a16:creationId xmlns:a16="http://schemas.microsoft.com/office/drawing/2014/main" id="{23A3BE99-67C9-4BA7-A327-E0B1762C8675}"/>
              </a:ext>
            </a:extLst>
          </p:cNvPr>
          <p:cNvSpPr/>
          <p:nvPr/>
        </p:nvSpPr>
        <p:spPr>
          <a:xfrm>
            <a:off x="3163368" y="23241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50">
            <a:extLst>
              <a:ext uri="{FF2B5EF4-FFF2-40B4-BE49-F238E27FC236}">
                <a16:creationId xmlns:a16="http://schemas.microsoft.com/office/drawing/2014/main" id="{47B3863F-BBEB-4774-978A-8EA493DBE091}"/>
              </a:ext>
            </a:extLst>
          </p:cNvPr>
          <p:cNvSpPr/>
          <p:nvPr/>
        </p:nvSpPr>
        <p:spPr>
          <a:xfrm>
            <a:off x="2554710" y="2618616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50">
            <a:extLst>
              <a:ext uri="{FF2B5EF4-FFF2-40B4-BE49-F238E27FC236}">
                <a16:creationId xmlns:a16="http://schemas.microsoft.com/office/drawing/2014/main" id="{D8737742-E5D8-4D4F-92CE-747D9F46B57D}"/>
              </a:ext>
            </a:extLst>
          </p:cNvPr>
          <p:cNvSpPr/>
          <p:nvPr/>
        </p:nvSpPr>
        <p:spPr>
          <a:xfrm>
            <a:off x="4397946" y="292122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50">
            <a:extLst>
              <a:ext uri="{FF2B5EF4-FFF2-40B4-BE49-F238E27FC236}">
                <a16:creationId xmlns:a16="http://schemas.microsoft.com/office/drawing/2014/main" id="{8689CC30-791A-4DE0-9F4C-05D6DA460008}"/>
              </a:ext>
            </a:extLst>
          </p:cNvPr>
          <p:cNvSpPr/>
          <p:nvPr/>
        </p:nvSpPr>
        <p:spPr>
          <a:xfrm>
            <a:off x="3798861" y="3218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50">
            <a:extLst>
              <a:ext uri="{FF2B5EF4-FFF2-40B4-BE49-F238E27FC236}">
                <a16:creationId xmlns:a16="http://schemas.microsoft.com/office/drawing/2014/main" id="{578C628F-9D41-4B39-9AF7-FC68C90142D4}"/>
              </a:ext>
            </a:extLst>
          </p:cNvPr>
          <p:cNvSpPr/>
          <p:nvPr/>
        </p:nvSpPr>
        <p:spPr>
          <a:xfrm>
            <a:off x="3151967" y="291740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50">
            <a:extLst>
              <a:ext uri="{FF2B5EF4-FFF2-40B4-BE49-F238E27FC236}">
                <a16:creationId xmlns:a16="http://schemas.microsoft.com/office/drawing/2014/main" id="{86D95BD3-B83D-421F-978E-68AA87799BCA}"/>
              </a:ext>
            </a:extLst>
          </p:cNvPr>
          <p:cNvSpPr/>
          <p:nvPr/>
        </p:nvSpPr>
        <p:spPr>
          <a:xfrm>
            <a:off x="2543309" y="3211854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50">
            <a:extLst>
              <a:ext uri="{FF2B5EF4-FFF2-40B4-BE49-F238E27FC236}">
                <a16:creationId xmlns:a16="http://schemas.microsoft.com/office/drawing/2014/main" id="{F0B8B293-2A68-4D72-B6E6-DCC37CF8B457}"/>
              </a:ext>
            </a:extLst>
          </p:cNvPr>
          <p:cNvSpPr/>
          <p:nvPr/>
        </p:nvSpPr>
        <p:spPr>
          <a:xfrm>
            <a:off x="4399211" y="35168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50">
            <a:extLst>
              <a:ext uri="{FF2B5EF4-FFF2-40B4-BE49-F238E27FC236}">
                <a16:creationId xmlns:a16="http://schemas.microsoft.com/office/drawing/2014/main" id="{4786B237-0C12-4E9D-838E-1B6B8E2447FD}"/>
              </a:ext>
            </a:extLst>
          </p:cNvPr>
          <p:cNvSpPr/>
          <p:nvPr/>
        </p:nvSpPr>
        <p:spPr>
          <a:xfrm>
            <a:off x="3800126" y="38145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50">
            <a:extLst>
              <a:ext uri="{FF2B5EF4-FFF2-40B4-BE49-F238E27FC236}">
                <a16:creationId xmlns:a16="http://schemas.microsoft.com/office/drawing/2014/main" id="{F7E21F8F-5F61-400E-9CB7-EEFC5A0F4679}"/>
              </a:ext>
            </a:extLst>
          </p:cNvPr>
          <p:cNvSpPr/>
          <p:nvPr/>
        </p:nvSpPr>
        <p:spPr>
          <a:xfrm>
            <a:off x="3153232" y="351298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50">
            <a:extLst>
              <a:ext uri="{FF2B5EF4-FFF2-40B4-BE49-F238E27FC236}">
                <a16:creationId xmlns:a16="http://schemas.microsoft.com/office/drawing/2014/main" id="{69A1217C-E3F1-4639-BEB6-5969B0A82BB5}"/>
              </a:ext>
            </a:extLst>
          </p:cNvPr>
          <p:cNvSpPr/>
          <p:nvPr/>
        </p:nvSpPr>
        <p:spPr>
          <a:xfrm>
            <a:off x="2544574" y="3807440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50">
            <a:extLst>
              <a:ext uri="{FF2B5EF4-FFF2-40B4-BE49-F238E27FC236}">
                <a16:creationId xmlns:a16="http://schemas.microsoft.com/office/drawing/2014/main" id="{5D93F6F8-BA0C-4EFD-9819-34A7006DC4C5}"/>
              </a:ext>
            </a:extLst>
          </p:cNvPr>
          <p:cNvSpPr/>
          <p:nvPr/>
        </p:nvSpPr>
        <p:spPr>
          <a:xfrm>
            <a:off x="4399211" y="4112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50">
            <a:extLst>
              <a:ext uri="{FF2B5EF4-FFF2-40B4-BE49-F238E27FC236}">
                <a16:creationId xmlns:a16="http://schemas.microsoft.com/office/drawing/2014/main" id="{68CF2C03-BFA9-4C4E-A2AC-4078C155A8FA}"/>
              </a:ext>
            </a:extLst>
          </p:cNvPr>
          <p:cNvSpPr/>
          <p:nvPr/>
        </p:nvSpPr>
        <p:spPr>
          <a:xfrm>
            <a:off x="3800126" y="441015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50">
            <a:extLst>
              <a:ext uri="{FF2B5EF4-FFF2-40B4-BE49-F238E27FC236}">
                <a16:creationId xmlns:a16="http://schemas.microsoft.com/office/drawing/2014/main" id="{21808AF7-F51B-4DB0-954B-DBB0A5A7C2FC}"/>
              </a:ext>
            </a:extLst>
          </p:cNvPr>
          <p:cNvSpPr/>
          <p:nvPr/>
        </p:nvSpPr>
        <p:spPr>
          <a:xfrm>
            <a:off x="3153232" y="410857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50">
            <a:extLst>
              <a:ext uri="{FF2B5EF4-FFF2-40B4-BE49-F238E27FC236}">
                <a16:creationId xmlns:a16="http://schemas.microsoft.com/office/drawing/2014/main" id="{900E4B6C-3F0E-49C9-8B43-013A49BF7B27}"/>
              </a:ext>
            </a:extLst>
          </p:cNvPr>
          <p:cNvSpPr/>
          <p:nvPr/>
        </p:nvSpPr>
        <p:spPr>
          <a:xfrm>
            <a:off x="2544574" y="440302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50">
            <a:extLst>
              <a:ext uri="{FF2B5EF4-FFF2-40B4-BE49-F238E27FC236}">
                <a16:creationId xmlns:a16="http://schemas.microsoft.com/office/drawing/2014/main" id="{D8726C86-A4D9-4159-B181-1E3931250A9B}"/>
              </a:ext>
            </a:extLst>
          </p:cNvPr>
          <p:cNvSpPr/>
          <p:nvPr/>
        </p:nvSpPr>
        <p:spPr>
          <a:xfrm>
            <a:off x="4391600" y="4712098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50">
            <a:extLst>
              <a:ext uri="{FF2B5EF4-FFF2-40B4-BE49-F238E27FC236}">
                <a16:creationId xmlns:a16="http://schemas.microsoft.com/office/drawing/2014/main" id="{9088B9E2-A515-4B01-881F-E7C538F524DC}"/>
              </a:ext>
            </a:extLst>
          </p:cNvPr>
          <p:cNvSpPr/>
          <p:nvPr/>
        </p:nvSpPr>
        <p:spPr>
          <a:xfrm>
            <a:off x="3792515" y="500986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50">
            <a:extLst>
              <a:ext uri="{FF2B5EF4-FFF2-40B4-BE49-F238E27FC236}">
                <a16:creationId xmlns:a16="http://schemas.microsoft.com/office/drawing/2014/main" id="{E10C3AC0-D97E-4565-9A71-1F95B859A696}"/>
              </a:ext>
            </a:extLst>
          </p:cNvPr>
          <p:cNvSpPr/>
          <p:nvPr/>
        </p:nvSpPr>
        <p:spPr>
          <a:xfrm>
            <a:off x="3145621" y="470827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50">
            <a:extLst>
              <a:ext uri="{FF2B5EF4-FFF2-40B4-BE49-F238E27FC236}">
                <a16:creationId xmlns:a16="http://schemas.microsoft.com/office/drawing/2014/main" id="{691C3B72-A5AA-469B-9AF9-D189A0D452CC}"/>
              </a:ext>
            </a:extLst>
          </p:cNvPr>
          <p:cNvSpPr/>
          <p:nvPr/>
        </p:nvSpPr>
        <p:spPr>
          <a:xfrm>
            <a:off x="2536963" y="500272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50">
            <a:extLst>
              <a:ext uri="{FF2B5EF4-FFF2-40B4-BE49-F238E27FC236}">
                <a16:creationId xmlns:a16="http://schemas.microsoft.com/office/drawing/2014/main" id="{6654C64E-385F-41BE-80D0-6ADC3B99AB77}"/>
              </a:ext>
            </a:extLst>
          </p:cNvPr>
          <p:cNvSpPr/>
          <p:nvPr/>
        </p:nvSpPr>
        <p:spPr>
          <a:xfrm>
            <a:off x="4409347" y="53077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50">
            <a:extLst>
              <a:ext uri="{FF2B5EF4-FFF2-40B4-BE49-F238E27FC236}">
                <a16:creationId xmlns:a16="http://schemas.microsoft.com/office/drawing/2014/main" id="{96E143D8-3A5F-4352-B689-09B1AE0598CF}"/>
              </a:ext>
            </a:extLst>
          </p:cNvPr>
          <p:cNvSpPr/>
          <p:nvPr/>
        </p:nvSpPr>
        <p:spPr>
          <a:xfrm>
            <a:off x="3810263" y="56055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50">
            <a:extLst>
              <a:ext uri="{FF2B5EF4-FFF2-40B4-BE49-F238E27FC236}">
                <a16:creationId xmlns:a16="http://schemas.microsoft.com/office/drawing/2014/main" id="{5C99C336-B744-4A45-8B84-111BFBB0354A}"/>
              </a:ext>
            </a:extLst>
          </p:cNvPr>
          <p:cNvSpPr/>
          <p:nvPr/>
        </p:nvSpPr>
        <p:spPr>
          <a:xfrm>
            <a:off x="3163368" y="5303944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50">
            <a:extLst>
              <a:ext uri="{FF2B5EF4-FFF2-40B4-BE49-F238E27FC236}">
                <a16:creationId xmlns:a16="http://schemas.microsoft.com/office/drawing/2014/main" id="{CDE4D4FB-CE7F-448F-8D74-1388F5E49139}"/>
              </a:ext>
            </a:extLst>
          </p:cNvPr>
          <p:cNvSpPr/>
          <p:nvPr/>
        </p:nvSpPr>
        <p:spPr>
          <a:xfrm>
            <a:off x="2554710" y="5598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50">
            <a:extLst>
              <a:ext uri="{FF2B5EF4-FFF2-40B4-BE49-F238E27FC236}">
                <a16:creationId xmlns:a16="http://schemas.microsoft.com/office/drawing/2014/main" id="{F9141530-3434-4949-8500-DEAE1CD74108}"/>
              </a:ext>
            </a:extLst>
          </p:cNvPr>
          <p:cNvSpPr/>
          <p:nvPr/>
        </p:nvSpPr>
        <p:spPr>
          <a:xfrm>
            <a:off x="4409232" y="5895935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50">
            <a:extLst>
              <a:ext uri="{FF2B5EF4-FFF2-40B4-BE49-F238E27FC236}">
                <a16:creationId xmlns:a16="http://schemas.microsoft.com/office/drawing/2014/main" id="{0C3E6AB6-4379-47CD-8597-0DFCE30AF8DD}"/>
              </a:ext>
            </a:extLst>
          </p:cNvPr>
          <p:cNvSpPr/>
          <p:nvPr/>
        </p:nvSpPr>
        <p:spPr>
          <a:xfrm>
            <a:off x="3810147" y="619369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50">
            <a:extLst>
              <a:ext uri="{FF2B5EF4-FFF2-40B4-BE49-F238E27FC236}">
                <a16:creationId xmlns:a16="http://schemas.microsoft.com/office/drawing/2014/main" id="{81D5380D-91A0-4732-84CF-BF3E23E5AEFC}"/>
              </a:ext>
            </a:extLst>
          </p:cNvPr>
          <p:cNvSpPr/>
          <p:nvPr/>
        </p:nvSpPr>
        <p:spPr>
          <a:xfrm>
            <a:off x="3163253" y="589211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50">
            <a:extLst>
              <a:ext uri="{FF2B5EF4-FFF2-40B4-BE49-F238E27FC236}">
                <a16:creationId xmlns:a16="http://schemas.microsoft.com/office/drawing/2014/main" id="{B2A97526-C16B-4A51-A82A-D93522511A2A}"/>
              </a:ext>
            </a:extLst>
          </p:cNvPr>
          <p:cNvSpPr/>
          <p:nvPr/>
        </p:nvSpPr>
        <p:spPr>
          <a:xfrm>
            <a:off x="2554594" y="61865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3" name="Gerader Verbinder 301">
            <a:extLst>
              <a:ext uri="{FF2B5EF4-FFF2-40B4-BE49-F238E27FC236}">
                <a16:creationId xmlns:a16="http://schemas.microsoft.com/office/drawing/2014/main" id="{6DCEF2BE-1EA9-4472-B5E6-E35EBF6E48E6}"/>
              </a:ext>
            </a:extLst>
          </p:cNvPr>
          <p:cNvCxnSpPr>
            <a:stCxn id="314" idx="1"/>
            <a:endCxn id="332" idx="1"/>
          </p:cNvCxnSpPr>
          <p:nvPr/>
        </p:nvCxnSpPr>
        <p:spPr>
          <a:xfrm flipH="1">
            <a:off x="3170039" y="2938031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302">
            <a:extLst>
              <a:ext uri="{FF2B5EF4-FFF2-40B4-BE49-F238E27FC236}">
                <a16:creationId xmlns:a16="http://schemas.microsoft.com/office/drawing/2014/main" id="{49C0C081-42C2-46FF-A465-7245B000BCBF}"/>
              </a:ext>
            </a:extLst>
          </p:cNvPr>
          <p:cNvCxnSpPr>
            <a:stCxn id="314" idx="5"/>
            <a:endCxn id="332" idx="5"/>
          </p:cNvCxnSpPr>
          <p:nvPr/>
        </p:nvCxnSpPr>
        <p:spPr>
          <a:xfrm flipH="1">
            <a:off x="3251192" y="3019184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Gerader Verbinder 305">
            <a:extLst>
              <a:ext uri="{FF2B5EF4-FFF2-40B4-BE49-F238E27FC236}">
                <a16:creationId xmlns:a16="http://schemas.microsoft.com/office/drawing/2014/main" id="{BB4CBD62-6B0A-479D-9212-3B6365164A89}"/>
              </a:ext>
            </a:extLst>
          </p:cNvPr>
          <p:cNvCxnSpPr>
            <a:stCxn id="342" idx="7"/>
            <a:endCxn id="346" idx="7"/>
          </p:cNvCxnSpPr>
          <p:nvPr/>
        </p:nvCxnSpPr>
        <p:spPr>
          <a:xfrm flipH="1" flipV="1">
            <a:off x="3243581" y="4725084"/>
            <a:ext cx="646894" cy="301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Gerader Verbinder 309">
            <a:extLst>
              <a:ext uri="{FF2B5EF4-FFF2-40B4-BE49-F238E27FC236}">
                <a16:creationId xmlns:a16="http://schemas.microsoft.com/office/drawing/2014/main" id="{126EA73D-10A2-42F6-B775-BAE2459926AF}"/>
              </a:ext>
            </a:extLst>
          </p:cNvPr>
          <p:cNvCxnSpPr>
            <a:stCxn id="342" idx="3"/>
            <a:endCxn id="346" idx="3"/>
          </p:cNvCxnSpPr>
          <p:nvPr/>
        </p:nvCxnSpPr>
        <p:spPr>
          <a:xfrm flipH="1" flipV="1">
            <a:off x="3162428" y="4806237"/>
            <a:ext cx="646894" cy="301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Gerader Verbinder 323">
            <a:extLst>
              <a:ext uri="{FF2B5EF4-FFF2-40B4-BE49-F238E27FC236}">
                <a16:creationId xmlns:a16="http://schemas.microsoft.com/office/drawing/2014/main" id="{B8C7DE4D-3C3A-44C8-A59C-D7C6140ABE22}"/>
              </a:ext>
            </a:extLst>
          </p:cNvPr>
          <p:cNvCxnSpPr>
            <a:stCxn id="297" idx="2"/>
            <a:endCxn id="326" idx="1"/>
          </p:cNvCxnSpPr>
          <p:nvPr/>
        </p:nvCxnSpPr>
        <p:spPr>
          <a:xfrm flipH="1">
            <a:off x="2561381" y="2683132"/>
            <a:ext cx="1248882" cy="11411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Gerader Verbinder 324">
            <a:extLst>
              <a:ext uri="{FF2B5EF4-FFF2-40B4-BE49-F238E27FC236}">
                <a16:creationId xmlns:a16="http://schemas.microsoft.com/office/drawing/2014/main" id="{12027CC1-8E46-4B18-AD14-30DC5C0678B3}"/>
              </a:ext>
            </a:extLst>
          </p:cNvPr>
          <p:cNvCxnSpPr>
            <a:stCxn id="297" idx="5"/>
            <a:endCxn id="326" idx="5"/>
          </p:cNvCxnSpPr>
          <p:nvPr/>
        </p:nvCxnSpPr>
        <p:spPr>
          <a:xfrm flipH="1">
            <a:off x="2642534" y="2723708"/>
            <a:ext cx="1265689" cy="11816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Gerader Verbinder 327">
            <a:extLst>
              <a:ext uri="{FF2B5EF4-FFF2-40B4-BE49-F238E27FC236}">
                <a16:creationId xmlns:a16="http://schemas.microsoft.com/office/drawing/2014/main" id="{2BE13AB1-00EA-4271-B063-074F60925622}"/>
              </a:ext>
            </a:extLst>
          </p:cNvPr>
          <p:cNvCxnSpPr>
            <a:stCxn id="347" idx="3"/>
            <a:endCxn id="352" idx="3"/>
          </p:cNvCxnSpPr>
          <p:nvPr/>
        </p:nvCxnSpPr>
        <p:spPr>
          <a:xfrm>
            <a:off x="2553770" y="5100688"/>
            <a:ext cx="1273300" cy="60279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Gerader Verbinder 328">
            <a:extLst>
              <a:ext uri="{FF2B5EF4-FFF2-40B4-BE49-F238E27FC236}">
                <a16:creationId xmlns:a16="http://schemas.microsoft.com/office/drawing/2014/main" id="{025E432E-DA06-442E-8D5E-71182B23DA18}"/>
              </a:ext>
            </a:extLst>
          </p:cNvPr>
          <p:cNvCxnSpPr>
            <a:stCxn id="347" idx="7"/>
            <a:endCxn id="352" idx="0"/>
          </p:cNvCxnSpPr>
          <p:nvPr/>
        </p:nvCxnSpPr>
        <p:spPr>
          <a:xfrm>
            <a:off x="2634923" y="5019535"/>
            <a:ext cx="1232724" cy="5859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Gerader Verbinder 339">
            <a:extLst>
              <a:ext uri="{FF2B5EF4-FFF2-40B4-BE49-F238E27FC236}">
                <a16:creationId xmlns:a16="http://schemas.microsoft.com/office/drawing/2014/main" id="{A0A70EC8-0984-4172-9347-47F99B0334E9}"/>
              </a:ext>
            </a:extLst>
          </p:cNvPr>
          <p:cNvCxnSpPr>
            <a:stCxn id="313" idx="2"/>
            <a:endCxn id="320" idx="2"/>
          </p:cNvCxnSpPr>
          <p:nvPr/>
        </p:nvCxnSpPr>
        <p:spPr>
          <a:xfrm flipH="1">
            <a:off x="2543309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Gerader Verbinder 340">
            <a:extLst>
              <a:ext uri="{FF2B5EF4-FFF2-40B4-BE49-F238E27FC236}">
                <a16:creationId xmlns:a16="http://schemas.microsoft.com/office/drawing/2014/main" id="{D02F4C3B-397E-4C02-8A05-567C716BC43E}"/>
              </a:ext>
            </a:extLst>
          </p:cNvPr>
          <p:cNvCxnSpPr>
            <a:stCxn id="313" idx="6"/>
            <a:endCxn id="320" idx="6"/>
          </p:cNvCxnSpPr>
          <p:nvPr/>
        </p:nvCxnSpPr>
        <p:spPr>
          <a:xfrm flipH="1">
            <a:off x="2658076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Gerader Verbinder 359">
            <a:extLst>
              <a:ext uri="{FF2B5EF4-FFF2-40B4-BE49-F238E27FC236}">
                <a16:creationId xmlns:a16="http://schemas.microsoft.com/office/drawing/2014/main" id="{43AEFD27-244A-4628-921D-A94AE6048E38}"/>
              </a:ext>
            </a:extLst>
          </p:cNvPr>
          <p:cNvCxnSpPr>
            <a:stCxn id="322" idx="3"/>
            <a:endCxn id="337" idx="2"/>
          </p:cNvCxnSpPr>
          <p:nvPr/>
        </p:nvCxnSpPr>
        <p:spPr>
          <a:xfrm>
            <a:off x="3816933" y="3912531"/>
            <a:ext cx="574667" cy="8569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Gerader Verbinder 360">
            <a:extLst>
              <a:ext uri="{FF2B5EF4-FFF2-40B4-BE49-F238E27FC236}">
                <a16:creationId xmlns:a16="http://schemas.microsoft.com/office/drawing/2014/main" id="{78482CAB-DDC8-4B62-BD39-A05E442A7879}"/>
              </a:ext>
            </a:extLst>
          </p:cNvPr>
          <p:cNvCxnSpPr>
            <a:stCxn id="322" idx="7"/>
            <a:endCxn id="337" idx="7"/>
          </p:cNvCxnSpPr>
          <p:nvPr/>
        </p:nvCxnSpPr>
        <p:spPr>
          <a:xfrm>
            <a:off x="3898086" y="3831378"/>
            <a:ext cx="591474" cy="8975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TextBox 80">
            <a:extLst>
              <a:ext uri="{FF2B5EF4-FFF2-40B4-BE49-F238E27FC236}">
                <a16:creationId xmlns:a16="http://schemas.microsoft.com/office/drawing/2014/main" id="{EDDCAC32-5CFE-44F9-BA40-67E28C42003C}"/>
              </a:ext>
            </a:extLst>
          </p:cNvPr>
          <p:cNvSpPr txBox="1"/>
          <p:nvPr/>
        </p:nvSpPr>
        <p:spPr>
          <a:xfrm>
            <a:off x="4485874" y="286893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486" name="TextBox 80">
            <a:extLst>
              <a:ext uri="{FF2B5EF4-FFF2-40B4-BE49-F238E27FC236}">
                <a16:creationId xmlns:a16="http://schemas.microsoft.com/office/drawing/2014/main" id="{8C3365DB-3BBF-40C8-9076-B6DE8E2C92B2}"/>
              </a:ext>
            </a:extLst>
          </p:cNvPr>
          <p:cNvSpPr txBox="1"/>
          <p:nvPr/>
        </p:nvSpPr>
        <p:spPr>
          <a:xfrm>
            <a:off x="4507209" y="1666477"/>
            <a:ext cx="53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 IN</a:t>
            </a:r>
            <a:endParaRPr lang="en-US" sz="900" b="1" dirty="0"/>
          </a:p>
        </p:txBody>
      </p:sp>
      <p:sp>
        <p:nvSpPr>
          <p:cNvPr id="487" name="TextBox 86">
            <a:extLst>
              <a:ext uri="{FF2B5EF4-FFF2-40B4-BE49-F238E27FC236}">
                <a16:creationId xmlns:a16="http://schemas.microsoft.com/office/drawing/2014/main" id="{790D7F73-DF9D-470C-ACEC-76C3799B5EEF}"/>
              </a:ext>
            </a:extLst>
          </p:cNvPr>
          <p:cNvSpPr txBox="1"/>
          <p:nvPr/>
        </p:nvSpPr>
        <p:spPr>
          <a:xfrm>
            <a:off x="2889576" y="464038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cxnSp>
        <p:nvCxnSpPr>
          <p:cNvPr id="488" name="Gerader Verbinder 147">
            <a:extLst>
              <a:ext uri="{FF2B5EF4-FFF2-40B4-BE49-F238E27FC236}">
                <a16:creationId xmlns:a16="http://schemas.microsoft.com/office/drawing/2014/main" id="{CF215E4B-E55F-4EC0-9689-602FDD249ECD}"/>
              </a:ext>
            </a:extLst>
          </p:cNvPr>
          <p:cNvCxnSpPr>
            <a:stCxn id="294" idx="2"/>
            <a:endCxn id="297" idx="2"/>
          </p:cNvCxnSpPr>
          <p:nvPr/>
        </p:nvCxnSpPr>
        <p:spPr>
          <a:xfrm>
            <a:off x="3154384" y="1783811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Gerader Verbinder 150">
            <a:extLst>
              <a:ext uri="{FF2B5EF4-FFF2-40B4-BE49-F238E27FC236}">
                <a16:creationId xmlns:a16="http://schemas.microsoft.com/office/drawing/2014/main" id="{E4B6423C-DC50-4777-BB35-8671B7CC8006}"/>
              </a:ext>
            </a:extLst>
          </p:cNvPr>
          <p:cNvCxnSpPr>
            <a:stCxn id="294" idx="7"/>
            <a:endCxn id="297" idx="7"/>
          </p:cNvCxnSpPr>
          <p:nvPr/>
        </p:nvCxnSpPr>
        <p:spPr>
          <a:xfrm>
            <a:off x="3252344" y="1743234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Gerader Verbinder 155">
            <a:extLst>
              <a:ext uri="{FF2B5EF4-FFF2-40B4-BE49-F238E27FC236}">
                <a16:creationId xmlns:a16="http://schemas.microsoft.com/office/drawing/2014/main" id="{AEF9CD80-7313-4AA9-8797-CA3EBACE55DC}"/>
              </a:ext>
            </a:extLst>
          </p:cNvPr>
          <p:cNvCxnSpPr>
            <a:stCxn id="326" idx="6"/>
            <a:endCxn id="347" idx="6"/>
          </p:cNvCxnSpPr>
          <p:nvPr/>
        </p:nvCxnSpPr>
        <p:spPr>
          <a:xfrm flipH="1">
            <a:off x="2651730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Gerader Verbinder 156">
            <a:extLst>
              <a:ext uri="{FF2B5EF4-FFF2-40B4-BE49-F238E27FC236}">
                <a16:creationId xmlns:a16="http://schemas.microsoft.com/office/drawing/2014/main" id="{E6A957D0-B4B0-4312-A9BE-23763862DB2C}"/>
              </a:ext>
            </a:extLst>
          </p:cNvPr>
          <p:cNvCxnSpPr>
            <a:stCxn id="326" idx="2"/>
            <a:endCxn id="347" idx="2"/>
          </p:cNvCxnSpPr>
          <p:nvPr/>
        </p:nvCxnSpPr>
        <p:spPr>
          <a:xfrm flipH="1">
            <a:off x="2536963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Gerader Verbinder 162">
            <a:extLst>
              <a:ext uri="{FF2B5EF4-FFF2-40B4-BE49-F238E27FC236}">
                <a16:creationId xmlns:a16="http://schemas.microsoft.com/office/drawing/2014/main" id="{80A7A1CA-64C2-4CE3-8AA6-7F109B9E06C1}"/>
              </a:ext>
            </a:extLst>
          </p:cNvPr>
          <p:cNvCxnSpPr>
            <a:stCxn id="352" idx="6"/>
            <a:endCxn id="370" idx="6"/>
          </p:cNvCxnSpPr>
          <p:nvPr/>
        </p:nvCxnSpPr>
        <p:spPr>
          <a:xfrm flipH="1">
            <a:off x="3924914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Gerader Verbinder 163">
            <a:extLst>
              <a:ext uri="{FF2B5EF4-FFF2-40B4-BE49-F238E27FC236}">
                <a16:creationId xmlns:a16="http://schemas.microsoft.com/office/drawing/2014/main" id="{EE5B68BA-309D-42D6-BC4E-36FD98986EF4}"/>
              </a:ext>
            </a:extLst>
          </p:cNvPr>
          <p:cNvCxnSpPr>
            <a:stCxn id="352" idx="2"/>
            <a:endCxn id="370" idx="2"/>
          </p:cNvCxnSpPr>
          <p:nvPr/>
        </p:nvCxnSpPr>
        <p:spPr>
          <a:xfrm flipH="1">
            <a:off x="3810147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Gerader Verbinder 171">
            <a:extLst>
              <a:ext uri="{FF2B5EF4-FFF2-40B4-BE49-F238E27FC236}">
                <a16:creationId xmlns:a16="http://schemas.microsoft.com/office/drawing/2014/main" id="{E603CE77-2175-4669-A89F-521B3B422C2F}"/>
              </a:ext>
            </a:extLst>
          </p:cNvPr>
          <p:cNvCxnSpPr/>
          <p:nvPr/>
        </p:nvCxnSpPr>
        <p:spPr>
          <a:xfrm flipH="1">
            <a:off x="2553770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Gerader Verbinder 172">
            <a:extLst>
              <a:ext uri="{FF2B5EF4-FFF2-40B4-BE49-F238E27FC236}">
                <a16:creationId xmlns:a16="http://schemas.microsoft.com/office/drawing/2014/main" id="{51FDFBD1-3721-4DAF-8820-89030C526041}"/>
              </a:ext>
            </a:extLst>
          </p:cNvPr>
          <p:cNvCxnSpPr/>
          <p:nvPr/>
        </p:nvCxnSpPr>
        <p:spPr>
          <a:xfrm flipH="1">
            <a:off x="2668537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Gerader Verbinder 173">
            <a:extLst>
              <a:ext uri="{FF2B5EF4-FFF2-40B4-BE49-F238E27FC236}">
                <a16:creationId xmlns:a16="http://schemas.microsoft.com/office/drawing/2014/main" id="{A9719D02-3370-49CD-8C4E-FEA138AE15CA}"/>
              </a:ext>
            </a:extLst>
          </p:cNvPr>
          <p:cNvCxnSpPr>
            <a:stCxn id="322" idx="3"/>
            <a:endCxn id="320" idx="3"/>
          </p:cNvCxnSpPr>
          <p:nvPr/>
        </p:nvCxnSpPr>
        <p:spPr>
          <a:xfrm flipH="1" flipV="1">
            <a:off x="2560116" y="3309814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Gerader Verbinder 174">
            <a:extLst>
              <a:ext uri="{FF2B5EF4-FFF2-40B4-BE49-F238E27FC236}">
                <a16:creationId xmlns:a16="http://schemas.microsoft.com/office/drawing/2014/main" id="{332337E0-FF80-4EE5-850B-AA01D93E6C97}"/>
              </a:ext>
            </a:extLst>
          </p:cNvPr>
          <p:cNvCxnSpPr>
            <a:stCxn id="320" idx="7"/>
            <a:endCxn id="322" idx="7"/>
          </p:cNvCxnSpPr>
          <p:nvPr/>
        </p:nvCxnSpPr>
        <p:spPr>
          <a:xfrm>
            <a:off x="2641269" y="3228661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Gerader Verbinder 181">
            <a:extLst>
              <a:ext uri="{FF2B5EF4-FFF2-40B4-BE49-F238E27FC236}">
                <a16:creationId xmlns:a16="http://schemas.microsoft.com/office/drawing/2014/main" id="{5B58A7C8-8BDB-451A-B4DB-39FF98A94B7A}"/>
              </a:ext>
            </a:extLst>
          </p:cNvPr>
          <p:cNvCxnSpPr>
            <a:stCxn id="368" idx="6"/>
            <a:endCxn id="337" idx="6"/>
          </p:cNvCxnSpPr>
          <p:nvPr/>
        </p:nvCxnSpPr>
        <p:spPr>
          <a:xfrm flipH="1" flipV="1">
            <a:off x="4506367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Gerader Verbinder 182">
            <a:extLst>
              <a:ext uri="{FF2B5EF4-FFF2-40B4-BE49-F238E27FC236}">
                <a16:creationId xmlns:a16="http://schemas.microsoft.com/office/drawing/2014/main" id="{24DFC43A-D53A-4B30-89E8-5D10001B9BA8}"/>
              </a:ext>
            </a:extLst>
          </p:cNvPr>
          <p:cNvCxnSpPr>
            <a:stCxn id="368" idx="2"/>
            <a:endCxn id="337" idx="2"/>
          </p:cNvCxnSpPr>
          <p:nvPr/>
        </p:nvCxnSpPr>
        <p:spPr>
          <a:xfrm flipH="1" flipV="1">
            <a:off x="4391600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Gerader Verbinder 187">
            <a:extLst>
              <a:ext uri="{FF2B5EF4-FFF2-40B4-BE49-F238E27FC236}">
                <a16:creationId xmlns:a16="http://schemas.microsoft.com/office/drawing/2014/main" id="{C4F74ED9-34F5-492E-B50C-567F48356BFB}"/>
              </a:ext>
            </a:extLst>
          </p:cNvPr>
          <p:cNvCxnSpPr>
            <a:stCxn id="292" idx="2"/>
            <a:endCxn id="314" idx="2"/>
          </p:cNvCxnSpPr>
          <p:nvPr/>
        </p:nvCxnSpPr>
        <p:spPr>
          <a:xfrm flipH="1">
            <a:off x="4397946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Gerader Verbinder 190">
            <a:extLst>
              <a:ext uri="{FF2B5EF4-FFF2-40B4-BE49-F238E27FC236}">
                <a16:creationId xmlns:a16="http://schemas.microsoft.com/office/drawing/2014/main" id="{94AD0CD4-BE80-4A03-8798-A92215C1868B}"/>
              </a:ext>
            </a:extLst>
          </p:cNvPr>
          <p:cNvCxnSpPr>
            <a:stCxn id="292" idx="6"/>
            <a:endCxn id="314" idx="6"/>
          </p:cNvCxnSpPr>
          <p:nvPr/>
        </p:nvCxnSpPr>
        <p:spPr>
          <a:xfrm flipH="1">
            <a:off x="4512713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Gerader Verbinder 204">
            <a:extLst>
              <a:ext uri="{FF2B5EF4-FFF2-40B4-BE49-F238E27FC236}">
                <a16:creationId xmlns:a16="http://schemas.microsoft.com/office/drawing/2014/main" id="{69F1EDB7-40EC-49ED-A856-B7A6BBEE693A}"/>
              </a:ext>
            </a:extLst>
          </p:cNvPr>
          <p:cNvCxnSpPr>
            <a:stCxn id="332" idx="2"/>
          </p:cNvCxnSpPr>
          <p:nvPr/>
        </p:nvCxnSpPr>
        <p:spPr>
          <a:xfrm flipH="1">
            <a:off x="3148400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Gerader Verbinder 208">
            <a:extLst>
              <a:ext uri="{FF2B5EF4-FFF2-40B4-BE49-F238E27FC236}">
                <a16:creationId xmlns:a16="http://schemas.microsoft.com/office/drawing/2014/main" id="{4EFF03FC-0D2E-479D-9571-4D114C1DD95A}"/>
              </a:ext>
            </a:extLst>
          </p:cNvPr>
          <p:cNvCxnSpPr>
            <a:stCxn id="332" idx="6"/>
          </p:cNvCxnSpPr>
          <p:nvPr/>
        </p:nvCxnSpPr>
        <p:spPr>
          <a:xfrm flipH="1">
            <a:off x="3263167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Gerader Verbinder 209">
            <a:extLst>
              <a:ext uri="{FF2B5EF4-FFF2-40B4-BE49-F238E27FC236}">
                <a16:creationId xmlns:a16="http://schemas.microsoft.com/office/drawing/2014/main" id="{554E96F0-7DBA-400F-8DB0-FC4503A0468B}"/>
              </a:ext>
            </a:extLst>
          </p:cNvPr>
          <p:cNvCxnSpPr>
            <a:stCxn id="342" idx="2"/>
            <a:endCxn id="371" idx="1"/>
          </p:cNvCxnSpPr>
          <p:nvPr/>
        </p:nvCxnSpPr>
        <p:spPr>
          <a:xfrm flipH="1">
            <a:off x="3180060" y="5067244"/>
            <a:ext cx="612455" cy="8416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Gerader Verbinder 211">
            <a:extLst>
              <a:ext uri="{FF2B5EF4-FFF2-40B4-BE49-F238E27FC236}">
                <a16:creationId xmlns:a16="http://schemas.microsoft.com/office/drawing/2014/main" id="{47E2C3DB-DD07-4C24-84E2-BA0D117DF135}"/>
              </a:ext>
            </a:extLst>
          </p:cNvPr>
          <p:cNvCxnSpPr>
            <a:stCxn id="342" idx="5"/>
            <a:endCxn id="371" idx="5"/>
          </p:cNvCxnSpPr>
          <p:nvPr/>
        </p:nvCxnSpPr>
        <p:spPr>
          <a:xfrm flipH="1">
            <a:off x="3261213" y="5107820"/>
            <a:ext cx="629262" cy="8822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TextBox 54">
            <a:extLst>
              <a:ext uri="{FF2B5EF4-FFF2-40B4-BE49-F238E27FC236}">
                <a16:creationId xmlns:a16="http://schemas.microsoft.com/office/drawing/2014/main" id="{7804B22E-D123-4CA8-AB98-BF2B3365E623}"/>
              </a:ext>
            </a:extLst>
          </p:cNvPr>
          <p:cNvSpPr txBox="1"/>
          <p:nvPr/>
        </p:nvSpPr>
        <p:spPr>
          <a:xfrm>
            <a:off x="1792991" y="165671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546" name="TextBox 54">
            <a:extLst>
              <a:ext uri="{FF2B5EF4-FFF2-40B4-BE49-F238E27FC236}">
                <a16:creationId xmlns:a16="http://schemas.microsoft.com/office/drawing/2014/main" id="{A7971E69-10E6-4870-B550-A4DBED076765}"/>
              </a:ext>
            </a:extLst>
          </p:cNvPr>
          <p:cNvSpPr txBox="1"/>
          <p:nvPr/>
        </p:nvSpPr>
        <p:spPr>
          <a:xfrm>
            <a:off x="1792991" y="193127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547" name="TextBox 54">
            <a:extLst>
              <a:ext uri="{FF2B5EF4-FFF2-40B4-BE49-F238E27FC236}">
                <a16:creationId xmlns:a16="http://schemas.microsoft.com/office/drawing/2014/main" id="{238E171D-1FAA-4315-8A09-FA20696C1027}"/>
              </a:ext>
            </a:extLst>
          </p:cNvPr>
          <p:cNvSpPr txBox="1"/>
          <p:nvPr/>
        </p:nvSpPr>
        <p:spPr>
          <a:xfrm>
            <a:off x="1792991" y="222586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548" name="TextBox 54">
            <a:extLst>
              <a:ext uri="{FF2B5EF4-FFF2-40B4-BE49-F238E27FC236}">
                <a16:creationId xmlns:a16="http://schemas.microsoft.com/office/drawing/2014/main" id="{0CF2B4E7-4989-4863-9345-3F9E5B0D498C}"/>
              </a:ext>
            </a:extLst>
          </p:cNvPr>
          <p:cNvSpPr txBox="1"/>
          <p:nvPr/>
        </p:nvSpPr>
        <p:spPr>
          <a:xfrm>
            <a:off x="1792991" y="256829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549" name="TextBox 54">
            <a:extLst>
              <a:ext uri="{FF2B5EF4-FFF2-40B4-BE49-F238E27FC236}">
                <a16:creationId xmlns:a16="http://schemas.microsoft.com/office/drawing/2014/main" id="{D65D4313-56D6-4FBF-91B0-E53B289AD491}"/>
              </a:ext>
            </a:extLst>
          </p:cNvPr>
          <p:cNvSpPr txBox="1"/>
          <p:nvPr/>
        </p:nvSpPr>
        <p:spPr>
          <a:xfrm>
            <a:off x="1726744" y="6113837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550" name="TextBox 54">
            <a:extLst>
              <a:ext uri="{FF2B5EF4-FFF2-40B4-BE49-F238E27FC236}">
                <a16:creationId xmlns:a16="http://schemas.microsoft.com/office/drawing/2014/main" id="{67B3FDA4-EB51-420C-A0DA-3C76C8293F22}"/>
              </a:ext>
            </a:extLst>
          </p:cNvPr>
          <p:cNvSpPr txBox="1"/>
          <p:nvPr/>
        </p:nvSpPr>
        <p:spPr>
          <a:xfrm>
            <a:off x="1792991" y="28462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551" name="TextBox 54">
            <a:extLst>
              <a:ext uri="{FF2B5EF4-FFF2-40B4-BE49-F238E27FC236}">
                <a16:creationId xmlns:a16="http://schemas.microsoft.com/office/drawing/2014/main" id="{0901026F-521F-475B-89CE-5D1EFEE076C9}"/>
              </a:ext>
            </a:extLst>
          </p:cNvPr>
          <p:cNvSpPr txBox="1"/>
          <p:nvPr/>
        </p:nvSpPr>
        <p:spPr>
          <a:xfrm>
            <a:off x="1792991" y="315588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552" name="TextBox 54">
            <a:extLst>
              <a:ext uri="{FF2B5EF4-FFF2-40B4-BE49-F238E27FC236}">
                <a16:creationId xmlns:a16="http://schemas.microsoft.com/office/drawing/2014/main" id="{813CE796-9F0B-44E8-AF3E-C6644F2032B8}"/>
              </a:ext>
            </a:extLst>
          </p:cNvPr>
          <p:cNvSpPr txBox="1"/>
          <p:nvPr/>
        </p:nvSpPr>
        <p:spPr>
          <a:xfrm>
            <a:off x="1792991" y="34371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553" name="TextBox 54">
            <a:extLst>
              <a:ext uri="{FF2B5EF4-FFF2-40B4-BE49-F238E27FC236}">
                <a16:creationId xmlns:a16="http://schemas.microsoft.com/office/drawing/2014/main" id="{B595504B-B121-49D2-B036-33A1E2C9B660}"/>
              </a:ext>
            </a:extLst>
          </p:cNvPr>
          <p:cNvSpPr txBox="1"/>
          <p:nvPr/>
        </p:nvSpPr>
        <p:spPr>
          <a:xfrm>
            <a:off x="1792991" y="37504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554" name="TextBox 54">
            <a:extLst>
              <a:ext uri="{FF2B5EF4-FFF2-40B4-BE49-F238E27FC236}">
                <a16:creationId xmlns:a16="http://schemas.microsoft.com/office/drawing/2014/main" id="{EA592020-3473-41A3-9FA8-7C7DFACE4487}"/>
              </a:ext>
            </a:extLst>
          </p:cNvPr>
          <p:cNvSpPr txBox="1"/>
          <p:nvPr/>
        </p:nvSpPr>
        <p:spPr>
          <a:xfrm>
            <a:off x="1792991" y="402742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555" name="TextBox 54">
            <a:extLst>
              <a:ext uri="{FF2B5EF4-FFF2-40B4-BE49-F238E27FC236}">
                <a16:creationId xmlns:a16="http://schemas.microsoft.com/office/drawing/2014/main" id="{CA392D5C-7E4D-4F62-8B5D-7C51D6CB99E2}"/>
              </a:ext>
            </a:extLst>
          </p:cNvPr>
          <p:cNvSpPr txBox="1"/>
          <p:nvPr/>
        </p:nvSpPr>
        <p:spPr>
          <a:xfrm>
            <a:off x="1749074" y="4326839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556" name="TextBox 54">
            <a:extLst>
              <a:ext uri="{FF2B5EF4-FFF2-40B4-BE49-F238E27FC236}">
                <a16:creationId xmlns:a16="http://schemas.microsoft.com/office/drawing/2014/main" id="{B2CCCCFC-3FE4-4923-91AD-AE7F6F4FE37A}"/>
              </a:ext>
            </a:extLst>
          </p:cNvPr>
          <p:cNvSpPr txBox="1"/>
          <p:nvPr/>
        </p:nvSpPr>
        <p:spPr>
          <a:xfrm>
            <a:off x="1749074" y="463784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557" name="TextBox 54">
            <a:extLst>
              <a:ext uri="{FF2B5EF4-FFF2-40B4-BE49-F238E27FC236}">
                <a16:creationId xmlns:a16="http://schemas.microsoft.com/office/drawing/2014/main" id="{722FC0DD-2BB6-4041-B517-8FFD47A04D1C}"/>
              </a:ext>
            </a:extLst>
          </p:cNvPr>
          <p:cNvSpPr txBox="1"/>
          <p:nvPr/>
        </p:nvSpPr>
        <p:spPr>
          <a:xfrm>
            <a:off x="1734769" y="4923690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558" name="TextBox 54">
            <a:extLst>
              <a:ext uri="{FF2B5EF4-FFF2-40B4-BE49-F238E27FC236}">
                <a16:creationId xmlns:a16="http://schemas.microsoft.com/office/drawing/2014/main" id="{7151F151-9344-4F64-A7FF-AE4ECDC19CE2}"/>
              </a:ext>
            </a:extLst>
          </p:cNvPr>
          <p:cNvSpPr txBox="1"/>
          <p:nvPr/>
        </p:nvSpPr>
        <p:spPr>
          <a:xfrm>
            <a:off x="1692579" y="5220338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559" name="TextBox 54">
            <a:extLst>
              <a:ext uri="{FF2B5EF4-FFF2-40B4-BE49-F238E27FC236}">
                <a16:creationId xmlns:a16="http://schemas.microsoft.com/office/drawing/2014/main" id="{1E735C00-396A-4503-952F-3110C9E7ACB9}"/>
              </a:ext>
            </a:extLst>
          </p:cNvPr>
          <p:cNvSpPr txBox="1"/>
          <p:nvPr/>
        </p:nvSpPr>
        <p:spPr>
          <a:xfrm>
            <a:off x="1692579" y="5522184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560" name="TextBox 54">
            <a:extLst>
              <a:ext uri="{FF2B5EF4-FFF2-40B4-BE49-F238E27FC236}">
                <a16:creationId xmlns:a16="http://schemas.microsoft.com/office/drawing/2014/main" id="{5CDC5A87-865A-4219-B6F1-EBA86D7A2027}"/>
              </a:ext>
            </a:extLst>
          </p:cNvPr>
          <p:cNvSpPr txBox="1"/>
          <p:nvPr/>
        </p:nvSpPr>
        <p:spPr>
          <a:xfrm>
            <a:off x="1678390" y="5832930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9617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922418" y="1919809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22418" y="1919809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922418" y="5943169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16978" y="1919809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7192" y="1916628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7192" y="1916628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377192" y="5939988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1752" y="1916628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414994" y="2119748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27511" y="341787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27511" y="563641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27511" y="3740931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27511" y="4279597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27511" y="476206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27511" y="5084623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27511" y="536327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18909" y="563641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29889" y="29229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18909" y="508462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18909" y="476416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14994" y="2926314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418909" y="428456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18909" y="3943651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418909" y="3272500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14994" y="241185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529752" y="212205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71305" y="211656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83822" y="278640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83822" y="563323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83822" y="305492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83822" y="386839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83822" y="420460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83822" y="45565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983822" y="490635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71305" y="563323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83822" y="238897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71305" y="490252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71305" y="45565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71305" y="278215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871305" y="420105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71305" y="367673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871305" y="3289804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71305" y="5324136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983822" y="2112144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894805" y="986624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50347" y="986624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02390" y="20456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</a:t>
            </a:r>
            <a:endParaRPr 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8701019" y="20456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7001561" y="234216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6997512" y="285903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6997512" y="469237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7000223" y="320522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6997512" y="387898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4150756" y="556144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2.11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151179" y="482730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2.10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4157330" y="448479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1.7</a:t>
            </a:r>
            <a:endParaRPr 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150756" y="41240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1.6</a:t>
            </a:r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4154404" y="379869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3.7</a:t>
            </a:r>
            <a:endParaRPr 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4157623" y="297127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2.3</a:t>
            </a:r>
            <a:endParaRPr 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4160972" y="27125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3.3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4404" y="231928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3.2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2482826" y="556144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1.11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2482476" y="525997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3.11</a:t>
            </a:r>
            <a:endParaRPr 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479886" y="483202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3.10</a:t>
            </a:r>
            <a:endParaRPr 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2479886" y="44868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1.10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2482331" y="41240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2.7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82331" y="359958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2.6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2482331" y="321831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3.6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2479886" y="272274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1.3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4157330" y="20465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2.2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479042" y="204244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1.2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6997512" y="501151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001497" y="556462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2.12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8698503" y="285297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8705635" y="333822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705635" y="363228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8705635" y="42167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8694868" y="469282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694868" y="529357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3.12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6997512" y="419965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694445" y="556462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1.12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694868" y="50099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95" name="Straight Connector 94"/>
          <p:cNvCxnSpPr>
            <a:stCxn id="31" idx="4"/>
            <a:endCxn id="19" idx="3"/>
          </p:cNvCxnSpPr>
          <p:nvPr/>
        </p:nvCxnSpPr>
        <p:spPr>
          <a:xfrm>
            <a:off x="7464629" y="3363940"/>
            <a:ext cx="1076273" cy="455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8" idx="3"/>
            <a:endCxn id="17" idx="3"/>
          </p:cNvCxnSpPr>
          <p:nvPr/>
        </p:nvCxnSpPr>
        <p:spPr>
          <a:xfrm>
            <a:off x="7428385" y="3004363"/>
            <a:ext cx="1112517" cy="4915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8" idx="7"/>
            <a:endCxn id="17" idx="0"/>
          </p:cNvCxnSpPr>
          <p:nvPr/>
        </p:nvCxnSpPr>
        <p:spPr>
          <a:xfrm>
            <a:off x="7493043" y="2939705"/>
            <a:ext cx="1080188" cy="47817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1" idx="0"/>
            <a:endCxn id="19" idx="0"/>
          </p:cNvCxnSpPr>
          <p:nvPr/>
        </p:nvCxnSpPr>
        <p:spPr>
          <a:xfrm>
            <a:off x="7464629" y="3272500"/>
            <a:ext cx="1108602" cy="4684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4" idx="6"/>
            <a:endCxn id="46" idx="6"/>
          </p:cNvCxnSpPr>
          <p:nvPr/>
        </p:nvCxnSpPr>
        <p:spPr>
          <a:xfrm>
            <a:off x="2962745" y="2162287"/>
            <a:ext cx="0" cy="6655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30" idx="3"/>
            <a:endCxn id="22" idx="3"/>
          </p:cNvCxnSpPr>
          <p:nvPr/>
        </p:nvCxnSpPr>
        <p:spPr>
          <a:xfrm>
            <a:off x="7432300" y="4021700"/>
            <a:ext cx="1108602" cy="114097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9" idx="1"/>
            <a:endCxn id="25" idx="1"/>
          </p:cNvCxnSpPr>
          <p:nvPr/>
        </p:nvCxnSpPr>
        <p:spPr>
          <a:xfrm flipV="1">
            <a:off x="7432300" y="2936316"/>
            <a:ext cx="1110980" cy="13616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9" idx="5"/>
            <a:endCxn id="25" idx="5"/>
          </p:cNvCxnSpPr>
          <p:nvPr/>
        </p:nvCxnSpPr>
        <p:spPr>
          <a:xfrm flipV="1">
            <a:off x="7496958" y="3000974"/>
            <a:ext cx="1110980" cy="13616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30" idx="7"/>
            <a:endCxn id="22" idx="7"/>
          </p:cNvCxnSpPr>
          <p:nvPr/>
        </p:nvCxnSpPr>
        <p:spPr>
          <a:xfrm>
            <a:off x="7496958" y="3957042"/>
            <a:ext cx="1108602" cy="114097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7" idx="4"/>
            <a:endCxn id="21" idx="4"/>
          </p:cNvCxnSpPr>
          <p:nvPr/>
        </p:nvCxnSpPr>
        <p:spPr>
          <a:xfrm flipV="1">
            <a:off x="7464629" y="4853508"/>
            <a:ext cx="1108602" cy="20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20" idx="5"/>
            <a:endCxn id="26" idx="5"/>
          </p:cNvCxnSpPr>
          <p:nvPr/>
        </p:nvCxnSpPr>
        <p:spPr>
          <a:xfrm flipH="1">
            <a:off x="7496958" y="4357646"/>
            <a:ext cx="1108602" cy="80502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20" idx="1"/>
            <a:endCxn id="26" idx="1"/>
          </p:cNvCxnSpPr>
          <p:nvPr/>
        </p:nvCxnSpPr>
        <p:spPr>
          <a:xfrm flipH="1">
            <a:off x="7432300" y="4292988"/>
            <a:ext cx="1108602" cy="80502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7" idx="0"/>
            <a:endCxn id="21" idx="0"/>
          </p:cNvCxnSpPr>
          <p:nvPr/>
        </p:nvCxnSpPr>
        <p:spPr>
          <a:xfrm flipV="1">
            <a:off x="7464629" y="4762068"/>
            <a:ext cx="1108602" cy="20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1" idx="6"/>
            <a:endCxn id="37" idx="6"/>
          </p:cNvCxnSpPr>
          <p:nvPr/>
        </p:nvCxnSpPr>
        <p:spPr>
          <a:xfrm>
            <a:off x="4075262" y="2157864"/>
            <a:ext cx="0" cy="9427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49" idx="7"/>
            <a:endCxn id="38" idx="7"/>
          </p:cNvCxnSpPr>
          <p:nvPr/>
        </p:nvCxnSpPr>
        <p:spPr>
          <a:xfrm>
            <a:off x="2949354" y="3303195"/>
            <a:ext cx="1112517" cy="57859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34" idx="2"/>
            <a:endCxn id="46" idx="2"/>
          </p:cNvCxnSpPr>
          <p:nvPr/>
        </p:nvCxnSpPr>
        <p:spPr>
          <a:xfrm>
            <a:off x="2871305" y="2162287"/>
            <a:ext cx="0" cy="6655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51" idx="2"/>
            <a:endCxn id="37" idx="2"/>
          </p:cNvCxnSpPr>
          <p:nvPr/>
        </p:nvCxnSpPr>
        <p:spPr>
          <a:xfrm>
            <a:off x="3983822" y="2157864"/>
            <a:ext cx="0" cy="9427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8618546" y="3785825"/>
            <a:ext cx="0" cy="5243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39" idx="6"/>
            <a:endCxn id="40" idx="6"/>
          </p:cNvCxnSpPr>
          <p:nvPr/>
        </p:nvCxnSpPr>
        <p:spPr>
          <a:xfrm>
            <a:off x="4075262" y="4250328"/>
            <a:ext cx="0" cy="3519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49" idx="4"/>
            <a:endCxn id="38" idx="3"/>
          </p:cNvCxnSpPr>
          <p:nvPr/>
        </p:nvCxnSpPr>
        <p:spPr>
          <a:xfrm>
            <a:off x="2917025" y="3381244"/>
            <a:ext cx="1080188" cy="5652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8529301" y="3778378"/>
            <a:ext cx="0" cy="5243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39" idx="2"/>
            <a:endCxn id="40" idx="2"/>
          </p:cNvCxnSpPr>
          <p:nvPr/>
        </p:nvCxnSpPr>
        <p:spPr>
          <a:xfrm>
            <a:off x="3983822" y="4250328"/>
            <a:ext cx="0" cy="3519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41" idx="2"/>
            <a:endCxn id="36" idx="2"/>
          </p:cNvCxnSpPr>
          <p:nvPr/>
        </p:nvCxnSpPr>
        <p:spPr>
          <a:xfrm>
            <a:off x="3983822" y="4952073"/>
            <a:ext cx="0" cy="7268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5" idx="6"/>
            <a:endCxn id="42" idx="6"/>
          </p:cNvCxnSpPr>
          <p:nvPr/>
        </p:nvCxnSpPr>
        <p:spPr>
          <a:xfrm>
            <a:off x="2962745" y="4602245"/>
            <a:ext cx="0" cy="10767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2871305" y="4621137"/>
            <a:ext cx="0" cy="10767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075262" y="4942722"/>
            <a:ext cx="0" cy="7268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23" idx="6"/>
            <a:endCxn id="18" idx="6"/>
          </p:cNvCxnSpPr>
          <p:nvPr/>
        </p:nvCxnSpPr>
        <p:spPr>
          <a:xfrm>
            <a:off x="8618951" y="5408995"/>
            <a:ext cx="0" cy="27313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23" idx="2"/>
            <a:endCxn id="18" idx="2"/>
          </p:cNvCxnSpPr>
          <p:nvPr/>
        </p:nvCxnSpPr>
        <p:spPr>
          <a:xfrm>
            <a:off x="8527511" y="5408995"/>
            <a:ext cx="0" cy="27313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9" idx="6"/>
          </p:cNvCxnSpPr>
          <p:nvPr/>
        </p:nvCxnSpPr>
        <p:spPr>
          <a:xfrm>
            <a:off x="7510349" y="4330284"/>
            <a:ext cx="1826" cy="483144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29" idx="2"/>
          </p:cNvCxnSpPr>
          <p:nvPr/>
        </p:nvCxnSpPr>
        <p:spPr>
          <a:xfrm>
            <a:off x="7418909" y="4330284"/>
            <a:ext cx="1826" cy="483144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28" idx="6"/>
            <a:endCxn id="31" idx="6"/>
          </p:cNvCxnSpPr>
          <p:nvPr/>
        </p:nvCxnSpPr>
        <p:spPr>
          <a:xfrm>
            <a:off x="7506434" y="2972034"/>
            <a:ext cx="3915" cy="3461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28" idx="2"/>
            <a:endCxn id="31" idx="2"/>
          </p:cNvCxnSpPr>
          <p:nvPr/>
        </p:nvCxnSpPr>
        <p:spPr>
          <a:xfrm>
            <a:off x="7414994" y="2972034"/>
            <a:ext cx="3915" cy="3461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512310" y="5145281"/>
            <a:ext cx="0" cy="5243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7423065" y="5137834"/>
            <a:ext cx="0" cy="5243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endCxn id="32" idx="6"/>
          </p:cNvCxnSpPr>
          <p:nvPr/>
        </p:nvCxnSpPr>
        <p:spPr>
          <a:xfrm>
            <a:off x="7506434" y="2152606"/>
            <a:ext cx="0" cy="30497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7414994" y="2161045"/>
            <a:ext cx="0" cy="30497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endCxn id="28" idx="2"/>
          </p:cNvCxnSpPr>
          <p:nvPr/>
        </p:nvCxnSpPr>
        <p:spPr>
          <a:xfrm>
            <a:off x="7414994" y="2457579"/>
            <a:ext cx="0" cy="51445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506434" y="2457579"/>
            <a:ext cx="0" cy="51445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33" idx="6"/>
          </p:cNvCxnSpPr>
          <p:nvPr/>
        </p:nvCxnSpPr>
        <p:spPr>
          <a:xfrm flipH="1">
            <a:off x="8618675" y="2167773"/>
            <a:ext cx="2517" cy="83937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33" idx="2"/>
          </p:cNvCxnSpPr>
          <p:nvPr/>
        </p:nvCxnSpPr>
        <p:spPr>
          <a:xfrm flipH="1">
            <a:off x="8527235" y="2167773"/>
            <a:ext cx="2517" cy="83937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30" idx="1"/>
          </p:cNvCxnSpPr>
          <p:nvPr/>
        </p:nvCxnSpPr>
        <p:spPr>
          <a:xfrm flipV="1">
            <a:off x="7432300" y="3466755"/>
            <a:ext cx="1044950" cy="49028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7540925" y="3500001"/>
            <a:ext cx="1064635" cy="49439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18675" y="5134303"/>
            <a:ext cx="0" cy="27313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527235" y="5134303"/>
            <a:ext cx="0" cy="27313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21" idx="6"/>
          </p:cNvCxnSpPr>
          <p:nvPr/>
        </p:nvCxnSpPr>
        <p:spPr>
          <a:xfrm flipH="1">
            <a:off x="8618675" y="4807788"/>
            <a:ext cx="276" cy="32012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8527235" y="4854770"/>
            <a:ext cx="0" cy="27313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/>
          <p:nvPr/>
        </p:nvSpPr>
        <p:spPr>
          <a:xfrm>
            <a:off x="3761137" y="414442"/>
            <a:ext cx="343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Evaporator – AHT original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4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 rot="5400000">
            <a:off x="10004964" y="3294516"/>
            <a:ext cx="343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Evaporator – AHT original design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386" y="376952"/>
            <a:ext cx="11190840" cy="6104096"/>
            <a:chOff x="108386" y="372208"/>
            <a:chExt cx="11190840" cy="6104096"/>
          </a:xfrm>
        </p:grpSpPr>
        <p:cxnSp>
          <p:nvCxnSpPr>
            <p:cNvPr id="4" name="Straight Connector 3"/>
            <p:cNvCxnSpPr/>
            <p:nvPr/>
          </p:nvCxnSpPr>
          <p:spPr>
            <a:xfrm rot="5400000">
              <a:off x="5703806" y="-5223212"/>
              <a:ext cx="0" cy="11190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 flipV="1">
              <a:off x="8247178" y="3424256"/>
              <a:ext cx="6104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V="1">
              <a:off x="-2943662" y="3424256"/>
              <a:ext cx="6104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703806" y="880884"/>
              <a:ext cx="0" cy="11190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 rot="5400000">
              <a:off x="10488765" y="1742292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5400000">
              <a:off x="6878068" y="4836721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707280" y="4836721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5979499" y="4836721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5400000">
              <a:off x="4481218" y="4836721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3139241" y="4836721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5400000">
              <a:off x="2242065" y="4836721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5400000">
              <a:off x="1467004" y="4836721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5400000">
              <a:off x="707280" y="1753182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5400000">
              <a:off x="8254755" y="4843335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5400000">
              <a:off x="2242065" y="1753182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3133416" y="1753182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5400000">
              <a:off x="8245329" y="1742292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5400000">
              <a:off x="4467402" y="1753182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5415640" y="1753182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5400000">
              <a:off x="7282424" y="1753182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9676268" y="1742292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10482353" y="4842954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10056928" y="1713597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2.1</a:t>
              </a: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10051657" y="5764807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1.1</a:t>
              </a:r>
              <a:endParaRPr 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5400000">
              <a:off x="9232128" y="1711291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3.1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5400000">
              <a:off x="7794466" y="170002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3.4</a:t>
              </a:r>
              <a:endParaRPr 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2695101" y="170002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1.8</a:t>
              </a:r>
              <a:endParaRPr 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6831548" y="1707570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2.4</a:t>
              </a:r>
              <a:endParaRPr 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4957515" y="170002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3.8</a:t>
              </a:r>
              <a:endParaRPr 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807413" y="170002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2.9</a:t>
              </a:r>
              <a:endParaRPr 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268970" y="1711113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2.12</a:t>
              </a:r>
              <a:endParaRPr 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7806040" y="575780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1.4</a:t>
              </a:r>
              <a:endParaRPr 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5400000">
              <a:off x="6456345" y="5777646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3.5</a:t>
              </a:r>
              <a:endParaRPr 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5638418" y="5777646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2.5</a:t>
              </a:r>
              <a:endParaRPr 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5400000">
              <a:off x="4012815" y="5777646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2.8</a:t>
              </a:r>
              <a:endParaRPr 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2688570" y="5747698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1.9</a:t>
              </a:r>
              <a:endParaRPr 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5400000">
              <a:off x="1017593" y="5747698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3.12</a:t>
              </a:r>
              <a:endParaRPr 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4065566" y="170002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1.5</a:t>
              </a:r>
              <a:endParaRPr 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5400000">
              <a:off x="263699" y="5746521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1.12</a:t>
              </a:r>
              <a:endParaRPr 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5400000">
              <a:off x="1806381" y="5747698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3.9</a:t>
              </a:r>
              <a:endParaRPr lang="en-US" sz="1000" dirty="0"/>
            </a:p>
          </p:txBody>
        </p:sp>
        <p:cxnSp>
          <p:nvCxnSpPr>
            <p:cNvPr id="45" name="Straight Connector 44"/>
            <p:cNvCxnSpPr>
              <a:stCxn id="23" idx="4"/>
              <a:endCxn id="11" idx="3"/>
            </p:cNvCxnSpPr>
            <p:nvPr/>
          </p:nvCxnSpPr>
          <p:spPr>
            <a:xfrm rot="5400000">
              <a:off x="5152776" y="2744320"/>
              <a:ext cx="2993617" cy="126567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0" idx="3"/>
              <a:endCxn id="9" idx="3"/>
            </p:cNvCxnSpPr>
            <p:nvPr/>
          </p:nvCxnSpPr>
          <p:spPr>
            <a:xfrm rot="5400000">
              <a:off x="6051731" y="2643123"/>
              <a:ext cx="3094429" cy="136726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0" idx="7"/>
              <a:endCxn id="9" idx="0"/>
            </p:cNvCxnSpPr>
            <p:nvPr/>
          </p:nvCxnSpPr>
          <p:spPr>
            <a:xfrm rot="5400000">
              <a:off x="6295159" y="2796629"/>
              <a:ext cx="3004507" cy="1330014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3" idx="0"/>
              <a:endCxn id="11" idx="0"/>
            </p:cNvCxnSpPr>
            <p:nvPr/>
          </p:nvCxnSpPr>
          <p:spPr>
            <a:xfrm rot="5400000">
              <a:off x="5343529" y="2770657"/>
              <a:ext cx="3083539" cy="1302925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2" idx="3"/>
              <a:endCxn id="14" idx="3"/>
            </p:cNvCxnSpPr>
            <p:nvPr/>
          </p:nvCxnSpPr>
          <p:spPr>
            <a:xfrm rot="5400000">
              <a:off x="2324329" y="1745410"/>
              <a:ext cx="3083539" cy="3173575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1" idx="1"/>
              <a:endCxn id="17" idx="1"/>
            </p:cNvCxnSpPr>
            <p:nvPr/>
          </p:nvCxnSpPr>
          <p:spPr>
            <a:xfrm rot="5400000" flipV="1">
              <a:off x="5033092" y="1441829"/>
              <a:ext cx="3090154" cy="378735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1" idx="5"/>
              <a:endCxn id="17" idx="5"/>
            </p:cNvCxnSpPr>
            <p:nvPr/>
          </p:nvCxnSpPr>
          <p:spPr>
            <a:xfrm rot="5400000" flipV="1">
              <a:off x="4853248" y="1621673"/>
              <a:ext cx="3090154" cy="378735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2" idx="7"/>
              <a:endCxn id="14" idx="7"/>
            </p:cNvCxnSpPr>
            <p:nvPr/>
          </p:nvCxnSpPr>
          <p:spPr>
            <a:xfrm rot="5400000">
              <a:off x="2504174" y="1925254"/>
              <a:ext cx="3083539" cy="3173575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9" idx="4"/>
              <a:endCxn id="13" idx="4"/>
            </p:cNvCxnSpPr>
            <p:nvPr/>
          </p:nvCxnSpPr>
          <p:spPr>
            <a:xfrm rot="5400000" flipV="1">
              <a:off x="1594559" y="3419208"/>
              <a:ext cx="3083539" cy="58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2" idx="5"/>
              <a:endCxn id="18" idx="5"/>
            </p:cNvCxnSpPr>
            <p:nvPr/>
          </p:nvCxnSpPr>
          <p:spPr>
            <a:xfrm rot="5400000" flipH="1">
              <a:off x="1857118" y="2392466"/>
              <a:ext cx="3083539" cy="223915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2" idx="1"/>
              <a:endCxn id="18" idx="1"/>
            </p:cNvCxnSpPr>
            <p:nvPr/>
          </p:nvCxnSpPr>
          <p:spPr>
            <a:xfrm rot="5400000" flipH="1">
              <a:off x="2036962" y="2212621"/>
              <a:ext cx="3083539" cy="223915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9" idx="0"/>
              <a:endCxn id="13" idx="0"/>
            </p:cNvCxnSpPr>
            <p:nvPr/>
          </p:nvCxnSpPr>
          <p:spPr>
            <a:xfrm rot="5400000" flipV="1">
              <a:off x="1848896" y="3419208"/>
              <a:ext cx="3083539" cy="58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5379776" y="4360742"/>
              <a:ext cx="0" cy="145837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5400489" y="4112510"/>
              <a:ext cx="0" cy="145837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5" idx="6"/>
              <a:endCxn id="10" idx="6"/>
            </p:cNvCxnSpPr>
            <p:nvPr/>
          </p:nvCxnSpPr>
          <p:spPr>
            <a:xfrm rot="5400000">
              <a:off x="1214310" y="4711196"/>
              <a:ext cx="0" cy="759724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5" idx="2"/>
              <a:endCxn id="10" idx="2"/>
            </p:cNvCxnSpPr>
            <p:nvPr/>
          </p:nvCxnSpPr>
          <p:spPr>
            <a:xfrm rot="5400000">
              <a:off x="1214310" y="4456859"/>
              <a:ext cx="0" cy="759724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910993" y="1333962"/>
              <a:ext cx="5079" cy="1343849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917510" y="1072907"/>
              <a:ext cx="5079" cy="1343849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0" idx="6"/>
              <a:endCxn id="23" idx="6"/>
            </p:cNvCxnSpPr>
            <p:nvPr/>
          </p:nvCxnSpPr>
          <p:spPr>
            <a:xfrm rot="5400000">
              <a:off x="7885600" y="1520622"/>
              <a:ext cx="10889" cy="96290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7961224" y="1266284"/>
              <a:ext cx="10889" cy="96290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589381" y="1279612"/>
              <a:ext cx="0" cy="145837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616611" y="1024662"/>
              <a:ext cx="0" cy="145837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24" idx="6"/>
            </p:cNvCxnSpPr>
            <p:nvPr/>
          </p:nvCxnSpPr>
          <p:spPr>
            <a:xfrm rot="5400000">
              <a:off x="10227572" y="1572493"/>
              <a:ext cx="0" cy="84827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46155" y="1318156"/>
              <a:ext cx="0" cy="84827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9106549" y="1278621"/>
              <a:ext cx="0" cy="143093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9113007" y="1035372"/>
              <a:ext cx="0" cy="143093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5" idx="6"/>
              <a:endCxn id="17" idx="6"/>
            </p:cNvCxnSpPr>
            <p:nvPr/>
          </p:nvCxnSpPr>
          <p:spPr>
            <a:xfrm flipH="1">
              <a:off x="8381922" y="5097290"/>
              <a:ext cx="2227598" cy="381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25" idx="2"/>
              <a:endCxn id="17" idx="2"/>
            </p:cNvCxnSpPr>
            <p:nvPr/>
          </p:nvCxnSpPr>
          <p:spPr>
            <a:xfrm flipH="1">
              <a:off x="8381922" y="4842955"/>
              <a:ext cx="2227598" cy="381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2" idx="1"/>
            </p:cNvCxnSpPr>
            <p:nvPr/>
          </p:nvCxnSpPr>
          <p:spPr>
            <a:xfrm rot="5400000" flipV="1">
              <a:off x="4861342" y="2561816"/>
              <a:ext cx="2906493" cy="1363717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V="1">
              <a:off x="4735776" y="2885613"/>
              <a:ext cx="2961247" cy="1375151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978357" y="4710428"/>
              <a:ext cx="0" cy="759724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978357" y="4456091"/>
              <a:ext cx="0" cy="759724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3" idx="6"/>
            </p:cNvCxnSpPr>
            <p:nvPr/>
          </p:nvCxnSpPr>
          <p:spPr>
            <a:xfrm rot="5400000" flipH="1">
              <a:off x="2820824" y="4645473"/>
              <a:ext cx="768" cy="890403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2755869" y="4456091"/>
              <a:ext cx="0" cy="759724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425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922418" y="1919809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22418" y="1919809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922418" y="5943169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16978" y="1919809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7192" y="1916628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7192" y="1916628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377192" y="5939988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1752" y="1916628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414994" y="2119748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27511" y="341787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27511" y="563641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27511" y="3740931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27511" y="4279597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27511" y="476206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27511" y="5084623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27511" y="536327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18909" y="563641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29889" y="29229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18909" y="508462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18909" y="476416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14994" y="2926314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418909" y="428456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18909" y="3943651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418909" y="3272500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14994" y="241185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529752" y="212205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71305" y="211656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83822" y="278640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83822" y="563323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83822" y="305492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83822" y="386839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83822" y="420460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83822" y="45565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983822" y="490635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71305" y="563323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83822" y="238897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71305" y="490252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71305" y="45565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71305" y="278215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871305" y="420105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71305" y="367673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871305" y="3289804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71305" y="5324136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983822" y="2112144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894805" y="986624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50347" y="986624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02390" y="20456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</a:t>
            </a:r>
            <a:endParaRPr 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8701019" y="20456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7001561" y="234216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6997512" y="285903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6997512" y="4692372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 IN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7000223" y="320522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6997512" y="3878983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 IN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4150756" y="556144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2.11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151179" y="482730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2.10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4157330" y="448479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1.7</a:t>
            </a:r>
            <a:endParaRPr 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150756" y="41240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1.6</a:t>
            </a:r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4154404" y="379869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3.7</a:t>
            </a:r>
            <a:endParaRPr 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4157623" y="297127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2.3</a:t>
            </a:r>
            <a:endParaRPr 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4160972" y="27125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3.3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4404" y="231928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3.2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2482826" y="556144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1.11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2482476" y="525997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3.11</a:t>
            </a:r>
            <a:endParaRPr 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479886" y="483202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3.10</a:t>
            </a:r>
            <a:endParaRPr 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2479886" y="44868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1.10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2482331" y="41240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2.7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82331" y="359958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2.6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2482331" y="321831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3.6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2479886" y="272274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1.3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4157330" y="20465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2.2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479042" y="204244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1.2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6997512" y="501151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001497" y="556462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2.12 OUT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8698503" y="285297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8705635" y="333822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705635" y="363228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8705635" y="4216729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 IN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8694868" y="469282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694868" y="5293579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3.12 OUT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6997512" y="419965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694445" y="556462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1.12 OUT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694868" y="50099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95" name="Straight Connector 94"/>
          <p:cNvCxnSpPr>
            <a:stCxn id="31" idx="4"/>
            <a:endCxn id="19" idx="3"/>
          </p:cNvCxnSpPr>
          <p:nvPr/>
        </p:nvCxnSpPr>
        <p:spPr>
          <a:xfrm>
            <a:off x="7464629" y="3363940"/>
            <a:ext cx="1076273" cy="455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8" idx="3"/>
            <a:endCxn id="17" idx="3"/>
          </p:cNvCxnSpPr>
          <p:nvPr/>
        </p:nvCxnSpPr>
        <p:spPr>
          <a:xfrm>
            <a:off x="7428385" y="3004363"/>
            <a:ext cx="1112517" cy="4915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8" idx="7"/>
            <a:endCxn id="17" idx="0"/>
          </p:cNvCxnSpPr>
          <p:nvPr/>
        </p:nvCxnSpPr>
        <p:spPr>
          <a:xfrm>
            <a:off x="7493043" y="2939705"/>
            <a:ext cx="1080188" cy="47817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1" idx="0"/>
            <a:endCxn id="19" idx="0"/>
          </p:cNvCxnSpPr>
          <p:nvPr/>
        </p:nvCxnSpPr>
        <p:spPr>
          <a:xfrm>
            <a:off x="7464629" y="3272500"/>
            <a:ext cx="1108602" cy="4684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4" idx="6"/>
            <a:endCxn id="46" idx="6"/>
          </p:cNvCxnSpPr>
          <p:nvPr/>
        </p:nvCxnSpPr>
        <p:spPr>
          <a:xfrm>
            <a:off x="2962745" y="2162287"/>
            <a:ext cx="0" cy="6655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9" idx="1"/>
            <a:endCxn id="25" idx="1"/>
          </p:cNvCxnSpPr>
          <p:nvPr/>
        </p:nvCxnSpPr>
        <p:spPr>
          <a:xfrm flipV="1">
            <a:off x="7432300" y="2936316"/>
            <a:ext cx="1110980" cy="13616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9" idx="5"/>
            <a:endCxn id="25" idx="5"/>
          </p:cNvCxnSpPr>
          <p:nvPr/>
        </p:nvCxnSpPr>
        <p:spPr>
          <a:xfrm flipV="1">
            <a:off x="7496958" y="3000974"/>
            <a:ext cx="1110980" cy="13616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1" idx="6"/>
            <a:endCxn id="37" idx="6"/>
          </p:cNvCxnSpPr>
          <p:nvPr/>
        </p:nvCxnSpPr>
        <p:spPr>
          <a:xfrm>
            <a:off x="4075262" y="2157864"/>
            <a:ext cx="0" cy="9427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49" idx="7"/>
            <a:endCxn id="38" idx="7"/>
          </p:cNvCxnSpPr>
          <p:nvPr/>
        </p:nvCxnSpPr>
        <p:spPr>
          <a:xfrm>
            <a:off x="2949354" y="3303195"/>
            <a:ext cx="1112517" cy="57859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34" idx="2"/>
            <a:endCxn id="46" idx="2"/>
          </p:cNvCxnSpPr>
          <p:nvPr/>
        </p:nvCxnSpPr>
        <p:spPr>
          <a:xfrm>
            <a:off x="2871305" y="2162287"/>
            <a:ext cx="0" cy="6655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51" idx="2"/>
            <a:endCxn id="37" idx="2"/>
          </p:cNvCxnSpPr>
          <p:nvPr/>
        </p:nvCxnSpPr>
        <p:spPr>
          <a:xfrm>
            <a:off x="3983822" y="2157864"/>
            <a:ext cx="0" cy="9427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39" idx="6"/>
            <a:endCxn id="40" idx="6"/>
          </p:cNvCxnSpPr>
          <p:nvPr/>
        </p:nvCxnSpPr>
        <p:spPr>
          <a:xfrm>
            <a:off x="4075262" y="4250328"/>
            <a:ext cx="0" cy="3519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49" idx="4"/>
            <a:endCxn id="38" idx="3"/>
          </p:cNvCxnSpPr>
          <p:nvPr/>
        </p:nvCxnSpPr>
        <p:spPr>
          <a:xfrm>
            <a:off x="2917025" y="3381244"/>
            <a:ext cx="1080188" cy="5652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39" idx="2"/>
            <a:endCxn id="40" idx="2"/>
          </p:cNvCxnSpPr>
          <p:nvPr/>
        </p:nvCxnSpPr>
        <p:spPr>
          <a:xfrm>
            <a:off x="3983822" y="4250328"/>
            <a:ext cx="0" cy="3519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41" idx="2"/>
            <a:endCxn id="36" idx="2"/>
          </p:cNvCxnSpPr>
          <p:nvPr/>
        </p:nvCxnSpPr>
        <p:spPr>
          <a:xfrm>
            <a:off x="3983822" y="4952073"/>
            <a:ext cx="0" cy="7268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5" idx="6"/>
            <a:endCxn id="42" idx="6"/>
          </p:cNvCxnSpPr>
          <p:nvPr/>
        </p:nvCxnSpPr>
        <p:spPr>
          <a:xfrm>
            <a:off x="2962745" y="4602245"/>
            <a:ext cx="0" cy="10767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2871305" y="4621137"/>
            <a:ext cx="0" cy="10767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075262" y="4942722"/>
            <a:ext cx="0" cy="7268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32" idx="2"/>
            <a:endCxn id="22" idx="3"/>
          </p:cNvCxnSpPr>
          <p:nvPr/>
        </p:nvCxnSpPr>
        <p:spPr>
          <a:xfrm>
            <a:off x="7414994" y="2457579"/>
            <a:ext cx="1125908" cy="270509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491408" y="2418073"/>
            <a:ext cx="1125908" cy="270509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21" idx="2"/>
          </p:cNvCxnSpPr>
          <p:nvPr/>
        </p:nvCxnSpPr>
        <p:spPr>
          <a:xfrm flipV="1">
            <a:off x="8527511" y="2143944"/>
            <a:ext cx="7492" cy="26638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8618771" y="2165363"/>
            <a:ext cx="7492" cy="26638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10405" y="2167021"/>
            <a:ext cx="29515" cy="29880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501837" y="2174641"/>
            <a:ext cx="29515" cy="29880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677729" y="335606"/>
            <a:ext cx="522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AHT original </a:t>
            </a:r>
            <a:r>
              <a:rPr lang="de-DE" dirty="0" err="1"/>
              <a:t>evaporator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piping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7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6450071" y="1128123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948122" y="1063456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880925" y="171543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6287242" y="20047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6283796" y="262091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4075943" y="472108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1.7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7916164" y="263226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7892475" y="379423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890723" y="559542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898198" y="616719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2.12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2833451" y="172388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1.2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6287242" y="318887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6293342" y="381289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6270462" y="499668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7868545" y="501009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496214" y="589280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3.12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6884663" y="409740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6849391" y="588425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1.12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485262" y="470917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sp>
        <p:nvSpPr>
          <p:cNvPr id="131" name="TextBox 25"/>
          <p:cNvSpPr txBox="1"/>
          <p:nvPr/>
        </p:nvSpPr>
        <p:spPr>
          <a:xfrm>
            <a:off x="3761137" y="414442"/>
            <a:ext cx="425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Evaporator – </a:t>
            </a:r>
            <a:r>
              <a:rPr lang="de-DE" dirty="0" err="1"/>
              <a:t>from</a:t>
            </a:r>
            <a:r>
              <a:rPr lang="de-DE" dirty="0"/>
              <a:t> Lidl (AHT </a:t>
            </a:r>
            <a:r>
              <a:rPr lang="de-DE" dirty="0" err="1"/>
              <a:t>new</a:t>
            </a:r>
            <a:r>
              <a:rPr lang="de-DE" dirty="0"/>
              <a:t> design?)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96991" y="1555257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96991" y="1555257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196991" y="6605010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51402" y="1555257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51821" y="170126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184" name="Oval 50"/>
          <p:cNvSpPr/>
          <p:nvPr/>
        </p:nvSpPr>
        <p:spPr>
          <a:xfrm>
            <a:off x="8419010" y="1788971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54"/>
          <p:cNvSpPr txBox="1"/>
          <p:nvPr/>
        </p:nvSpPr>
        <p:spPr>
          <a:xfrm>
            <a:off x="5651821" y="197582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194" name="TextBox 54"/>
          <p:cNvSpPr txBox="1"/>
          <p:nvPr/>
        </p:nvSpPr>
        <p:spPr>
          <a:xfrm>
            <a:off x="5651821" y="227040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195" name="TextBox 54"/>
          <p:cNvSpPr txBox="1"/>
          <p:nvPr/>
        </p:nvSpPr>
        <p:spPr>
          <a:xfrm>
            <a:off x="5651821" y="26128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196" name="TextBox 54"/>
          <p:cNvSpPr txBox="1"/>
          <p:nvPr/>
        </p:nvSpPr>
        <p:spPr>
          <a:xfrm>
            <a:off x="5585574" y="6158386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197" name="TextBox 54"/>
          <p:cNvSpPr txBox="1"/>
          <p:nvPr/>
        </p:nvSpPr>
        <p:spPr>
          <a:xfrm>
            <a:off x="5651821" y="289079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198" name="TextBox 54"/>
          <p:cNvSpPr txBox="1"/>
          <p:nvPr/>
        </p:nvSpPr>
        <p:spPr>
          <a:xfrm>
            <a:off x="5651821" y="32004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199" name="TextBox 54"/>
          <p:cNvSpPr txBox="1"/>
          <p:nvPr/>
        </p:nvSpPr>
        <p:spPr>
          <a:xfrm>
            <a:off x="5651821" y="348169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200" name="TextBox 54"/>
          <p:cNvSpPr txBox="1"/>
          <p:nvPr/>
        </p:nvSpPr>
        <p:spPr>
          <a:xfrm>
            <a:off x="5651821" y="379498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201" name="TextBox 54"/>
          <p:cNvSpPr txBox="1"/>
          <p:nvPr/>
        </p:nvSpPr>
        <p:spPr>
          <a:xfrm>
            <a:off x="5651821" y="4071978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202" name="TextBox 54"/>
          <p:cNvSpPr txBox="1"/>
          <p:nvPr/>
        </p:nvSpPr>
        <p:spPr>
          <a:xfrm>
            <a:off x="5607904" y="437138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203" name="TextBox 54"/>
          <p:cNvSpPr txBox="1"/>
          <p:nvPr/>
        </p:nvSpPr>
        <p:spPr>
          <a:xfrm>
            <a:off x="5607904" y="4682397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204" name="TextBox 54"/>
          <p:cNvSpPr txBox="1"/>
          <p:nvPr/>
        </p:nvSpPr>
        <p:spPr>
          <a:xfrm>
            <a:off x="5593599" y="4968239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206" name="TextBox 54"/>
          <p:cNvSpPr txBox="1"/>
          <p:nvPr/>
        </p:nvSpPr>
        <p:spPr>
          <a:xfrm>
            <a:off x="5551409" y="5264887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207" name="TextBox 54"/>
          <p:cNvSpPr txBox="1"/>
          <p:nvPr/>
        </p:nvSpPr>
        <p:spPr>
          <a:xfrm>
            <a:off x="5551409" y="5566733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208" name="TextBox 54"/>
          <p:cNvSpPr txBox="1"/>
          <p:nvPr/>
        </p:nvSpPr>
        <p:spPr>
          <a:xfrm>
            <a:off x="5537220" y="5877479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  <p:sp>
        <p:nvSpPr>
          <p:cNvPr id="211" name="Oval 50"/>
          <p:cNvSpPr/>
          <p:nvPr/>
        </p:nvSpPr>
        <p:spPr>
          <a:xfrm>
            <a:off x="7819926" y="208673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50"/>
          <p:cNvSpPr/>
          <p:nvPr/>
        </p:nvSpPr>
        <p:spPr>
          <a:xfrm>
            <a:off x="7173031" y="178515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50"/>
          <p:cNvSpPr/>
          <p:nvPr/>
        </p:nvSpPr>
        <p:spPr>
          <a:xfrm>
            <a:off x="6564373" y="2079601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50"/>
          <p:cNvSpPr/>
          <p:nvPr/>
        </p:nvSpPr>
        <p:spPr>
          <a:xfrm>
            <a:off x="8427994" y="23867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50"/>
          <p:cNvSpPr/>
          <p:nvPr/>
        </p:nvSpPr>
        <p:spPr>
          <a:xfrm>
            <a:off x="7828910" y="2684471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50"/>
          <p:cNvSpPr/>
          <p:nvPr/>
        </p:nvSpPr>
        <p:spPr>
          <a:xfrm>
            <a:off x="7182015" y="23828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50"/>
          <p:cNvSpPr/>
          <p:nvPr/>
        </p:nvSpPr>
        <p:spPr>
          <a:xfrm>
            <a:off x="6573357" y="2677339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50"/>
          <p:cNvSpPr/>
          <p:nvPr/>
        </p:nvSpPr>
        <p:spPr>
          <a:xfrm>
            <a:off x="8416593" y="297994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50"/>
          <p:cNvSpPr/>
          <p:nvPr/>
        </p:nvSpPr>
        <p:spPr>
          <a:xfrm>
            <a:off x="7817508" y="32777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50"/>
          <p:cNvSpPr/>
          <p:nvPr/>
        </p:nvSpPr>
        <p:spPr>
          <a:xfrm>
            <a:off x="7170614" y="297612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50"/>
          <p:cNvSpPr/>
          <p:nvPr/>
        </p:nvSpPr>
        <p:spPr>
          <a:xfrm>
            <a:off x="6561956" y="3270577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50"/>
          <p:cNvSpPr/>
          <p:nvPr/>
        </p:nvSpPr>
        <p:spPr>
          <a:xfrm>
            <a:off x="8417858" y="357553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50"/>
          <p:cNvSpPr/>
          <p:nvPr/>
        </p:nvSpPr>
        <p:spPr>
          <a:xfrm>
            <a:off x="7818773" y="3873294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50"/>
          <p:cNvSpPr/>
          <p:nvPr/>
        </p:nvSpPr>
        <p:spPr>
          <a:xfrm>
            <a:off x="7171879" y="357171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50"/>
          <p:cNvSpPr/>
          <p:nvPr/>
        </p:nvSpPr>
        <p:spPr>
          <a:xfrm>
            <a:off x="6563221" y="3866163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50"/>
          <p:cNvSpPr/>
          <p:nvPr/>
        </p:nvSpPr>
        <p:spPr>
          <a:xfrm>
            <a:off x="8417858" y="417111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50"/>
          <p:cNvSpPr/>
          <p:nvPr/>
        </p:nvSpPr>
        <p:spPr>
          <a:xfrm>
            <a:off x="7818773" y="446887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50"/>
          <p:cNvSpPr/>
          <p:nvPr/>
        </p:nvSpPr>
        <p:spPr>
          <a:xfrm>
            <a:off x="7171879" y="416729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50"/>
          <p:cNvSpPr/>
          <p:nvPr/>
        </p:nvSpPr>
        <p:spPr>
          <a:xfrm>
            <a:off x="6563221" y="446174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50"/>
          <p:cNvSpPr/>
          <p:nvPr/>
        </p:nvSpPr>
        <p:spPr>
          <a:xfrm>
            <a:off x="8410247" y="4770821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50"/>
          <p:cNvSpPr/>
          <p:nvPr/>
        </p:nvSpPr>
        <p:spPr>
          <a:xfrm>
            <a:off x="7811162" y="5068583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50"/>
          <p:cNvSpPr/>
          <p:nvPr/>
        </p:nvSpPr>
        <p:spPr>
          <a:xfrm>
            <a:off x="7164268" y="476700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50"/>
          <p:cNvSpPr/>
          <p:nvPr/>
        </p:nvSpPr>
        <p:spPr>
          <a:xfrm>
            <a:off x="6555610" y="5061451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50"/>
          <p:cNvSpPr/>
          <p:nvPr/>
        </p:nvSpPr>
        <p:spPr>
          <a:xfrm>
            <a:off x="8427994" y="53664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50"/>
          <p:cNvSpPr/>
          <p:nvPr/>
        </p:nvSpPr>
        <p:spPr>
          <a:xfrm>
            <a:off x="7828910" y="566425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50"/>
          <p:cNvSpPr/>
          <p:nvPr/>
        </p:nvSpPr>
        <p:spPr>
          <a:xfrm>
            <a:off x="7182015" y="5362667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50"/>
          <p:cNvSpPr/>
          <p:nvPr/>
        </p:nvSpPr>
        <p:spPr>
          <a:xfrm>
            <a:off x="6573357" y="565711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50"/>
          <p:cNvSpPr/>
          <p:nvPr/>
        </p:nvSpPr>
        <p:spPr>
          <a:xfrm>
            <a:off x="8427879" y="5954658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50"/>
          <p:cNvSpPr/>
          <p:nvPr/>
        </p:nvSpPr>
        <p:spPr>
          <a:xfrm>
            <a:off x="7828794" y="625242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50"/>
          <p:cNvSpPr/>
          <p:nvPr/>
        </p:nvSpPr>
        <p:spPr>
          <a:xfrm>
            <a:off x="7181900" y="595083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50"/>
          <p:cNvSpPr/>
          <p:nvPr/>
        </p:nvSpPr>
        <p:spPr>
          <a:xfrm>
            <a:off x="6573241" y="62452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6"/>
          <p:cNvCxnSpPr/>
          <p:nvPr/>
        </p:nvCxnSpPr>
        <p:spPr>
          <a:xfrm flipH="1">
            <a:off x="5449453" y="1555257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8"/>
          <p:cNvCxnSpPr/>
          <p:nvPr/>
        </p:nvCxnSpPr>
        <p:spPr>
          <a:xfrm flipH="1" flipV="1">
            <a:off x="2695042" y="1555257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9"/>
          <p:cNvCxnSpPr/>
          <p:nvPr/>
        </p:nvCxnSpPr>
        <p:spPr>
          <a:xfrm flipH="1" flipV="1">
            <a:off x="2695042" y="6605010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10"/>
          <p:cNvCxnSpPr/>
          <p:nvPr/>
        </p:nvCxnSpPr>
        <p:spPr>
          <a:xfrm flipH="1">
            <a:off x="2695042" y="1555257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50"/>
          <p:cNvSpPr/>
          <p:nvPr/>
        </p:nvSpPr>
        <p:spPr>
          <a:xfrm flipH="1">
            <a:off x="3112667" y="1788971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50"/>
          <p:cNvSpPr/>
          <p:nvPr/>
        </p:nvSpPr>
        <p:spPr>
          <a:xfrm flipH="1">
            <a:off x="3711751" y="208673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50"/>
          <p:cNvSpPr/>
          <p:nvPr/>
        </p:nvSpPr>
        <p:spPr>
          <a:xfrm flipH="1">
            <a:off x="4358645" y="178515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50"/>
          <p:cNvSpPr/>
          <p:nvPr/>
        </p:nvSpPr>
        <p:spPr>
          <a:xfrm flipH="1">
            <a:off x="4967304" y="2079601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50"/>
          <p:cNvSpPr/>
          <p:nvPr/>
        </p:nvSpPr>
        <p:spPr>
          <a:xfrm flipH="1">
            <a:off x="3103683" y="23867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50"/>
          <p:cNvSpPr/>
          <p:nvPr/>
        </p:nvSpPr>
        <p:spPr>
          <a:xfrm flipH="1">
            <a:off x="3702767" y="2684471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50"/>
          <p:cNvSpPr/>
          <p:nvPr/>
        </p:nvSpPr>
        <p:spPr>
          <a:xfrm flipH="1">
            <a:off x="4349661" y="23828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50"/>
          <p:cNvSpPr/>
          <p:nvPr/>
        </p:nvSpPr>
        <p:spPr>
          <a:xfrm flipH="1">
            <a:off x="4958320" y="2677339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50"/>
          <p:cNvSpPr/>
          <p:nvPr/>
        </p:nvSpPr>
        <p:spPr>
          <a:xfrm flipH="1">
            <a:off x="3115084" y="297994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50"/>
          <p:cNvSpPr/>
          <p:nvPr/>
        </p:nvSpPr>
        <p:spPr>
          <a:xfrm flipH="1">
            <a:off x="3714169" y="32777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50"/>
          <p:cNvSpPr/>
          <p:nvPr/>
        </p:nvSpPr>
        <p:spPr>
          <a:xfrm flipH="1">
            <a:off x="4361063" y="297612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50"/>
          <p:cNvSpPr/>
          <p:nvPr/>
        </p:nvSpPr>
        <p:spPr>
          <a:xfrm flipH="1">
            <a:off x="4969721" y="3270577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50"/>
          <p:cNvSpPr/>
          <p:nvPr/>
        </p:nvSpPr>
        <p:spPr>
          <a:xfrm flipH="1">
            <a:off x="3113819" y="357553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50"/>
          <p:cNvSpPr/>
          <p:nvPr/>
        </p:nvSpPr>
        <p:spPr>
          <a:xfrm flipH="1">
            <a:off x="3712904" y="3873294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50"/>
          <p:cNvSpPr/>
          <p:nvPr/>
        </p:nvSpPr>
        <p:spPr>
          <a:xfrm flipH="1">
            <a:off x="4359798" y="357171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50"/>
          <p:cNvSpPr/>
          <p:nvPr/>
        </p:nvSpPr>
        <p:spPr>
          <a:xfrm flipH="1">
            <a:off x="4968456" y="3866163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50"/>
          <p:cNvSpPr/>
          <p:nvPr/>
        </p:nvSpPr>
        <p:spPr>
          <a:xfrm flipH="1">
            <a:off x="3113819" y="417111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50"/>
          <p:cNvSpPr/>
          <p:nvPr/>
        </p:nvSpPr>
        <p:spPr>
          <a:xfrm flipH="1">
            <a:off x="3712904" y="446887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50"/>
          <p:cNvSpPr/>
          <p:nvPr/>
        </p:nvSpPr>
        <p:spPr>
          <a:xfrm flipH="1">
            <a:off x="4359798" y="416729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50"/>
          <p:cNvSpPr/>
          <p:nvPr/>
        </p:nvSpPr>
        <p:spPr>
          <a:xfrm flipH="1">
            <a:off x="4968456" y="446174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50"/>
          <p:cNvSpPr/>
          <p:nvPr/>
        </p:nvSpPr>
        <p:spPr>
          <a:xfrm flipH="1">
            <a:off x="3121430" y="4770821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50"/>
          <p:cNvSpPr/>
          <p:nvPr/>
        </p:nvSpPr>
        <p:spPr>
          <a:xfrm flipH="1">
            <a:off x="3720514" y="5068583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50"/>
          <p:cNvSpPr/>
          <p:nvPr/>
        </p:nvSpPr>
        <p:spPr>
          <a:xfrm flipH="1">
            <a:off x="4367409" y="476700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50"/>
          <p:cNvSpPr/>
          <p:nvPr/>
        </p:nvSpPr>
        <p:spPr>
          <a:xfrm flipH="1">
            <a:off x="4976067" y="5061451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50"/>
          <p:cNvSpPr/>
          <p:nvPr/>
        </p:nvSpPr>
        <p:spPr>
          <a:xfrm flipH="1">
            <a:off x="3103683" y="53664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50"/>
          <p:cNvSpPr/>
          <p:nvPr/>
        </p:nvSpPr>
        <p:spPr>
          <a:xfrm flipH="1">
            <a:off x="3702767" y="566425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50"/>
          <p:cNvSpPr/>
          <p:nvPr/>
        </p:nvSpPr>
        <p:spPr>
          <a:xfrm flipH="1">
            <a:off x="4349661" y="5362667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50"/>
          <p:cNvSpPr/>
          <p:nvPr/>
        </p:nvSpPr>
        <p:spPr>
          <a:xfrm flipH="1">
            <a:off x="4958320" y="565711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50"/>
          <p:cNvSpPr/>
          <p:nvPr/>
        </p:nvSpPr>
        <p:spPr>
          <a:xfrm flipH="1">
            <a:off x="3103798" y="5954658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50"/>
          <p:cNvSpPr/>
          <p:nvPr/>
        </p:nvSpPr>
        <p:spPr>
          <a:xfrm flipH="1">
            <a:off x="3702883" y="625242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50"/>
          <p:cNvSpPr/>
          <p:nvPr/>
        </p:nvSpPr>
        <p:spPr>
          <a:xfrm flipH="1">
            <a:off x="4349777" y="595083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50"/>
          <p:cNvSpPr/>
          <p:nvPr/>
        </p:nvSpPr>
        <p:spPr>
          <a:xfrm flipH="1">
            <a:off x="4958435" y="62452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Gerader Verbinder 92"/>
          <p:cNvCxnSpPr>
            <a:stCxn id="266" idx="6"/>
            <a:endCxn id="274" idx="6"/>
          </p:cNvCxnSpPr>
          <p:nvPr/>
        </p:nvCxnSpPr>
        <p:spPr>
          <a:xfrm>
            <a:off x="3112667" y="1846355"/>
            <a:ext cx="2417" cy="119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r Verbinder 297"/>
          <p:cNvCxnSpPr>
            <a:stCxn id="266" idx="2"/>
            <a:endCxn id="274" idx="2"/>
          </p:cNvCxnSpPr>
          <p:nvPr/>
        </p:nvCxnSpPr>
        <p:spPr>
          <a:xfrm>
            <a:off x="3227434" y="1846355"/>
            <a:ext cx="2417" cy="119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rader Verbinder 301"/>
          <p:cNvCxnSpPr>
            <a:stCxn id="236" idx="1"/>
            <a:endCxn id="247" idx="1"/>
          </p:cNvCxnSpPr>
          <p:nvPr/>
        </p:nvCxnSpPr>
        <p:spPr>
          <a:xfrm flipH="1">
            <a:off x="7188686" y="2996754"/>
            <a:ext cx="1244714" cy="1187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r Verbinder 302"/>
          <p:cNvCxnSpPr>
            <a:stCxn id="236" idx="5"/>
            <a:endCxn id="247" idx="5"/>
          </p:cNvCxnSpPr>
          <p:nvPr/>
        </p:nvCxnSpPr>
        <p:spPr>
          <a:xfrm flipH="1">
            <a:off x="7269839" y="3077907"/>
            <a:ext cx="1244714" cy="1187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r Verbinder 305"/>
          <p:cNvCxnSpPr>
            <a:stCxn id="250" idx="7"/>
            <a:endCxn id="251" idx="7"/>
          </p:cNvCxnSpPr>
          <p:nvPr/>
        </p:nvCxnSpPr>
        <p:spPr>
          <a:xfrm flipH="1" flipV="1">
            <a:off x="7262228" y="4783807"/>
            <a:ext cx="646894" cy="301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r Verbinder 309"/>
          <p:cNvCxnSpPr>
            <a:stCxn id="250" idx="3"/>
            <a:endCxn id="251" idx="3"/>
          </p:cNvCxnSpPr>
          <p:nvPr/>
        </p:nvCxnSpPr>
        <p:spPr>
          <a:xfrm flipH="1" flipV="1">
            <a:off x="7181075" y="4864960"/>
            <a:ext cx="646894" cy="301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Gerader Verbinder 312"/>
          <p:cNvCxnSpPr>
            <a:stCxn id="284" idx="6"/>
            <a:endCxn id="288" idx="6"/>
          </p:cNvCxnSpPr>
          <p:nvPr/>
        </p:nvCxnSpPr>
        <p:spPr>
          <a:xfrm>
            <a:off x="4359798" y="4224681"/>
            <a:ext cx="7611" cy="599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Gerader Verbinder 313"/>
          <p:cNvCxnSpPr>
            <a:stCxn id="284" idx="2"/>
            <a:endCxn id="288" idx="2"/>
          </p:cNvCxnSpPr>
          <p:nvPr/>
        </p:nvCxnSpPr>
        <p:spPr>
          <a:xfrm>
            <a:off x="4474565" y="4224681"/>
            <a:ext cx="7611" cy="599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r Verbinder 314"/>
          <p:cNvCxnSpPr>
            <a:stCxn id="287" idx="5"/>
            <a:endCxn id="296" idx="5"/>
          </p:cNvCxnSpPr>
          <p:nvPr/>
        </p:nvCxnSpPr>
        <p:spPr>
          <a:xfrm>
            <a:off x="3737321" y="5166543"/>
            <a:ext cx="629263" cy="882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>
            <a:stCxn id="287" idx="1"/>
            <a:endCxn id="296" idx="1"/>
          </p:cNvCxnSpPr>
          <p:nvPr/>
        </p:nvCxnSpPr>
        <p:spPr>
          <a:xfrm>
            <a:off x="3818474" y="5085390"/>
            <a:ext cx="629263" cy="882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/>
          <p:cNvCxnSpPr>
            <a:stCxn id="268" idx="3"/>
            <a:endCxn id="271" idx="3"/>
          </p:cNvCxnSpPr>
          <p:nvPr/>
        </p:nvCxnSpPr>
        <p:spPr>
          <a:xfrm flipH="1">
            <a:off x="3800727" y="1883110"/>
            <a:ext cx="655878" cy="8993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r Verbinder 320"/>
          <p:cNvCxnSpPr>
            <a:stCxn id="268" idx="7"/>
            <a:endCxn id="271" idx="7"/>
          </p:cNvCxnSpPr>
          <p:nvPr/>
        </p:nvCxnSpPr>
        <p:spPr>
          <a:xfrm flipH="1">
            <a:off x="3719574" y="1801957"/>
            <a:ext cx="655878" cy="8993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r Verbinder 321"/>
          <p:cNvCxnSpPr>
            <a:stCxn id="281" idx="2"/>
            <a:endCxn id="289" idx="2"/>
          </p:cNvCxnSpPr>
          <p:nvPr/>
        </p:nvCxnSpPr>
        <p:spPr>
          <a:xfrm>
            <a:off x="5083223" y="3923547"/>
            <a:ext cx="7611" cy="11952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Gerader Verbinder 322"/>
          <p:cNvCxnSpPr>
            <a:stCxn id="281" idx="6"/>
            <a:endCxn id="289" idx="6"/>
          </p:cNvCxnSpPr>
          <p:nvPr/>
        </p:nvCxnSpPr>
        <p:spPr>
          <a:xfrm>
            <a:off x="4968456" y="3923547"/>
            <a:ext cx="7611" cy="11952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/>
          <p:cNvCxnSpPr>
            <a:stCxn id="232" idx="1"/>
            <a:endCxn id="244" idx="1"/>
          </p:cNvCxnSpPr>
          <p:nvPr/>
        </p:nvCxnSpPr>
        <p:spPr>
          <a:xfrm flipH="1">
            <a:off x="6580028" y="2701278"/>
            <a:ext cx="1265689" cy="11816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r Verbinder 324"/>
          <p:cNvCxnSpPr>
            <a:stCxn id="232" idx="5"/>
            <a:endCxn id="244" idx="5"/>
          </p:cNvCxnSpPr>
          <p:nvPr/>
        </p:nvCxnSpPr>
        <p:spPr>
          <a:xfrm flipH="1">
            <a:off x="6661181" y="2782431"/>
            <a:ext cx="1265689" cy="11816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Gerader Verbinder 325"/>
          <p:cNvCxnSpPr>
            <a:stCxn id="291" idx="2"/>
            <a:endCxn id="295" idx="2"/>
          </p:cNvCxnSpPr>
          <p:nvPr/>
        </p:nvCxnSpPr>
        <p:spPr>
          <a:xfrm>
            <a:off x="3817534" y="5721634"/>
            <a:ext cx="116" cy="5881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Gerader Verbinder 326"/>
          <p:cNvCxnSpPr>
            <a:stCxn id="291" idx="6"/>
            <a:endCxn id="295" idx="6"/>
          </p:cNvCxnSpPr>
          <p:nvPr/>
        </p:nvCxnSpPr>
        <p:spPr>
          <a:xfrm>
            <a:off x="3702767" y="5721634"/>
            <a:ext cx="116" cy="5881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/>
          <p:cNvCxnSpPr>
            <a:stCxn id="252" idx="3"/>
            <a:endCxn id="254" idx="4"/>
          </p:cNvCxnSpPr>
          <p:nvPr/>
        </p:nvCxnSpPr>
        <p:spPr>
          <a:xfrm>
            <a:off x="6572417" y="5159411"/>
            <a:ext cx="1313877" cy="6196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rader Verbinder 328"/>
          <p:cNvCxnSpPr>
            <a:stCxn id="252" idx="7"/>
            <a:endCxn id="254" idx="0"/>
          </p:cNvCxnSpPr>
          <p:nvPr/>
        </p:nvCxnSpPr>
        <p:spPr>
          <a:xfrm>
            <a:off x="6653570" y="5078258"/>
            <a:ext cx="1232724" cy="585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Gerader Verbinder 333"/>
          <p:cNvCxnSpPr>
            <a:stCxn id="269" idx="6"/>
            <a:endCxn id="273" idx="6"/>
          </p:cNvCxnSpPr>
          <p:nvPr/>
        </p:nvCxnSpPr>
        <p:spPr>
          <a:xfrm flipH="1">
            <a:off x="4958320" y="2136985"/>
            <a:ext cx="8984" cy="5977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r Verbinder 336"/>
          <p:cNvCxnSpPr>
            <a:stCxn id="269" idx="2"/>
            <a:endCxn id="273" idx="2"/>
          </p:cNvCxnSpPr>
          <p:nvPr/>
        </p:nvCxnSpPr>
        <p:spPr>
          <a:xfrm flipH="1">
            <a:off x="5073087" y="2136985"/>
            <a:ext cx="8984" cy="5977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rader Verbinder 339"/>
          <p:cNvCxnSpPr>
            <a:stCxn id="235" idx="2"/>
            <a:endCxn id="240" idx="2"/>
          </p:cNvCxnSpPr>
          <p:nvPr/>
        </p:nvCxnSpPr>
        <p:spPr>
          <a:xfrm flipH="1">
            <a:off x="6561956" y="2734723"/>
            <a:ext cx="11401" cy="5932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Gerader Verbinder 340"/>
          <p:cNvCxnSpPr>
            <a:stCxn id="235" idx="6"/>
            <a:endCxn id="240" idx="6"/>
          </p:cNvCxnSpPr>
          <p:nvPr/>
        </p:nvCxnSpPr>
        <p:spPr>
          <a:xfrm flipH="1">
            <a:off x="6676723" y="2734723"/>
            <a:ext cx="11401" cy="5932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r Verbinder 345"/>
          <p:cNvCxnSpPr>
            <a:stCxn id="277" idx="7"/>
            <a:endCxn id="279" idx="7"/>
          </p:cNvCxnSpPr>
          <p:nvPr/>
        </p:nvCxnSpPr>
        <p:spPr>
          <a:xfrm flipH="1">
            <a:off x="3729711" y="3287384"/>
            <a:ext cx="1256817" cy="60271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r Verbinder 346"/>
          <p:cNvCxnSpPr>
            <a:stCxn id="279" idx="3"/>
            <a:endCxn id="277" idx="3"/>
          </p:cNvCxnSpPr>
          <p:nvPr/>
        </p:nvCxnSpPr>
        <p:spPr>
          <a:xfrm flipV="1">
            <a:off x="3810864" y="3368537"/>
            <a:ext cx="1256817" cy="60271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Gerader Verbinder 353"/>
          <p:cNvCxnSpPr>
            <a:stCxn id="294" idx="6"/>
            <a:endCxn id="286" idx="6"/>
          </p:cNvCxnSpPr>
          <p:nvPr/>
        </p:nvCxnSpPr>
        <p:spPr>
          <a:xfrm flipV="1">
            <a:off x="3103798" y="4828205"/>
            <a:ext cx="17632" cy="11838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r Verbinder 354"/>
          <p:cNvCxnSpPr>
            <a:stCxn id="286" idx="2"/>
            <a:endCxn id="294" idx="2"/>
          </p:cNvCxnSpPr>
          <p:nvPr/>
        </p:nvCxnSpPr>
        <p:spPr>
          <a:xfrm flipH="1">
            <a:off x="3218565" y="4828205"/>
            <a:ext cx="17632" cy="11838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Gerader Verbinder 359"/>
          <p:cNvCxnSpPr>
            <a:stCxn id="242" idx="3"/>
            <a:endCxn id="249" idx="2"/>
          </p:cNvCxnSpPr>
          <p:nvPr/>
        </p:nvCxnSpPr>
        <p:spPr>
          <a:xfrm>
            <a:off x="7835580" y="3971254"/>
            <a:ext cx="574667" cy="85695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>
            <a:stCxn id="242" idx="7"/>
            <a:endCxn id="249" idx="7"/>
          </p:cNvCxnSpPr>
          <p:nvPr/>
        </p:nvCxnSpPr>
        <p:spPr>
          <a:xfrm>
            <a:off x="7916733" y="3890101"/>
            <a:ext cx="591474" cy="8975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80"/>
          <p:cNvSpPr txBox="1"/>
          <p:nvPr/>
        </p:nvSpPr>
        <p:spPr>
          <a:xfrm>
            <a:off x="8479008" y="290992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367" name="TextBox 80"/>
          <p:cNvSpPr txBox="1"/>
          <p:nvPr/>
        </p:nvSpPr>
        <p:spPr>
          <a:xfrm>
            <a:off x="8479008" y="173070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</a:t>
            </a:r>
            <a:endParaRPr lang="en-US" sz="900" dirty="0"/>
          </a:p>
        </p:txBody>
      </p:sp>
      <p:sp>
        <p:nvSpPr>
          <p:cNvPr id="368" name="TextBox 80"/>
          <p:cNvSpPr txBox="1"/>
          <p:nvPr/>
        </p:nvSpPr>
        <p:spPr>
          <a:xfrm>
            <a:off x="2837823" y="290992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1.3</a:t>
            </a:r>
            <a:endParaRPr lang="en-US" sz="900" dirty="0"/>
          </a:p>
        </p:txBody>
      </p:sp>
      <p:sp>
        <p:nvSpPr>
          <p:cNvPr id="369" name="TextBox 86"/>
          <p:cNvSpPr txBox="1"/>
          <p:nvPr/>
        </p:nvSpPr>
        <p:spPr>
          <a:xfrm>
            <a:off x="6908223" y="469910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sp>
        <p:nvSpPr>
          <p:cNvPr id="370" name="TextBox 57"/>
          <p:cNvSpPr txBox="1"/>
          <p:nvPr/>
        </p:nvSpPr>
        <p:spPr>
          <a:xfrm>
            <a:off x="4067376" y="410305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1.6</a:t>
            </a:r>
            <a:endParaRPr lang="en-US" sz="900" dirty="0"/>
          </a:p>
        </p:txBody>
      </p:sp>
      <p:sp>
        <p:nvSpPr>
          <p:cNvPr id="371" name="TextBox 87"/>
          <p:cNvSpPr txBox="1"/>
          <p:nvPr/>
        </p:nvSpPr>
        <p:spPr>
          <a:xfrm>
            <a:off x="4434347" y="590692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1.11</a:t>
            </a:r>
            <a:endParaRPr lang="en-US" sz="900" dirty="0"/>
          </a:p>
        </p:txBody>
      </p:sp>
      <p:sp>
        <p:nvSpPr>
          <p:cNvPr id="372" name="TextBox 87"/>
          <p:cNvSpPr txBox="1"/>
          <p:nvPr/>
        </p:nvSpPr>
        <p:spPr>
          <a:xfrm>
            <a:off x="3380919" y="500772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1.10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54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52" y="1159995"/>
            <a:ext cx="23526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44"/>
          <p:cNvSpPr txBox="1"/>
          <p:nvPr/>
        </p:nvSpPr>
        <p:spPr>
          <a:xfrm>
            <a:off x="4776687" y="352384"/>
            <a:ext cx="522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Refrion</a:t>
            </a:r>
            <a:r>
              <a:rPr lang="de-DE" dirty="0"/>
              <a:t> </a:t>
            </a:r>
            <a:r>
              <a:rPr lang="de-DE" dirty="0" err="1"/>
              <a:t>Proposal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98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387</Words>
  <Application>Microsoft Office PowerPoint</Application>
  <PresentationFormat>Widescreen</PresentationFormat>
  <Paragraphs>302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Roeder</dc:creator>
  <cp:lastModifiedBy>Klebig, Tim [COMRES/EUR/AAC]</cp:lastModifiedBy>
  <cp:revision>77</cp:revision>
  <cp:lastPrinted>2017-07-07T09:35:16Z</cp:lastPrinted>
  <dcterms:created xsi:type="dcterms:W3CDTF">2017-04-11T12:34:32Z</dcterms:created>
  <dcterms:modified xsi:type="dcterms:W3CDTF">2018-02-19T09:43:02Z</dcterms:modified>
</cp:coreProperties>
</file>