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58" r:id="rId6"/>
    <p:sldId id="263" r:id="rId7"/>
    <p:sldId id="269" r:id="rId8"/>
    <p:sldId id="261" r:id="rId9"/>
    <p:sldId id="260" r:id="rId10"/>
    <p:sldId id="262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6DD9-026F-4B16-B3F3-84F2C7DDA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335AD-D3BD-4075-B1E1-13B329D78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B7032-013B-4769-8B1B-E3BB7F1F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CA58-97B6-4532-B914-9FD54D4D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8893-42F0-4381-A95E-2469FFEC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7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BCC0-053B-444B-BC36-EE0B4DBA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79B91-EB5F-4F8D-847D-DE8CD77BC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CE649-95AD-4D93-8E86-38AF1CAE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76CBD-5043-47D1-B7A1-37AAD813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1C01-55A5-4080-8EB8-56618619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9E2C9-FAD0-4A14-96EF-A9429595B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ECC5-BB1E-43B6-999B-6C1C2856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8502-4DA0-430B-B6CC-382C3A01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7FA5-9CF4-4765-A139-719BA67B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10AE-363E-4266-93B3-EBF3E81A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07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3CEE-D4EA-40CC-8F1F-2D8AF276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6443-94CA-466C-8CBA-5402F98F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30A3-29F5-47BA-BB88-2A7CBD66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1865-B105-42D9-9947-4C34EB15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D4EA-163B-4E4B-8BB5-95C1681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94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B228-A272-41B6-9CDF-337ADD71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DA53-0CF0-4F97-922B-DED68A5E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F5ED-D0F9-4A12-907F-3708EDF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43AE1-7DDF-47A1-A22A-9CAE7EBE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B740-2A52-4849-8177-F90F4E1F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8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2096-89D4-40A6-9ECD-52873D0B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FE3B-EAE4-4A27-A523-113642FEB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FEC67-F951-4E70-AEDD-23EA1C92D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06508-6D81-4818-B2B4-BEB49680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142B6-230C-479C-BFDC-903F3B04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78248-1E55-4FF1-B638-999D9F1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83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DEE0-A53E-490B-A1FA-EF935BAC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01F3-74C9-4F4E-B983-AF8BA5C0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31CE9-CA9B-496A-B031-C4ADA163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C7C5-739B-4FFA-9668-600526A6F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4F438-DF9B-4F28-ABD8-BB601E0C8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3F958-7AAF-4357-866B-67827C52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797A6-B055-4C99-982A-17CCCADD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3273B-B116-4992-AC12-78104A47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1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5730-E2C8-4FC2-83AD-E7E7FFB7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E17DC-2AB8-4E94-962C-6E60AD6A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2F077-F4A2-40E5-B179-AD013892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BE137-960B-4125-8BAD-EF2C42C8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83020-0C56-4ACC-9F9C-7D5BD845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557FC-8358-4747-A4EB-CE07EA1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1F25-2DC8-4673-9436-2F8122E7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6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929E-E3CE-489C-839A-58AAE47E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FCFF-6F40-450E-817D-6A7BAB1E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A4E9-8203-4620-85AB-538B5530E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FE6F9-FF2E-44D2-AE24-EB4DA7A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35B2-3D96-453A-8EED-10515F1E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D363-162E-4EE0-AD62-578EBF78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6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890B-7E8A-448A-9CC8-5731D527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C0089-5021-4015-82F8-52E35CD5A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88AFE-2B31-489F-8B7F-834A1014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45CC-6CA8-49DA-8FD1-BAD631F4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709E-9A0D-4052-9A6C-8E8C3891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AF02-FD51-4812-A42B-2BBB9491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456A9-DB38-4DD6-A27D-AEF1235D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22296-566C-4A88-BA2A-BC74A0B3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E03B0-8F03-498F-85B2-70A6659A6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AE7BA-2A2F-4FE5-9656-252131CC4DE9}" type="datetimeFigureOut">
              <a:rPr lang="en-GB" smtClean="0"/>
              <a:t>17/11/2017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6C39-9902-43F5-8E21-D921AF3AB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EEA9-4E92-4D77-8D44-B88BDD07C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1E13-30FF-4BE7-9594-1323B7F29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A35-A43F-441F-9E81-E57C5D57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flow (Tests 0-37 &amp; 45-47)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4EEEA-F968-459F-A910-CEDD697DC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98" y="1825625"/>
            <a:ext cx="7247403" cy="4351338"/>
          </a:xfrm>
        </p:spPr>
      </p:pic>
    </p:spTree>
    <p:extLst>
      <p:ext uri="{BB962C8B-B14F-4D97-AF65-F5344CB8AC3E}">
        <p14:creationId xmlns:p14="http://schemas.microsoft.com/office/powerpoint/2010/main" val="271981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A10-C9A9-457A-85FD-6493590C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204"/>
            <a:ext cx="10515600" cy="5446759"/>
          </a:xfrm>
        </p:spPr>
        <p:txBody>
          <a:bodyPr/>
          <a:lstStyle/>
          <a:p>
            <a:r>
              <a:rPr lang="en-GB" dirty="0"/>
              <a:t>Product temperature: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AC137-4180-4834-A030-576747FA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5869"/>
            <a:ext cx="10628671" cy="48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E3A8-E704-4828-9882-0634C15B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5" y="331839"/>
            <a:ext cx="10515600" cy="5845124"/>
          </a:xfrm>
        </p:spPr>
        <p:txBody>
          <a:bodyPr/>
          <a:lstStyle/>
          <a:p>
            <a:r>
              <a:rPr lang="en-GB" dirty="0"/>
              <a:t>Front: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Back: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E593E-E404-4BDA-B9DA-8E4DBB48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68" y="331839"/>
            <a:ext cx="6021029" cy="297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F373D-0C08-415B-ACC1-E83E64DE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67" y="3362633"/>
            <a:ext cx="6021029" cy="29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3CE5-511C-4FAD-80DD-FF4DA647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Comparison: </a:t>
            </a:r>
            <a:r>
              <a:rPr lang="en-GB" b="1" dirty="0"/>
              <a:t>Test 47</a:t>
            </a:r>
            <a:r>
              <a:rPr lang="en-GB" dirty="0"/>
              <a:t> – </a:t>
            </a:r>
            <a:r>
              <a:rPr lang="en-GB" b="1" dirty="0"/>
              <a:t>Test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1227-78A5-4DE8-9D49-66B03619A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6743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Almost good! Next results on Tuesday!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150F8-8277-4F07-A7FC-D6D15162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512"/>
            <a:ext cx="4788310" cy="2367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D1FD8-12A7-4809-BE75-5BEAB0E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1125"/>
            <a:ext cx="4789120" cy="235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2069A-63B8-4B6E-9F0B-2308F2229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5" y="3585440"/>
            <a:ext cx="4788310" cy="2364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E969C-95F0-4354-A825-08C0AE812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5" y="1256512"/>
            <a:ext cx="4788310" cy="23587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3B2905A-1CC8-429E-B5AE-26CA4D42B2B7}"/>
              </a:ext>
            </a:extLst>
          </p:cNvPr>
          <p:cNvSpPr/>
          <p:nvPr/>
        </p:nvSpPr>
        <p:spPr>
          <a:xfrm>
            <a:off x="2890277" y="5239618"/>
            <a:ext cx="684156" cy="63810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9350AB-3B8B-414A-978A-6DA3FA0D8C85}"/>
              </a:ext>
            </a:extLst>
          </p:cNvPr>
          <p:cNvSpPr/>
          <p:nvPr/>
        </p:nvSpPr>
        <p:spPr>
          <a:xfrm>
            <a:off x="5013850" y="2878268"/>
            <a:ext cx="684156" cy="6381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A35-A43F-441F-9E81-E57C5D57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flow (Tests 38-44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5 fans – 10pct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55897-F554-4C39-8DE9-5CE3086B7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97" y="1825625"/>
            <a:ext cx="7247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6F1-B065-44B5-86B7-6F753F25F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96754-7D8B-4EA4-9D9E-C0AA54999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T_cond</a:t>
            </a:r>
            <a:r>
              <a:rPr lang="en-GB" dirty="0"/>
              <a:t>: 35°C</a:t>
            </a:r>
          </a:p>
          <a:p>
            <a:r>
              <a:rPr lang="en-GB" dirty="0" err="1"/>
              <a:t>T_defr</a:t>
            </a:r>
            <a:r>
              <a:rPr lang="en-GB" dirty="0"/>
              <a:t>: 4h</a:t>
            </a:r>
          </a:p>
          <a:p>
            <a:r>
              <a:rPr lang="en-GB" dirty="0"/>
              <a:t>Fan Settings: 5 fans 10pct</a:t>
            </a:r>
          </a:p>
          <a:p>
            <a:r>
              <a:rPr lang="en-GB" dirty="0">
                <a:solidFill>
                  <a:srgbClr val="FF0000"/>
                </a:solidFill>
              </a:rPr>
              <a:t>(closed ceiling)</a:t>
            </a:r>
          </a:p>
        </p:txBody>
      </p:sp>
    </p:spTree>
    <p:extLst>
      <p:ext uri="{BB962C8B-B14F-4D97-AF65-F5344CB8AC3E}">
        <p14:creationId xmlns:p14="http://schemas.microsoft.com/office/powerpoint/2010/main" val="347200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E3BA-EAC8-4F6A-8BC3-43A15F0F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testing (Test 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1BAB-33DC-4DBF-9127-5A95FF80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changing back to </a:t>
            </a:r>
            <a:r>
              <a:rPr lang="en-GB" dirty="0">
                <a:solidFill>
                  <a:srgbClr val="FF0000"/>
                </a:solidFill>
              </a:rPr>
              <a:t>HATCOL</a:t>
            </a:r>
          </a:p>
          <a:p>
            <a:r>
              <a:rPr lang="en-GB" dirty="0"/>
              <a:t>Evaporating temperature looked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8ED92-291A-43AD-90F5-961A64C3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9" y="2934519"/>
            <a:ext cx="5191160" cy="3377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EE5B8-8AA1-4023-BD7D-0E19613C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0" y="2938799"/>
            <a:ext cx="5224031" cy="33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7618-716F-4DB4-A77D-21E384B3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826"/>
            <a:ext cx="10515600" cy="5620884"/>
          </a:xfrm>
        </p:spPr>
        <p:txBody>
          <a:bodyPr/>
          <a:lstStyle/>
          <a:p>
            <a:r>
              <a:rPr lang="en-GB" dirty="0"/>
              <a:t>Product temperature: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A4DEB-4924-49C9-B88D-6AC7B2FB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8" y="799602"/>
            <a:ext cx="10347713" cy="50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E3A8-E704-4828-9882-0634C15B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5" y="331839"/>
            <a:ext cx="10515600" cy="5845124"/>
          </a:xfrm>
        </p:spPr>
        <p:txBody>
          <a:bodyPr/>
          <a:lstStyle/>
          <a:p>
            <a:r>
              <a:rPr lang="en-GB" dirty="0"/>
              <a:t>Front: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541B5-1171-4B54-9174-B5A8EC26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70" y="331839"/>
            <a:ext cx="6021029" cy="2977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31409-14E6-4309-B8E4-F3459605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69" y="3478962"/>
            <a:ext cx="6021029" cy="29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8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F231-690A-42A0-9744-1CFDA5E4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646E-53AD-42F4-956B-A6CA8809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oil in the system? (Oil stuck in condenser? Mixture HATCOL-3MAF?)</a:t>
            </a:r>
          </a:p>
          <a:p>
            <a:r>
              <a:rPr lang="en-GB" dirty="0"/>
              <a:t>Lower air velocity </a:t>
            </a:r>
            <a:r>
              <a:rPr lang="en-GB" dirty="0">
                <a:sym typeface="Wingdings" panose="05000000000000000000" pitchFamily="2" charset="2"/>
              </a:rPr>
              <a:t> Chamber regulation is worse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higher temperature gradient in height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higher humidity oscillating  more dehumidifying?</a:t>
            </a:r>
          </a:p>
          <a:p>
            <a:r>
              <a:rPr lang="en-GB" dirty="0">
                <a:sym typeface="Wingdings" panose="05000000000000000000" pitchFamily="2" charset="2"/>
              </a:rPr>
              <a:t>More air streaming in front of the cabinet more warm air is sucked in by the air curtain?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06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6F1-B065-44B5-86B7-6F753F25F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47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96754-7D8B-4EA4-9D9E-C0AA54999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T_cond</a:t>
            </a:r>
            <a:r>
              <a:rPr lang="en-GB" dirty="0"/>
              <a:t>: 35°C</a:t>
            </a:r>
          </a:p>
          <a:p>
            <a:r>
              <a:rPr lang="en-GB" dirty="0" err="1"/>
              <a:t>T_defr</a:t>
            </a:r>
            <a:r>
              <a:rPr lang="en-GB" dirty="0"/>
              <a:t>: 4h</a:t>
            </a:r>
          </a:p>
          <a:p>
            <a:r>
              <a:rPr lang="en-GB" dirty="0"/>
              <a:t>Fan Settings: 2 fans 25pct</a:t>
            </a:r>
          </a:p>
          <a:p>
            <a:r>
              <a:rPr lang="en-GB" dirty="0">
                <a:solidFill>
                  <a:srgbClr val="FF0000"/>
                </a:solidFill>
              </a:rPr>
              <a:t>(ceiling opened again)</a:t>
            </a:r>
          </a:p>
        </p:txBody>
      </p:sp>
    </p:spTree>
    <p:extLst>
      <p:ext uri="{BB962C8B-B14F-4D97-AF65-F5344CB8AC3E}">
        <p14:creationId xmlns:p14="http://schemas.microsoft.com/office/powerpoint/2010/main" val="187072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6A27-930C-4C9F-9469-9B97DFDE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Latest Test (Test 47)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30F3-0FBB-4B9D-9553-F26BBDC5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Evaporating temperature: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8B4E6-5FB0-46B6-B9C3-BAE94DAE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737"/>
            <a:ext cx="4905923" cy="3177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0B29A-DD8F-4B02-8A12-4D79672A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123" y="2323737"/>
            <a:ext cx="4890597" cy="31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Air flow (Tests 0-37 &amp; 45-47)</vt:lpstr>
      <vt:lpstr>Air flow (Tests 38-44  5 fans – 10pct )</vt:lpstr>
      <vt:lpstr>Test 40</vt:lpstr>
      <vt:lpstr>Previous testing (Test 40)</vt:lpstr>
      <vt:lpstr>PowerPoint Presentation</vt:lpstr>
      <vt:lpstr>PowerPoint Presentation</vt:lpstr>
      <vt:lpstr>Possible Reasons</vt:lpstr>
      <vt:lpstr>Test 47</vt:lpstr>
      <vt:lpstr>Latest Test (Test 47)</vt:lpstr>
      <vt:lpstr>PowerPoint Presentation</vt:lpstr>
      <vt:lpstr>PowerPoint Presentation</vt:lpstr>
      <vt:lpstr>Comparison: Test 47 – Test 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45</dc:title>
  <dc:creator>Klebig, Tim [COMRES/EUR/AAC]</dc:creator>
  <cp:lastModifiedBy>Klebig, Tim [COMRES/EUR/AAC]</cp:lastModifiedBy>
  <cp:revision>10</cp:revision>
  <dcterms:created xsi:type="dcterms:W3CDTF">2017-11-17T10:08:43Z</dcterms:created>
  <dcterms:modified xsi:type="dcterms:W3CDTF">2017-11-17T12:42:07Z</dcterms:modified>
</cp:coreProperties>
</file>