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0" r:id="rId8"/>
    <p:sldId id="262" r:id="rId9"/>
    <p:sldId id="25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3B08-C4BC-4C6D-99CF-4A27B5D62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7748A-9D32-4107-A60A-E7A023105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63B51-02DD-4C2B-8055-DE17CBF7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BA85-3B0F-4CA7-9378-571B6B2D8092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D09F-CAB7-48FC-BF43-CEC2B2AD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B35B-1CD3-45BB-AB0F-68F60217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05B-7AC6-40A9-BE8E-529D50171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9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7840-E6BE-40BB-BB94-F0CC1C69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56438-DE25-465E-A2A2-04C1C6C5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E0B7E-81AA-4A45-9752-98941113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BA85-3B0F-4CA7-9378-571B6B2D8092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946B-2519-4641-851F-C2EB4316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C0EA7-8ACD-434A-ACF3-573D6A84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05B-7AC6-40A9-BE8E-529D50171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7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54203-9305-44CE-9BB1-C5CD525E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799B2-1982-4961-9474-1A1CD0E8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ED9C-D279-4CB0-B71C-298178B2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BA85-3B0F-4CA7-9378-571B6B2D8092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8299-C4E8-446E-B95D-BB1DDC84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598B-D539-4FDA-A079-5153A6A4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05B-7AC6-40A9-BE8E-529D50171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90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F8A5-9F68-4340-8C3E-343CDB6C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4644-70F1-47B9-BE20-197EED38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52396-8CD9-4934-A3BC-86157F71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BA85-3B0F-4CA7-9378-571B6B2D8092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6EE2-CF22-4FF2-A73F-C1C27B1F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98A4-9130-4672-A496-62E2EF40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05B-7AC6-40A9-BE8E-529D50171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2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81AA-84C2-4D5B-99E9-0838FDC6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4F479-5F0F-46C1-BE44-BC2795F2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937F5-A841-4357-8506-D47042A0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BA85-3B0F-4CA7-9378-571B6B2D8092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3F8E-7A1D-4DD3-AF03-DE2AB748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9E5E-A463-41DA-A54D-AE64ACD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05B-7AC6-40A9-BE8E-529D50171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86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A11B-68B4-4390-86BD-2866A56E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E350-DA9E-4039-A2D2-113806DF0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8D5C4-A9CA-414D-9B8B-DE0ACCD82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2E9F0-DE6E-44FD-BFC8-5571954D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BA85-3B0F-4CA7-9378-571B6B2D8092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2BB2A-01C3-4027-AAC1-F57C99CD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7F76-36E8-4A12-BE05-0D11A8AA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05B-7AC6-40A9-BE8E-529D50171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40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7C8F-4D77-403C-8E7A-F10B9094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C6293-88A7-430D-A047-540CF5C2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DAF4E-FF49-40E0-811E-03F59A3A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212C6-172E-4EAE-BAA8-38966585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FB507-5B9F-4416-A996-9F6C5A181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C9FB6-4FE9-4322-893C-A498B8E4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BA85-3B0F-4CA7-9378-571B6B2D8092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72599-70F8-47F7-8B9A-19C17590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C5869-07F3-4C7F-AFCC-8AD45C41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05B-7AC6-40A9-BE8E-529D50171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1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36BD-B733-4259-BA7D-DDB6C2AA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0D5C1-BC9B-44F9-9D43-ADED33EF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BA85-3B0F-4CA7-9378-571B6B2D8092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BBBB5-20AE-442D-9C8F-6571E3BA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F441A-795F-480A-A266-165FE19E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05B-7AC6-40A9-BE8E-529D50171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8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27FE0-0BB8-49A1-856A-50574371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BA85-3B0F-4CA7-9378-571B6B2D8092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3A5FE-7708-4026-9EB2-DC50DA56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A34F0-3DAD-4B35-BD70-8223AD06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05B-7AC6-40A9-BE8E-529D50171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7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9DB4-988F-4AE1-84C6-44AC6F78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F720-B18A-42D3-B514-3F750604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123D9-647D-4A5C-99C7-E4D40717F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5458D-89DE-4FFD-9D14-48059CB6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BA85-3B0F-4CA7-9378-571B6B2D8092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7893-D27E-48C4-B2D3-E1FA3033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81630-08B3-4C10-B913-457ADB93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05B-7AC6-40A9-BE8E-529D50171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5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EF5F-64A6-45DB-B05A-B960CD12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D28E9-0576-408A-8286-111F1C7F2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3B591-6557-42C4-B299-83B7ED715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10E6A-9712-4CBE-831B-869EEC7C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BA85-3B0F-4CA7-9378-571B6B2D8092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930A3-7B2E-40AD-B4BC-087F69C2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C513-7938-424D-BAE3-24F84910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1C05B-7AC6-40A9-BE8E-529D50171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AC7C6-7782-4867-ACC2-34E080AA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9D642-3674-497C-882F-506BBA44D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8DA35-48C6-4773-8844-1010CB455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BA85-3B0F-4CA7-9378-571B6B2D8092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C442-0FAD-4A7B-95C5-5149A1DE9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6EF1-597E-4049-941B-D752D71E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C05B-7AC6-40A9-BE8E-529D501717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0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0544-0D88-405D-8748-A52067FB4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E2946-9DCE-4FB0-9111-F1A4C146B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Tim Klebig</a:t>
            </a:r>
          </a:p>
        </p:txBody>
      </p:sp>
    </p:spTree>
    <p:extLst>
      <p:ext uri="{BB962C8B-B14F-4D97-AF65-F5344CB8AC3E}">
        <p14:creationId xmlns:p14="http://schemas.microsoft.com/office/powerpoint/2010/main" val="253787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7FD9-2E27-4297-BBF8-60864775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C14A88-E529-4097-AB53-879F55327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62101" cy="3408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1FFCFA-EC22-4809-81A1-761CA79AD69D}"/>
              </a:ext>
            </a:extLst>
          </p:cNvPr>
          <p:cNvSpPr txBox="1"/>
          <p:nvPr/>
        </p:nvSpPr>
        <p:spPr>
          <a:xfrm>
            <a:off x="7200301" y="2240858"/>
            <a:ext cx="4092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: only the last period instead of 24h</a:t>
            </a:r>
          </a:p>
          <a:p>
            <a:pPr algn="just"/>
            <a:r>
              <a:rPr lang="en-GB" dirty="0"/>
              <a:t>B = C : </a:t>
            </a:r>
            <a:r>
              <a:rPr lang="en-GB" dirty="0" err="1"/>
              <a:t>t</a:t>
            </a:r>
            <a:r>
              <a:rPr lang="en-GB" baseline="-25000" dirty="0" err="1"/>
              <a:t>run</a:t>
            </a:r>
            <a:r>
              <a:rPr lang="en-GB" baseline="-25000" dirty="0"/>
              <a:t> </a:t>
            </a:r>
            <a:r>
              <a:rPr lang="en-GB" dirty="0"/>
              <a:t>&amp; </a:t>
            </a:r>
            <a:r>
              <a:rPr lang="en-GB" dirty="0" err="1"/>
              <a:t>t</a:t>
            </a:r>
            <a:r>
              <a:rPr lang="en-GB" baseline="-25000" dirty="0" err="1"/>
              <a:t>refr</a:t>
            </a:r>
            <a:endParaRPr lang="en-GB" dirty="0"/>
          </a:p>
          <a:p>
            <a:pPr algn="just"/>
            <a:r>
              <a:rPr lang="en-GB" dirty="0"/>
              <a:t>E : </a:t>
            </a:r>
            <a:r>
              <a:rPr lang="en-GB" dirty="0" err="1"/>
              <a:t>t</a:t>
            </a:r>
            <a:r>
              <a:rPr lang="en-GB" baseline="-25000" dirty="0" err="1"/>
              <a:t>deft</a:t>
            </a:r>
            <a:r>
              <a:rPr lang="en-GB" baseline="-25000" dirty="0"/>
              <a:t> </a:t>
            </a:r>
            <a:r>
              <a:rPr lang="en-GB" dirty="0"/>
              <a:t>– defrost off period</a:t>
            </a:r>
          </a:p>
          <a:p>
            <a:pPr algn="just"/>
            <a:r>
              <a:rPr lang="en-GB" dirty="0"/>
              <a:t>F : </a:t>
            </a:r>
            <a:r>
              <a:rPr lang="en-GB" dirty="0" err="1"/>
              <a:t>t</a:t>
            </a:r>
            <a:r>
              <a:rPr lang="en-GB" baseline="-25000" dirty="0" err="1"/>
              <a:t>run</a:t>
            </a:r>
            <a:r>
              <a:rPr lang="en-GB" dirty="0"/>
              <a:t>*10% - running time for reporting minimum evaporating temperature</a:t>
            </a:r>
          </a:p>
          <a:p>
            <a:pPr algn="just"/>
            <a:r>
              <a:rPr lang="en-GB" dirty="0"/>
              <a:t>G : evaporating temperature</a:t>
            </a:r>
          </a:p>
          <a:p>
            <a:pPr algn="just"/>
            <a:r>
              <a:rPr lang="en-GB" dirty="0"/>
              <a:t>H / I : instant/total heat extraction rate</a:t>
            </a:r>
          </a:p>
          <a:p>
            <a:pPr algn="just"/>
            <a:r>
              <a:rPr lang="en-GB" dirty="0"/>
              <a:t>L : </a:t>
            </a:r>
            <a:r>
              <a:rPr lang="en-GB" dirty="0" err="1"/>
              <a:t>t</a:t>
            </a:r>
            <a:r>
              <a:rPr lang="en-GB" baseline="-25000" dirty="0" err="1"/>
              <a:t>run</a:t>
            </a:r>
            <a:r>
              <a:rPr lang="en-GB" dirty="0"/>
              <a:t>*75% -&gt; Average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71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4BA8-E687-4046-B043-0F406171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D199-762E-4D9D-B2EE-8B56A30D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Last period</a:t>
            </a:r>
          </a:p>
          <a:p>
            <a:pPr lvl="1"/>
            <a:r>
              <a:rPr lang="en-GB" dirty="0"/>
              <a:t>Cooling capacity</a:t>
            </a:r>
          </a:p>
          <a:p>
            <a:pPr lvl="1"/>
            <a:r>
              <a:rPr lang="en-GB" dirty="0"/>
              <a:t>TEC</a:t>
            </a:r>
          </a:p>
          <a:p>
            <a:r>
              <a:rPr lang="en-GB" dirty="0"/>
              <a:t>Average over 75% of the last period</a:t>
            </a:r>
          </a:p>
          <a:p>
            <a:pPr lvl="1"/>
            <a:r>
              <a:rPr lang="en-GB" dirty="0"/>
              <a:t>COP</a:t>
            </a:r>
          </a:p>
          <a:p>
            <a:pPr lvl="1"/>
            <a:r>
              <a:rPr lang="en-GB" dirty="0"/>
              <a:t>Product temperature</a:t>
            </a:r>
          </a:p>
          <a:p>
            <a:pPr lvl="1"/>
            <a:r>
              <a:rPr lang="en-GB" dirty="0"/>
              <a:t>LMTD </a:t>
            </a:r>
            <a:r>
              <a:rPr lang="en-GB" dirty="0" err="1"/>
              <a:t>condensor</a:t>
            </a:r>
            <a:endParaRPr lang="en-GB" dirty="0"/>
          </a:p>
          <a:p>
            <a:r>
              <a:rPr lang="en-GB" dirty="0"/>
              <a:t>Average over 10% of the last period</a:t>
            </a:r>
          </a:p>
          <a:p>
            <a:pPr lvl="1"/>
            <a:r>
              <a:rPr lang="en-GB" dirty="0"/>
              <a:t>Values for log </a:t>
            </a:r>
            <a:r>
              <a:rPr lang="en-GB" dirty="0" err="1"/>
              <a:t>ph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81781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B367-D353-4DF2-95C9-569EF319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Compressor weights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071487-F63D-4EAE-A3FB-8C6BE37EA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023703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186381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10632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48256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3581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8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Standard (to </a:t>
                      </a:r>
                      <a:r>
                        <a:rPr lang="en-GB" dirty="0" err="1"/>
                        <a:t>Wlk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05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Hybrid (arrival)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22.146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9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19.10. (to </a:t>
                      </a:r>
                      <a:r>
                        <a:rPr lang="en-GB" dirty="0" err="1"/>
                        <a:t>Wlk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9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20.10. (return)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22.244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69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DAAB-61A4-4D39-8593-36E49FE5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73B4-35ED-4951-A308-0904753B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Flush the system</a:t>
            </a:r>
          </a:p>
          <a:p>
            <a:r>
              <a:rPr lang="en-GB" dirty="0"/>
              <a:t>Work on the model</a:t>
            </a:r>
          </a:p>
          <a:p>
            <a:r>
              <a:rPr lang="en-GB" dirty="0"/>
              <a:t>Evolve Python Script /w Kristian</a:t>
            </a:r>
          </a:p>
          <a:p>
            <a:r>
              <a:rPr lang="en-GB" dirty="0"/>
              <a:t>Drawing off the air distribution in the chamber with different settings</a:t>
            </a:r>
          </a:p>
          <a:p>
            <a:r>
              <a:rPr lang="en-GB" dirty="0"/>
              <a:t>Graphic of </a:t>
            </a:r>
            <a:r>
              <a:rPr lang="en-GB"/>
              <a:t>compressor weight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33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9CD11A-E851-40C1-A49B-8F9727FC674A}"/>
              </a:ext>
            </a:extLst>
          </p:cNvPr>
          <p:cNvSpPr/>
          <p:nvPr/>
        </p:nvSpPr>
        <p:spPr>
          <a:xfrm>
            <a:off x="838200" y="2802406"/>
            <a:ext cx="10095130" cy="513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26EC7-C092-49E5-BC8E-45A3991ECF46}"/>
              </a:ext>
            </a:extLst>
          </p:cNvPr>
          <p:cNvSpPr/>
          <p:nvPr/>
        </p:nvSpPr>
        <p:spPr>
          <a:xfrm>
            <a:off x="838200" y="3789169"/>
            <a:ext cx="10095130" cy="111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1718D-7970-45B7-B730-A3ACFA64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1257-317F-4394-9A80-E7BB6AA5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24 pure water 35°C </a:t>
            </a:r>
          </a:p>
          <a:p>
            <a:r>
              <a:rPr lang="en-GB" dirty="0"/>
              <a:t>34 35°C/40 recharged </a:t>
            </a:r>
          </a:p>
          <a:p>
            <a:r>
              <a:rPr lang="en-GB" dirty="0"/>
              <a:t>40 recharge 35°C  HATCOL   </a:t>
            </a:r>
            <a:r>
              <a:rPr lang="en-GB" sz="1800" i="1" dirty="0"/>
              <a:t>(</a:t>
            </a:r>
            <a:r>
              <a:rPr lang="en-GB" sz="1800" i="1" dirty="0">
                <a:sym typeface="Wingdings" panose="05000000000000000000" pitchFamily="2" charset="2"/>
              </a:rPr>
              <a:t> closed ceiling and lower air velocity)</a:t>
            </a:r>
            <a:endParaRPr lang="en-GB" sz="1800" dirty="0"/>
          </a:p>
          <a:p>
            <a:r>
              <a:rPr lang="en-GB" dirty="0"/>
              <a:t>28 new comp 55°C </a:t>
            </a:r>
          </a:p>
          <a:p>
            <a:r>
              <a:rPr lang="en-GB" dirty="0"/>
              <a:t>38 recharge 55°C HATCOL    </a:t>
            </a:r>
            <a:r>
              <a:rPr lang="en-GB" sz="1800" i="1" dirty="0"/>
              <a:t>(</a:t>
            </a:r>
            <a:r>
              <a:rPr lang="en-GB" sz="1800" i="1" dirty="0">
                <a:sym typeface="Wingdings" panose="05000000000000000000" pitchFamily="2" charset="2"/>
              </a:rPr>
              <a:t> closed ceiling and lower air velocity)</a:t>
            </a:r>
            <a:endParaRPr lang="en-GB" sz="1800" i="1" dirty="0"/>
          </a:p>
          <a:p>
            <a:r>
              <a:rPr lang="en-GB" dirty="0"/>
              <a:t>45 2nd recharge 55°C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662EA-2C7B-4394-ACB5-052FF3DF4041}"/>
              </a:ext>
            </a:extLst>
          </p:cNvPr>
          <p:cNvSpPr/>
          <p:nvPr/>
        </p:nvSpPr>
        <p:spPr>
          <a:xfrm>
            <a:off x="838200" y="1825625"/>
            <a:ext cx="10095130" cy="1489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A49CC7-C570-410A-9E0C-CEA77D009DEF}"/>
              </a:ext>
            </a:extLst>
          </p:cNvPr>
          <p:cNvSpPr/>
          <p:nvPr/>
        </p:nvSpPr>
        <p:spPr>
          <a:xfrm>
            <a:off x="838200" y="3315522"/>
            <a:ext cx="10095130" cy="1585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55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4766-0145-489C-ADF4-C0D45803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35°C Cond.-Temp.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75894E1-B054-4D13-8FF6-B095D93EF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731983"/>
              </p:ext>
            </p:extLst>
          </p:nvPr>
        </p:nvGraphicFramePr>
        <p:xfrm>
          <a:off x="838200" y="1825625"/>
          <a:ext cx="10515600" cy="449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305023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50883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08960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919405"/>
                    </a:ext>
                  </a:extLst>
                </a:gridCol>
              </a:tblGrid>
              <a:tr h="37448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 pure water 35°C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 35°C/40 recharged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 recharge 35°C HATCOL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664433043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/>
                        <a:t>Q_75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6.68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5.48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5.82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876509897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/>
                        <a:t>Q_10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6.21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5.26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5.77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606347470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/>
                        <a:t>Q_</a:t>
                      </a:r>
                      <a:r>
                        <a:rPr lang="en-GB" strike="noStrike" dirty="0">
                          <a:effectLst/>
                        </a:rPr>
                        <a:t>cond_75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9.08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7.92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8.19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472979949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/>
                        <a:t>COP_75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2.49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2.04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2.29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154892812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/>
                        <a:t>X_cond_C1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32%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303396997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X_cond_C2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28%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615772488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X_cond_C3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34%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200276232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 err="1"/>
                        <a:t>T_min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1.6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2.07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4.3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333801898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 err="1"/>
                        <a:t>T_max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10.5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10.8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4133018694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 err="1"/>
                        <a:t>T_air_in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8.95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8.42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10.17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109727927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 err="1"/>
                        <a:t>T_air_out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1.07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3.62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2275693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97A0BE-896A-412A-9D04-B56E633B7A32}"/>
              </a:ext>
            </a:extLst>
          </p:cNvPr>
          <p:cNvSpPr txBox="1"/>
          <p:nvPr/>
        </p:nvSpPr>
        <p:spPr>
          <a:xfrm>
            <a:off x="9637382" y="1506022"/>
            <a:ext cx="160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</a:t>
            </a:r>
            <a:r>
              <a:rPr lang="en-GB" dirty="0" err="1"/>
              <a:t>pct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97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AD174-4EAE-4106-8E82-81DA4B00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6" y="147484"/>
            <a:ext cx="10208540" cy="6556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DB6E6-C07C-4ED7-BB7A-D2EB783DA212}"/>
              </a:ext>
            </a:extLst>
          </p:cNvPr>
          <p:cNvSpPr txBox="1"/>
          <p:nvPr/>
        </p:nvSpPr>
        <p:spPr>
          <a:xfrm>
            <a:off x="9918290" y="862781"/>
            <a:ext cx="11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3h defrost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2CF63-A920-492E-8250-D09D8FF7843E}"/>
              </a:ext>
            </a:extLst>
          </p:cNvPr>
          <p:cNvSpPr txBox="1"/>
          <p:nvPr/>
        </p:nvSpPr>
        <p:spPr>
          <a:xfrm>
            <a:off x="9569634" y="6262653"/>
            <a:ext cx="6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24.36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DA40A-744C-4E2E-9000-5E57B6F39701}"/>
              </a:ext>
            </a:extLst>
          </p:cNvPr>
          <p:cNvSpPr txBox="1"/>
          <p:nvPr/>
        </p:nvSpPr>
        <p:spPr>
          <a:xfrm>
            <a:off x="9918290" y="493449"/>
            <a:ext cx="188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24</a:t>
            </a:r>
          </a:p>
        </p:txBody>
      </p:sp>
    </p:spTree>
    <p:extLst>
      <p:ext uri="{BB962C8B-B14F-4D97-AF65-F5344CB8AC3E}">
        <p14:creationId xmlns:p14="http://schemas.microsoft.com/office/powerpoint/2010/main" val="335250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0AD174-4EAE-4106-8E82-81DA4B00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6" y="147484"/>
            <a:ext cx="10208540" cy="6556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DB6E6-C07C-4ED7-BB7A-D2EB783DA212}"/>
              </a:ext>
            </a:extLst>
          </p:cNvPr>
          <p:cNvSpPr txBox="1"/>
          <p:nvPr/>
        </p:nvSpPr>
        <p:spPr>
          <a:xfrm>
            <a:off x="9918290" y="862781"/>
            <a:ext cx="11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3h defrost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2CF63-A920-492E-8250-D09D8FF7843E}"/>
              </a:ext>
            </a:extLst>
          </p:cNvPr>
          <p:cNvSpPr txBox="1"/>
          <p:nvPr/>
        </p:nvSpPr>
        <p:spPr>
          <a:xfrm>
            <a:off x="9569634" y="6203448"/>
            <a:ext cx="697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24.36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DA40A-744C-4E2E-9000-5E57B6F39701}"/>
              </a:ext>
            </a:extLst>
          </p:cNvPr>
          <p:cNvSpPr txBox="1"/>
          <p:nvPr/>
        </p:nvSpPr>
        <p:spPr>
          <a:xfrm>
            <a:off x="9918290" y="493449"/>
            <a:ext cx="188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24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375CB4-FE25-4337-8DE8-FD1BD0B009EA}"/>
              </a:ext>
            </a:extLst>
          </p:cNvPr>
          <p:cNvCxnSpPr/>
          <p:nvPr/>
        </p:nvCxnSpPr>
        <p:spPr>
          <a:xfrm>
            <a:off x="8282227" y="5742958"/>
            <a:ext cx="0" cy="453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BBD16A-01D0-45E7-8B23-5975626D9473}"/>
              </a:ext>
            </a:extLst>
          </p:cNvPr>
          <p:cNvCxnSpPr/>
          <p:nvPr/>
        </p:nvCxnSpPr>
        <p:spPr>
          <a:xfrm>
            <a:off x="9756889" y="5742958"/>
            <a:ext cx="0" cy="453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A58D48-634F-4CB1-994F-8A5DCD598BD5}"/>
              </a:ext>
            </a:extLst>
          </p:cNvPr>
          <p:cNvCxnSpPr/>
          <p:nvPr/>
        </p:nvCxnSpPr>
        <p:spPr>
          <a:xfrm>
            <a:off x="8282227" y="5973203"/>
            <a:ext cx="146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ECC1BE-8190-4E6E-B16C-4F4F11A94484}"/>
              </a:ext>
            </a:extLst>
          </p:cNvPr>
          <p:cNvCxnSpPr>
            <a:cxnSpLocks/>
          </p:cNvCxnSpPr>
          <p:nvPr/>
        </p:nvCxnSpPr>
        <p:spPr>
          <a:xfrm flipH="1">
            <a:off x="8282227" y="5973203"/>
            <a:ext cx="1466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6B3DE0-BAF9-483B-8E1C-40261E5DEF11}"/>
              </a:ext>
            </a:extLst>
          </p:cNvPr>
          <p:cNvSpPr txBox="1"/>
          <p:nvPr/>
        </p:nvSpPr>
        <p:spPr>
          <a:xfrm>
            <a:off x="8045404" y="6203449"/>
            <a:ext cx="618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24.06</a:t>
            </a:r>
          </a:p>
        </p:txBody>
      </p:sp>
    </p:spTree>
    <p:extLst>
      <p:ext uri="{BB962C8B-B14F-4D97-AF65-F5344CB8AC3E}">
        <p14:creationId xmlns:p14="http://schemas.microsoft.com/office/powerpoint/2010/main" val="18469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D2CB01-AAED-486C-8D30-A5208187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27" y="0"/>
            <a:ext cx="9566867" cy="67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F7D77B-7ED4-4A1C-88BE-A0686C9A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43" y="115071"/>
            <a:ext cx="9220117" cy="65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1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DA5FC-4752-4EE0-9CFE-269F153F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71" y="63631"/>
            <a:ext cx="10461171" cy="6794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A47B1-7C44-4C4E-B4CF-3876F23362DB}"/>
              </a:ext>
            </a:extLst>
          </p:cNvPr>
          <p:cNvSpPr txBox="1"/>
          <p:nvPr/>
        </p:nvSpPr>
        <p:spPr>
          <a:xfrm>
            <a:off x="9962535" y="685800"/>
            <a:ext cx="129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40</a:t>
            </a:r>
          </a:p>
          <a:p>
            <a:r>
              <a:rPr lang="en-GB" dirty="0"/>
              <a:t>4h defrost</a:t>
            </a:r>
          </a:p>
        </p:txBody>
      </p:sp>
    </p:spTree>
    <p:extLst>
      <p:ext uri="{BB962C8B-B14F-4D97-AF65-F5344CB8AC3E}">
        <p14:creationId xmlns:p14="http://schemas.microsoft.com/office/powerpoint/2010/main" val="409930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4766-0145-489C-ADF4-C0D45803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55°C Cond.-Temp.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75894E1-B054-4D13-8FF6-B095D93EF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854070"/>
              </p:ext>
            </p:extLst>
          </p:nvPr>
        </p:nvGraphicFramePr>
        <p:xfrm>
          <a:off x="838200" y="1825625"/>
          <a:ext cx="10515600" cy="4493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305023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50883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08960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919405"/>
                    </a:ext>
                  </a:extLst>
                </a:gridCol>
              </a:tblGrid>
              <a:tr h="37448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28 new </a:t>
                      </a:r>
                      <a:r>
                        <a:rPr lang="en-GB" dirty="0" err="1"/>
                        <a:t>compr</a:t>
                      </a:r>
                      <a:r>
                        <a:rPr lang="en-GB" dirty="0"/>
                        <a:t> 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 recharge HATCOL 10%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45 2</a:t>
                      </a:r>
                      <a:r>
                        <a:rPr lang="en-GB" baseline="30000" dirty="0"/>
                        <a:t>nd</a:t>
                      </a:r>
                      <a:r>
                        <a:rPr lang="en-GB" dirty="0"/>
                        <a:t> recharge 30%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664433043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/>
                        <a:t>Q_75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4.46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3.9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4.31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876509897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/>
                        <a:t>Q_10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4.49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3.79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4.29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606347470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/>
                        <a:t>Q_</a:t>
                      </a:r>
                      <a:r>
                        <a:rPr lang="en-GB" strike="noStrike" dirty="0">
                          <a:effectLst/>
                        </a:rPr>
                        <a:t>cond_75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7.77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7.31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7.69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472979949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/>
                        <a:t>COP_75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1.23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1.06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1.17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154892812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/>
                        <a:t>X_cond_C1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36%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303396997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X_cond_C2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46%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38%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615772488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X_cond_C3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46%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33%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200276232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 err="1"/>
                        <a:t>T_min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5.8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333801898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 err="1"/>
                        <a:t>T_max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12.2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15.8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13.7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4133018694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 err="1"/>
                        <a:t>T_air_in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9.83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14.02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10.65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109727927"/>
                  </a:ext>
                </a:extLst>
              </a:tr>
              <a:tr h="374484">
                <a:tc>
                  <a:txBody>
                    <a:bodyPr/>
                    <a:lstStyle/>
                    <a:p>
                      <a:r>
                        <a:rPr lang="en-GB" dirty="0" err="1"/>
                        <a:t>T_air_out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4.22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8.68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5.12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2275693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155932-0FA7-47DC-8452-415FBAEE7AE7}"/>
              </a:ext>
            </a:extLst>
          </p:cNvPr>
          <p:cNvSpPr txBox="1"/>
          <p:nvPr/>
        </p:nvSpPr>
        <p:spPr>
          <a:xfrm>
            <a:off x="7025749" y="1506022"/>
            <a:ext cx="160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</a:t>
            </a:r>
            <a:r>
              <a:rPr lang="en-GB" dirty="0" err="1"/>
              <a:t>pct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74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460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Working progress</vt:lpstr>
      <vt:lpstr>Tests</vt:lpstr>
      <vt:lpstr>35°C Cond.-Temp.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55°C Cond.-Temp.</vt:lpstr>
      <vt:lpstr>Data Processing</vt:lpstr>
      <vt:lpstr>Python Output</vt:lpstr>
      <vt:lpstr>Compressor weights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</dc:title>
  <dc:creator>Klebig, Tim [COMRES/EUR/AAC]</dc:creator>
  <cp:lastModifiedBy>Klebig, Tim [COMRES/EUR/AAC]</cp:lastModifiedBy>
  <cp:revision>30</cp:revision>
  <dcterms:created xsi:type="dcterms:W3CDTF">2017-11-13T15:20:40Z</dcterms:created>
  <dcterms:modified xsi:type="dcterms:W3CDTF">2017-11-14T15:28:54Z</dcterms:modified>
</cp:coreProperties>
</file>