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Oil excess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Sheet1!$A$3:$A$5</c:f>
              <c:strCache>
                <c:ptCount val="3"/>
                <c:pt idx="0">
                  <c:v>Hybrid (arrival)</c:v>
                </c:pt>
                <c:pt idx="1">
                  <c:v>19.10. (to Wlk)</c:v>
                </c:pt>
                <c:pt idx="2">
                  <c:v>20.10. (return)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22.183</c:v>
                </c:pt>
                <c:pt idx="1">
                  <c:v>22.135000000000002</c:v>
                </c:pt>
                <c:pt idx="2">
                  <c:v>22.262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50-46CB-9B4E-5BD5F0FF9D3B}"/>
            </c:ext>
          </c:extLst>
        </c:ser>
        <c:ser>
          <c:idx val="1"/>
          <c:order val="1"/>
          <c:tx>
            <c:v>C2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Sheet1!$C$3:$C$5</c:f>
              <c:numCache>
                <c:formatCode>General</c:formatCode>
                <c:ptCount val="3"/>
                <c:pt idx="0">
                  <c:v>22.15</c:v>
                </c:pt>
                <c:pt idx="1">
                  <c:v>22.094999999999999</c:v>
                </c:pt>
                <c:pt idx="2">
                  <c:v>22.2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50-46CB-9B4E-5BD5F0FF9D3B}"/>
            </c:ext>
          </c:extLst>
        </c:ser>
        <c:ser>
          <c:idx val="2"/>
          <c:order val="2"/>
          <c:tx>
            <c:v>C3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Sheet1!$D$3:$D$5</c:f>
              <c:numCache>
                <c:formatCode>General</c:formatCode>
                <c:ptCount val="3"/>
                <c:pt idx="0">
                  <c:v>22.146000000000001</c:v>
                </c:pt>
                <c:pt idx="1">
                  <c:v>22.085000000000001</c:v>
                </c:pt>
                <c:pt idx="2">
                  <c:v>22.244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50-46CB-9B4E-5BD5F0FF9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883912"/>
        <c:axId val="486893752"/>
      </c:lineChart>
      <c:catAx>
        <c:axId val="48688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93752"/>
        <c:crosses val="autoZero"/>
        <c:auto val="1"/>
        <c:lblAlgn val="ctr"/>
        <c:lblOffset val="100"/>
        <c:noMultiLvlLbl val="0"/>
      </c:catAx>
      <c:valAx>
        <c:axId val="4868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8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Oil</a:t>
            </a:r>
            <a:r>
              <a:rPr lang="en-GB" baseline="0" dirty="0"/>
              <a:t> excess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Sheet1!$A$6:$A$8</c:f>
              <c:strCache>
                <c:ptCount val="3"/>
                <c:pt idx="0">
                  <c:v>Oil left in System</c:v>
                </c:pt>
                <c:pt idx="1">
                  <c:v>Oil overfill (ref 1st arrival)</c:v>
                </c:pt>
                <c:pt idx="2">
                  <c:v>Total</c:v>
                </c:pt>
              </c:strCache>
            </c:strRef>
          </c:cat>
          <c:val>
            <c:numRef>
              <c:f>Sheet1!$B$6:$B$8</c:f>
              <c:numCache>
                <c:formatCode>General</c:formatCode>
                <c:ptCount val="3"/>
                <c:pt idx="0">
                  <c:v>4.7999999999998266E-2</c:v>
                </c:pt>
                <c:pt idx="1">
                  <c:v>7.9000000000000625E-2</c:v>
                </c:pt>
                <c:pt idx="2">
                  <c:v>0.12699999999999889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BB-476C-A198-FD25A676BCEC}"/>
            </c:ext>
          </c:extLst>
        </c:ser>
        <c:ser>
          <c:idx val="1"/>
          <c:order val="1"/>
          <c:tx>
            <c:v>C2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Sheet1!$C$6:$C$8</c:f>
              <c:numCache>
                <c:formatCode>General</c:formatCode>
                <c:ptCount val="3"/>
                <c:pt idx="0">
                  <c:v>5.4999999999999716E-2</c:v>
                </c:pt>
                <c:pt idx="1">
                  <c:v>5.0000000000000711E-2</c:v>
                </c:pt>
                <c:pt idx="2">
                  <c:v>0.10500000000000043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BB-476C-A198-FD25A676BCEC}"/>
            </c:ext>
          </c:extLst>
        </c:ser>
        <c:ser>
          <c:idx val="2"/>
          <c:order val="2"/>
          <c:tx>
            <c:v>C3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Sheet1!$D$6:$D$8</c:f>
              <c:numCache>
                <c:formatCode>General</c:formatCode>
                <c:ptCount val="3"/>
                <c:pt idx="0">
                  <c:v>6.0999999999999943E-2</c:v>
                </c:pt>
                <c:pt idx="1">
                  <c:v>9.7999999999998977E-2</c:v>
                </c:pt>
                <c:pt idx="2">
                  <c:v>0.15899999999999892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BB-476C-A198-FD25A676B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640072"/>
        <c:axId val="316643352"/>
      </c:barChart>
      <c:catAx>
        <c:axId val="31664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43352"/>
        <c:crosses val="autoZero"/>
        <c:auto val="1"/>
        <c:lblAlgn val="ctr"/>
        <c:lblOffset val="100"/>
        <c:noMultiLvlLbl val="0"/>
      </c:catAx>
      <c:valAx>
        <c:axId val="31664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4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024-F6CC-44D1-88EC-6A91A561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2CB53-EDF1-4474-A58F-929A33AB7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8C5-F166-4A47-BCD6-C04C2130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E22F-2926-457F-983C-B3D58EFD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F175-6DC4-4035-AFBE-C2ED3FA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99FF-BA2E-4CED-BA44-5E0EDBA6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5A34F-BA58-470F-85A4-119D0FCF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2F31-617D-45BC-B88B-4CA3F15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F89D-C4A1-4520-8545-EDB06C90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6937-5D46-49C3-B74B-B0B804BB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774CF-4690-4D18-9656-F1487645E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7D3F4-AE8C-4668-8AD7-722FA2F3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ED27-3F7E-4D08-B07E-47BAF491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A486-2900-4441-96C3-CAD9727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7CB0-7018-414B-A59D-7E58DEEF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3200-7273-45CD-9358-73DDCB4A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D0F2-069F-4532-8A06-0192861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35CF-1DFF-4D33-9C3F-6018E60B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418-6EEC-46C6-8044-987F80A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03D0-7740-449B-8184-33AC75E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9B7A-DF83-46C7-B9A0-56C65F02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B4C0-8C60-4827-A407-EFCE7075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0A66-1B6F-4B39-96A8-A6486ED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32F9-B12D-48BB-958D-7E3321F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974F-F044-47EE-8A74-C84E0811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73A8-37BA-4C1B-8D52-F60EC9F2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385A-4229-4AE9-A67B-7806FBC4C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0E84-76D7-4F1F-BA62-5C26B9BE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E247-76EE-432C-856B-99CBBAEB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A059-1100-4E7E-BF7C-658E2D2C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003C-19D5-4873-BE4E-960E418F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6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2BDD-63A7-444C-B3A5-D274635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0980-7F13-4373-929A-E302BBD4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9AAC-252A-43C5-8401-4E88EDE9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508CC-D6C6-4D5A-B958-40AA4AD89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7A5B9-4AC6-4854-BE40-319101CD3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FF15C-03A2-4915-A47F-643F761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5035-902F-4451-B82D-939EA9E4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5C93C-B1E1-4017-9BA9-BFEF7DC9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B02A-D093-4243-96BF-7B890365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7E6DB-4001-4DF7-A696-4DAE2E9F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2E8A-020A-43BB-87C5-8ADA7995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6124A-5C5C-41E9-80CD-84D03515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D47D0-EEC4-4422-9790-7FC51B34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00B1-1722-42B2-9BAF-3D0B576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492B3-5C4F-4092-B751-BDF05E0F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9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B200-0D10-4BFF-BC06-72ABD920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1564-DB66-401D-A5EA-B34588D5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EF19C-34B2-479F-BB2F-7FC608D3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585C-B2AD-4D17-99DA-59292E8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FCD2-BB12-44C2-9F45-2563CAD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39D9-2A7A-4947-98B4-1BFE5AA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6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99-98AA-49BC-B4C8-A0FAC24B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737D0-41F8-4223-A3C6-2255F4F11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79510-5C30-4947-8509-F3F01654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2E88-B169-4C58-8A43-0E046C5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6916-6EAA-4B62-9817-8DE75B1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B7B9-DA5B-4963-9B0A-4F6F8651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BE9E1-0C89-40B6-8C36-792ADFFB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4965-E070-403C-90B7-A05FBA7B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3BB4-2F00-4765-A541-309CE07F0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4544-5996-4976-9644-F3F551088319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9B98-0127-4C06-AD2C-757B4CD83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073D-EF5F-4FC2-BB55-B02B8780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2D15-BE04-4175-A40E-46AABE15E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3E2-137A-4E55-80AE-5F4E8957B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66759-0650-469A-9348-214FA5E02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21.11.17</a:t>
            </a:r>
          </a:p>
        </p:txBody>
      </p:sp>
    </p:spTree>
    <p:extLst>
      <p:ext uri="{BB962C8B-B14F-4D97-AF65-F5344CB8AC3E}">
        <p14:creationId xmlns:p14="http://schemas.microsoft.com/office/powerpoint/2010/main" val="199173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F231-690A-42A0-9744-1CFDA5E4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46E-53AD-42F4-956B-A6CA8809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oil in the system? (Oil stuck in condenser? Mixture HATCOL-3MAF?)</a:t>
            </a:r>
          </a:p>
          <a:p>
            <a:r>
              <a:rPr lang="en-GB" dirty="0"/>
              <a:t>Lower air velocity </a:t>
            </a:r>
            <a:r>
              <a:rPr lang="en-GB" dirty="0">
                <a:sym typeface="Wingdings" panose="05000000000000000000" pitchFamily="2" charset="2"/>
              </a:rPr>
              <a:t> Chamber regulation is worse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temperature gradient in height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humidity oscillating  more dehumidifying?</a:t>
            </a:r>
          </a:p>
          <a:p>
            <a:r>
              <a:rPr lang="en-GB" dirty="0">
                <a:sym typeface="Wingdings" panose="05000000000000000000" pitchFamily="2" charset="2"/>
              </a:rPr>
              <a:t>More air streaming in front of the cabinet more warm air is sucked in by the air curtain?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F1-B065-44B5-86B7-6F753F25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6754-7D8B-4EA4-9D9E-C0AA54999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T_cond</a:t>
            </a:r>
            <a:r>
              <a:rPr lang="en-GB" dirty="0"/>
              <a:t>: 35°C</a:t>
            </a:r>
          </a:p>
          <a:p>
            <a:r>
              <a:rPr lang="en-GB" dirty="0" err="1"/>
              <a:t>T_defr</a:t>
            </a:r>
            <a:r>
              <a:rPr lang="en-GB" dirty="0"/>
              <a:t>: 4h</a:t>
            </a:r>
          </a:p>
          <a:p>
            <a:r>
              <a:rPr lang="en-GB" dirty="0"/>
              <a:t>Fan Settings: 2 fans 25pct</a:t>
            </a:r>
          </a:p>
          <a:p>
            <a:r>
              <a:rPr lang="en-GB" dirty="0">
                <a:solidFill>
                  <a:srgbClr val="FF0000"/>
                </a:solidFill>
              </a:rPr>
              <a:t>(ceiling opened again)</a:t>
            </a:r>
          </a:p>
        </p:txBody>
      </p:sp>
    </p:spTree>
    <p:extLst>
      <p:ext uri="{BB962C8B-B14F-4D97-AF65-F5344CB8AC3E}">
        <p14:creationId xmlns:p14="http://schemas.microsoft.com/office/powerpoint/2010/main" val="187072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A27-930C-4C9F-9469-9B97DFD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Test (Test 47)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30F3-0FBB-4B9D-9553-F26BBDC5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Evaporating temperature: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8B4E6-5FB0-46B6-B9C3-BAE94DAE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737"/>
            <a:ext cx="4905923" cy="3177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0B29A-DD8F-4B02-8A12-4D79672A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23" y="2323737"/>
            <a:ext cx="4890597" cy="31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A10-C9A9-457A-85FD-6493590C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204"/>
            <a:ext cx="10515600" cy="5446759"/>
          </a:xfrm>
        </p:spPr>
        <p:txBody>
          <a:bodyPr/>
          <a:lstStyle/>
          <a:p>
            <a:r>
              <a:rPr lang="en-GB" dirty="0"/>
              <a:t>Product temperature: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AC137-4180-4834-A030-576747FA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869"/>
            <a:ext cx="10628671" cy="48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E3A8-E704-4828-9882-0634C15B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331839"/>
            <a:ext cx="10515600" cy="5845124"/>
          </a:xfrm>
        </p:spPr>
        <p:txBody>
          <a:bodyPr/>
          <a:lstStyle/>
          <a:p>
            <a:r>
              <a:rPr lang="en-GB" dirty="0"/>
              <a:t>Front: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Back: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E593E-E404-4BDA-B9DA-8E4DBB48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68" y="331839"/>
            <a:ext cx="6021029" cy="29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F373D-0C08-415B-ACC1-E83E64DE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67" y="3362633"/>
            <a:ext cx="6021029" cy="29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CE5-511C-4FAD-80DD-FF4DA64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Comparison: </a:t>
            </a:r>
            <a:r>
              <a:rPr lang="en-GB" b="1" dirty="0"/>
              <a:t>Test 47</a:t>
            </a:r>
            <a:r>
              <a:rPr lang="en-GB" dirty="0"/>
              <a:t> – </a:t>
            </a:r>
            <a:r>
              <a:rPr lang="en-GB" b="1" dirty="0"/>
              <a:t>Test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1227-78A5-4DE8-9D49-66B03619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6743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Almost good! Next results on Tuesday!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150F8-8277-4F07-A7FC-D6D15162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512"/>
            <a:ext cx="4788310" cy="2367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D1FD8-12A7-4809-BE75-5BEAB0E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1125"/>
            <a:ext cx="4789120" cy="235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2069A-63B8-4B6E-9F0B-2308F222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5" y="3585440"/>
            <a:ext cx="4788310" cy="236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E969C-95F0-4354-A825-08C0AE81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5" y="1256512"/>
            <a:ext cx="4788310" cy="23587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3B2905A-1CC8-429E-B5AE-26CA4D42B2B7}"/>
              </a:ext>
            </a:extLst>
          </p:cNvPr>
          <p:cNvSpPr/>
          <p:nvPr/>
        </p:nvSpPr>
        <p:spPr>
          <a:xfrm>
            <a:off x="2890277" y="5239618"/>
            <a:ext cx="684156" cy="63810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350AB-3B8B-414A-978A-6DA3FA0D8C85}"/>
              </a:ext>
            </a:extLst>
          </p:cNvPr>
          <p:cNvSpPr/>
          <p:nvPr/>
        </p:nvSpPr>
        <p:spPr>
          <a:xfrm>
            <a:off x="5013850" y="2878268"/>
            <a:ext cx="684156" cy="6381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8042-9C67-49BC-8396-B2E1E97A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5BDF-C9B5-48BB-AB01-584CF7E8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AABE-2627-4CDD-AFED-874C71EF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5DB3-17D5-427F-980E-4B9A9F41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Worked on Python script</a:t>
            </a:r>
          </a:p>
          <a:p>
            <a:r>
              <a:rPr lang="en-GB" dirty="0"/>
              <a:t>Air flow visualisations with </a:t>
            </a:r>
            <a:r>
              <a:rPr lang="en-GB" dirty="0" err="1"/>
              <a:t>Inkscape</a:t>
            </a:r>
            <a:endParaRPr lang="en-GB" dirty="0"/>
          </a:p>
          <a:p>
            <a:r>
              <a:rPr lang="en-GB" dirty="0"/>
              <a:t>Simple </a:t>
            </a:r>
            <a:r>
              <a:rPr lang="en-GB" dirty="0" err="1"/>
              <a:t>evap</a:t>
            </a:r>
            <a:r>
              <a:rPr lang="en-GB" dirty="0"/>
              <a:t> model with EES</a:t>
            </a:r>
          </a:p>
          <a:p>
            <a:r>
              <a:rPr lang="en-GB" dirty="0"/>
              <a:t>Achieved good values again. (open ceiling and 25pct </a:t>
            </a:r>
            <a:r>
              <a:rPr lang="en-GB" dirty="0" err="1"/>
              <a:t>fp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48h tests over the weekend (25pct vs 27pct fan power)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A368-5ECE-4A5A-9D57-C493A889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Compressor weight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B27287-1633-48F0-9370-F25CDE8CB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849287"/>
              </p:ext>
            </p:extLst>
          </p:nvPr>
        </p:nvGraphicFramePr>
        <p:xfrm>
          <a:off x="838200" y="1914787"/>
          <a:ext cx="5253037" cy="359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E35BC8-DE92-4EBE-B9FD-03B93818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538904"/>
              </p:ext>
            </p:extLst>
          </p:nvPr>
        </p:nvGraphicFramePr>
        <p:xfrm>
          <a:off x="6091237" y="1914787"/>
          <a:ext cx="5253037" cy="359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0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A35-A43F-441F-9E81-E57C5D57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flow (Tests 0-37 &amp; 45-47)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4EEEA-F968-459F-A910-CEDD697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</p:spTree>
    <p:extLst>
      <p:ext uri="{BB962C8B-B14F-4D97-AF65-F5344CB8AC3E}">
        <p14:creationId xmlns:p14="http://schemas.microsoft.com/office/powerpoint/2010/main" val="271981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A35-A43F-441F-9E81-E57C5D57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flow (Tests 38-44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5 fans – 10pct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55897-F554-4C39-8DE9-5CE3086B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7" y="1825625"/>
            <a:ext cx="7247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F1-B065-44B5-86B7-6F753F25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6754-7D8B-4EA4-9D9E-C0AA54999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T_cond</a:t>
            </a:r>
            <a:r>
              <a:rPr lang="en-GB" dirty="0"/>
              <a:t>: 35°C</a:t>
            </a:r>
          </a:p>
          <a:p>
            <a:r>
              <a:rPr lang="en-GB" dirty="0" err="1"/>
              <a:t>T_defr</a:t>
            </a:r>
            <a:r>
              <a:rPr lang="en-GB" dirty="0"/>
              <a:t>: 4h</a:t>
            </a:r>
          </a:p>
          <a:p>
            <a:r>
              <a:rPr lang="en-GB" dirty="0"/>
              <a:t>Fan Settings: 5 fans 10pct</a:t>
            </a:r>
          </a:p>
          <a:p>
            <a:r>
              <a:rPr lang="en-GB" dirty="0">
                <a:solidFill>
                  <a:srgbClr val="FF0000"/>
                </a:solidFill>
              </a:rPr>
              <a:t>(closed ceiling)</a:t>
            </a:r>
          </a:p>
        </p:txBody>
      </p:sp>
    </p:spTree>
    <p:extLst>
      <p:ext uri="{BB962C8B-B14F-4D97-AF65-F5344CB8AC3E}">
        <p14:creationId xmlns:p14="http://schemas.microsoft.com/office/powerpoint/2010/main" val="347200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3BA-EAC8-4F6A-8BC3-43A15F0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testing (Test 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1BAB-33DC-4DBF-9127-5A95FF80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changing back to </a:t>
            </a:r>
            <a:r>
              <a:rPr lang="en-GB" dirty="0">
                <a:solidFill>
                  <a:srgbClr val="FF0000"/>
                </a:solidFill>
              </a:rPr>
              <a:t>HATCOL</a:t>
            </a:r>
          </a:p>
          <a:p>
            <a:r>
              <a:rPr lang="en-GB" dirty="0"/>
              <a:t>Evaporating temperature looked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ED92-291A-43AD-90F5-961A64C3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9" y="2934519"/>
            <a:ext cx="5191160" cy="3377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EE5B8-8AA1-4023-BD7D-0E19613C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2938799"/>
            <a:ext cx="5224031" cy="33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7618-716F-4DB4-A77D-21E384B3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826"/>
            <a:ext cx="10515600" cy="5620884"/>
          </a:xfrm>
        </p:spPr>
        <p:txBody>
          <a:bodyPr/>
          <a:lstStyle/>
          <a:p>
            <a:r>
              <a:rPr lang="en-GB" dirty="0"/>
              <a:t>Product temperature: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A4DEB-4924-49C9-B88D-6AC7B2FB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799602"/>
            <a:ext cx="10347713" cy="5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E3A8-E704-4828-9882-0634C15B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331839"/>
            <a:ext cx="10515600" cy="5845124"/>
          </a:xfrm>
        </p:spPr>
        <p:txBody>
          <a:bodyPr/>
          <a:lstStyle/>
          <a:p>
            <a:r>
              <a:rPr lang="en-GB" dirty="0"/>
              <a:t>Front: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41B5-1171-4B54-9174-B5A8EC26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70" y="331839"/>
            <a:ext cx="6021029" cy="2977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31409-14E6-4309-B8E4-F3459605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69" y="3478962"/>
            <a:ext cx="6021029" cy="2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233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Working Progress</vt:lpstr>
      <vt:lpstr>Last week:</vt:lpstr>
      <vt:lpstr>Compressor weight</vt:lpstr>
      <vt:lpstr>Air flow (Tests 0-37 &amp; 45-47)</vt:lpstr>
      <vt:lpstr>Air flow (Tests 38-44  5 fans – 10pct )</vt:lpstr>
      <vt:lpstr>Test 40</vt:lpstr>
      <vt:lpstr>Previous testing (Test 40)</vt:lpstr>
      <vt:lpstr>PowerPoint Presentation</vt:lpstr>
      <vt:lpstr>PowerPoint Presentation</vt:lpstr>
      <vt:lpstr>Possible Reasons</vt:lpstr>
      <vt:lpstr>Test 47</vt:lpstr>
      <vt:lpstr>Latest Test (Test 47)</vt:lpstr>
      <vt:lpstr>PowerPoint Presentation</vt:lpstr>
      <vt:lpstr>PowerPoint Presentation</vt:lpstr>
      <vt:lpstr>Comparison: Test 47 – Test 24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Progress</dc:title>
  <dc:creator>Klebig, Tim [COMRES/EUR/AAC]</dc:creator>
  <cp:lastModifiedBy>Klebig, Tim [COMRES/EUR/AAC]</cp:lastModifiedBy>
  <cp:revision>5</cp:revision>
  <dcterms:created xsi:type="dcterms:W3CDTF">2017-11-20T20:03:45Z</dcterms:created>
  <dcterms:modified xsi:type="dcterms:W3CDTF">2017-11-21T10:57:06Z</dcterms:modified>
</cp:coreProperties>
</file>