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080625" cy="12192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75" d="100"/>
          <a:sy n="75" d="100"/>
        </p:scale>
        <p:origin x="23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995312"/>
            <a:ext cx="8568531" cy="4244622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6403623"/>
            <a:ext cx="7560469" cy="2943577"/>
          </a:xfrm>
        </p:spPr>
        <p:txBody>
          <a:bodyPr/>
          <a:lstStyle>
            <a:lvl1pPr marL="0" indent="0" algn="ctr">
              <a:buNone/>
              <a:defRPr sz="2646"/>
            </a:lvl1pPr>
            <a:lvl2pPr marL="504017" indent="0" algn="ctr">
              <a:buNone/>
              <a:defRPr sz="2205"/>
            </a:lvl2pPr>
            <a:lvl3pPr marL="1008035" indent="0" algn="ctr">
              <a:buNone/>
              <a:defRPr sz="1984"/>
            </a:lvl3pPr>
            <a:lvl4pPr marL="1512052" indent="0" algn="ctr">
              <a:buNone/>
              <a:defRPr sz="1764"/>
            </a:lvl4pPr>
            <a:lvl5pPr marL="2016069" indent="0" algn="ctr">
              <a:buNone/>
              <a:defRPr sz="1764"/>
            </a:lvl5pPr>
            <a:lvl6pPr marL="2520086" indent="0" algn="ctr">
              <a:buNone/>
              <a:defRPr sz="1764"/>
            </a:lvl6pPr>
            <a:lvl7pPr marL="3024104" indent="0" algn="ctr">
              <a:buNone/>
              <a:defRPr sz="1764"/>
            </a:lvl7pPr>
            <a:lvl8pPr marL="3528121" indent="0" algn="ctr">
              <a:buNone/>
              <a:defRPr sz="1764"/>
            </a:lvl8pPr>
            <a:lvl9pPr marL="4032138" indent="0" algn="ctr">
              <a:buNone/>
              <a:defRPr sz="1764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97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3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649111"/>
            <a:ext cx="2173635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649111"/>
            <a:ext cx="6394896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05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44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3039537"/>
            <a:ext cx="8694539" cy="5071532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8159048"/>
            <a:ext cx="8694539" cy="2666999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4017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803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205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606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200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4104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812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213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3245556"/>
            <a:ext cx="4284266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3245556"/>
            <a:ext cx="4284266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570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649114"/>
            <a:ext cx="8694539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2988734"/>
            <a:ext cx="4264576" cy="146473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4453467"/>
            <a:ext cx="4264576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2988734"/>
            <a:ext cx="4285579" cy="1464732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4017" indent="0">
              <a:buNone/>
              <a:defRPr sz="2205" b="1"/>
            </a:lvl2pPr>
            <a:lvl3pPr marL="1008035" indent="0">
              <a:buNone/>
              <a:defRPr sz="1984" b="1"/>
            </a:lvl3pPr>
            <a:lvl4pPr marL="1512052" indent="0">
              <a:buNone/>
              <a:defRPr sz="1764" b="1"/>
            </a:lvl4pPr>
            <a:lvl5pPr marL="2016069" indent="0">
              <a:buNone/>
              <a:defRPr sz="1764" b="1"/>
            </a:lvl5pPr>
            <a:lvl6pPr marL="2520086" indent="0">
              <a:buNone/>
              <a:defRPr sz="1764" b="1"/>
            </a:lvl6pPr>
            <a:lvl7pPr marL="3024104" indent="0">
              <a:buNone/>
              <a:defRPr sz="1764" b="1"/>
            </a:lvl7pPr>
            <a:lvl8pPr marL="3528121" indent="0">
              <a:buNone/>
              <a:defRPr sz="1764" b="1"/>
            </a:lvl8pPr>
            <a:lvl9pPr marL="4032138" indent="0">
              <a:buNone/>
              <a:defRPr sz="1764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4453467"/>
            <a:ext cx="4285579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1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9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38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12800"/>
            <a:ext cx="3251264" cy="2844800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1755425"/>
            <a:ext cx="5103316" cy="8664222"/>
          </a:xfrm>
        </p:spPr>
        <p:txBody>
          <a:bodyPr/>
          <a:lstStyle>
            <a:lvl1pPr>
              <a:defRPr sz="3528"/>
            </a:lvl1pPr>
            <a:lvl2pPr>
              <a:defRPr sz="3087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657600"/>
            <a:ext cx="3251264" cy="6776156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7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812800"/>
            <a:ext cx="3251264" cy="2844800"/>
          </a:xfrm>
        </p:spPr>
        <p:txBody>
          <a:bodyPr anchor="b"/>
          <a:lstStyle>
            <a:lvl1pPr>
              <a:defRPr sz="3528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1755425"/>
            <a:ext cx="5103316" cy="8664222"/>
          </a:xfrm>
        </p:spPr>
        <p:txBody>
          <a:bodyPr anchor="t"/>
          <a:lstStyle>
            <a:lvl1pPr marL="0" indent="0">
              <a:buNone/>
              <a:defRPr sz="3528"/>
            </a:lvl1pPr>
            <a:lvl2pPr marL="504017" indent="0">
              <a:buNone/>
              <a:defRPr sz="3087"/>
            </a:lvl2pPr>
            <a:lvl3pPr marL="1008035" indent="0">
              <a:buNone/>
              <a:defRPr sz="2646"/>
            </a:lvl3pPr>
            <a:lvl4pPr marL="1512052" indent="0">
              <a:buNone/>
              <a:defRPr sz="2205"/>
            </a:lvl4pPr>
            <a:lvl5pPr marL="2016069" indent="0">
              <a:buNone/>
              <a:defRPr sz="2205"/>
            </a:lvl5pPr>
            <a:lvl6pPr marL="2520086" indent="0">
              <a:buNone/>
              <a:defRPr sz="2205"/>
            </a:lvl6pPr>
            <a:lvl7pPr marL="3024104" indent="0">
              <a:buNone/>
              <a:defRPr sz="2205"/>
            </a:lvl7pPr>
            <a:lvl8pPr marL="3528121" indent="0">
              <a:buNone/>
              <a:defRPr sz="2205"/>
            </a:lvl8pPr>
            <a:lvl9pPr marL="4032138" indent="0">
              <a:buNone/>
              <a:defRPr sz="220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3657600"/>
            <a:ext cx="3251264" cy="6776156"/>
          </a:xfrm>
        </p:spPr>
        <p:txBody>
          <a:bodyPr/>
          <a:lstStyle>
            <a:lvl1pPr marL="0" indent="0">
              <a:buNone/>
              <a:defRPr sz="1764"/>
            </a:lvl1pPr>
            <a:lvl2pPr marL="504017" indent="0">
              <a:buNone/>
              <a:defRPr sz="1543"/>
            </a:lvl2pPr>
            <a:lvl3pPr marL="1008035" indent="0">
              <a:buNone/>
              <a:defRPr sz="1323"/>
            </a:lvl3pPr>
            <a:lvl4pPr marL="1512052" indent="0">
              <a:buNone/>
              <a:defRPr sz="1102"/>
            </a:lvl4pPr>
            <a:lvl5pPr marL="2016069" indent="0">
              <a:buNone/>
              <a:defRPr sz="1102"/>
            </a:lvl5pPr>
            <a:lvl6pPr marL="2520086" indent="0">
              <a:buNone/>
              <a:defRPr sz="1102"/>
            </a:lvl6pPr>
            <a:lvl7pPr marL="3024104" indent="0">
              <a:buNone/>
              <a:defRPr sz="1102"/>
            </a:lvl7pPr>
            <a:lvl8pPr marL="3528121" indent="0">
              <a:buNone/>
              <a:defRPr sz="1102"/>
            </a:lvl8pPr>
            <a:lvl9pPr marL="4032138" indent="0">
              <a:buNone/>
              <a:defRPr sz="110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8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649114"/>
            <a:ext cx="8694539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3245556"/>
            <a:ext cx="8694539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11300181"/>
            <a:ext cx="226814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DCE59-C4D3-49C3-AC24-3717B2C6AFF8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11300181"/>
            <a:ext cx="340221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11300181"/>
            <a:ext cx="226814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68AA7-2789-4A4D-8C9B-AAF2D72F23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88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8035" rtl="0" eaLnBrk="1" latinLnBrk="1" hangingPunct="1">
        <a:lnSpc>
          <a:spcPct val="90000"/>
        </a:lnSpc>
        <a:spcBef>
          <a:spcPct val="0"/>
        </a:spcBef>
        <a:buNone/>
        <a:defRPr sz="485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2009" indent="-252009" algn="l" defTabSz="1008035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7" kern="1200">
          <a:solidFill>
            <a:schemeClr val="tx1"/>
          </a:solidFill>
          <a:latin typeface="+mn-lt"/>
          <a:ea typeface="+mn-ea"/>
          <a:cs typeface="+mn-cs"/>
        </a:defRPr>
      </a:lvl1pPr>
      <a:lvl2pPr marL="756026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4060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8078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2095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6112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80130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4147" indent="-252009" algn="l" defTabSz="1008035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4017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8035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2052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6069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20086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4104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8121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2138" algn="l" defTabSz="1008035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8654" y="176622"/>
            <a:ext cx="2442481" cy="18430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3" y="181474"/>
            <a:ext cx="973034" cy="7381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62" y="172171"/>
            <a:ext cx="973034" cy="73816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3" y="1925640"/>
            <a:ext cx="973034" cy="7381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46" y="1927928"/>
            <a:ext cx="973034" cy="738164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5307800" y="987358"/>
            <a:ext cx="1836579" cy="660917"/>
            <a:chOff x="4675333" y="751008"/>
            <a:chExt cx="2855683" cy="831971"/>
          </a:xfrm>
        </p:grpSpPr>
        <p:grpSp>
          <p:nvGrpSpPr>
            <p:cNvPr id="10" name="그룹 9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13" name="직선 연결선 12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17" name="그룹 16"/>
          <p:cNvGrpSpPr/>
          <p:nvPr/>
        </p:nvGrpSpPr>
        <p:grpSpPr>
          <a:xfrm>
            <a:off x="5311822" y="2869632"/>
            <a:ext cx="1836579" cy="660917"/>
            <a:chOff x="4675333" y="751008"/>
            <a:chExt cx="2855683" cy="831971"/>
          </a:xfrm>
        </p:grpSpPr>
        <p:grpSp>
          <p:nvGrpSpPr>
            <p:cNvPr id="18" name="그룹 17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21" name="직선 연결선 20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9" name="그림 18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25" name="그룹 24"/>
          <p:cNvGrpSpPr/>
          <p:nvPr/>
        </p:nvGrpSpPr>
        <p:grpSpPr>
          <a:xfrm>
            <a:off x="7688189" y="984542"/>
            <a:ext cx="1836579" cy="660917"/>
            <a:chOff x="4675333" y="751008"/>
            <a:chExt cx="2855683" cy="831971"/>
          </a:xfrm>
        </p:grpSpPr>
        <p:grpSp>
          <p:nvGrpSpPr>
            <p:cNvPr id="26" name="그룹 25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33" name="그룹 32"/>
          <p:cNvGrpSpPr/>
          <p:nvPr/>
        </p:nvGrpSpPr>
        <p:grpSpPr>
          <a:xfrm>
            <a:off x="7688189" y="2869632"/>
            <a:ext cx="1836579" cy="660917"/>
            <a:chOff x="4675333" y="751008"/>
            <a:chExt cx="2855683" cy="831971"/>
          </a:xfrm>
        </p:grpSpPr>
        <p:grpSp>
          <p:nvGrpSpPr>
            <p:cNvPr id="34" name="그룹 33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37" name="직선 연결선 36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직선 연결선 38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35" name="그림 3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36" name="그림 35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80550" y="2636503"/>
            <a:ext cx="4197590" cy="1222920"/>
            <a:chOff x="4675333" y="751008"/>
            <a:chExt cx="2855683" cy="831971"/>
          </a:xfrm>
        </p:grpSpPr>
        <p:grpSp>
          <p:nvGrpSpPr>
            <p:cNvPr id="42" name="그룹 41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3" name="그림 42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pic>
        <p:nvPicPr>
          <p:cNvPr id="49" name="그림 4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54" y="4266407"/>
            <a:ext cx="2442481" cy="1842327"/>
          </a:xfrm>
          <a:prstGeom prst="rect">
            <a:avLst/>
          </a:prstGeom>
        </p:spPr>
      </p:pic>
      <p:pic>
        <p:nvPicPr>
          <p:cNvPr id="50" name="그림 4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3" y="4270874"/>
            <a:ext cx="973034" cy="738163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62" y="4261571"/>
            <a:ext cx="973034" cy="738163"/>
          </a:xfrm>
          <a:prstGeom prst="rect">
            <a:avLst/>
          </a:prstGeom>
        </p:spPr>
      </p:pic>
      <p:pic>
        <p:nvPicPr>
          <p:cNvPr id="52" name="그림 5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3" y="6015040"/>
            <a:ext cx="973034" cy="738163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46" y="6017328"/>
            <a:ext cx="973034" cy="738163"/>
          </a:xfrm>
          <a:prstGeom prst="rect">
            <a:avLst/>
          </a:prstGeom>
        </p:spPr>
      </p:pic>
      <p:grpSp>
        <p:nvGrpSpPr>
          <p:cNvPr id="54" name="그룹 53"/>
          <p:cNvGrpSpPr/>
          <p:nvPr/>
        </p:nvGrpSpPr>
        <p:grpSpPr>
          <a:xfrm>
            <a:off x="5307800" y="5076758"/>
            <a:ext cx="1836579" cy="660917"/>
            <a:chOff x="4675333" y="751008"/>
            <a:chExt cx="2855683" cy="831971"/>
          </a:xfrm>
        </p:grpSpPr>
        <p:grpSp>
          <p:nvGrpSpPr>
            <p:cNvPr id="55" name="그룹 54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58" name="직선 연결선 57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6" name="그림 5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57" name="그림 5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62" name="그룹 61"/>
          <p:cNvGrpSpPr/>
          <p:nvPr/>
        </p:nvGrpSpPr>
        <p:grpSpPr>
          <a:xfrm>
            <a:off x="5311822" y="6959032"/>
            <a:ext cx="1836579" cy="660917"/>
            <a:chOff x="4675333" y="751008"/>
            <a:chExt cx="2855683" cy="831971"/>
          </a:xfrm>
        </p:grpSpPr>
        <p:grpSp>
          <p:nvGrpSpPr>
            <p:cNvPr id="63" name="그룹 62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66" name="직선 연결선 65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직선 연결선 66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65" name="그림 6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7688189" y="5073942"/>
            <a:ext cx="1836579" cy="660917"/>
            <a:chOff x="4675333" y="751008"/>
            <a:chExt cx="2855683" cy="831971"/>
          </a:xfrm>
        </p:grpSpPr>
        <p:grpSp>
          <p:nvGrpSpPr>
            <p:cNvPr id="71" name="그룹 70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74" name="직선 연결선 73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직선 연결선 74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직선 연결선 75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직선 연결선 76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2" name="그림 7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73" name="그림 7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78" name="그룹 77"/>
          <p:cNvGrpSpPr/>
          <p:nvPr/>
        </p:nvGrpSpPr>
        <p:grpSpPr>
          <a:xfrm>
            <a:off x="7688189" y="6959032"/>
            <a:ext cx="1836579" cy="660917"/>
            <a:chOff x="4675333" y="751008"/>
            <a:chExt cx="2855683" cy="831971"/>
          </a:xfrm>
        </p:grpSpPr>
        <p:grpSp>
          <p:nvGrpSpPr>
            <p:cNvPr id="79" name="그룹 78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82" name="직선 연결선 81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직선 연결선 82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직선 연결선 83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80" name="그림 7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81" name="그림 8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86" name="그룹 85"/>
          <p:cNvGrpSpPr/>
          <p:nvPr/>
        </p:nvGrpSpPr>
        <p:grpSpPr>
          <a:xfrm>
            <a:off x="380550" y="6725903"/>
            <a:ext cx="4197590" cy="1222920"/>
            <a:chOff x="4675333" y="751008"/>
            <a:chExt cx="2855683" cy="831971"/>
          </a:xfrm>
        </p:grpSpPr>
        <p:grpSp>
          <p:nvGrpSpPr>
            <p:cNvPr id="87" name="그룹 86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90" name="직선 연결선 89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88" name="그림 8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89" name="그림 8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pic>
        <p:nvPicPr>
          <p:cNvPr id="139" name="그림 13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654" y="8343107"/>
            <a:ext cx="2442481" cy="1842327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3" y="8351768"/>
            <a:ext cx="973034" cy="729775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962" y="8338271"/>
            <a:ext cx="973034" cy="738163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573" y="10095934"/>
            <a:ext cx="973034" cy="729775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46" y="10094028"/>
            <a:ext cx="973034" cy="738163"/>
          </a:xfrm>
          <a:prstGeom prst="rect">
            <a:avLst/>
          </a:prstGeom>
        </p:spPr>
      </p:pic>
      <p:grpSp>
        <p:nvGrpSpPr>
          <p:cNvPr id="144" name="그룹 143"/>
          <p:cNvGrpSpPr/>
          <p:nvPr/>
        </p:nvGrpSpPr>
        <p:grpSpPr>
          <a:xfrm>
            <a:off x="5307800" y="9153458"/>
            <a:ext cx="1836579" cy="660917"/>
            <a:chOff x="4675333" y="751008"/>
            <a:chExt cx="2855683" cy="831971"/>
          </a:xfrm>
        </p:grpSpPr>
        <p:grpSp>
          <p:nvGrpSpPr>
            <p:cNvPr id="145" name="그룹 144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148" name="직선 연결선 147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직선 연결선 148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직선 연결선 149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직선 연결선 150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46" name="그림 145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147" name="그림 146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152" name="그룹 151"/>
          <p:cNvGrpSpPr/>
          <p:nvPr/>
        </p:nvGrpSpPr>
        <p:grpSpPr>
          <a:xfrm>
            <a:off x="5311822" y="11035732"/>
            <a:ext cx="1836579" cy="660917"/>
            <a:chOff x="4675333" y="751008"/>
            <a:chExt cx="2855683" cy="831971"/>
          </a:xfrm>
        </p:grpSpPr>
        <p:grpSp>
          <p:nvGrpSpPr>
            <p:cNvPr id="153" name="그룹 152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156" name="직선 연결선 155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직선 연결선 157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직선 연결선 158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54" name="그림 153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155" name="그림 154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160" name="그룹 159"/>
          <p:cNvGrpSpPr/>
          <p:nvPr/>
        </p:nvGrpSpPr>
        <p:grpSpPr>
          <a:xfrm>
            <a:off x="7688189" y="9150642"/>
            <a:ext cx="1836579" cy="660917"/>
            <a:chOff x="4675333" y="751008"/>
            <a:chExt cx="2855683" cy="831971"/>
          </a:xfrm>
        </p:grpSpPr>
        <p:grpSp>
          <p:nvGrpSpPr>
            <p:cNvPr id="161" name="그룹 160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164" name="직선 연결선 163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직선 연결선 164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직선 연결선 166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62" name="그림 161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163" name="그림 162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168" name="그룹 167"/>
          <p:cNvGrpSpPr/>
          <p:nvPr/>
        </p:nvGrpSpPr>
        <p:grpSpPr>
          <a:xfrm>
            <a:off x="7688189" y="11035732"/>
            <a:ext cx="1836579" cy="660917"/>
            <a:chOff x="4675333" y="751008"/>
            <a:chExt cx="2855683" cy="831971"/>
          </a:xfrm>
        </p:grpSpPr>
        <p:grpSp>
          <p:nvGrpSpPr>
            <p:cNvPr id="169" name="그룹 168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172" name="직선 연결선 171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0" name="그림 169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grpSp>
        <p:nvGrpSpPr>
          <p:cNvPr id="176" name="그룹 175"/>
          <p:cNvGrpSpPr/>
          <p:nvPr/>
        </p:nvGrpSpPr>
        <p:grpSpPr>
          <a:xfrm>
            <a:off x="380550" y="10802603"/>
            <a:ext cx="4197590" cy="1222920"/>
            <a:chOff x="4675333" y="751008"/>
            <a:chExt cx="2855683" cy="831971"/>
          </a:xfrm>
        </p:grpSpPr>
        <p:grpSp>
          <p:nvGrpSpPr>
            <p:cNvPr id="177" name="그룹 176"/>
            <p:cNvGrpSpPr/>
            <p:nvPr/>
          </p:nvGrpSpPr>
          <p:grpSpPr>
            <a:xfrm>
              <a:off x="5375999" y="944521"/>
              <a:ext cx="1440000" cy="438148"/>
              <a:chOff x="2524125" y="4819650"/>
              <a:chExt cx="4629152" cy="829688"/>
            </a:xfrm>
          </p:grpSpPr>
          <p:cxnSp>
            <p:nvCxnSpPr>
              <p:cNvPr id="180" name="직선 연결선 179"/>
              <p:cNvCxnSpPr/>
              <p:nvPr/>
            </p:nvCxnSpPr>
            <p:spPr>
              <a:xfrm>
                <a:off x="2524125" y="4819650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>
              <a:xfrm>
                <a:off x="2524127" y="50778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>
              <a:xfrm>
                <a:off x="2524127" y="5373113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>
              <a:xfrm>
                <a:off x="2524127" y="5649338"/>
                <a:ext cx="4629150" cy="0"/>
              </a:xfrm>
              <a:prstGeom prst="line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178" name="그림 177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6333170" y="751008"/>
              <a:ext cx="1197846" cy="828426"/>
            </a:xfrm>
            <a:prstGeom prst="rect">
              <a:avLst/>
            </a:prstGeom>
          </p:spPr>
        </p:pic>
        <p:pic>
          <p:nvPicPr>
            <p:cNvPr id="179" name="그림 178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675333" y="759554"/>
              <a:ext cx="1201903" cy="823425"/>
            </a:xfrm>
            <a:prstGeom prst="rect">
              <a:avLst/>
            </a:prstGeom>
          </p:spPr>
        </p:pic>
      </p:grpSp>
      <p:sp>
        <p:nvSpPr>
          <p:cNvPr id="184" name="오른쪽 화살표 183"/>
          <p:cNvSpPr/>
          <p:nvPr/>
        </p:nvSpPr>
        <p:spPr>
          <a:xfrm>
            <a:off x="4191000" y="991331"/>
            <a:ext cx="812800" cy="49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오른쪽 화살표 185"/>
          <p:cNvSpPr/>
          <p:nvPr/>
        </p:nvSpPr>
        <p:spPr>
          <a:xfrm>
            <a:off x="4191000" y="5080731"/>
            <a:ext cx="812800" cy="49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>
            <a:off x="4191000" y="9170131"/>
            <a:ext cx="812800" cy="4950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478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2025-02-03T05:52:48Z</dcterms:created>
  <dcterms:modified xsi:type="dcterms:W3CDTF">2025-02-03T05:59:07Z</dcterms:modified>
</cp:coreProperties>
</file>