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5"/>
  </p:notesMasterIdLst>
  <p:handoutMasterIdLst>
    <p:handoutMasterId r:id="rId16"/>
  </p:handoutMasterIdLst>
  <p:sldIdLst>
    <p:sldId id="257" r:id="rId5"/>
    <p:sldId id="389" r:id="rId6"/>
    <p:sldId id="384" r:id="rId7"/>
    <p:sldId id="268" r:id="rId8"/>
    <p:sldId id="317" r:id="rId9"/>
    <p:sldId id="393" r:id="rId10"/>
    <p:sldId id="270" r:id="rId11"/>
    <p:sldId id="321" r:id="rId12"/>
    <p:sldId id="391" r:id="rId13"/>
    <p:sldId id="3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C5D0CD-140C-453C-8911-A8ED47AAE36F}" v="139" dt="2022-08-14T20:45:50.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725" autoAdjust="0"/>
  </p:normalViewPr>
  <p:slideViewPr>
    <p:cSldViewPr snapToGrid="0">
      <p:cViewPr varScale="1">
        <p:scale>
          <a:sx n="80" d="100"/>
          <a:sy n="80" d="100"/>
        </p:scale>
        <p:origin x="60" y="19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sha Kocka" userId="aa76be3fb29e8eb4" providerId="LiveId" clId="{9EC5D0CD-140C-453C-8911-A8ED47AAE36F}"/>
    <pc:docChg chg="undo custSel addSld delSld modSld sldOrd">
      <pc:chgData name="Tosha Kocka" userId="aa76be3fb29e8eb4" providerId="LiveId" clId="{9EC5D0CD-140C-453C-8911-A8ED47AAE36F}" dt="2022-08-14T21:29:04.718" v="7598" actId="47"/>
      <pc:docMkLst>
        <pc:docMk/>
      </pc:docMkLst>
      <pc:sldChg chg="addSp delSp modSp mod ord">
        <pc:chgData name="Tosha Kocka" userId="aa76be3fb29e8eb4" providerId="LiveId" clId="{9EC5D0CD-140C-453C-8911-A8ED47AAE36F}" dt="2022-08-14T19:10:33.272" v="1823" actId="20577"/>
        <pc:sldMkLst>
          <pc:docMk/>
          <pc:sldMk cId="2979876663" sldId="268"/>
        </pc:sldMkLst>
        <pc:spChg chg="del">
          <ac:chgData name="Tosha Kocka" userId="aa76be3fb29e8eb4" providerId="LiveId" clId="{9EC5D0CD-140C-453C-8911-A8ED47AAE36F}" dt="2022-08-14T18:38:58.137" v="440" actId="478"/>
          <ac:spMkLst>
            <pc:docMk/>
            <pc:sldMk cId="2979876663" sldId="268"/>
            <ac:spMk id="3" creationId="{B1C6A53C-7538-4FF9-BC09-EFC116FE7054}"/>
          </ac:spMkLst>
        </pc:spChg>
        <pc:spChg chg="add del mod">
          <ac:chgData name="Tosha Kocka" userId="aa76be3fb29e8eb4" providerId="LiveId" clId="{9EC5D0CD-140C-453C-8911-A8ED47AAE36F}" dt="2022-08-14T18:38:45.560" v="435" actId="478"/>
          <ac:spMkLst>
            <pc:docMk/>
            <pc:sldMk cId="2979876663" sldId="268"/>
            <ac:spMk id="4" creationId="{55037DDA-FC7E-9449-2BD4-F29C71B8330C}"/>
          </ac:spMkLst>
        </pc:spChg>
        <pc:spChg chg="mod">
          <ac:chgData name="Tosha Kocka" userId="aa76be3fb29e8eb4" providerId="LiveId" clId="{9EC5D0CD-140C-453C-8911-A8ED47AAE36F}" dt="2022-08-14T18:38:38.016" v="433" actId="20577"/>
          <ac:spMkLst>
            <pc:docMk/>
            <pc:sldMk cId="2979876663" sldId="268"/>
            <ac:spMk id="6" creationId="{ED2A30C0-1BC4-4764-9C0F-5D811CAB8312}"/>
          </ac:spMkLst>
        </pc:spChg>
        <pc:spChg chg="del">
          <ac:chgData name="Tosha Kocka" userId="aa76be3fb29e8eb4" providerId="LiveId" clId="{9EC5D0CD-140C-453C-8911-A8ED47AAE36F}" dt="2022-08-14T18:44:28.315" v="519" actId="478"/>
          <ac:spMkLst>
            <pc:docMk/>
            <pc:sldMk cId="2979876663" sldId="268"/>
            <ac:spMk id="7" creationId="{45F69D6A-822D-4DB9-A2CC-D9106F1F2B68}"/>
          </ac:spMkLst>
        </pc:spChg>
        <pc:spChg chg="del">
          <ac:chgData name="Tosha Kocka" userId="aa76be3fb29e8eb4" providerId="LiveId" clId="{9EC5D0CD-140C-453C-8911-A8ED47AAE36F}" dt="2022-08-14T18:44:34.418" v="520" actId="478"/>
          <ac:spMkLst>
            <pc:docMk/>
            <pc:sldMk cId="2979876663" sldId="268"/>
            <ac:spMk id="8" creationId="{6375D7F3-165A-439B-8D1D-6553B68C2886}"/>
          </ac:spMkLst>
        </pc:spChg>
        <pc:spChg chg="add del mod">
          <ac:chgData name="Tosha Kocka" userId="aa76be3fb29e8eb4" providerId="LiveId" clId="{9EC5D0CD-140C-453C-8911-A8ED47AAE36F}" dt="2022-08-14T18:38:50.955" v="437" actId="478"/>
          <ac:spMkLst>
            <pc:docMk/>
            <pc:sldMk cId="2979876663" sldId="268"/>
            <ac:spMk id="10" creationId="{FB0C7A1B-20F3-C0C1-8666-8386682908CB}"/>
          </ac:spMkLst>
        </pc:spChg>
        <pc:spChg chg="add del mod">
          <ac:chgData name="Tosha Kocka" userId="aa76be3fb29e8eb4" providerId="LiveId" clId="{9EC5D0CD-140C-453C-8911-A8ED47AAE36F}" dt="2022-08-14T18:38:54.744" v="439" actId="478"/>
          <ac:spMkLst>
            <pc:docMk/>
            <pc:sldMk cId="2979876663" sldId="268"/>
            <ac:spMk id="12" creationId="{100CCC10-6FC2-3766-7975-A9CCAB2F16A4}"/>
          </ac:spMkLst>
        </pc:spChg>
        <pc:spChg chg="add del mod">
          <ac:chgData name="Tosha Kocka" userId="aa76be3fb29e8eb4" providerId="LiveId" clId="{9EC5D0CD-140C-453C-8911-A8ED47AAE36F}" dt="2022-08-14T18:38:59.073" v="441" actId="478"/>
          <ac:spMkLst>
            <pc:docMk/>
            <pc:sldMk cId="2979876663" sldId="268"/>
            <ac:spMk id="14" creationId="{B7E4ADF5-84D1-0C57-D532-350B6F9371CF}"/>
          </ac:spMkLst>
        </pc:spChg>
        <pc:spChg chg="del">
          <ac:chgData name="Tosha Kocka" userId="aa76be3fb29e8eb4" providerId="LiveId" clId="{9EC5D0CD-140C-453C-8911-A8ED47AAE36F}" dt="2022-08-14T18:38:43.258" v="434" actId="478"/>
          <ac:spMkLst>
            <pc:docMk/>
            <pc:sldMk cId="2979876663" sldId="268"/>
            <ac:spMk id="15" creationId="{84D39D81-9726-4BD7-BDC0-FA0B2AD0D219}"/>
          </ac:spMkLst>
        </pc:spChg>
        <pc:spChg chg="add mod">
          <ac:chgData name="Tosha Kocka" userId="aa76be3fb29e8eb4" providerId="LiveId" clId="{9EC5D0CD-140C-453C-8911-A8ED47AAE36F}" dt="2022-08-14T19:04:30.390" v="1378" actId="12"/>
          <ac:spMkLst>
            <pc:docMk/>
            <pc:sldMk cId="2979876663" sldId="268"/>
            <ac:spMk id="16" creationId="{87B4E1AB-2400-BDDA-3F7B-D4D93F143533}"/>
          </ac:spMkLst>
        </pc:spChg>
        <pc:spChg chg="add mod">
          <ac:chgData name="Tosha Kocka" userId="aa76be3fb29e8eb4" providerId="LiveId" clId="{9EC5D0CD-140C-453C-8911-A8ED47AAE36F}" dt="2022-08-14T19:07:33.856" v="1551" actId="14100"/>
          <ac:spMkLst>
            <pc:docMk/>
            <pc:sldMk cId="2979876663" sldId="268"/>
            <ac:spMk id="18" creationId="{A86CE29A-CF10-1646-27EE-B2923FC0B27E}"/>
          </ac:spMkLst>
        </pc:spChg>
        <pc:spChg chg="add del mod">
          <ac:chgData name="Tosha Kocka" userId="aa76be3fb29e8eb4" providerId="LiveId" clId="{9EC5D0CD-140C-453C-8911-A8ED47AAE36F}" dt="2022-08-14T19:02:01.043" v="1256"/>
          <ac:spMkLst>
            <pc:docMk/>
            <pc:sldMk cId="2979876663" sldId="268"/>
            <ac:spMk id="19" creationId="{ED9CEB8E-EDCA-7779-F462-2F1337FD0251}"/>
          </ac:spMkLst>
        </pc:spChg>
        <pc:spChg chg="add mod">
          <ac:chgData name="Tosha Kocka" userId="aa76be3fb29e8eb4" providerId="LiveId" clId="{9EC5D0CD-140C-453C-8911-A8ED47AAE36F}" dt="2022-08-14T19:07:38.732" v="1552" actId="14100"/>
          <ac:spMkLst>
            <pc:docMk/>
            <pc:sldMk cId="2979876663" sldId="268"/>
            <ac:spMk id="20" creationId="{9E52EE44-D239-2315-1D69-D2BE34C78628}"/>
          </ac:spMkLst>
        </pc:spChg>
        <pc:spChg chg="add mod">
          <ac:chgData name="Tosha Kocka" userId="aa76be3fb29e8eb4" providerId="LiveId" clId="{9EC5D0CD-140C-453C-8911-A8ED47AAE36F}" dt="2022-08-14T19:10:33.272" v="1823" actId="20577"/>
          <ac:spMkLst>
            <pc:docMk/>
            <pc:sldMk cId="2979876663" sldId="268"/>
            <ac:spMk id="21" creationId="{5C139AB0-5C7C-7D09-A1BE-48F482AFD7E5}"/>
          </ac:spMkLst>
        </pc:spChg>
        <pc:spChg chg="mod">
          <ac:chgData name="Tosha Kocka" userId="aa76be3fb29e8eb4" providerId="LiveId" clId="{9EC5D0CD-140C-453C-8911-A8ED47AAE36F}" dt="2022-08-14T19:03:55.394" v="1371" actId="12"/>
          <ac:spMkLst>
            <pc:docMk/>
            <pc:sldMk cId="2979876663" sldId="268"/>
            <ac:spMk id="41" creationId="{91181F6D-A54F-4289-8C36-80ECE3B2C8E2}"/>
          </ac:spMkLst>
        </pc:spChg>
        <pc:spChg chg="del">
          <ac:chgData name="Tosha Kocka" userId="aa76be3fb29e8eb4" providerId="LiveId" clId="{9EC5D0CD-140C-453C-8911-A8ED47AAE36F}" dt="2022-08-14T18:38:49.833" v="436" actId="478"/>
          <ac:spMkLst>
            <pc:docMk/>
            <pc:sldMk cId="2979876663" sldId="268"/>
            <ac:spMk id="42" creationId="{CCDF84CD-BC27-4182-9FBA-9D4FEED95410}"/>
          </ac:spMkLst>
        </pc:spChg>
        <pc:spChg chg="mod">
          <ac:chgData name="Tosha Kocka" userId="aa76be3fb29e8eb4" providerId="LiveId" clId="{9EC5D0CD-140C-453C-8911-A8ED47AAE36F}" dt="2022-08-14T19:04:02.145" v="1373" actId="12"/>
          <ac:spMkLst>
            <pc:docMk/>
            <pc:sldMk cId="2979876663" sldId="268"/>
            <ac:spMk id="43" creationId="{E4387CED-5FBE-4AFF-B64D-975B5574F16F}"/>
          </ac:spMkLst>
        </pc:spChg>
        <pc:spChg chg="del">
          <ac:chgData name="Tosha Kocka" userId="aa76be3fb29e8eb4" providerId="LiveId" clId="{9EC5D0CD-140C-453C-8911-A8ED47AAE36F}" dt="2022-08-14T18:38:53.282" v="438" actId="478"/>
          <ac:spMkLst>
            <pc:docMk/>
            <pc:sldMk cId="2979876663" sldId="268"/>
            <ac:spMk id="44" creationId="{10E83414-3440-46C7-8C07-7D073B69C422}"/>
          </ac:spMkLst>
        </pc:spChg>
        <pc:spChg chg="mod">
          <ac:chgData name="Tosha Kocka" userId="aa76be3fb29e8eb4" providerId="LiveId" clId="{9EC5D0CD-140C-453C-8911-A8ED47AAE36F}" dt="2022-08-14T19:04:08.738" v="1375" actId="12"/>
          <ac:spMkLst>
            <pc:docMk/>
            <pc:sldMk cId="2979876663" sldId="268"/>
            <ac:spMk id="45" creationId="{FE5CD03B-066A-46AF-8FB8-E8A78074ABEF}"/>
          </ac:spMkLst>
        </pc:spChg>
        <pc:spChg chg="mod">
          <ac:chgData name="Tosha Kocka" userId="aa76be3fb29e8eb4" providerId="LiveId" clId="{9EC5D0CD-140C-453C-8911-A8ED47AAE36F}" dt="2022-08-14T19:04:15.997" v="1377" actId="12"/>
          <ac:spMkLst>
            <pc:docMk/>
            <pc:sldMk cId="2979876663" sldId="268"/>
            <ac:spMk id="47" creationId="{F4640D91-CB97-4FCC-8FEF-F4B22B844DC4}"/>
          </ac:spMkLst>
        </pc:spChg>
        <pc:picChg chg="mod">
          <ac:chgData name="Tosha Kocka" userId="aa76be3fb29e8eb4" providerId="LiveId" clId="{9EC5D0CD-140C-453C-8911-A8ED47AAE36F}" dt="2022-08-14T18:43:33.590" v="516" actId="1076"/>
          <ac:picMkLst>
            <pc:docMk/>
            <pc:sldMk cId="2979876663" sldId="268"/>
            <ac:picMk id="17" creationId="{05ED5B1E-974F-476C-A3C9-572D3602E95E}"/>
          </ac:picMkLst>
        </pc:picChg>
        <pc:picChg chg="mod">
          <ac:chgData name="Tosha Kocka" userId="aa76be3fb29e8eb4" providerId="LiveId" clId="{9EC5D0CD-140C-453C-8911-A8ED47AAE36F}" dt="2022-08-14T18:43:52.578" v="517" actId="1076"/>
          <ac:picMkLst>
            <pc:docMk/>
            <pc:sldMk cId="2979876663" sldId="268"/>
            <ac:picMk id="36" creationId="{F3CCCCDF-EA66-4F5E-98F3-A05239CBBAC4}"/>
          </ac:picMkLst>
        </pc:picChg>
        <pc:picChg chg="mod">
          <ac:chgData name="Tosha Kocka" userId="aa76be3fb29e8eb4" providerId="LiveId" clId="{9EC5D0CD-140C-453C-8911-A8ED47AAE36F}" dt="2022-08-14T18:43:27.776" v="515" actId="1076"/>
          <ac:picMkLst>
            <pc:docMk/>
            <pc:sldMk cId="2979876663" sldId="268"/>
            <ac:picMk id="38" creationId="{8A6BB597-41F4-432E-8432-8F39511B2941}"/>
          </ac:picMkLst>
        </pc:picChg>
        <pc:picChg chg="mod">
          <ac:chgData name="Tosha Kocka" userId="aa76be3fb29e8eb4" providerId="LiveId" clId="{9EC5D0CD-140C-453C-8911-A8ED47AAE36F}" dt="2022-08-14T18:41:07.313" v="468" actId="1076"/>
          <ac:picMkLst>
            <pc:docMk/>
            <pc:sldMk cId="2979876663" sldId="268"/>
            <ac:picMk id="40" creationId="{76B2FC80-9F3B-46D8-94D9-882D90A858F6}"/>
          </ac:picMkLst>
        </pc:picChg>
      </pc:sldChg>
      <pc:sldChg chg="delSp modSp mod">
        <pc:chgData name="Tosha Kocka" userId="aa76be3fb29e8eb4" providerId="LiveId" clId="{9EC5D0CD-140C-453C-8911-A8ED47AAE36F}" dt="2022-08-14T21:07:14.307" v="6027" actId="20577"/>
        <pc:sldMkLst>
          <pc:docMk/>
          <pc:sldMk cId="3891345585" sldId="270"/>
        </pc:sldMkLst>
        <pc:spChg chg="del">
          <ac:chgData name="Tosha Kocka" userId="aa76be3fb29e8eb4" providerId="LiveId" clId="{9EC5D0CD-140C-453C-8911-A8ED47AAE36F}" dt="2022-08-14T20:37:56.082" v="5006" actId="478"/>
          <ac:spMkLst>
            <pc:docMk/>
            <pc:sldMk cId="3891345585" sldId="270"/>
            <ac:spMk id="4" creationId="{0C329F70-04F7-4C70-BCF8-D4371F54EF2F}"/>
          </ac:spMkLst>
        </pc:spChg>
        <pc:spChg chg="del">
          <ac:chgData name="Tosha Kocka" userId="aa76be3fb29e8eb4" providerId="LiveId" clId="{9EC5D0CD-140C-453C-8911-A8ED47AAE36F}" dt="2022-08-14T20:37:57.894" v="5007" actId="478"/>
          <ac:spMkLst>
            <pc:docMk/>
            <pc:sldMk cId="3891345585" sldId="270"/>
            <ac:spMk id="5" creationId="{06A3302E-502D-4151-81C9-5FD6AF9596D6}"/>
          </ac:spMkLst>
        </pc:spChg>
        <pc:spChg chg="mod">
          <ac:chgData name="Tosha Kocka" userId="aa76be3fb29e8eb4" providerId="LiveId" clId="{9EC5D0CD-140C-453C-8911-A8ED47AAE36F}" dt="2022-08-14T20:14:09.447" v="4397" actId="14100"/>
          <ac:spMkLst>
            <pc:docMk/>
            <pc:sldMk cId="3891345585" sldId="270"/>
            <ac:spMk id="7" creationId="{4B18D636-CC10-4B1E-AA38-419DCCF2D9C9}"/>
          </ac:spMkLst>
        </pc:spChg>
        <pc:spChg chg="mod">
          <ac:chgData name="Tosha Kocka" userId="aa76be3fb29e8eb4" providerId="LiveId" clId="{9EC5D0CD-140C-453C-8911-A8ED47AAE36F}" dt="2022-08-14T20:40:18.804" v="5046" actId="14100"/>
          <ac:spMkLst>
            <pc:docMk/>
            <pc:sldMk cId="3891345585" sldId="270"/>
            <ac:spMk id="9" creationId="{0D098C43-2F2A-4100-89BC-5931039293FA}"/>
          </ac:spMkLst>
        </pc:spChg>
        <pc:spChg chg="mod">
          <ac:chgData name="Tosha Kocka" userId="aa76be3fb29e8eb4" providerId="LiveId" clId="{9EC5D0CD-140C-453C-8911-A8ED47AAE36F}" dt="2022-08-14T20:47:01.882" v="5272" actId="20577"/>
          <ac:spMkLst>
            <pc:docMk/>
            <pc:sldMk cId="3891345585" sldId="270"/>
            <ac:spMk id="10" creationId="{1DB251F7-EBE7-46AC-A920-FFE2C5AF68EA}"/>
          </ac:spMkLst>
        </pc:spChg>
        <pc:spChg chg="mod">
          <ac:chgData name="Tosha Kocka" userId="aa76be3fb29e8eb4" providerId="LiveId" clId="{9EC5D0CD-140C-453C-8911-A8ED47AAE36F}" dt="2022-08-14T20:40:39.004" v="5050" actId="14100"/>
          <ac:spMkLst>
            <pc:docMk/>
            <pc:sldMk cId="3891345585" sldId="270"/>
            <ac:spMk id="11" creationId="{60726BA7-44D6-4116-90E3-38325026EAAD}"/>
          </ac:spMkLst>
        </pc:spChg>
        <pc:spChg chg="mod">
          <ac:chgData name="Tosha Kocka" userId="aa76be3fb29e8eb4" providerId="LiveId" clId="{9EC5D0CD-140C-453C-8911-A8ED47AAE36F}" dt="2022-08-14T21:07:14.307" v="6027" actId="20577"/>
          <ac:spMkLst>
            <pc:docMk/>
            <pc:sldMk cId="3891345585" sldId="270"/>
            <ac:spMk id="12" creationId="{7FB7F30B-2A84-4C44-BC5A-E826ED6E74A2}"/>
          </ac:spMkLst>
        </pc:spChg>
      </pc:sldChg>
      <pc:sldChg chg="del ord">
        <pc:chgData name="Tosha Kocka" userId="aa76be3fb29e8eb4" providerId="LiveId" clId="{9EC5D0CD-140C-453C-8911-A8ED47AAE36F}" dt="2022-08-14T21:28:55.183" v="7595" actId="47"/>
        <pc:sldMkLst>
          <pc:docMk/>
          <pc:sldMk cId="2624630061" sldId="272"/>
        </pc:sldMkLst>
      </pc:sldChg>
      <pc:sldChg chg="del ord">
        <pc:chgData name="Tosha Kocka" userId="aa76be3fb29e8eb4" providerId="LiveId" clId="{9EC5D0CD-140C-453C-8911-A8ED47AAE36F}" dt="2022-08-14T21:28:58.403" v="7596" actId="47"/>
        <pc:sldMkLst>
          <pc:docMk/>
          <pc:sldMk cId="3740286033" sldId="277"/>
        </pc:sldMkLst>
      </pc:sldChg>
      <pc:sldChg chg="del ord">
        <pc:chgData name="Tosha Kocka" userId="aa76be3fb29e8eb4" providerId="LiveId" clId="{9EC5D0CD-140C-453C-8911-A8ED47AAE36F}" dt="2022-08-14T21:29:00.191" v="7597" actId="47"/>
        <pc:sldMkLst>
          <pc:docMk/>
          <pc:sldMk cId="2496947791" sldId="278"/>
        </pc:sldMkLst>
      </pc:sldChg>
      <pc:sldChg chg="del ord">
        <pc:chgData name="Tosha Kocka" userId="aa76be3fb29e8eb4" providerId="LiveId" clId="{9EC5D0CD-140C-453C-8911-A8ED47AAE36F}" dt="2022-08-14T21:29:04.718" v="7598" actId="47"/>
        <pc:sldMkLst>
          <pc:docMk/>
          <pc:sldMk cId="395518310" sldId="279"/>
        </pc:sldMkLst>
      </pc:sldChg>
      <pc:sldChg chg="del ord">
        <pc:chgData name="Tosha Kocka" userId="aa76be3fb29e8eb4" providerId="LiveId" clId="{9EC5D0CD-140C-453C-8911-A8ED47AAE36F}" dt="2022-08-14T21:28:50.610" v="7594" actId="2696"/>
        <pc:sldMkLst>
          <pc:docMk/>
          <pc:sldMk cId="1420547054" sldId="281"/>
        </pc:sldMkLst>
      </pc:sldChg>
      <pc:sldChg chg="addSp delSp modSp mod">
        <pc:chgData name="Tosha Kocka" userId="aa76be3fb29e8eb4" providerId="LiveId" clId="{9EC5D0CD-140C-453C-8911-A8ED47AAE36F}" dt="2022-08-14T19:55:35.309" v="3371" actId="27636"/>
        <pc:sldMkLst>
          <pc:docMk/>
          <pc:sldMk cId="560021826" sldId="317"/>
        </pc:sldMkLst>
        <pc:spChg chg="del">
          <ac:chgData name="Tosha Kocka" userId="aa76be3fb29e8eb4" providerId="LiveId" clId="{9EC5D0CD-140C-453C-8911-A8ED47AAE36F}" dt="2022-08-14T18:34:40.632" v="326" actId="478"/>
          <ac:spMkLst>
            <pc:docMk/>
            <pc:sldMk cId="560021826" sldId="317"/>
            <ac:spMk id="2" creationId="{2910D835-B454-4270-BB35-86A187307E6F}"/>
          </ac:spMkLst>
        </pc:spChg>
        <pc:spChg chg="del mod">
          <ac:chgData name="Tosha Kocka" userId="aa76be3fb29e8eb4" providerId="LiveId" clId="{9EC5D0CD-140C-453C-8911-A8ED47AAE36F}" dt="2022-08-14T18:34:50.984" v="330" actId="478"/>
          <ac:spMkLst>
            <pc:docMk/>
            <pc:sldMk cId="560021826" sldId="317"/>
            <ac:spMk id="3" creationId="{7F7F653B-90B5-4F47-A33F-93DCB2EF68C2}"/>
          </ac:spMkLst>
        </pc:spChg>
        <pc:spChg chg="add del mod">
          <ac:chgData name="Tosha Kocka" userId="aa76be3fb29e8eb4" providerId="LiveId" clId="{9EC5D0CD-140C-453C-8911-A8ED47AAE36F}" dt="2022-08-14T18:34:45.885" v="328" actId="478"/>
          <ac:spMkLst>
            <pc:docMk/>
            <pc:sldMk cId="560021826" sldId="317"/>
            <ac:spMk id="6" creationId="{8570623B-E2A1-928E-3B9B-2608F57F9A67}"/>
          </ac:spMkLst>
        </pc:spChg>
        <pc:spChg chg="mod">
          <ac:chgData name="Tosha Kocka" userId="aa76be3fb29e8eb4" providerId="LiveId" clId="{9EC5D0CD-140C-453C-8911-A8ED47AAE36F}" dt="2022-08-14T19:55:26.595" v="3367" actId="1076"/>
          <ac:spMkLst>
            <pc:docMk/>
            <pc:sldMk cId="560021826" sldId="317"/>
            <ac:spMk id="15" creationId="{40F1DF5B-353A-4270-8C10-6A1509441174}"/>
          </ac:spMkLst>
        </pc:spChg>
        <pc:spChg chg="mod">
          <ac:chgData name="Tosha Kocka" userId="aa76be3fb29e8eb4" providerId="LiveId" clId="{9EC5D0CD-140C-453C-8911-A8ED47AAE36F}" dt="2022-08-14T19:55:35.309" v="3371" actId="27636"/>
          <ac:spMkLst>
            <pc:docMk/>
            <pc:sldMk cId="560021826" sldId="317"/>
            <ac:spMk id="16" creationId="{4BDCF583-1D5D-4235-97C2-39272B80A0B1}"/>
          </ac:spMkLst>
        </pc:spChg>
        <pc:picChg chg="add del">
          <ac:chgData name="Tosha Kocka" userId="aa76be3fb29e8eb4" providerId="LiveId" clId="{9EC5D0CD-140C-453C-8911-A8ED47AAE36F}" dt="2022-08-14T18:34:45.885" v="328" actId="478"/>
          <ac:picMkLst>
            <pc:docMk/>
            <pc:sldMk cId="560021826" sldId="317"/>
            <ac:picMk id="8" creationId="{5FED7C55-F545-49A1-90FD-D853A25AB453}"/>
          </ac:picMkLst>
        </pc:picChg>
      </pc:sldChg>
      <pc:sldChg chg="delSp modSp mod ord">
        <pc:chgData name="Tosha Kocka" userId="aa76be3fb29e8eb4" providerId="LiveId" clId="{9EC5D0CD-140C-453C-8911-A8ED47AAE36F}" dt="2022-08-14T21:13:25.052" v="6490" actId="14100"/>
        <pc:sldMkLst>
          <pc:docMk/>
          <pc:sldMk cId="3521561301" sldId="321"/>
        </pc:sldMkLst>
        <pc:spChg chg="del">
          <ac:chgData name="Tosha Kocka" userId="aa76be3fb29e8eb4" providerId="LiveId" clId="{9EC5D0CD-140C-453C-8911-A8ED47AAE36F}" dt="2022-08-14T21:09:50.635" v="6068" actId="478"/>
          <ac:spMkLst>
            <pc:docMk/>
            <pc:sldMk cId="3521561301" sldId="321"/>
            <ac:spMk id="4" creationId="{0C329F70-04F7-4C70-BCF8-D4371F54EF2F}"/>
          </ac:spMkLst>
        </pc:spChg>
        <pc:spChg chg="del">
          <ac:chgData name="Tosha Kocka" userId="aa76be3fb29e8eb4" providerId="LiveId" clId="{9EC5D0CD-140C-453C-8911-A8ED47AAE36F}" dt="2022-08-14T21:09:52.555" v="6069" actId="478"/>
          <ac:spMkLst>
            <pc:docMk/>
            <pc:sldMk cId="3521561301" sldId="321"/>
            <ac:spMk id="5" creationId="{06A3302E-502D-4151-81C9-5FD6AF9596D6}"/>
          </ac:spMkLst>
        </pc:spChg>
        <pc:spChg chg="mod">
          <ac:chgData name="Tosha Kocka" userId="aa76be3fb29e8eb4" providerId="LiveId" clId="{9EC5D0CD-140C-453C-8911-A8ED47AAE36F}" dt="2022-08-14T21:13:25.052" v="6490" actId="14100"/>
          <ac:spMkLst>
            <pc:docMk/>
            <pc:sldMk cId="3521561301" sldId="321"/>
            <ac:spMk id="11" creationId="{581E8936-2270-47FE-94A4-398CB123EF90}"/>
          </ac:spMkLst>
        </pc:spChg>
        <pc:spChg chg="mod">
          <ac:chgData name="Tosha Kocka" userId="aa76be3fb29e8eb4" providerId="LiveId" clId="{9EC5D0CD-140C-453C-8911-A8ED47AAE36F}" dt="2022-08-14T21:13:19.147" v="6489" actId="20577"/>
          <ac:spMkLst>
            <pc:docMk/>
            <pc:sldMk cId="3521561301" sldId="321"/>
            <ac:spMk id="13" creationId="{C0287FEC-3826-4868-8D93-52429C6156F5}"/>
          </ac:spMkLst>
        </pc:spChg>
      </pc:sldChg>
      <pc:sldChg chg="delSp modSp mod">
        <pc:chgData name="Tosha Kocka" userId="aa76be3fb29e8eb4" providerId="LiveId" clId="{9EC5D0CD-140C-453C-8911-A8ED47AAE36F}" dt="2022-08-14T18:29:52.769" v="263" actId="20577"/>
        <pc:sldMkLst>
          <pc:docMk/>
          <pc:sldMk cId="2158886557" sldId="384"/>
        </pc:sldMkLst>
        <pc:spChg chg="del">
          <ac:chgData name="Tosha Kocka" userId="aa76be3fb29e8eb4" providerId="LiveId" clId="{9EC5D0CD-140C-453C-8911-A8ED47AAE36F}" dt="2022-08-14T18:19:59.048" v="0" actId="478"/>
          <ac:spMkLst>
            <pc:docMk/>
            <pc:sldMk cId="2158886557" sldId="384"/>
            <ac:spMk id="4" creationId="{0C329F70-04F7-4C70-BCF8-D4371F54EF2F}"/>
          </ac:spMkLst>
        </pc:spChg>
        <pc:spChg chg="del">
          <ac:chgData name="Tosha Kocka" userId="aa76be3fb29e8eb4" providerId="LiveId" clId="{9EC5D0CD-140C-453C-8911-A8ED47AAE36F}" dt="2022-08-14T18:20:01.186" v="1" actId="478"/>
          <ac:spMkLst>
            <pc:docMk/>
            <pc:sldMk cId="2158886557" sldId="384"/>
            <ac:spMk id="5" creationId="{06A3302E-502D-4151-81C9-5FD6AF9596D6}"/>
          </ac:spMkLst>
        </pc:spChg>
        <pc:spChg chg="mod">
          <ac:chgData name="Tosha Kocka" userId="aa76be3fb29e8eb4" providerId="LiveId" clId="{9EC5D0CD-140C-453C-8911-A8ED47AAE36F}" dt="2022-08-14T18:29:52.769" v="263" actId="20577"/>
          <ac:spMkLst>
            <pc:docMk/>
            <pc:sldMk cId="2158886557" sldId="384"/>
            <ac:spMk id="12" creationId="{E5127060-CDBF-435F-9009-A5451CCE305D}"/>
          </ac:spMkLst>
        </pc:spChg>
      </pc:sldChg>
      <pc:sldChg chg="delSp modSp mod">
        <pc:chgData name="Tosha Kocka" userId="aa76be3fb29e8eb4" providerId="LiveId" clId="{9EC5D0CD-140C-453C-8911-A8ED47AAE36F}" dt="2022-08-14T21:28:21.810" v="7593" actId="20577"/>
        <pc:sldMkLst>
          <pc:docMk/>
          <pc:sldMk cId="3247798845" sldId="391"/>
        </pc:sldMkLst>
        <pc:spChg chg="del">
          <ac:chgData name="Tosha Kocka" userId="aa76be3fb29e8eb4" providerId="LiveId" clId="{9EC5D0CD-140C-453C-8911-A8ED47AAE36F}" dt="2022-08-14T18:30:07.116" v="264" actId="478"/>
          <ac:spMkLst>
            <pc:docMk/>
            <pc:sldMk cId="3247798845" sldId="391"/>
            <ac:spMk id="4" creationId="{7823E305-6365-4345-8BD1-4A31C61D96CB}"/>
          </ac:spMkLst>
        </pc:spChg>
        <pc:spChg chg="del">
          <ac:chgData name="Tosha Kocka" userId="aa76be3fb29e8eb4" providerId="LiveId" clId="{9EC5D0CD-140C-453C-8911-A8ED47AAE36F}" dt="2022-08-14T18:30:09.032" v="265" actId="478"/>
          <ac:spMkLst>
            <pc:docMk/>
            <pc:sldMk cId="3247798845" sldId="391"/>
            <ac:spMk id="5" creationId="{0B37A3FF-ED32-4C4A-A21F-848A3BF6F896}"/>
          </ac:spMkLst>
        </pc:spChg>
        <pc:spChg chg="mod">
          <ac:chgData name="Tosha Kocka" userId="aa76be3fb29e8eb4" providerId="LiveId" clId="{9EC5D0CD-140C-453C-8911-A8ED47AAE36F}" dt="2022-08-14T21:08:11.791" v="6064" actId="14100"/>
          <ac:spMkLst>
            <pc:docMk/>
            <pc:sldMk cId="3247798845" sldId="391"/>
            <ac:spMk id="22" creationId="{F8FAEED9-1ECD-45F9-87A0-9394BAEABB79}"/>
          </ac:spMkLst>
        </pc:spChg>
        <pc:spChg chg="mod">
          <ac:chgData name="Tosha Kocka" userId="aa76be3fb29e8eb4" providerId="LiveId" clId="{9EC5D0CD-140C-453C-8911-A8ED47AAE36F}" dt="2022-08-14T21:28:21.810" v="7593" actId="20577"/>
          <ac:spMkLst>
            <pc:docMk/>
            <pc:sldMk cId="3247798845" sldId="391"/>
            <ac:spMk id="23" creationId="{8E5E4638-9BCB-4C2E-914F-CC868E2020D5}"/>
          </ac:spMkLst>
        </pc:spChg>
      </pc:sldChg>
      <pc:sldChg chg="addSp delSp modSp add mod ord">
        <pc:chgData name="Tosha Kocka" userId="aa76be3fb29e8eb4" providerId="LiveId" clId="{9EC5D0CD-140C-453C-8911-A8ED47AAE36F}" dt="2022-08-14T20:45:45.146" v="5244" actId="20577"/>
        <pc:sldMkLst>
          <pc:docMk/>
          <pc:sldMk cId="3189476562" sldId="392"/>
        </pc:sldMkLst>
        <pc:spChg chg="add del mod">
          <ac:chgData name="Tosha Kocka" userId="aa76be3fb29e8eb4" providerId="LiveId" clId="{9EC5D0CD-140C-453C-8911-A8ED47AAE36F}" dt="2022-08-14T18:31:40.296" v="306" actId="478"/>
          <ac:spMkLst>
            <pc:docMk/>
            <pc:sldMk cId="3189476562" sldId="392"/>
            <ac:spMk id="3" creationId="{8C1C5D7D-1B70-26C9-6B0A-91940AB15D4E}"/>
          </ac:spMkLst>
        </pc:spChg>
        <pc:spChg chg="add del mod">
          <ac:chgData name="Tosha Kocka" userId="aa76be3fb29e8eb4" providerId="LiveId" clId="{9EC5D0CD-140C-453C-8911-A8ED47AAE36F}" dt="2022-08-14T18:31:44.352" v="308" actId="478"/>
          <ac:spMkLst>
            <pc:docMk/>
            <pc:sldMk cId="3189476562" sldId="392"/>
            <ac:spMk id="5" creationId="{77642F47-77F5-FCDC-912C-6C1948B6BCE6}"/>
          </ac:spMkLst>
        </pc:spChg>
        <pc:spChg chg="mod">
          <ac:chgData name="Tosha Kocka" userId="aa76be3fb29e8eb4" providerId="LiveId" clId="{9EC5D0CD-140C-453C-8911-A8ED47AAE36F}" dt="2022-08-14T18:31:29.152" v="304" actId="20577"/>
          <ac:spMkLst>
            <pc:docMk/>
            <pc:sldMk cId="3189476562" sldId="392"/>
            <ac:spMk id="7" creationId="{47788B34-4190-4916-9048-47720EA5ABF1}"/>
          </ac:spMkLst>
        </pc:spChg>
        <pc:spChg chg="del">
          <ac:chgData name="Tosha Kocka" userId="aa76be3fb29e8eb4" providerId="LiveId" clId="{9EC5D0CD-140C-453C-8911-A8ED47AAE36F}" dt="2022-08-14T18:31:43.042" v="307" actId="478"/>
          <ac:spMkLst>
            <pc:docMk/>
            <pc:sldMk cId="3189476562" sldId="392"/>
            <ac:spMk id="8" creationId="{ABA415A0-3B77-43FB-A408-5F1DA4B0AAFA}"/>
          </ac:spMkLst>
        </pc:spChg>
        <pc:spChg chg="del">
          <ac:chgData name="Tosha Kocka" userId="aa76be3fb29e8eb4" providerId="LiveId" clId="{9EC5D0CD-140C-453C-8911-A8ED47AAE36F}" dt="2022-08-14T18:31:37.728" v="305" actId="478"/>
          <ac:spMkLst>
            <pc:docMk/>
            <pc:sldMk cId="3189476562" sldId="392"/>
            <ac:spMk id="9" creationId="{8598ECEC-4413-4244-8F21-0076EC511806}"/>
          </ac:spMkLst>
        </pc:spChg>
        <pc:spChg chg="del">
          <ac:chgData name="Tosha Kocka" userId="aa76be3fb29e8eb4" providerId="LiveId" clId="{9EC5D0CD-140C-453C-8911-A8ED47AAE36F}" dt="2022-08-14T18:31:55.666" v="315" actId="478"/>
          <ac:spMkLst>
            <pc:docMk/>
            <pc:sldMk cId="3189476562" sldId="392"/>
            <ac:spMk id="10" creationId="{34A9BC34-CFDB-4D7A-8D6C-1CE608D0909F}"/>
          </ac:spMkLst>
        </pc:spChg>
        <pc:spChg chg="del">
          <ac:chgData name="Tosha Kocka" userId="aa76be3fb29e8eb4" providerId="LiveId" clId="{9EC5D0CD-140C-453C-8911-A8ED47AAE36F}" dt="2022-08-14T18:31:51.530" v="313" actId="478"/>
          <ac:spMkLst>
            <pc:docMk/>
            <pc:sldMk cId="3189476562" sldId="392"/>
            <ac:spMk id="11" creationId="{1D014E48-5DD9-49CE-AD5B-0FEF69204F68}"/>
          </ac:spMkLst>
        </pc:spChg>
        <pc:spChg chg="del">
          <ac:chgData name="Tosha Kocka" userId="aa76be3fb29e8eb4" providerId="LiveId" clId="{9EC5D0CD-140C-453C-8911-A8ED47AAE36F}" dt="2022-08-14T18:31:46.369" v="309" actId="478"/>
          <ac:spMkLst>
            <pc:docMk/>
            <pc:sldMk cId="3189476562" sldId="392"/>
            <ac:spMk id="12" creationId="{3A63626D-0E6E-4023-ABFC-A744C9862159}"/>
          </ac:spMkLst>
        </pc:spChg>
        <pc:spChg chg="del">
          <ac:chgData name="Tosha Kocka" userId="aa76be3fb29e8eb4" providerId="LiveId" clId="{9EC5D0CD-140C-453C-8911-A8ED47AAE36F}" dt="2022-08-14T18:31:49.129" v="311" actId="478"/>
          <ac:spMkLst>
            <pc:docMk/>
            <pc:sldMk cId="3189476562" sldId="392"/>
            <ac:spMk id="13" creationId="{258E9390-685C-4BAD-BFAD-EC56E81C4745}"/>
          </ac:spMkLst>
        </pc:spChg>
        <pc:spChg chg="del">
          <ac:chgData name="Tosha Kocka" userId="aa76be3fb29e8eb4" providerId="LiveId" clId="{9EC5D0CD-140C-453C-8911-A8ED47AAE36F}" dt="2022-08-14T18:32:01.056" v="318" actId="478"/>
          <ac:spMkLst>
            <pc:docMk/>
            <pc:sldMk cId="3189476562" sldId="392"/>
            <ac:spMk id="14" creationId="{D236478C-E242-44E0-8357-C72C9B588CA7}"/>
          </ac:spMkLst>
        </pc:spChg>
        <pc:spChg chg="del">
          <ac:chgData name="Tosha Kocka" userId="aa76be3fb29e8eb4" providerId="LiveId" clId="{9EC5D0CD-140C-453C-8911-A8ED47AAE36F}" dt="2022-08-14T18:31:59.272" v="317" actId="478"/>
          <ac:spMkLst>
            <pc:docMk/>
            <pc:sldMk cId="3189476562" sldId="392"/>
            <ac:spMk id="15" creationId="{65A6DC02-681E-4AF7-AC6E-57CDDB2FBA28}"/>
          </ac:spMkLst>
        </pc:spChg>
        <pc:spChg chg="add del mod">
          <ac:chgData name="Tosha Kocka" userId="aa76be3fb29e8eb4" providerId="LiveId" clId="{9EC5D0CD-140C-453C-8911-A8ED47AAE36F}" dt="2022-08-14T18:31:47.740" v="310" actId="478"/>
          <ac:spMkLst>
            <pc:docMk/>
            <pc:sldMk cId="3189476562" sldId="392"/>
            <ac:spMk id="17" creationId="{BB443781-2CD9-E681-02A5-88AB2AC447D1}"/>
          </ac:spMkLst>
        </pc:spChg>
        <pc:spChg chg="add del mod">
          <ac:chgData name="Tosha Kocka" userId="aa76be3fb29e8eb4" providerId="LiveId" clId="{9EC5D0CD-140C-453C-8911-A8ED47AAE36F}" dt="2022-08-14T18:31:50.041" v="312" actId="478"/>
          <ac:spMkLst>
            <pc:docMk/>
            <pc:sldMk cId="3189476562" sldId="392"/>
            <ac:spMk id="19" creationId="{7D2323A5-E04E-9968-1E99-A97663607088}"/>
          </ac:spMkLst>
        </pc:spChg>
        <pc:spChg chg="add del mod">
          <ac:chgData name="Tosha Kocka" userId="aa76be3fb29e8eb4" providerId="LiveId" clId="{9EC5D0CD-140C-453C-8911-A8ED47AAE36F}" dt="2022-08-14T18:31:54.264" v="314" actId="478"/>
          <ac:spMkLst>
            <pc:docMk/>
            <pc:sldMk cId="3189476562" sldId="392"/>
            <ac:spMk id="21" creationId="{1713E23A-9253-7D85-010F-BEAEAFC04530}"/>
          </ac:spMkLst>
        </pc:spChg>
        <pc:spChg chg="add del mod">
          <ac:chgData name="Tosha Kocka" userId="aa76be3fb29e8eb4" providerId="LiveId" clId="{9EC5D0CD-140C-453C-8911-A8ED47AAE36F}" dt="2022-08-14T18:31:56.745" v="316" actId="478"/>
          <ac:spMkLst>
            <pc:docMk/>
            <pc:sldMk cId="3189476562" sldId="392"/>
            <ac:spMk id="23" creationId="{A1371A7D-777B-B259-90E1-9F551CA37049}"/>
          </ac:spMkLst>
        </pc:spChg>
        <pc:spChg chg="add mod">
          <ac:chgData name="Tosha Kocka" userId="aa76be3fb29e8eb4" providerId="LiveId" clId="{9EC5D0CD-140C-453C-8911-A8ED47AAE36F}" dt="2022-08-14T20:45:45.146" v="5244" actId="20577"/>
          <ac:spMkLst>
            <pc:docMk/>
            <pc:sldMk cId="3189476562" sldId="392"/>
            <ac:spMk id="24" creationId="{F3D5DB08-84E1-3059-971A-E5E6989418B3}"/>
          </ac:spMkLst>
        </pc:spChg>
      </pc:sldChg>
      <pc:sldChg chg="modSp add mod setBg">
        <pc:chgData name="Tosha Kocka" userId="aa76be3fb29e8eb4" providerId="LiveId" clId="{9EC5D0CD-140C-453C-8911-A8ED47AAE36F}" dt="2022-08-14T20:12:12.073" v="4366" actId="20577"/>
        <pc:sldMkLst>
          <pc:docMk/>
          <pc:sldMk cId="1094408515" sldId="393"/>
        </pc:sldMkLst>
        <pc:spChg chg="mod">
          <ac:chgData name="Tosha Kocka" userId="aa76be3fb29e8eb4" providerId="LiveId" clId="{9EC5D0CD-140C-453C-8911-A8ED47AAE36F}" dt="2022-08-14T19:58:10.471" v="3427" actId="255"/>
          <ac:spMkLst>
            <pc:docMk/>
            <pc:sldMk cId="1094408515" sldId="393"/>
            <ac:spMk id="15" creationId="{40F1DF5B-353A-4270-8C10-6A1509441174}"/>
          </ac:spMkLst>
        </pc:spChg>
        <pc:spChg chg="mod">
          <ac:chgData name="Tosha Kocka" userId="aa76be3fb29e8eb4" providerId="LiveId" clId="{9EC5D0CD-140C-453C-8911-A8ED47AAE36F}" dt="2022-08-14T20:12:12.073" v="4366" actId="20577"/>
          <ac:spMkLst>
            <pc:docMk/>
            <pc:sldMk cId="1094408515" sldId="393"/>
            <ac:spMk id="16" creationId="{4BDCF583-1D5D-4235-97C2-39272B80A0B1}"/>
          </ac:spMkLst>
        </pc:spChg>
        <pc:picChg chg="mod">
          <ac:chgData name="Tosha Kocka" userId="aa76be3fb29e8eb4" providerId="LiveId" clId="{9EC5D0CD-140C-453C-8911-A8ED47AAE36F}" dt="2022-08-14T20:03:00.945" v="3627" actId="339"/>
          <ac:picMkLst>
            <pc:docMk/>
            <pc:sldMk cId="1094408515" sldId="393"/>
            <ac:picMk id="8" creationId="{5FED7C55-F545-49A1-90FD-D853A25AB45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8/14/2022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586739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arabol.co/resources/agile-statistics/#agile-adoption" TargetMode="External"/><Relationship Id="rId2" Type="http://schemas.openxmlformats.org/officeDocument/2006/relationships/hyperlink" Target="https://www.forbes.com/advisor/business/agile-vs-" TargetMode="External"/><Relationship Id="rId1" Type="http://schemas.openxmlformats.org/officeDocument/2006/relationships/slideLayout" Target="../slideLayouts/slideLayout10.xml"/><Relationship Id="rId4" Type="http://schemas.openxmlformats.org/officeDocument/2006/relationships/hyperlink" Target="https://www.wrike.com/agile-guide/agile-developme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Software Development Life Cycle Using Agile</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Tosha Kocka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617813"/>
          </a:xfrm>
        </p:spPr>
        <p:txBody>
          <a:bodyPr/>
          <a:lstStyle/>
          <a:p>
            <a:pPr algn="ctr"/>
            <a:r>
              <a:rPr lang="en-US" dirty="0"/>
              <a:t>References</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4" name="TextBox 23">
            <a:extLst>
              <a:ext uri="{FF2B5EF4-FFF2-40B4-BE49-F238E27FC236}">
                <a16:creationId xmlns:a16="http://schemas.microsoft.com/office/drawing/2014/main" id="{F3D5DB08-84E1-3059-971A-E5E6989418B3}"/>
              </a:ext>
            </a:extLst>
          </p:cNvPr>
          <p:cNvSpPr txBox="1"/>
          <p:nvPr/>
        </p:nvSpPr>
        <p:spPr>
          <a:xfrm>
            <a:off x="760536" y="1384788"/>
            <a:ext cx="10638692" cy="4197559"/>
          </a:xfrm>
          <a:prstGeom prst="rect">
            <a:avLst/>
          </a:prstGeom>
          <a:noFill/>
        </p:spPr>
        <p:txBody>
          <a:bodyPr wrap="square" rtlCol="0">
            <a:spAutoFit/>
          </a:bodyPr>
          <a:lstStyle/>
          <a:p>
            <a:pPr marL="342900" indent="-342900">
              <a:lnSpc>
                <a:spcPct val="150000"/>
              </a:lnSpc>
              <a:buFont typeface="+mj-lt"/>
              <a:buAutoNum type="arabicPeriod"/>
            </a:pPr>
            <a:r>
              <a:rPr lang="en-US" sz="1800" dirty="0">
                <a:effectLst/>
                <a:latin typeface="Times New Roman" panose="02020603050405020304" pitchFamily="18" charset="0"/>
              </a:rPr>
              <a:t>Cobb, C. G. (2015). </a:t>
            </a:r>
            <a:r>
              <a:rPr lang="en-US" sz="1800" i="1" dirty="0">
                <a:effectLst/>
                <a:latin typeface="Times New Roman" panose="02020603050405020304" pitchFamily="18" charset="0"/>
              </a:rPr>
              <a:t>The Project Manager’s Guide to Mastering Agile</a:t>
            </a:r>
            <a:r>
              <a:rPr lang="en-US" sz="1800" dirty="0">
                <a:effectLst/>
                <a:latin typeface="Times New Roman" panose="02020603050405020304" pitchFamily="18" charset="0"/>
              </a:rPr>
              <a:t>. John Wiley &amp; Sons.</a:t>
            </a:r>
          </a:p>
          <a:p>
            <a:pPr marL="342900" indent="-342900">
              <a:lnSpc>
                <a:spcPct val="150000"/>
              </a:lnSpc>
              <a:buFont typeface="+mj-lt"/>
              <a:buAutoNum type="arabicPeriod"/>
            </a:pPr>
            <a:r>
              <a:rPr lang="en-US" sz="1800" dirty="0">
                <a:effectLst/>
                <a:latin typeface="Times New Roman" panose="02020603050405020304" pitchFamily="18" charset="0"/>
              </a:rPr>
              <a:t>Hoory, L. (2022, August 10). </a:t>
            </a:r>
            <a:r>
              <a:rPr lang="en-US" sz="1800" i="1" dirty="0">
                <a:effectLst/>
                <a:latin typeface="Times New Roman" panose="02020603050405020304" pitchFamily="18" charset="0"/>
              </a:rPr>
              <a:t>Agile Vs. Waterfall: Which Project Management Methodology Is Best For You?</a:t>
            </a:r>
            <a:r>
              <a:rPr lang="en-US" sz="1800" dirty="0">
                <a:effectLst/>
                <a:latin typeface="Times New Roman" panose="02020603050405020304" pitchFamily="18" charset="0"/>
              </a:rPr>
              <a:t> 	Forbes Advisor. Retrieved August 14, 2022, from </a:t>
            </a:r>
            <a:r>
              <a:rPr lang="en-US" sz="1800" dirty="0">
                <a:effectLst/>
                <a:latin typeface="Times New Roman" panose="02020603050405020304" pitchFamily="18" charset="0"/>
                <a:hlinkClick r:id="rId2"/>
              </a:rPr>
              <a:t>https://www.forbes.com/advisor/business/agile-vs-</a:t>
            </a:r>
            <a:r>
              <a:rPr lang="en-US" sz="1800" dirty="0">
                <a:effectLst/>
                <a:latin typeface="Times New Roman" panose="02020603050405020304" pitchFamily="18" charset="0"/>
              </a:rPr>
              <a:t>	waterfall-methodology/</a:t>
            </a:r>
          </a:p>
          <a:p>
            <a:pPr marL="342900" indent="-342900">
              <a:lnSpc>
                <a:spcPct val="150000"/>
              </a:lnSpc>
              <a:buFont typeface="+mj-lt"/>
              <a:buAutoNum type="arabicPeriod"/>
            </a:pPr>
            <a:endParaRPr lang="en-US" sz="1800" dirty="0">
              <a:effectLst/>
              <a:latin typeface="Times New Roman" panose="02020603050405020304" pitchFamily="18" charset="0"/>
            </a:endParaRPr>
          </a:p>
          <a:p>
            <a:pPr marL="342900" indent="-342900">
              <a:lnSpc>
                <a:spcPct val="150000"/>
              </a:lnSpc>
              <a:buFont typeface="+mj-lt"/>
              <a:buAutoNum type="arabicPeriod"/>
            </a:pPr>
            <a:r>
              <a:rPr lang="en-US" sz="1800" dirty="0">
                <a:effectLst/>
                <a:latin typeface="Times New Roman" panose="02020603050405020304" pitchFamily="18" charset="0"/>
              </a:rPr>
              <a:t>Parabol. (2022, May 3). </a:t>
            </a:r>
            <a:r>
              <a:rPr lang="en-US" sz="1800" i="1" dirty="0">
                <a:effectLst/>
                <a:latin typeface="Times New Roman" panose="02020603050405020304" pitchFamily="18" charset="0"/>
              </a:rPr>
              <a:t>300+ Agile and Scrum Statistics for 2022</a:t>
            </a:r>
            <a:r>
              <a:rPr lang="en-US" sz="1800" dirty="0">
                <a:effectLst/>
                <a:latin typeface="Times New Roman" panose="02020603050405020304" pitchFamily="18" charset="0"/>
              </a:rPr>
              <a:t>. Retrieved August 14, 2022, from 	</a:t>
            </a:r>
            <a:r>
              <a:rPr lang="en-US" sz="1800" dirty="0">
                <a:effectLst/>
                <a:latin typeface="Times New Roman" panose="02020603050405020304" pitchFamily="18" charset="0"/>
                <a:hlinkClick r:id="rId3"/>
              </a:rPr>
              <a:t>https://www.parabol.co/resources/agile-statistics/#agile-adoption</a:t>
            </a:r>
            <a:endParaRPr lang="en-US" sz="1400" dirty="0">
              <a:effectLst/>
              <a:latin typeface="Times New Roman" panose="02020603050405020304" pitchFamily="18" charset="0"/>
            </a:endParaRPr>
          </a:p>
          <a:p>
            <a:pPr marL="342900" indent="-342900">
              <a:lnSpc>
                <a:spcPct val="150000"/>
              </a:lnSpc>
              <a:buFont typeface="+mj-lt"/>
              <a:buAutoNum type="arabicPeriod"/>
            </a:pPr>
            <a:r>
              <a:rPr lang="en-US" sz="1800" dirty="0">
                <a:effectLst/>
                <a:latin typeface="Times New Roman" panose="02020603050405020304" pitchFamily="18" charset="0"/>
              </a:rPr>
              <a:t>Wrike: a Citrix Company. (2022). </a:t>
            </a:r>
            <a:r>
              <a:rPr lang="en-US" sz="1800" i="1" dirty="0">
                <a:effectLst/>
                <a:latin typeface="Times New Roman" panose="02020603050405020304" pitchFamily="18" charset="0"/>
              </a:rPr>
              <a:t>The Agile Software Development Life Cycle | Wrike Agile Guide</a:t>
            </a:r>
            <a:r>
              <a:rPr lang="en-US" sz="1800" dirty="0">
                <a:effectLst/>
                <a:latin typeface="Times New Roman" panose="02020603050405020304" pitchFamily="18" charset="0"/>
              </a:rPr>
              <a:t>. Wrike 	Agile Guide. Retrieved August 14, 2022, from </a:t>
            </a:r>
            <a:r>
              <a:rPr lang="en-US" sz="1800" dirty="0">
                <a:effectLst/>
                <a:latin typeface="Times New Roman" panose="02020603050405020304" pitchFamily="18" charset="0"/>
                <a:hlinkClick r:id="rId4"/>
              </a:rPr>
              <a:t>https://www.wrike.com/agile-guide/agile-development-</a:t>
            </a:r>
            <a:r>
              <a:rPr lang="en-US" sz="1800" dirty="0">
                <a:effectLst/>
                <a:latin typeface="Times New Roman" panose="02020603050405020304" pitchFamily="18" charset="0"/>
              </a:rPr>
              <a:t>	life-cycle/</a:t>
            </a:r>
          </a:p>
        </p:txBody>
      </p:sp>
    </p:spTree>
    <p:extLst>
      <p:ext uri="{BB962C8B-B14F-4D97-AF65-F5344CB8AC3E}">
        <p14:creationId xmlns:p14="http://schemas.microsoft.com/office/powerpoint/2010/main" val="318947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Agile Methodology</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Scrum-Agile Team Roles</a:t>
            </a:r>
          </a:p>
          <a:p>
            <a:r>
              <a:rPr lang="en-US" dirty="0"/>
              <a:t>Agile Phases</a:t>
            </a:r>
          </a:p>
          <a:p>
            <a:r>
              <a:rPr lang="en-US" dirty="0"/>
              <a:t>Agile vs Waterfall</a:t>
            </a:r>
          </a:p>
          <a:p>
            <a:r>
              <a:rPr lang="en-US" dirty="0"/>
              <a:t>Choosing an Approach</a:t>
            </a:r>
          </a:p>
          <a:p>
            <a:r>
              <a:rPr lang="en-US" dirty="0"/>
              <a:t>References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Agile is quickly becoming one of the most preferred methods for project management, with agile practices used in more than 80% of professional project development settings (Parabol, 2022).</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Scrum-Agile Team Roles</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326943" y="2013202"/>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892540" y="2013202"/>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3673218" y="201320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1019493" y="2013202"/>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909421" y="3625655"/>
            <a:ext cx="1880821" cy="365760"/>
          </a:xfrm>
        </p:spPr>
        <p:txBody>
          <a:bodyPr/>
          <a:lstStyle/>
          <a:p>
            <a:pPr marL="342900" indent="-342900">
              <a:buFont typeface="Wingdings" panose="05000000000000000000" pitchFamily="2" charset="2"/>
              <a:buChar char="§"/>
            </a:pPr>
            <a:r>
              <a:rPr lang="en-US" sz="1800" dirty="0"/>
              <a:t>Scrum Master</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485736" y="3625655"/>
            <a:ext cx="1969891" cy="365760"/>
          </a:xfrm>
        </p:spPr>
        <p:txBody>
          <a:bodyPr/>
          <a:lstStyle/>
          <a:p>
            <a:pPr marL="285750" indent="-285750">
              <a:buFont typeface="Wingdings" panose="05000000000000000000" pitchFamily="2" charset="2"/>
              <a:buChar char="§"/>
            </a:pPr>
            <a:r>
              <a:rPr lang="en-US" sz="1800" dirty="0"/>
              <a:t>Product Owner</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388682" y="3625655"/>
            <a:ext cx="1711325" cy="365760"/>
          </a:xfrm>
        </p:spPr>
        <p:txBody>
          <a:bodyPr/>
          <a:lstStyle/>
          <a:p>
            <a:pPr marL="342900" indent="-342900">
              <a:buFont typeface="Wingdings" panose="05000000000000000000" pitchFamily="2" charset="2"/>
              <a:buChar char="§"/>
            </a:pPr>
            <a:r>
              <a:rPr lang="en-US" sz="1800" dirty="0"/>
              <a:t>Tester</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8936346" y="3625655"/>
            <a:ext cx="1711325" cy="365760"/>
          </a:xfrm>
        </p:spPr>
        <p:txBody>
          <a:bodyPr/>
          <a:lstStyle/>
          <a:p>
            <a:pPr marL="285750" indent="-285750">
              <a:buFont typeface="Wingdings" panose="05000000000000000000" pitchFamily="2" charset="2"/>
              <a:buChar char="§"/>
            </a:pPr>
            <a:r>
              <a:rPr lang="en-US" sz="1800" dirty="0"/>
              <a:t>Developer</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16" name="TextBox 15">
            <a:extLst>
              <a:ext uri="{FF2B5EF4-FFF2-40B4-BE49-F238E27FC236}">
                <a16:creationId xmlns:a16="http://schemas.microsoft.com/office/drawing/2014/main" id="{87B4E1AB-2400-BDDA-3F7B-D4D93F143533}"/>
              </a:ext>
            </a:extLst>
          </p:cNvPr>
          <p:cNvSpPr txBox="1"/>
          <p:nvPr/>
        </p:nvSpPr>
        <p:spPr>
          <a:xfrm>
            <a:off x="548640" y="4035669"/>
            <a:ext cx="2607798"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Knowledgeable in all roles and many project management styles</a:t>
            </a:r>
          </a:p>
          <a:p>
            <a:pPr marL="285750" indent="-285750">
              <a:buFont typeface="Arial" panose="020B0604020202020204" pitchFamily="34" charset="0"/>
              <a:buChar char="•"/>
            </a:pPr>
            <a:r>
              <a:rPr lang="en-US" sz="1400" dirty="0"/>
              <a:t>Servant leadership, facilitator, professional coach</a:t>
            </a:r>
          </a:p>
          <a:p>
            <a:pPr marL="285750" indent="-285750">
              <a:buFont typeface="Arial" panose="020B0604020202020204" pitchFamily="34" charset="0"/>
              <a:buChar char="•"/>
            </a:pPr>
            <a:r>
              <a:rPr lang="en-US" sz="1400" dirty="0"/>
              <a:t>Keeps the agile process on track, helps team adhere to Agile principles</a:t>
            </a:r>
          </a:p>
          <a:p>
            <a:pPr marL="285750" indent="-285750">
              <a:buFont typeface="Arial" panose="020B0604020202020204" pitchFamily="34" charset="0"/>
              <a:buChar char="•"/>
            </a:pPr>
            <a:r>
              <a:rPr lang="en-US" sz="1400" dirty="0"/>
              <a:t>Works closely with Product Owner to manage product backlog (Cobb, 2015)</a:t>
            </a:r>
          </a:p>
        </p:txBody>
      </p:sp>
      <p:sp>
        <p:nvSpPr>
          <p:cNvPr id="18" name="TextBox 17">
            <a:extLst>
              <a:ext uri="{FF2B5EF4-FFF2-40B4-BE49-F238E27FC236}">
                <a16:creationId xmlns:a16="http://schemas.microsoft.com/office/drawing/2014/main" id="{A86CE29A-CF10-1646-27EE-B2923FC0B27E}"/>
              </a:ext>
            </a:extLst>
          </p:cNvPr>
          <p:cNvSpPr txBox="1"/>
          <p:nvPr/>
        </p:nvSpPr>
        <p:spPr>
          <a:xfrm>
            <a:off x="3255143" y="4035669"/>
            <a:ext cx="2657684"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Meets with the client and potential users, gathering details for the product</a:t>
            </a:r>
          </a:p>
          <a:p>
            <a:pPr marL="285750" indent="-285750">
              <a:buFont typeface="Arial" panose="020B0604020202020204" pitchFamily="34" charset="0"/>
              <a:buChar char="•"/>
            </a:pPr>
            <a:r>
              <a:rPr lang="en-US" sz="1400" dirty="0"/>
              <a:t>Manages product backlog</a:t>
            </a:r>
          </a:p>
          <a:p>
            <a:pPr marL="285750" indent="-285750">
              <a:buFont typeface="Arial" panose="020B0604020202020204" pitchFamily="34" charset="0"/>
              <a:buChar char="•"/>
            </a:pPr>
            <a:r>
              <a:rPr lang="en-US" sz="1400" dirty="0"/>
              <a:t>Develops user stories for the scrum team to use in identifying features and uses of the product</a:t>
            </a:r>
          </a:p>
          <a:p>
            <a:pPr marL="285750" indent="-285750">
              <a:buFont typeface="Arial" panose="020B0604020202020204" pitchFamily="34" charset="0"/>
              <a:buChar char="•"/>
            </a:pPr>
            <a:r>
              <a:rPr lang="en-US" sz="1400" dirty="0"/>
              <a:t>Serves both the client/stakeholders as well as the scrum team  (Cobb, 2015)</a:t>
            </a:r>
          </a:p>
        </p:txBody>
      </p:sp>
      <p:sp>
        <p:nvSpPr>
          <p:cNvPr id="20" name="TextBox 19">
            <a:extLst>
              <a:ext uri="{FF2B5EF4-FFF2-40B4-BE49-F238E27FC236}">
                <a16:creationId xmlns:a16="http://schemas.microsoft.com/office/drawing/2014/main" id="{9E52EE44-D239-2315-1D69-D2BE34C78628}"/>
              </a:ext>
            </a:extLst>
          </p:cNvPr>
          <p:cNvSpPr txBox="1"/>
          <p:nvPr/>
        </p:nvSpPr>
        <p:spPr>
          <a:xfrm>
            <a:off x="6057900" y="4039241"/>
            <a:ext cx="2505808"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t>Develops test cases from the user stories to identify how each link, feature, setting, etc. should work</a:t>
            </a:r>
          </a:p>
          <a:p>
            <a:pPr marL="285750" indent="-285750">
              <a:buFont typeface="Arial" panose="020B0604020202020204" pitchFamily="34" charset="0"/>
              <a:buChar char="•"/>
            </a:pPr>
            <a:r>
              <a:rPr lang="en-US" sz="1400" dirty="0"/>
              <a:t>Testing is done throughout the agile process, not just at the end</a:t>
            </a:r>
          </a:p>
          <a:p>
            <a:pPr marL="285750" indent="-285750">
              <a:buFont typeface="Arial" panose="020B0604020202020204" pitchFamily="34" charset="0"/>
              <a:buChar char="•"/>
            </a:pPr>
            <a:r>
              <a:rPr lang="en-US" sz="1400" dirty="0"/>
              <a:t>Communicates findings and ideas with the rest of the scrum team (Cobb, 2015)</a:t>
            </a:r>
          </a:p>
        </p:txBody>
      </p:sp>
      <p:sp>
        <p:nvSpPr>
          <p:cNvPr id="21" name="TextBox 20">
            <a:extLst>
              <a:ext uri="{FF2B5EF4-FFF2-40B4-BE49-F238E27FC236}">
                <a16:creationId xmlns:a16="http://schemas.microsoft.com/office/drawing/2014/main" id="{5C139AB0-5C7C-7D09-A1BE-48F482AFD7E5}"/>
              </a:ext>
            </a:extLst>
          </p:cNvPr>
          <p:cNvSpPr txBox="1"/>
          <p:nvPr/>
        </p:nvSpPr>
        <p:spPr>
          <a:xfrm>
            <a:off x="8708781" y="4035669"/>
            <a:ext cx="2233246"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Develops product according to user stories</a:t>
            </a:r>
          </a:p>
          <a:p>
            <a:pPr marL="285750" indent="-285750">
              <a:buFont typeface="Arial" panose="020B0604020202020204" pitchFamily="34" charset="0"/>
              <a:buChar char="•"/>
            </a:pPr>
            <a:r>
              <a:rPr lang="en-US" sz="1400" dirty="0"/>
              <a:t>Takes input from team to develop product to client and user specifications</a:t>
            </a:r>
          </a:p>
          <a:p>
            <a:pPr marL="285750" indent="-285750">
              <a:buFont typeface="Arial" panose="020B0604020202020204" pitchFamily="34" charset="0"/>
              <a:buChar char="•"/>
            </a:pPr>
            <a:r>
              <a:rPr lang="en-US" sz="1400" dirty="0"/>
              <a:t>Communicates needs and questions with appropriate team members (Cobb, 2015)</a:t>
            </a:r>
          </a:p>
        </p:txBody>
      </p:sp>
    </p:spTree>
    <p:extLst>
      <p:ext uri="{BB962C8B-B14F-4D97-AF65-F5344CB8AC3E}">
        <p14:creationId xmlns:p14="http://schemas.microsoft.com/office/powerpoint/2010/main" val="2979876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616806" y="321902"/>
            <a:ext cx="5437187" cy="822325"/>
          </a:xfrm>
        </p:spPr>
        <p:txBody>
          <a:bodyPr vert="horz" wrap="square" lIns="0" tIns="0" rIns="0" bIns="0" rtlCol="0" anchor="b" anchorCtr="0">
            <a:normAutofit fontScale="90000"/>
          </a:bodyPr>
          <a:lstStyle/>
          <a:p>
            <a:pPr algn="ctr">
              <a:lnSpc>
                <a:spcPct val="100000"/>
              </a:lnSpc>
            </a:pPr>
            <a:r>
              <a:rPr lang="en-US" sz="5400" kern="1200" dirty="0">
                <a:solidFill>
                  <a:schemeClr val="tx1"/>
                </a:solidFill>
                <a:latin typeface="+mj-lt"/>
                <a:ea typeface="+mj-ea"/>
                <a:cs typeface="+mj-cs"/>
              </a:rPr>
              <a:t>Agile Phases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729762" y="1181125"/>
            <a:ext cx="6598626" cy="5043829"/>
          </a:xfrm>
        </p:spPr>
        <p:txBody>
          <a:bodyPr vert="horz" wrap="square" lIns="0" tIns="0" rIns="0" bIns="0" rtlCol="0">
            <a:normAutofit lnSpcReduction="10000"/>
          </a:bodyPr>
          <a:lstStyle/>
          <a:p>
            <a:pPr marL="457200" indent="-457200">
              <a:lnSpc>
                <a:spcPct val="100000"/>
              </a:lnSpc>
              <a:buFont typeface="Wingdings" panose="05000000000000000000" pitchFamily="2" charset="2"/>
              <a:buChar char="§"/>
            </a:pPr>
            <a:r>
              <a:rPr lang="en-US" dirty="0"/>
              <a:t>Planning</a:t>
            </a:r>
          </a:p>
          <a:p>
            <a:pPr marL="914400" lvl="1" indent="-457200">
              <a:lnSpc>
                <a:spcPct val="100000"/>
              </a:lnSpc>
              <a:buFont typeface="Wingdings" panose="05000000000000000000" pitchFamily="2" charset="2"/>
              <a:buChar char="§"/>
            </a:pPr>
            <a:r>
              <a:rPr lang="en-US" dirty="0"/>
              <a:t>Product Owner meets with client to gather details for product concept (known as the scope of the project) (Wrike, 2022)</a:t>
            </a:r>
          </a:p>
          <a:p>
            <a:pPr marL="914400" lvl="1" indent="-457200">
              <a:lnSpc>
                <a:spcPct val="100000"/>
              </a:lnSpc>
              <a:buFont typeface="Wingdings" panose="05000000000000000000" pitchFamily="2" charset="2"/>
              <a:buChar char="§"/>
            </a:pPr>
            <a:r>
              <a:rPr lang="en-US" dirty="0"/>
              <a:t>Product Owner also estimates time and costs for project (Wrike, 2022)</a:t>
            </a:r>
          </a:p>
          <a:p>
            <a:pPr marL="914400" lvl="1" indent="-457200">
              <a:lnSpc>
                <a:spcPct val="100000"/>
              </a:lnSpc>
              <a:buFont typeface="Wingdings" panose="05000000000000000000" pitchFamily="2" charset="2"/>
              <a:buChar char="§"/>
            </a:pPr>
            <a:r>
              <a:rPr lang="en-US" dirty="0"/>
              <a:t>Sprint Planning – team meets to anticipate initial requirements, review backlog, task assignments, and consider timelines for each sprint cycle and product delivery (Cobb, 2015)</a:t>
            </a:r>
          </a:p>
          <a:p>
            <a:pPr marL="914400" lvl="1" indent="-457200">
              <a:lnSpc>
                <a:spcPct val="100000"/>
              </a:lnSpc>
              <a:buFont typeface="Wingdings" panose="05000000000000000000" pitchFamily="2" charset="2"/>
              <a:buChar char="§"/>
            </a:pPr>
            <a:r>
              <a:rPr lang="en-US" dirty="0"/>
              <a:t>Rolling-wave planning: begins with high-level plan, allows planning and decision-making to continue through process at appropriate moments (Cobb, 2015)</a:t>
            </a:r>
          </a:p>
          <a:p>
            <a:pPr marL="457200" indent="-457200">
              <a:lnSpc>
                <a:spcPct val="100000"/>
              </a:lnSpc>
              <a:buFont typeface="Wingdings" panose="05000000000000000000" pitchFamily="2" charset="2"/>
              <a:buChar char="§"/>
            </a:pPr>
            <a:r>
              <a:rPr lang="en-US" dirty="0"/>
              <a:t>Design</a:t>
            </a:r>
          </a:p>
          <a:p>
            <a:pPr marL="914400" lvl="1" indent="-457200">
              <a:lnSpc>
                <a:spcPct val="100000"/>
              </a:lnSpc>
              <a:buFont typeface="Wingdings" panose="05000000000000000000" pitchFamily="2" charset="2"/>
              <a:buChar char="§"/>
            </a:pPr>
            <a:r>
              <a:rPr lang="en-US" dirty="0"/>
              <a:t>Product Owner develops user stories</a:t>
            </a:r>
          </a:p>
          <a:p>
            <a:pPr marL="914400" lvl="1" indent="-457200">
              <a:lnSpc>
                <a:spcPct val="100000"/>
              </a:lnSpc>
              <a:buFont typeface="Wingdings" panose="05000000000000000000" pitchFamily="2" charset="2"/>
              <a:buChar char="§"/>
            </a:pPr>
            <a:r>
              <a:rPr lang="en-US" dirty="0"/>
              <a:t>Scrum team develops design according to client specification</a:t>
            </a:r>
          </a:p>
          <a:p>
            <a:pPr marL="914400" lvl="1" indent="-457200">
              <a:lnSpc>
                <a:spcPct val="100000"/>
              </a:lnSpc>
              <a:buFont typeface="Wingdings" panose="05000000000000000000" pitchFamily="2" charset="2"/>
              <a:buChar char="§"/>
            </a:pPr>
            <a:r>
              <a:rPr lang="en-US" dirty="0"/>
              <a:t>Continued communication between team, Product Owner, and clients</a:t>
            </a:r>
          </a:p>
          <a:p>
            <a:pPr marL="914400" lvl="1" indent="-457200">
              <a:lnSpc>
                <a:spcPct val="100000"/>
              </a:lnSpc>
              <a:buFont typeface="Wingdings" panose="05000000000000000000" pitchFamily="2" charset="2"/>
              <a:buChar char="§"/>
            </a:pPr>
            <a:r>
              <a:rPr lang="en-US" dirty="0"/>
              <a:t>Sometimes this phase is known as Inception and the Scrum Team is not always known and assembled until this phase (dependent upon each company’s practices) (Wrike,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6002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695"/>
            <a:ext cx="12192000" cy="6858000"/>
          </a:xfrm>
          <a:effectLst>
            <a:glow rad="1409700">
              <a:schemeClr val="accent6">
                <a:satMod val="175000"/>
                <a:alpha val="40000"/>
              </a:schemeClr>
            </a:glow>
            <a:outerShdw blurRad="50800" dist="50800" dir="5400000" algn="ctr" rotWithShape="0">
              <a:schemeClr val="bg2">
                <a:lumMod val="50000"/>
                <a:lumOff val="50000"/>
              </a:schemeClr>
            </a:outerShdw>
            <a:reflection stA="60000" endPos="65000" dist="50800" dir="5400000" sy="-100000" algn="bl" rotWithShape="0"/>
          </a:effectLst>
          <a:scene3d>
            <a:camera prst="orthographicFront">
              <a:rot lat="0" lon="10799977" rev="0"/>
            </a:camera>
            <a:lightRig rig="glow" dir="t"/>
          </a:scene3d>
          <a:sp3d prstMaterial="softEdge"/>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769831" y="291036"/>
            <a:ext cx="5437187" cy="505169"/>
          </a:xfrm>
        </p:spPr>
        <p:txBody>
          <a:bodyPr vert="horz" wrap="square" lIns="0" tIns="0" rIns="0" bIns="0" rtlCol="0" anchor="b" anchorCtr="0">
            <a:noAutofit/>
          </a:bodyPr>
          <a:lstStyle/>
          <a:p>
            <a:pPr algn="ctr">
              <a:lnSpc>
                <a:spcPct val="100000"/>
              </a:lnSpc>
            </a:pPr>
            <a:r>
              <a:rPr lang="en-US" sz="3600" kern="1200" dirty="0">
                <a:solidFill>
                  <a:schemeClr val="tx1"/>
                </a:solidFill>
                <a:latin typeface="+mj-lt"/>
                <a:ea typeface="+mj-ea"/>
                <a:cs typeface="+mj-cs"/>
              </a:rPr>
              <a:t>Agile Phases (continued)</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243387" y="847725"/>
            <a:ext cx="7500937" cy="5353417"/>
          </a:xfrm>
        </p:spPr>
        <p:txBody>
          <a:bodyPr vert="horz" wrap="square" lIns="0" tIns="0" rIns="0" bIns="0" rtlCol="0">
            <a:normAutofit/>
          </a:bodyPr>
          <a:lstStyle/>
          <a:p>
            <a:pPr marL="457200" indent="-457200">
              <a:lnSpc>
                <a:spcPct val="100000"/>
              </a:lnSpc>
              <a:buFont typeface="Wingdings" panose="05000000000000000000" pitchFamily="2" charset="2"/>
              <a:buChar char="§"/>
            </a:pPr>
            <a:r>
              <a:rPr lang="en-US" dirty="0"/>
              <a:t>Iteration</a:t>
            </a:r>
          </a:p>
          <a:p>
            <a:pPr marL="914400" lvl="1" indent="-457200">
              <a:lnSpc>
                <a:spcPct val="100000"/>
              </a:lnSpc>
              <a:buFont typeface="Wingdings" panose="05000000000000000000" pitchFamily="2" charset="2"/>
              <a:buChar char="§"/>
            </a:pPr>
            <a:r>
              <a:rPr lang="en-US" dirty="0"/>
              <a:t>Sprints (predetermined number of weeks for intense work coding and testing the product)</a:t>
            </a:r>
          </a:p>
          <a:p>
            <a:pPr marL="914400" lvl="1" indent="-457200">
              <a:lnSpc>
                <a:spcPct val="100000"/>
              </a:lnSpc>
              <a:buFont typeface="Wingdings" panose="05000000000000000000" pitchFamily="2" charset="2"/>
              <a:buChar char="§"/>
            </a:pPr>
            <a:r>
              <a:rPr lang="en-US" dirty="0"/>
              <a:t>Daily Scrum meetings or stand-ups</a:t>
            </a:r>
          </a:p>
          <a:p>
            <a:pPr marL="914400" lvl="1" indent="-457200">
              <a:lnSpc>
                <a:spcPct val="100000"/>
              </a:lnSpc>
              <a:buFont typeface="Wingdings" panose="05000000000000000000" pitchFamily="2" charset="2"/>
              <a:buChar char="§"/>
            </a:pPr>
            <a:r>
              <a:rPr lang="en-US" dirty="0"/>
              <a:t>Sprint Review</a:t>
            </a:r>
          </a:p>
          <a:p>
            <a:pPr marL="914400" lvl="1" indent="-457200">
              <a:lnSpc>
                <a:spcPct val="100000"/>
              </a:lnSpc>
              <a:buFont typeface="Wingdings" panose="05000000000000000000" pitchFamily="2" charset="2"/>
              <a:buChar char="§"/>
            </a:pPr>
            <a:r>
              <a:rPr lang="en-US" dirty="0"/>
              <a:t>Repeat until product ready for release</a:t>
            </a:r>
          </a:p>
          <a:p>
            <a:pPr marL="457200" indent="-457200">
              <a:lnSpc>
                <a:spcPct val="100000"/>
              </a:lnSpc>
              <a:buFont typeface="Wingdings" panose="05000000000000000000" pitchFamily="2" charset="2"/>
              <a:buChar char="§"/>
            </a:pPr>
            <a:r>
              <a:rPr lang="en-US" dirty="0"/>
              <a:t>Release</a:t>
            </a:r>
          </a:p>
          <a:p>
            <a:pPr marL="914400" lvl="1" indent="-457200">
              <a:lnSpc>
                <a:spcPct val="100000"/>
              </a:lnSpc>
              <a:buFont typeface="Wingdings" panose="05000000000000000000" pitchFamily="2" charset="2"/>
              <a:buChar char="§"/>
            </a:pPr>
            <a:r>
              <a:rPr lang="en-US" dirty="0"/>
              <a:t>Final testing ensures product is ready for release</a:t>
            </a:r>
          </a:p>
          <a:p>
            <a:pPr marL="914400" lvl="1" indent="-457200">
              <a:lnSpc>
                <a:spcPct val="100000"/>
              </a:lnSpc>
              <a:buFont typeface="Wingdings" panose="05000000000000000000" pitchFamily="2" charset="2"/>
              <a:buChar char="§"/>
            </a:pPr>
            <a:r>
              <a:rPr lang="en-US" dirty="0"/>
              <a:t>Product release before all bugs are worked out can result in more time and expense as well as mor versions needing release and maintenance</a:t>
            </a:r>
          </a:p>
          <a:p>
            <a:pPr marL="457200" indent="-457200">
              <a:lnSpc>
                <a:spcPct val="100000"/>
              </a:lnSpc>
              <a:buFont typeface="Wingdings" panose="05000000000000000000" pitchFamily="2" charset="2"/>
              <a:buChar char="§"/>
            </a:pPr>
            <a:r>
              <a:rPr lang="en-US" dirty="0"/>
              <a:t>Maintenance</a:t>
            </a:r>
          </a:p>
          <a:p>
            <a:pPr marL="914400" lvl="1" indent="-457200">
              <a:lnSpc>
                <a:spcPct val="100000"/>
              </a:lnSpc>
              <a:buFont typeface="Wingdings" panose="05000000000000000000" pitchFamily="2" charset="2"/>
              <a:buChar char="§"/>
            </a:pPr>
            <a:r>
              <a:rPr lang="en-US" dirty="0"/>
              <a:t>Product released to users and team provides ongoing support for updates, new bugs, and provide training to client as needed (Wrike, 2022)</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09440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719589"/>
          </a:xfrm>
        </p:spPr>
        <p:txBody>
          <a:bodyPr>
            <a:normAutofit/>
          </a:bodyPr>
          <a:lstStyle/>
          <a:p>
            <a:r>
              <a:rPr lang="en-US" dirty="0"/>
              <a:t>Agile vs Waterfall</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2" y="1297797"/>
            <a:ext cx="5437186" cy="297641"/>
          </a:xfrm>
        </p:spPr>
        <p:txBody>
          <a:bodyPr/>
          <a:lstStyle/>
          <a:p>
            <a:r>
              <a:rPr lang="en-US" sz="1800" dirty="0"/>
              <a:t>Agile</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1690688"/>
            <a:ext cx="5429114" cy="4876801"/>
          </a:xfrm>
        </p:spPr>
        <p:txBody>
          <a:bodyPr/>
          <a:lstStyle/>
          <a:p>
            <a:pPr>
              <a:lnSpc>
                <a:spcPct val="100000"/>
              </a:lnSpc>
            </a:pPr>
            <a:r>
              <a:rPr lang="en-US" sz="1400" dirty="0"/>
              <a:t>Smaller teams (Cobb, 2015)</a:t>
            </a:r>
          </a:p>
          <a:p>
            <a:pPr>
              <a:lnSpc>
                <a:spcPct val="100000"/>
              </a:lnSpc>
            </a:pPr>
            <a:r>
              <a:rPr lang="en-US" sz="1400" dirty="0"/>
              <a:t>Theoretically, each team member should be able to fill each role (Cobb, 2015)</a:t>
            </a:r>
          </a:p>
          <a:p>
            <a:pPr>
              <a:lnSpc>
                <a:spcPct val="100000"/>
              </a:lnSpc>
            </a:pPr>
            <a:r>
              <a:rPr lang="en-US" sz="1400" dirty="0"/>
              <a:t>Although there is a product owner and scrum master,  the team is encouraged to take ownership of the process rather than having a defined manager role (Cobb, 2015)</a:t>
            </a:r>
          </a:p>
          <a:p>
            <a:pPr>
              <a:lnSpc>
                <a:spcPct val="100000"/>
              </a:lnSpc>
            </a:pPr>
            <a:r>
              <a:rPr lang="en-US" sz="1400" dirty="0"/>
              <a:t>Frequent, open communication within the team and with the client (Hoory, 2022)</a:t>
            </a:r>
          </a:p>
          <a:p>
            <a:pPr>
              <a:lnSpc>
                <a:spcPct val="100000"/>
              </a:lnSpc>
            </a:pPr>
            <a:r>
              <a:rPr lang="en-US" sz="1400" dirty="0"/>
              <a:t>Flexible, allows for changes and decision-making in real time (Cobb, 2015)</a:t>
            </a:r>
          </a:p>
          <a:p>
            <a:pPr>
              <a:lnSpc>
                <a:spcPct val="100000"/>
              </a:lnSpc>
            </a:pPr>
            <a:r>
              <a:rPr lang="en-US" sz="1400" dirty="0"/>
              <a:t>Transparency amongst all involved</a:t>
            </a:r>
          </a:p>
          <a:p>
            <a:pPr>
              <a:lnSpc>
                <a:spcPct val="100000"/>
              </a:lnSpc>
            </a:pPr>
            <a:r>
              <a:rPr lang="en-US" sz="1400" dirty="0"/>
              <a:t>Testing throughout rather than at the end (Hoory, 2022)</a:t>
            </a:r>
          </a:p>
          <a:p>
            <a:pPr>
              <a:lnSpc>
                <a:spcPct val="100000"/>
              </a:lnSpc>
            </a:pPr>
            <a:r>
              <a:rPr lang="en-US" sz="1400" dirty="0"/>
              <a:t>Low risk of failure and faster time to product release (Parabol, 2022)</a:t>
            </a:r>
          </a:p>
          <a:p>
            <a:endParaRPr lang="en-US" sz="1600" dirty="0"/>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3" y="1181101"/>
            <a:ext cx="5436392" cy="414338"/>
          </a:xfrm>
        </p:spPr>
        <p:txBody>
          <a:bodyPr/>
          <a:lstStyle/>
          <a:p>
            <a:r>
              <a:rPr lang="en-US" sz="1800" dirty="0"/>
              <a:t>Waterfall</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1690688"/>
            <a:ext cx="5436391" cy="4876801"/>
          </a:xfrm>
        </p:spPr>
        <p:txBody>
          <a:bodyPr/>
          <a:lstStyle/>
          <a:p>
            <a:r>
              <a:rPr lang="en-US" sz="1400" dirty="0"/>
              <a:t>All aspects planned at the beginning (concrete plan from start to finish) (Hoory, 2022)</a:t>
            </a:r>
          </a:p>
          <a:p>
            <a:r>
              <a:rPr lang="en-US" sz="1400" dirty="0"/>
              <a:t>Low flexibility, changes can be devastating and cost more time and money (Hoory, 2022)</a:t>
            </a:r>
          </a:p>
          <a:p>
            <a:r>
              <a:rPr lang="en-US" sz="1400" dirty="0"/>
              <a:t>Project can take longer- each phase must have a deliverable to start next phase (Hoory, 2022)</a:t>
            </a:r>
          </a:p>
          <a:p>
            <a:r>
              <a:rPr lang="en-US" sz="1400" dirty="0"/>
              <a:t>Bugs, issues, requests for changes, etc. can all result in having to start the process over</a:t>
            </a:r>
          </a:p>
          <a:p>
            <a:r>
              <a:rPr lang="en-US" sz="1400" dirty="0"/>
              <a:t>Less frequent communication with the client and product owner once the development starts (Hoory, 2022)</a:t>
            </a:r>
          </a:p>
          <a:p>
            <a:r>
              <a:rPr lang="en-US" sz="1400" dirty="0"/>
              <a:t>Clear Project Manager role</a:t>
            </a:r>
          </a:p>
          <a:p>
            <a:r>
              <a:rPr lang="en-US" sz="1400" dirty="0"/>
              <a:t>Methodology developed long ago, many companies are already familiar with this form of project management (Cobb, 2015)</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2654300" cy="1562959"/>
          </a:xfrm>
        </p:spPr>
        <p:txBody>
          <a:bodyPr/>
          <a:lstStyle/>
          <a:p>
            <a:r>
              <a:rPr lang="en-US" dirty="0"/>
              <a:t>Example</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3467100" y="4281488"/>
            <a:ext cx="8016723" cy="1790700"/>
          </a:xfrm>
        </p:spPr>
        <p:txBody>
          <a:bodyPr>
            <a:normAutofit/>
          </a:bodyPr>
          <a:lstStyle/>
          <a:p>
            <a:r>
              <a:rPr lang="en-US" dirty="0"/>
              <a:t>If we had been using Waterfall instead of Agile, when the client changed the focus from “Top Destinations” to “Detox and Wellness”, the process may have needed to start over and taken longer, resulting in delay of final release. There is not a lot of room for flexibility or change with Waterfall. Commitment to a rigid plan happens at the beginning!</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521561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338138" y="549275"/>
            <a:ext cx="6067425" cy="712421"/>
          </a:xfrm>
        </p:spPr>
        <p:txBody>
          <a:bodyPr/>
          <a:lstStyle/>
          <a:p>
            <a:r>
              <a:rPr lang="en-US" dirty="0"/>
              <a:t>Choosing an Approach</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1385887"/>
            <a:ext cx="5437187" cy="5024437"/>
          </a:xfrm>
        </p:spPr>
        <p:txBody>
          <a:bodyPr/>
          <a:lstStyle/>
          <a:p>
            <a:pPr marL="342900" indent="-342900">
              <a:buFont typeface="Wingdings" panose="05000000000000000000" pitchFamily="2" charset="2"/>
              <a:buChar char="§"/>
            </a:pPr>
            <a:r>
              <a:rPr lang="en-US" sz="1600" dirty="0"/>
              <a:t>Choosing a methodology to use for project development depends on the type of project:</a:t>
            </a:r>
          </a:p>
          <a:p>
            <a:pPr marL="800100" lvl="1" indent="-342900">
              <a:buFont typeface="Wingdings" panose="05000000000000000000" pitchFamily="2" charset="2"/>
              <a:buChar char="§"/>
            </a:pPr>
            <a:r>
              <a:rPr lang="en-US" dirty="0"/>
              <a:t>Projects with fewer requirements are easier to plan and may be suited for a Waterfall approach (Cobb, 2015)</a:t>
            </a:r>
          </a:p>
          <a:p>
            <a:pPr marL="342900" indent="-342900">
              <a:buFont typeface="Wingdings" panose="05000000000000000000" pitchFamily="2" charset="2"/>
              <a:buChar char="§"/>
            </a:pPr>
            <a:r>
              <a:rPr lang="en-US" sz="1600" dirty="0"/>
              <a:t>Client’s requirements may or may not be clear and completely agreed upon from the start</a:t>
            </a:r>
          </a:p>
          <a:p>
            <a:pPr marL="800100" lvl="1" indent="-342900">
              <a:buFont typeface="Wingdings" panose="05000000000000000000" pitchFamily="2" charset="2"/>
              <a:buChar char="§"/>
            </a:pPr>
            <a:r>
              <a:rPr lang="en-US" dirty="0"/>
              <a:t>The Agile approach may be better suite for a product that is dependent upon changing trends such as the SNHU Travel project site</a:t>
            </a:r>
          </a:p>
          <a:p>
            <a:pPr marL="342900" indent="-342900">
              <a:buFont typeface="Wingdings" panose="05000000000000000000" pitchFamily="2" charset="2"/>
              <a:buChar char="§"/>
            </a:pPr>
            <a:r>
              <a:rPr lang="en-US" sz="1600" dirty="0"/>
              <a:t>Budget flexibility</a:t>
            </a:r>
          </a:p>
          <a:p>
            <a:pPr marL="800100" lvl="1" indent="-342900">
              <a:buFont typeface="Wingdings" panose="05000000000000000000" pitchFamily="2" charset="2"/>
              <a:buChar char="§"/>
            </a:pPr>
            <a:r>
              <a:rPr lang="en-US" dirty="0"/>
              <a:t>Waterfall budget is usually agreed upon at the beginning when the plan is solidified</a:t>
            </a:r>
          </a:p>
          <a:p>
            <a:pPr marL="800100" lvl="1" indent="-342900">
              <a:buFont typeface="Wingdings" panose="05000000000000000000" pitchFamily="2" charset="2"/>
              <a:buChar char="§"/>
            </a:pPr>
            <a:r>
              <a:rPr lang="en-US" dirty="0"/>
              <a:t>Agile budget is flexible because the process embraces change, experimentation, and tends to stick to its agreed upon timeline (Hoory, 2022)</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{048F5F2B-0E37-4EA2-95E6-1CA2B5C5E8F8}tf33713516_win32</Template>
  <TotalTime>195</TotalTime>
  <Words>1093</Words>
  <Application>Microsoft Office PowerPoint</Application>
  <PresentationFormat>Widescreen</PresentationFormat>
  <Paragraphs>101</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Times New Roman</vt:lpstr>
      <vt:lpstr>Walbaum Display</vt:lpstr>
      <vt:lpstr>Wingdings</vt:lpstr>
      <vt:lpstr>3DFloatVTI</vt:lpstr>
      <vt:lpstr>Software Development Life Cycle Using Agile</vt:lpstr>
      <vt:lpstr>Agile Methodology</vt:lpstr>
      <vt:lpstr>Introduction</vt:lpstr>
      <vt:lpstr>Scrum-Agile Team Roles</vt:lpstr>
      <vt:lpstr>Agile Phases</vt:lpstr>
      <vt:lpstr>Agile Phases (continued)</vt:lpstr>
      <vt:lpstr>Agile vs Waterfall</vt:lpstr>
      <vt:lpstr>Example</vt:lpstr>
      <vt:lpstr>Choosing an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Using Agile</dc:title>
  <dc:creator>Tosha Kocka</dc:creator>
  <cp:lastModifiedBy>Tosha Kocka</cp:lastModifiedBy>
  <cp:revision>1</cp:revision>
  <dcterms:created xsi:type="dcterms:W3CDTF">2022-08-14T18:13:28Z</dcterms:created>
  <dcterms:modified xsi:type="dcterms:W3CDTF">2022-08-14T21:29:08Z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