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0" autoAdjust="0"/>
    <p:restoredTop sz="94660"/>
  </p:normalViewPr>
  <p:slideViewPr>
    <p:cSldViewPr snapToGrid="0">
      <p:cViewPr>
        <p:scale>
          <a:sx n="200" d="100"/>
          <a:sy n="200" d="100"/>
        </p:scale>
        <p:origin x="-1428" y="-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CE837-3088-4AED-99C6-05ED1AE705C6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3B25-A8D9-40FB-B409-F25D2E5A1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370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CE837-3088-4AED-99C6-05ED1AE705C6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3B25-A8D9-40FB-B409-F25D2E5A1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360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CE837-3088-4AED-99C6-05ED1AE705C6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3B25-A8D9-40FB-B409-F25D2E5A1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40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CE837-3088-4AED-99C6-05ED1AE705C6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3B25-A8D9-40FB-B409-F25D2E5A1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61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CE837-3088-4AED-99C6-05ED1AE705C6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3B25-A8D9-40FB-B409-F25D2E5A1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51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CE837-3088-4AED-99C6-05ED1AE705C6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3B25-A8D9-40FB-B409-F25D2E5A1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226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CE837-3088-4AED-99C6-05ED1AE705C6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3B25-A8D9-40FB-B409-F25D2E5A1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66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CE837-3088-4AED-99C6-05ED1AE705C6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3B25-A8D9-40FB-B409-F25D2E5A1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29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CE837-3088-4AED-99C6-05ED1AE705C6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3B25-A8D9-40FB-B409-F25D2E5A1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64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CE837-3088-4AED-99C6-05ED1AE705C6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3B25-A8D9-40FB-B409-F25D2E5A1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73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CE837-3088-4AED-99C6-05ED1AE705C6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3B25-A8D9-40FB-B409-F25D2E5A1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34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CE837-3088-4AED-99C6-05ED1AE705C6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33B25-A8D9-40FB-B409-F25D2E5A1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26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scene3d>
              <a:camera prst="orthographicFront">
                <a:rot lat="2485270" lon="19000587" rev="19350843"/>
              </a:camera>
              <a:lightRig rig="threePt" dir="t"/>
            </a:scene3d>
            <a:sp3d/>
          </a:bodyPr>
          <a:lstStyle/>
          <a:p>
            <a:pPr algn="l"/>
            <a:r>
              <a:rPr lang="en-US" dirty="0">
                <a:latin typeface="Eras Demi ITC" panose="020B0805030504020804" pitchFamily="34" charset="0"/>
              </a:rPr>
              <a:t>Versatile </a:t>
            </a:r>
            <a:br>
              <a:rPr lang="en-US" dirty="0">
                <a:latin typeface="Eras Demi ITC" panose="020B0805030504020804" pitchFamily="34" charset="0"/>
              </a:rPr>
            </a:br>
            <a:r>
              <a:rPr lang="en-US" dirty="0">
                <a:latin typeface="Eras Demi ITC" panose="020B0805030504020804" pitchFamily="34" charset="0"/>
              </a:rPr>
              <a:t>Augmentati     n </a:t>
            </a:r>
            <a:endParaRPr lang="en-US" dirty="0">
              <a:latin typeface="Eras Demi ITC" panose="020B0805030504020804" pitchFamily="34" charset="0"/>
            </a:endParaRPr>
          </a:p>
        </p:txBody>
      </p:sp>
      <p:pic>
        <p:nvPicPr>
          <p:cNvPr id="1026" name="Picture 2" descr="Loading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677" y="2533956"/>
            <a:ext cx="888458" cy="888458"/>
          </a:xfrm>
          <a:prstGeom prst="rect">
            <a:avLst/>
          </a:prstGeom>
          <a:noFill/>
          <a:scene3d>
            <a:camera prst="orthographicFront">
              <a:rot lat="2460000" lon="18966000" rev="19332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barbarian 3d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0992"/>
          <a:stretch/>
        </p:blipFill>
        <p:spPr bwMode="auto">
          <a:xfrm>
            <a:off x="5259421" y="1480698"/>
            <a:ext cx="1320182" cy="1670930"/>
          </a:xfrm>
          <a:prstGeom prst="rect">
            <a:avLst/>
          </a:prstGeom>
          <a:noFill/>
          <a:scene3d>
            <a:camera prst="orthographicFront">
              <a:rot lat="287061" lon="20577339" rev="86947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8353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Eras Demi ITC</vt:lpstr>
      <vt:lpstr>Office Theme</vt:lpstr>
      <vt:lpstr>Versatile  Augmentati     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Versatile  Augmentati      n</dc:title>
  <dc:creator>ADMAN</dc:creator>
  <cp:lastModifiedBy>ADMAN</cp:lastModifiedBy>
  <cp:revision>4</cp:revision>
  <dcterms:created xsi:type="dcterms:W3CDTF">2016-11-30T16:51:40Z</dcterms:created>
  <dcterms:modified xsi:type="dcterms:W3CDTF">2016-11-30T17:19:28Z</dcterms:modified>
</cp:coreProperties>
</file>