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3" r:id="rId8"/>
    <p:sldId id="272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ilip.jandel@fer.hr" TargetMode="External"/><Relationship Id="rId7" Type="http://schemas.openxmlformats.org/officeDocument/2006/relationships/hyperlink" Target="mailto:marko.prnic@fer.hr" TargetMode="External"/><Relationship Id="rId2" Type="http://schemas.openxmlformats.org/officeDocument/2006/relationships/hyperlink" Target="mailto:dino.avdic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filip.kovacevic@fer.hr" TargetMode="External"/><Relationship Id="rId5" Type="http://schemas.openxmlformats.org/officeDocument/2006/relationships/hyperlink" Target="mailto:tin.komericki@fer.hr" TargetMode="External"/><Relationship Id="rId4" Type="http://schemas.openxmlformats.org/officeDocument/2006/relationships/hyperlink" Target="mailto:tea.kalenski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7" Type="http://schemas.openxmlformats.org/officeDocument/2006/relationships/hyperlink" Target="https://www.thymeleaf.org/" TargetMode="External"/><Relationship Id="rId2" Type="http://schemas.openxmlformats.org/officeDocument/2006/relationships/hyperlink" Target="http://astah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eclips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8D5-7777-403E-BFBE-6D1BB2BB9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49" y="2625957"/>
            <a:ext cx="10782300" cy="694267"/>
          </a:xfrm>
        </p:spPr>
        <p:txBody>
          <a:bodyPr/>
          <a:lstStyle/>
          <a:p>
            <a:pPr algn="ctr"/>
            <a:r>
              <a:rPr lang="hr-HR" sz="4800" dirty="0">
                <a:latin typeface="Arial" panose="020B0604020202020204" pitchFamily="34" charset="0"/>
                <a:cs typeface="Arial" panose="020B0604020202020204" pitchFamily="34" charset="0"/>
              </a:rPr>
              <a:t>Sustav za praćenje rada auto servisa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F542-00FE-4DFB-A708-A4CC674E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8" y="3720315"/>
            <a:ext cx="9228201" cy="1645920"/>
          </a:xfrm>
        </p:spPr>
        <p:txBody>
          <a:bodyPr/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Članovi grupe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Dino Avdić – </a:t>
            </a:r>
            <a:r>
              <a:rPr lang="hr-HR" dirty="0">
                <a:hlinkClick r:id="rId2"/>
              </a:rPr>
              <a:t>dino.avdic@fer.hr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Filip Janđel – </a:t>
            </a:r>
            <a:r>
              <a:rPr lang="hr-HR" dirty="0">
                <a:hlinkClick r:id="rId3"/>
              </a:rPr>
              <a:t>filip.jandel@fer.hr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Tea Kalenski – </a:t>
            </a:r>
            <a:r>
              <a:rPr lang="hr-HR" dirty="0">
                <a:hlinkClick r:id="rId4"/>
              </a:rPr>
              <a:t>tea.kalenski@fer.hr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Tin Komerički – </a:t>
            </a:r>
            <a:r>
              <a:rPr lang="hr-HR" dirty="0">
                <a:hlinkClick r:id="rId5"/>
              </a:rPr>
              <a:t>tin.komericki@fer.hr</a:t>
            </a:r>
            <a:r>
              <a:rPr lang="hr-HR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Filip Kovaćević – </a:t>
            </a:r>
            <a:r>
              <a:rPr lang="hr-HR" dirty="0">
                <a:hlinkClick r:id="rId6"/>
              </a:rPr>
              <a:t>filip.kovacevic@fer.hr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Marko Prnić – </a:t>
            </a:r>
            <a:r>
              <a:rPr lang="hr-HR" dirty="0">
                <a:hlinkClick r:id="rId7"/>
              </a:rPr>
              <a:t>marko.prnic@fer.hr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51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9276A-89BC-4DD5-A3AE-CB3EEA50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1405081"/>
            <a:ext cx="10782300" cy="414004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Pregled zahtjeva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Korišteni alati i tehnologije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Arhitektura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Organizacija 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Iskustva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rgbClr val="FFFFFF"/>
                </a:solidFill>
              </a:rPr>
              <a:t>Članovi grupe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15307-BB1F-438C-870E-45F7C4EF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99877"/>
            <a:ext cx="10782300" cy="6053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Opis zadatka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Oblikovanje informacijskog sustava za auto servis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Cilj: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Omogućiti online prijavu popravka automobila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Modernizirati rad auto servisa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Sustav dostupan na web stranici kao web aplikacija</a:t>
            </a:r>
          </a:p>
        </p:txBody>
      </p:sp>
    </p:spTree>
    <p:extLst>
      <p:ext uri="{BB962C8B-B14F-4D97-AF65-F5344CB8AC3E}">
        <p14:creationId xmlns:p14="http://schemas.microsoft.com/office/powerpoint/2010/main" val="211201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Pregled zahtjeva – funkcionalni zahtjevi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Ovisno i dioniku: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Registrirani korisnik – prijava popravka, odabir termina dolaska i servisera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Neregistrirani korisnik – pregled osnovnih informacija, registracija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Serviser – pregled informacija o popravcima upućenim njemu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Administrator – održavanje sustava</a:t>
            </a:r>
          </a:p>
        </p:txBody>
      </p:sp>
    </p:spTree>
    <p:extLst>
      <p:ext uri="{BB962C8B-B14F-4D97-AF65-F5344CB8AC3E}">
        <p14:creationId xmlns:p14="http://schemas.microsoft.com/office/powerpoint/2010/main" val="353446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Pregled zahtjeva – nefunkcionalni zahtjevi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Easy-to-use korisničko sučelje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Istovremeno korištenje aplikacije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Izvođenje svih akcija na aplikaciji u realnom vremenu</a:t>
            </a:r>
          </a:p>
        </p:txBody>
      </p:sp>
    </p:spTree>
    <p:extLst>
      <p:ext uri="{BB962C8B-B14F-4D97-AF65-F5344CB8AC3E}">
        <p14:creationId xmlns:p14="http://schemas.microsoft.com/office/powerpoint/2010/main" val="34991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Arhitektura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50155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Relacija baze podataka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Dohvat i manipulacija podataka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Izgled stranice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Interakcija korisnika i aplikacije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Veza između Model and View dijela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Obrada podataka dobivenih od korisnika i iz baze podataka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hr-HR" sz="2200" dirty="0">
                <a:latin typeface="Arial" panose="020B0604020202020204" pitchFamily="34" charset="0"/>
                <a:cs typeface="Arial" panose="020B0604020202020204" pitchFamily="34" charset="0"/>
              </a:rPr>
              <a:t>„Mozak” aplikacije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hr-H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Korišteni alati i tehnologije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7508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Astah Community - </a:t>
            </a:r>
            <a:r>
              <a:rPr lang="hr-HR" dirty="0">
                <a:solidFill>
                  <a:srgbClr val="FF0000"/>
                </a:solidFill>
                <a:hlinkClick r:id="rId2"/>
              </a:rPr>
              <a:t>http://astah.net/</a:t>
            </a:r>
            <a:endParaRPr lang="hr-HR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MySQL - </a:t>
            </a:r>
            <a:r>
              <a:rPr lang="hr-HR" dirty="0">
                <a:hlinkClick r:id="rId3"/>
              </a:rPr>
              <a:t>https://www.mysql.com/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Eclipse - </a:t>
            </a:r>
            <a:r>
              <a:rPr lang="hr-HR" dirty="0">
                <a:hlinkClick r:id="rId4"/>
              </a:rPr>
              <a:t>https://www.eclipse.org/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Visual Studio Code - </a:t>
            </a:r>
            <a:r>
              <a:rPr lang="hr-HR" dirty="0">
                <a:hlinkClick r:id="rId5"/>
              </a:rPr>
              <a:t>https://code.visualstudio.com/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Bootstrap - </a:t>
            </a:r>
            <a:r>
              <a:rPr lang="hr-HR" dirty="0">
                <a:hlinkClick r:id="rId6"/>
              </a:rPr>
              <a:t>https://getbootstrap.com/</a:t>
            </a:r>
            <a:r>
              <a:rPr lang="hr-H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Thymeleaf - </a:t>
            </a:r>
            <a:r>
              <a:rPr lang="hr-HR" dirty="0">
                <a:hlinkClick r:id="rId7"/>
              </a:rPr>
              <a:t>https://www.thymeleaf.org/</a:t>
            </a:r>
            <a:r>
              <a:rPr lang="hr-HR" dirty="0"/>
              <a:t> </a:t>
            </a:r>
          </a:p>
          <a:p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dirty="0"/>
              <a:t>Programski jezici: Java, HTML, CSS,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741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Organizacija rada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133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E3A6-EE35-4A94-B7C2-0F995246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15" y="433051"/>
            <a:ext cx="10780776" cy="574820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Iskustva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2034-C415-4EE5-8881-65DF009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15" y="1409350"/>
            <a:ext cx="10780776" cy="4440779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77621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Courier New</vt:lpstr>
      <vt:lpstr>Wingdings</vt:lpstr>
      <vt:lpstr>Metropolitan</vt:lpstr>
      <vt:lpstr>Sustav za praćenje rada auto servisa</vt:lpstr>
      <vt:lpstr>Sadržaj</vt:lpstr>
      <vt:lpstr>Opis zadatka</vt:lpstr>
      <vt:lpstr>Pregled zahtjeva – funkcionalni zahtjevi</vt:lpstr>
      <vt:lpstr>Pregled zahtjeva – nefunkcionalni zahtjevi</vt:lpstr>
      <vt:lpstr>Arhitektura</vt:lpstr>
      <vt:lpstr>Korišteni alati i tehnologije</vt:lpstr>
      <vt:lpstr>Organizacija rada</vt:lpstr>
      <vt:lpstr>Iskustva</vt:lpstr>
      <vt:lpstr>Članovi grupe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praćenje rada auto servisa</dc:title>
  <dc:creator>Tin Komerički</dc:creator>
  <cp:lastModifiedBy>Tin Komerički</cp:lastModifiedBy>
  <cp:revision>5</cp:revision>
  <dcterms:created xsi:type="dcterms:W3CDTF">2019-01-20T15:12:04Z</dcterms:created>
  <dcterms:modified xsi:type="dcterms:W3CDTF">2019-01-20T15:52:01Z</dcterms:modified>
</cp:coreProperties>
</file>