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3" r:id="rId8"/>
    <p:sldId id="275" r:id="rId9"/>
    <p:sldId id="272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32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0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76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4068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102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765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08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61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93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1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50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03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48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14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07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72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5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59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filip.jandel@fer.hr" TargetMode="External"/><Relationship Id="rId7" Type="http://schemas.openxmlformats.org/officeDocument/2006/relationships/hyperlink" Target="mailto:marko.prnic@fer.hr" TargetMode="External"/><Relationship Id="rId2" Type="http://schemas.openxmlformats.org/officeDocument/2006/relationships/hyperlink" Target="mailto:dino.avd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filip.kovacevic@fer.hr" TargetMode="External"/><Relationship Id="rId5" Type="http://schemas.openxmlformats.org/officeDocument/2006/relationships/hyperlink" Target="mailto:tin.komericki@fer.hr" TargetMode="External"/><Relationship Id="rId4" Type="http://schemas.openxmlformats.org/officeDocument/2006/relationships/hyperlink" Target="mailto:tea.kalenski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ymeleaf.org/" TargetMode="External"/><Relationship Id="rId3" Type="http://schemas.openxmlformats.org/officeDocument/2006/relationships/hyperlink" Target="https://about.gitlab.com/" TargetMode="External"/><Relationship Id="rId7" Type="http://schemas.openxmlformats.org/officeDocument/2006/relationships/hyperlink" Target="https://getbootstrap.com/" TargetMode="External"/><Relationship Id="rId2" Type="http://schemas.openxmlformats.org/officeDocument/2006/relationships/hyperlink" Target="http://astah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eclipse.org/" TargetMode="External"/><Relationship Id="rId4" Type="http://schemas.openxmlformats.org/officeDocument/2006/relationships/hyperlink" Target="https://www.mysql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58D5-7777-403E-BFBE-6D1BB2BB9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49" y="2625957"/>
            <a:ext cx="10782300" cy="694267"/>
          </a:xfrm>
        </p:spPr>
        <p:txBody>
          <a:bodyPr/>
          <a:lstStyle/>
          <a:p>
            <a:pPr algn="ctr"/>
            <a:r>
              <a:rPr lang="hr-HR" sz="4800" dirty="0">
                <a:latin typeface="Arial" panose="020B0604020202020204" pitchFamily="34" charset="0"/>
                <a:cs typeface="Arial" panose="020B0604020202020204" pitchFamily="34" charset="0"/>
              </a:rPr>
              <a:t>Sustav za praćenje rada auto servisa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0F542-00FE-4DFB-A708-A4CC674E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8" y="3720315"/>
            <a:ext cx="9228201" cy="1645920"/>
          </a:xfrm>
        </p:spPr>
        <p:txBody>
          <a:bodyPr/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4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Naučene lekcije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Dobro: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Rad u timu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Prvo iskustvo izrade web aplikacije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Izrada kvalitetne dokumentacije projekta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Loše: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Kasno kretanje s implementacijom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Manjak timske sposobnosti paralelnog rada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r-HR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62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Članovi grupe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Dino Avdić – </a:t>
            </a:r>
            <a:r>
              <a:rPr lang="hr-HR" dirty="0">
                <a:hlinkClick r:id="rId2"/>
              </a:rPr>
              <a:t>dino.avdic@fer.hr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Filip Janđel – </a:t>
            </a:r>
            <a:r>
              <a:rPr lang="hr-HR" dirty="0">
                <a:hlinkClick r:id="rId3"/>
              </a:rPr>
              <a:t>filip.jandel@fer.hr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Tea Kalenski – </a:t>
            </a:r>
            <a:r>
              <a:rPr lang="hr-HR" dirty="0">
                <a:hlinkClick r:id="rId4"/>
              </a:rPr>
              <a:t>tea.kalenski@fer.hr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Tin Komerički – </a:t>
            </a:r>
            <a:r>
              <a:rPr lang="hr-HR" dirty="0">
                <a:hlinkClick r:id="rId5"/>
              </a:rPr>
              <a:t>tin.komericki@fer.hr</a:t>
            </a:r>
            <a:r>
              <a:rPr lang="hr-HR" dirty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Filip Kovaćević – </a:t>
            </a:r>
            <a:r>
              <a:rPr lang="hr-HR" dirty="0">
                <a:hlinkClick r:id="rId6"/>
              </a:rPr>
              <a:t>filip.kovacevic@fer.hr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Marko Prnić – </a:t>
            </a:r>
            <a:r>
              <a:rPr lang="hr-HR" dirty="0">
                <a:hlinkClick r:id="rId7"/>
              </a:rPr>
              <a:t>marko.prnic@fer.hr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511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215307-BB1F-438C-870E-45F7C4EF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99877"/>
            <a:ext cx="10782300" cy="605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hr-H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3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9276A-89BC-4DD5-A3AE-CB3EEA50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850" y="1405081"/>
            <a:ext cx="10782300" cy="414004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Opis zadatka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Pregled zahtjeva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Korišteni alati i tehnologije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Arhitektura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Organizacija rada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Iskustva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Članovi grupe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24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Opis zadatka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Oblikovanje informacijskog sustava za auto servis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Cilj: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Omogućiti online prijavu popravka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automobila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Modernizirati rad auto servisa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Sustav dostupan na web stranici kao web aplikacija</a:t>
            </a:r>
          </a:p>
        </p:txBody>
      </p:sp>
    </p:spTree>
    <p:extLst>
      <p:ext uri="{BB962C8B-B14F-4D97-AF65-F5344CB8AC3E}">
        <p14:creationId xmlns:p14="http://schemas.microsoft.com/office/powerpoint/2010/main" val="211201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Pregled zahtjeva – funkcionalni zahtjevi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Ovisno i dioniku: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Registrirani korisnik – prijava popravka, odabir termina dolaska i servisera</a:t>
            </a:r>
          </a:p>
          <a:p>
            <a:pPr lvl="1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Neregistrirani korisnik – pregled osnovnih informacija, registracija</a:t>
            </a:r>
          </a:p>
          <a:p>
            <a:pPr lvl="1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Serviser – pregled informacija o popravcima upućenim njemu</a:t>
            </a:r>
          </a:p>
          <a:p>
            <a:pPr lvl="1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Administrator – održavanje sustava</a:t>
            </a:r>
          </a:p>
        </p:txBody>
      </p:sp>
    </p:spTree>
    <p:extLst>
      <p:ext uri="{BB962C8B-B14F-4D97-AF65-F5344CB8AC3E}">
        <p14:creationId xmlns:p14="http://schemas.microsoft.com/office/powerpoint/2010/main" val="3534461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Pregled zahtjeva – nefunkcionalni zahtjevi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Easy-to-use korisničko sučelje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Istovremeno korištenje aplikacije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Izvođenje svih akcija na aplikaciji u realnom vremenu</a:t>
            </a:r>
          </a:p>
        </p:txBody>
      </p:sp>
    </p:spTree>
    <p:extLst>
      <p:ext uri="{BB962C8B-B14F-4D97-AF65-F5344CB8AC3E}">
        <p14:creationId xmlns:p14="http://schemas.microsoft.com/office/powerpoint/2010/main" val="3499140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Arhitektura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501559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Relacija baze podataka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Dohvat i manipulacija podataka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Izgled stranice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Interakcija korisnika i aplikacije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hr-H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hr-H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Veza između Model and View dijela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Obrada podataka dobivenih od korisnika i iz baze podataka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„Mozak” aplikacije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hr-H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21949-9181-4C33-800B-EF10949F5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67" y="1409350"/>
            <a:ext cx="528111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6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Korišteni alati i tehnologije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49"/>
            <a:ext cx="10780776" cy="5015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Astah - </a:t>
            </a:r>
            <a:r>
              <a:rPr lang="hr-H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http://astah.net/</a:t>
            </a:r>
            <a:r>
              <a:rPr lang="hr-H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GitLab -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https://about.gitlab.com/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MySQL Server/Workbench -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https://www.mysql.com/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Eclipse -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https://www.eclipse.org/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Code -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https://code.visualstudio.com/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Bootstrap -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https://getbootstrap.com/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Thymeleaf -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https://www.thymeleaf.org/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419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Korišteni programski jezici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49"/>
            <a:ext cx="10780776" cy="5015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Java, MySQL</a:t>
            </a:r>
          </a:p>
          <a:p>
            <a:endParaRPr lang="hr-HR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220591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Organizacija rada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89519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Specifikacija – svi članovi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Implementacija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Filip Janđel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Tea Kalenski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Tin Komerički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Ispitivanje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Dino Avdić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Filip Kovačević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Marko Prnić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Dokumentiranje – svi članovi</a:t>
            </a:r>
          </a:p>
        </p:txBody>
      </p:sp>
    </p:spTree>
    <p:extLst>
      <p:ext uri="{BB962C8B-B14F-4D97-AF65-F5344CB8AC3E}">
        <p14:creationId xmlns:p14="http://schemas.microsoft.com/office/powerpoint/2010/main" val="235133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</TotalTime>
  <Words>289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Courier New</vt:lpstr>
      <vt:lpstr>Wingdings</vt:lpstr>
      <vt:lpstr>Wingdings 3</vt:lpstr>
      <vt:lpstr>Ion</vt:lpstr>
      <vt:lpstr>Sustav za praćenje rada auto servisa</vt:lpstr>
      <vt:lpstr>Sadržaj</vt:lpstr>
      <vt:lpstr>Opis zadatka</vt:lpstr>
      <vt:lpstr>Pregled zahtjeva – funkcionalni zahtjevi</vt:lpstr>
      <vt:lpstr>Pregled zahtjeva – nefunkcionalni zahtjevi</vt:lpstr>
      <vt:lpstr>Arhitektura</vt:lpstr>
      <vt:lpstr>Korišteni alati i tehnologije</vt:lpstr>
      <vt:lpstr>Korišteni programski jezici</vt:lpstr>
      <vt:lpstr>Organizacija rada</vt:lpstr>
      <vt:lpstr>Naučene lekcije</vt:lpstr>
      <vt:lpstr>Članovi grupe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za praćenje rada auto servisa</dc:title>
  <dc:creator>Tin Komerički</dc:creator>
  <cp:lastModifiedBy>Windows User</cp:lastModifiedBy>
  <cp:revision>13</cp:revision>
  <dcterms:created xsi:type="dcterms:W3CDTF">2019-01-20T15:12:04Z</dcterms:created>
  <dcterms:modified xsi:type="dcterms:W3CDTF">2019-01-21T13:42:20Z</dcterms:modified>
</cp:coreProperties>
</file>