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7" r:id="rId3"/>
    <p:sldId id="272" r:id="rId4"/>
    <p:sldId id="273" r:id="rId5"/>
    <p:sldId id="274" r:id="rId6"/>
    <p:sldId id="275" r:id="rId7"/>
    <p:sldId id="276" r:id="rId8"/>
    <p:sldId id="277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C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96" y="-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4/21/2013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4/21/2013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onov/NasaChallenge" TargetMode="External"/><Relationship Id="rId2" Type="http://schemas.openxmlformats.org/officeDocument/2006/relationships/hyperlink" Target="http://www.youtube.com/watch?v=86OYSvpW9XQ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1"/>
            <a:ext cx="8735325" cy="939799"/>
          </a:xfrm>
        </p:spPr>
        <p:txBody>
          <a:bodyPr/>
          <a:lstStyle/>
          <a:p>
            <a:r>
              <a:rPr lang="en-US" dirty="0" smtClean="0"/>
              <a:t>ISS Finder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6287" y="1524000"/>
            <a:ext cx="8735325" cy="508000"/>
          </a:xfrm>
        </p:spPr>
        <p:txBody>
          <a:bodyPr/>
          <a:lstStyle/>
          <a:p>
            <a:r>
              <a:rPr lang="en-US" dirty="0" smtClean="0"/>
              <a:t>SPOT THE STATION</a:t>
            </a:r>
            <a:endParaRPr lang="en-US" dirty="0"/>
          </a:p>
        </p:txBody>
      </p:sp>
      <p:pic>
        <p:nvPicPr>
          <p:cNvPr id="1027" name="Picture 3" descr="C:\Users\PC\Pictures\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2" y="762000"/>
            <a:ext cx="5905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20182" y="527248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Tsvyatko</a:t>
            </a:r>
            <a:r>
              <a:rPr lang="en-US" sz="2800" dirty="0" smtClean="0"/>
              <a:t> </a:t>
            </a:r>
            <a:r>
              <a:rPr lang="en-US" sz="2800" dirty="0" err="1" smtClean="0"/>
              <a:t>Konov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84812" y="5266844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Nikolay</a:t>
            </a:r>
            <a:r>
              <a:rPr lang="en-US" sz="2800" dirty="0" smtClean="0"/>
              <a:t> </a:t>
            </a:r>
            <a:r>
              <a:rPr lang="en-US" sz="2800" dirty="0" err="1" smtClean="0"/>
              <a:t>Vassilev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09882" y="5295886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Ivaylo</a:t>
            </a:r>
            <a:r>
              <a:rPr lang="en-US" sz="2800" dirty="0" smtClean="0"/>
              <a:t> </a:t>
            </a:r>
            <a:r>
              <a:rPr lang="en-US" sz="2800" dirty="0" err="1" smtClean="0"/>
              <a:t>Gergov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2331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people do not know that they can observe the station</a:t>
            </a:r>
            <a:endParaRPr lang="en-US" dirty="0"/>
          </a:p>
          <a:p>
            <a:r>
              <a:rPr lang="en-US" dirty="0" smtClean="0"/>
              <a:t>Many photographers need to know an accurate position for better phot</a:t>
            </a:r>
            <a:r>
              <a:rPr lang="en-US" dirty="0" smtClean="0"/>
              <a:t>o taking</a:t>
            </a:r>
            <a:endParaRPr lang="en-US" dirty="0"/>
          </a:p>
          <a:p>
            <a:r>
              <a:rPr lang="en-US" dirty="0" smtClean="0"/>
              <a:t>The station passes in less than 3 minutes, so you need to be prepared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3474720"/>
          </a:xfrm>
        </p:spPr>
        <p:txBody>
          <a:bodyPr>
            <a:normAutofit/>
          </a:bodyPr>
          <a:lstStyle/>
          <a:p>
            <a:r>
              <a:rPr lang="en-US" dirty="0" smtClean="0"/>
              <a:t>Mobile application that uses augmented reality to display the station in the star map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The Yale Bright Star </a:t>
            </a:r>
            <a:r>
              <a:rPr lang="en-US" dirty="0" smtClean="0"/>
              <a:t>Catalog to display accurate night sky</a:t>
            </a:r>
            <a:endParaRPr lang="en-US" dirty="0"/>
          </a:p>
          <a:p>
            <a:r>
              <a:rPr lang="en-US" dirty="0" smtClean="0"/>
              <a:t>Notifications for upcoming passes</a:t>
            </a:r>
          </a:p>
          <a:p>
            <a:r>
              <a:rPr lang="en-US" dirty="0" smtClean="0"/>
              <a:t>Information regarding brightness raise and set positions</a:t>
            </a:r>
          </a:p>
          <a:p>
            <a:r>
              <a:rPr lang="en-US" dirty="0" smtClean="0"/>
              <a:t>Show the users in simple way how to find and observe the station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4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-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012" y="1706880"/>
            <a:ext cx="10285729" cy="454152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Challanges</a:t>
            </a:r>
            <a:endParaRPr lang="en-US" dirty="0" smtClean="0"/>
          </a:p>
          <a:p>
            <a:pPr lvl="1"/>
            <a:r>
              <a:rPr lang="en-US" dirty="0" smtClean="0"/>
              <a:t>New to XNA and Windows Phone</a:t>
            </a:r>
          </a:p>
          <a:p>
            <a:pPr lvl="1"/>
            <a:r>
              <a:rPr lang="en-US" dirty="0" smtClean="0"/>
              <a:t>Started from scratch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Not trivial calculations for </a:t>
            </a:r>
          </a:p>
          <a:p>
            <a:pPr marL="0" indent="0">
              <a:buNone/>
            </a:pPr>
            <a:r>
              <a:rPr lang="en-US" dirty="0" smtClean="0"/>
              <a:t>coordinates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503" y="2040577"/>
            <a:ext cx="2154134" cy="4067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256055"/>
            <a:ext cx="2415673" cy="37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3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– 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3474720"/>
          </a:xfrm>
        </p:spPr>
        <p:txBody>
          <a:bodyPr>
            <a:normAutofit/>
          </a:bodyPr>
          <a:lstStyle/>
          <a:p>
            <a:r>
              <a:rPr lang="en-US" dirty="0" smtClean="0"/>
              <a:t>Create in-app camera shot option to take pictures </a:t>
            </a:r>
          </a:p>
          <a:p>
            <a:r>
              <a:rPr lang="en-US" dirty="0" smtClean="0"/>
              <a:t>RSS feeds for NASA Education news, NASA Breaking News</a:t>
            </a:r>
          </a:p>
          <a:p>
            <a:r>
              <a:rPr lang="en-US" dirty="0" smtClean="0"/>
              <a:t>Social networks integration (share photos taken, experiences )</a:t>
            </a:r>
          </a:p>
          <a:p>
            <a:r>
              <a:rPr lang="en-US" dirty="0" smtClean="0"/>
              <a:t>Include other significant objects that can be observed (satellites, stars, planets etc.) and info regarding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4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3474720"/>
          </a:xfrm>
        </p:spPr>
        <p:txBody>
          <a:bodyPr>
            <a:normAutofit/>
          </a:bodyPr>
          <a:lstStyle/>
          <a:p>
            <a:r>
              <a:rPr lang="en-US" dirty="0"/>
              <a:t>Video of the app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www.youtube.com/watch?v=86OYSvpW9XQ</a:t>
            </a:r>
            <a:endParaRPr lang="en-US" dirty="0" smtClean="0"/>
          </a:p>
          <a:p>
            <a:r>
              <a:rPr lang="en-US" dirty="0" smtClean="0"/>
              <a:t>Source code –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github.com/TKonov/NasaChallenge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62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1295400"/>
            <a:ext cx="5638800" cy="4229100"/>
          </a:xfrm>
          <a:effectLst>
            <a:reflection blurRad="76200" stA="52000" endA="300" endPos="22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8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TS102787990</Template>
  <TotalTime>0</TotalTime>
  <Words>191</Words>
  <Application>Microsoft Office PowerPoint</Application>
  <PresentationFormat>Custom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TS102787990</vt:lpstr>
      <vt:lpstr>ISS Finder</vt:lpstr>
      <vt:lpstr>Problem</vt:lpstr>
      <vt:lpstr>Our solution</vt:lpstr>
      <vt:lpstr>Our solution - Development</vt:lpstr>
      <vt:lpstr>Our solution – future enhancements</vt:lpstr>
      <vt:lpstr>Resources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2013-04-21T08:23:46Z</dcterms:created>
  <dcterms:modified xsi:type="dcterms:W3CDTF">2013-04-21T10:58:19Z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