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86" r:id="rId6"/>
    <p:sldId id="266" r:id="rId7"/>
    <p:sldId id="269" r:id="rId8"/>
    <p:sldId id="270" r:id="rId9"/>
    <p:sldId id="268" r:id="rId10"/>
    <p:sldId id="272" r:id="rId11"/>
    <p:sldId id="274" r:id="rId12"/>
    <p:sldId id="279" r:id="rId13"/>
    <p:sldId id="281" r:id="rId14"/>
    <p:sldId id="283" r:id="rId15"/>
    <p:sldId id="284" r:id="rId16"/>
    <p:sldId id="285" r:id="rId17"/>
    <p:sldId id="273" r:id="rId18"/>
    <p:sldId id="282" r:id="rId19"/>
    <p:sldId id="275" r:id="rId20"/>
    <p:sldId id="277" r:id="rId21"/>
    <p:sldId id="278" r:id="rId22"/>
    <p:sldId id="293" r:id="rId23"/>
    <p:sldId id="276" r:id="rId24"/>
    <p:sldId id="287" r:id="rId25"/>
    <p:sldId id="257" r:id="rId26"/>
    <p:sldId id="260" r:id="rId27"/>
    <p:sldId id="258" r:id="rId28"/>
    <p:sldId id="288" r:id="rId29"/>
    <p:sldId id="294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15.10.2018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Zestawienie skryptów kalkulacyjnych (MDX) dla personalizowanych wdrożeń kostek SSAS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Measures</a:t>
            </a:r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SSAS DMV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00763" cy="3086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Analysis Services Dynamic Management Views (DMV) are queries that return information about model objects, server operations, and server health.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query, based on SQL, is an interface to </a:t>
            </a:r>
            <a:r>
              <a:rPr lang="en-US" b="1" i="1" dirty="0"/>
              <a:t>schema </a:t>
            </a:r>
            <a:r>
              <a:rPr lang="en-US" b="1" i="1" dirty="0" err="1"/>
              <a:t>rowsets</a:t>
            </a:r>
            <a:r>
              <a:rPr lang="en-US" dirty="0"/>
              <a:t>. Schema </a:t>
            </a:r>
            <a:r>
              <a:rPr lang="en-US" dirty="0" err="1"/>
              <a:t>rowsets</a:t>
            </a:r>
            <a:r>
              <a:rPr lang="en-US" dirty="0"/>
              <a:t> are </a:t>
            </a:r>
            <a:r>
              <a:rPr lang="en-US" dirty="0" err="1"/>
              <a:t>predescribed</a:t>
            </a:r>
            <a:r>
              <a:rPr lang="en-US" dirty="0"/>
              <a:t> tables that contain information about Analysis Services objects and server state, including database schema, active sessions, connections, commands, and jobs that are executing on the server.</a:t>
            </a:r>
          </a:p>
          <a:p>
            <a:r>
              <a:rPr lang="en-US" dirty="0"/>
              <a:t>DMV queries are an </a:t>
            </a:r>
            <a:r>
              <a:rPr lang="en-US" b="1" dirty="0"/>
              <a:t>alternative to running XML/A </a:t>
            </a:r>
            <a:r>
              <a:rPr lang="en-US" dirty="0"/>
              <a:t>Discover commands. For most administrators, writing a DMV query is simpler because the </a:t>
            </a:r>
            <a:r>
              <a:rPr lang="en-US" b="1" dirty="0"/>
              <a:t>syntax is based on SQL</a:t>
            </a:r>
            <a:r>
              <a:rPr lang="en-US" dirty="0"/>
              <a:t>. In addition, the result is </a:t>
            </a:r>
            <a:r>
              <a:rPr lang="en-US" b="1" dirty="0"/>
              <a:t>returned in a table format </a:t>
            </a:r>
            <a:r>
              <a:rPr lang="en-US" dirty="0"/>
              <a:t>that is easier to read and copy.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https://docs.microsoft.com/en-us/sql/analysis-services/instances/use-dynamic-management-views-dmvs-to-monitor-analysis-services?view=sql-server-2017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8162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-1"/>
            <a:ext cx="9382897" cy="6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05"/>
            <a:ext cx="12192000" cy="6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</a:t>
            </a:r>
            <a:r>
              <a:rPr lang="pl-PL" dirty="0" smtClean="0"/>
              <a:t>02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39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pl-PL" dirty="0" smtClean="0"/>
              <a:t>equirements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Extract Measures/KPIs/Actions</a:t>
            </a:r>
          </a:p>
          <a:p>
            <a:r>
              <a:rPr lang="pl-PL" dirty="0" smtClean="0"/>
              <a:t>Extract </a:t>
            </a:r>
            <a:r>
              <a:rPr lang="pl-PL" b="1" u="sng" dirty="0" smtClean="0"/>
              <a:t>all</a:t>
            </a:r>
            <a:r>
              <a:rPr lang="pl-PL" dirty="0" smtClean="0"/>
              <a:t> objects and properties from CalculationScript</a:t>
            </a:r>
          </a:p>
          <a:p>
            <a:pPr lvl="1"/>
            <a:r>
              <a:rPr lang="pl-PL" dirty="0" smtClean="0"/>
              <a:t>Connect to *.cube file (XML)</a:t>
            </a:r>
          </a:p>
          <a:p>
            <a:pPr lvl="1"/>
            <a:r>
              <a:rPr lang="pl-PL" dirty="0" smtClean="0"/>
              <a:t>Connect to SSAS server</a:t>
            </a:r>
            <a:endParaRPr lang="pl-PL" dirty="0" smtClean="0"/>
          </a:p>
          <a:p>
            <a:r>
              <a:rPr lang="pl-PL" dirty="0" smtClean="0"/>
              <a:t>Keep results in Database (many projects, cubes + full history)</a:t>
            </a:r>
          </a:p>
          <a:p>
            <a:r>
              <a:rPr lang="pl-PL" dirty="0" smtClean="0"/>
              <a:t>Work in both directions</a:t>
            </a:r>
          </a:p>
          <a:p>
            <a:pPr lvl="1"/>
            <a:r>
              <a:rPr lang="pl-PL" dirty="0" smtClean="0"/>
              <a:t>MDX script generation (formatting, order, comments)</a:t>
            </a:r>
          </a:p>
          <a:p>
            <a:pPr lvl="1"/>
            <a:r>
              <a:rPr lang="pl-PL" dirty="0" smtClean="0"/>
              <a:t>Documentation</a:t>
            </a:r>
          </a:p>
          <a:p>
            <a:r>
              <a:rPr lang="pl-PL" dirty="0" smtClean="0"/>
              <a:t>dll's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1" y="259750"/>
            <a:ext cx="5029200" cy="6305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flipH="1">
            <a:off x="2257166" y="996778"/>
            <a:ext cx="6203092" cy="8155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Model (EF)</a:t>
            </a:r>
            <a:endParaRPr lang="pl-PL" dirty="0"/>
          </a:p>
        </p:txBody>
      </p:sp>
      <p:sp>
        <p:nvSpPr>
          <p:cNvPr id="5" name="Right Arrow 4"/>
          <p:cNvSpPr/>
          <p:nvPr/>
        </p:nvSpPr>
        <p:spPr>
          <a:xfrm flipH="1">
            <a:off x="2257166" y="3941805"/>
            <a:ext cx="6203092" cy="8155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619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</a:t>
            </a:r>
            <a:r>
              <a:rPr lang="pl-PL" dirty="0" smtClean="0"/>
              <a:t>03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6" y="1141970"/>
            <a:ext cx="3629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797112" y="981362"/>
            <a:ext cx="1120346" cy="157136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324599" y="1359083"/>
            <a:ext cx="1563198" cy="81592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590434" y="1136821"/>
            <a:ext cx="1496896" cy="126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513634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39" y="2971798"/>
            <a:ext cx="1326291" cy="101125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522307" y="2749376"/>
            <a:ext cx="1167781" cy="14561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339646" y="4530804"/>
            <a:ext cx="1757317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386384" y="4555521"/>
            <a:ext cx="1423154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746953" y="4407241"/>
            <a:ext cx="1183858" cy="155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4" y="4819135"/>
            <a:ext cx="1513635" cy="671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2169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trzeba porównać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393</Words>
  <Application>Microsoft Office PowerPoint</Application>
  <PresentationFormat>Widescreen</PresentationFormat>
  <Paragraphs>103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PowerPoint Presentation</vt:lpstr>
      <vt:lpstr>Co trzeba porównać</vt:lpstr>
      <vt:lpstr>ETL (staging)</vt:lpstr>
      <vt:lpstr>ETL (DM)</vt:lpstr>
      <vt:lpstr>DB Schema - Schema Compare</vt:lpstr>
      <vt:lpstr>OLAP</vt:lpstr>
      <vt:lpstr>Attempt #01: DMVs</vt:lpstr>
      <vt:lpstr>SSAS DMV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#01</vt:lpstr>
      <vt:lpstr>Attempt #02: AMO</vt:lpstr>
      <vt:lpstr>dlls</vt:lpstr>
      <vt:lpstr>dlls</vt:lpstr>
      <vt:lpstr>demo #02</vt:lpstr>
      <vt:lpstr>Attempt #03: Parser</vt:lpstr>
      <vt:lpstr>Requirements</vt:lpstr>
      <vt:lpstr>PowerPoint Presentation</vt:lpstr>
      <vt:lpstr>PowerPoint Presentation</vt:lpstr>
      <vt:lpstr>PowerPoint Presentation</vt:lpstr>
      <vt:lpstr>PowerPoint Presentation</vt:lpstr>
      <vt:lpstr>demo #03</vt:lpstr>
      <vt:lpstr>PowerPoint Presentation</vt:lpstr>
      <vt:lpstr>PowerPoint Presentation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129</cp:revision>
  <dcterms:created xsi:type="dcterms:W3CDTF">2018-10-12T15:02:43Z</dcterms:created>
  <dcterms:modified xsi:type="dcterms:W3CDTF">2018-10-15T18:35:01Z</dcterms:modified>
</cp:coreProperties>
</file>