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9" r:id="rId7"/>
    <p:sldId id="270" r:id="rId8"/>
    <p:sldId id="268" r:id="rId9"/>
    <p:sldId id="272" r:id="rId10"/>
    <p:sldId id="274" r:id="rId11"/>
    <p:sldId id="279" r:id="rId12"/>
    <p:sldId id="281" r:id="rId13"/>
    <p:sldId id="273" r:id="rId14"/>
    <p:sldId id="282" r:id="rId15"/>
    <p:sldId id="275" r:id="rId16"/>
    <p:sldId id="277" r:id="rId17"/>
    <p:sldId id="278" r:id="rId18"/>
    <p:sldId id="276" r:id="rId19"/>
    <p:sldId id="260" r:id="rId20"/>
    <p:sldId id="257" r:id="rId21"/>
    <p:sldId id="258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8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9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68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36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3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01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5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1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4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8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0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3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6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7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6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47F-CCDF-491D-B164-0DC91E99E51C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1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MDXHelper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xxx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56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#01: DMVs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2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SSAS DMV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400763" cy="3086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Analysis Services Dynamic Management Views (DMV) are queries that return information about model objects, server operations, and server health. </a:t>
            </a:r>
            <a:endParaRPr lang="pl-PL" dirty="0" smtClean="0"/>
          </a:p>
          <a:p>
            <a:r>
              <a:rPr lang="en-US" dirty="0" smtClean="0"/>
              <a:t>The </a:t>
            </a:r>
            <a:r>
              <a:rPr lang="en-US" dirty="0"/>
              <a:t>query, based on SQL, is an interface to </a:t>
            </a:r>
            <a:r>
              <a:rPr lang="en-US" b="1" i="1" dirty="0"/>
              <a:t>schema </a:t>
            </a:r>
            <a:r>
              <a:rPr lang="en-US" b="1" i="1" dirty="0" err="1"/>
              <a:t>rowsets</a:t>
            </a:r>
            <a:r>
              <a:rPr lang="en-US" dirty="0"/>
              <a:t>. Schema </a:t>
            </a:r>
            <a:r>
              <a:rPr lang="en-US" dirty="0" err="1"/>
              <a:t>rowsets</a:t>
            </a:r>
            <a:r>
              <a:rPr lang="en-US" dirty="0"/>
              <a:t> are </a:t>
            </a:r>
            <a:r>
              <a:rPr lang="en-US" dirty="0" err="1"/>
              <a:t>predescribed</a:t>
            </a:r>
            <a:r>
              <a:rPr lang="en-US" dirty="0"/>
              <a:t> tables that contain information about Analysis Services objects and server state, including database schema, active sessions, connections, commands, and jobs that are executing on the server.</a:t>
            </a:r>
          </a:p>
          <a:p>
            <a:r>
              <a:rPr lang="en-US" dirty="0"/>
              <a:t>DMV queries are an </a:t>
            </a:r>
            <a:r>
              <a:rPr lang="en-US" b="1" dirty="0"/>
              <a:t>alternative to running XML/A </a:t>
            </a:r>
            <a:r>
              <a:rPr lang="en-US" dirty="0"/>
              <a:t>Discover commands. For most administrators, writing a DMV query is simpler because the </a:t>
            </a:r>
            <a:r>
              <a:rPr lang="en-US" b="1" dirty="0"/>
              <a:t>syntax is based on SQL</a:t>
            </a:r>
            <a:r>
              <a:rPr lang="en-US" dirty="0"/>
              <a:t>. In addition, the result is </a:t>
            </a:r>
            <a:r>
              <a:rPr lang="en-US" b="1" dirty="0"/>
              <a:t>returned in a table format </a:t>
            </a:r>
            <a:r>
              <a:rPr lang="en-US" dirty="0"/>
              <a:t>that is easier to read and copy.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https://docs.microsoft.com/en-us/sql/analysis-services/instances/use-dynamic-management-views-dmvs-to-monitor-analysis-services?view=sql-server-2017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38162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3" y="-1"/>
            <a:ext cx="9382897" cy="68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105"/>
            <a:ext cx="12192000" cy="68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#01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#02: AMO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0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146817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Analysis Management Objects (AMO) </a:t>
            </a:r>
            <a:endParaRPr lang="pl-PL" b="1" dirty="0" smtClean="0"/>
          </a:p>
          <a:p>
            <a:pPr marL="0" indent="0">
              <a:buNone/>
            </a:pPr>
            <a:r>
              <a:rPr lang="pl-PL" dirty="0" smtClean="0"/>
              <a:t>A </a:t>
            </a:r>
            <a:r>
              <a:rPr lang="en-US" dirty="0" smtClean="0"/>
              <a:t>library </a:t>
            </a:r>
            <a:r>
              <a:rPr lang="en-US" dirty="0"/>
              <a:t>of classes designed to manage an instance of Microsoft SQL Server Analysis Services from a client application. AMO classes are classes that you will use to administer Analysis Services objects such as databases, dimensions, cubes, mining structures and models, roles and permissions, exceptions, and others</a:t>
            </a:r>
            <a:endParaRPr lang="pl-PL" b="1" dirty="0"/>
          </a:p>
        </p:txBody>
      </p:sp>
      <p:pic>
        <p:nvPicPr>
          <p:cNvPr id="1026" name="Picture 2" descr="Classes reviewed in AMO conceptual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96" y="609600"/>
            <a:ext cx="1894605" cy="51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https://docs.microsoft.com/en-us/sql/analysis-services/multidimensional-models/analysis-management-objects/amo-classes-introduction?view=sql-server-2017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4055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334861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ADOMD.NET</a:t>
            </a:r>
            <a:r>
              <a:rPr lang="en-US" dirty="0"/>
              <a:t> server objects are helper objects that can be used to create user defined functions (UDFs) or stored procedures in Microsoft SQL Server Analysis Services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The ADOMD.NET server components of ADOMD.NET reside within the </a:t>
            </a:r>
            <a:r>
              <a:rPr lang="pl-PL" b="1" dirty="0"/>
              <a:t>Microsoft.AnalysisServices.AdomdServer</a:t>
            </a:r>
            <a:r>
              <a:rPr lang="pl-PL" dirty="0"/>
              <a:t> namespace (in msmgdsrv.dll). You use these server components to create custom Multidimensional Expressions (MDX) functions and stored procedures that are run on an instance of Microsoft SQL Server Analysis Services.</a:t>
            </a:r>
            <a:endParaRPr lang="pl-PL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5415517"/>
            <a:ext cx="6096000" cy="392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50" dirty="0"/>
              <a:t>https://</a:t>
            </a:r>
            <a:r>
              <a:rPr lang="pl-PL" sz="900" dirty="0"/>
              <a:t>docs.microsoft.com/en-us/sql/analysis-services/multidimensional-models-adomd-net-server/adomd-net-server-object-architecture?view=sql-server-2017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2226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#03: Parser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" y="0"/>
            <a:ext cx="5706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11114" y="4563760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4291914" y="2776149"/>
            <a:ext cx="2438400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549611" y="3266299"/>
            <a:ext cx="1326292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265773" y="3486664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416379" y="-947352"/>
            <a:ext cx="729048" cy="6462583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2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0"/>
            <a:ext cx="5468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8" y="1112732"/>
            <a:ext cx="7915994" cy="47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238999" y="4563759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997145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275705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5123934" y="4563759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279427" y="-1084305"/>
            <a:ext cx="729048" cy="6736490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  <p:sp>
        <p:nvSpPr>
          <p:cNvPr id="10" name="Can 9"/>
          <p:cNvSpPr/>
          <p:nvPr/>
        </p:nvSpPr>
        <p:spPr>
          <a:xfrm>
            <a:off x="3311614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14" name="Right Arrow 13"/>
          <p:cNvSpPr/>
          <p:nvPr/>
        </p:nvSpPr>
        <p:spPr>
          <a:xfrm>
            <a:off x="4998309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694141" y="1138884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767914" y="1136821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414650" y="1136821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41" y="2848235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767914" y="2846172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694141" y="4557586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767914" y="4555523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414650" y="4555523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5" y="4948818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3213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trzeba porównać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ETL (source =&gt; staging)</a:t>
            </a:r>
          </a:p>
          <a:p>
            <a:r>
              <a:rPr lang="pl-PL" dirty="0" smtClean="0"/>
              <a:t>Staging DB</a:t>
            </a:r>
          </a:p>
          <a:p>
            <a:r>
              <a:rPr lang="pl-PL" dirty="0" smtClean="0"/>
              <a:t>ETL (staging =&gt; DM)</a:t>
            </a:r>
          </a:p>
          <a:p>
            <a:r>
              <a:rPr lang="pl-PL" dirty="0" smtClean="0"/>
              <a:t>Reports</a:t>
            </a:r>
          </a:p>
          <a:p>
            <a:r>
              <a:rPr lang="pl-PL" dirty="0" smtClean="0"/>
              <a:t>OLAP (dimensions, measure groups, MDX Calculation Script)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7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(staging)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l-PL" dirty="0" smtClean="0"/>
              <a:t>Simplified</a:t>
            </a:r>
          </a:p>
          <a:p>
            <a:r>
              <a:rPr lang="pl-PL" dirty="0" smtClean="0"/>
              <a:t>Standardised</a:t>
            </a:r>
          </a:p>
          <a:p>
            <a:r>
              <a:rPr lang="pl-PL" dirty="0" smtClean="0"/>
              <a:t>Generated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49362"/>
            <a:ext cx="6442224" cy="279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(DM)</a:t>
            </a:r>
            <a:endParaRPr lang="pl-PL" dirty="0"/>
          </a:p>
        </p:txBody>
      </p:sp>
      <p:sp>
        <p:nvSpPr>
          <p:cNvPr id="5" name="Can 4"/>
          <p:cNvSpPr/>
          <p:nvPr/>
        </p:nvSpPr>
        <p:spPr>
          <a:xfrm>
            <a:off x="677334" y="2512540"/>
            <a:ext cx="1738183" cy="233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641161" y="4222249"/>
            <a:ext cx="1006607" cy="11241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Tables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2647768" y="3211592"/>
            <a:ext cx="1209130" cy="94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View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6259626" y="3211592"/>
            <a:ext cx="1209130" cy="941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</a:t>
            </a:r>
            <a:endParaRPr lang="pl-PL" dirty="0"/>
          </a:p>
        </p:txBody>
      </p:sp>
      <p:sp>
        <p:nvSpPr>
          <p:cNvPr id="10" name="Can 9"/>
          <p:cNvSpPr/>
          <p:nvPr/>
        </p:nvSpPr>
        <p:spPr>
          <a:xfrm>
            <a:off x="7675377" y="2512540"/>
            <a:ext cx="1738183" cy="233954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DataMart</a:t>
            </a:r>
            <a:endParaRPr lang="pl-PL" dirty="0"/>
          </a:p>
        </p:txBody>
      </p:sp>
      <p:sp>
        <p:nvSpPr>
          <p:cNvPr id="11" name="Right Arrow 10"/>
          <p:cNvSpPr/>
          <p:nvPr/>
        </p:nvSpPr>
        <p:spPr>
          <a:xfrm>
            <a:off x="4014478" y="3443413"/>
            <a:ext cx="2141838" cy="4777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13" name="Rectangle 12"/>
          <p:cNvSpPr/>
          <p:nvPr/>
        </p:nvSpPr>
        <p:spPr>
          <a:xfrm>
            <a:off x="3789404" y="1524000"/>
            <a:ext cx="1688757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Business Logic</a:t>
            </a:r>
            <a:endParaRPr lang="pl-PL" sz="1400" i="1" dirty="0"/>
          </a:p>
        </p:txBody>
      </p:sp>
      <p:cxnSp>
        <p:nvCxnSpPr>
          <p:cNvPr id="15" name="Straight Connector 14"/>
          <p:cNvCxnSpPr>
            <a:stCxn id="13" idx="2"/>
            <a:endCxn id="7" idx="0"/>
          </p:cNvCxnSpPr>
          <p:nvPr/>
        </p:nvCxnSpPr>
        <p:spPr>
          <a:xfrm flipH="1">
            <a:off x="3252333" y="1930400"/>
            <a:ext cx="1381450" cy="12811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41018" y="5143155"/>
            <a:ext cx="2018608" cy="6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Simple Logic (select + lookups)</a:t>
            </a:r>
            <a:endParaRPr lang="pl-PL" sz="1400" i="1" dirty="0"/>
          </a:p>
        </p:txBody>
      </p:sp>
      <p:cxnSp>
        <p:nvCxnSpPr>
          <p:cNvPr id="19" name="Straight Connector 18"/>
          <p:cNvCxnSpPr>
            <a:stCxn id="17" idx="0"/>
            <a:endCxn id="11" idx="2"/>
          </p:cNvCxnSpPr>
          <p:nvPr/>
        </p:nvCxnSpPr>
        <p:spPr>
          <a:xfrm flipV="1">
            <a:off x="5250322" y="3921208"/>
            <a:ext cx="667097" cy="12219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 Schema - Schema Compare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96" y="2160588"/>
            <a:ext cx="662204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Dimensions</a:t>
            </a:r>
          </a:p>
          <a:p>
            <a:r>
              <a:rPr lang="pl-PL" dirty="0" smtClean="0"/>
              <a:t>Cubes</a:t>
            </a:r>
          </a:p>
          <a:p>
            <a:r>
              <a:rPr lang="pl-PL" dirty="0" smtClean="0"/>
              <a:t>Measure Groups / Measures</a:t>
            </a:r>
          </a:p>
          <a:p>
            <a:r>
              <a:rPr lang="pl-PL" b="1" dirty="0" smtClean="0"/>
              <a:t>Calculation Script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738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293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MDXHelper</vt:lpstr>
      <vt:lpstr>PowerPoint Presentation</vt:lpstr>
      <vt:lpstr>PowerPoint Presentation</vt:lpstr>
      <vt:lpstr>PowerPoint Presentation</vt:lpstr>
      <vt:lpstr>Co trzeba porównać</vt:lpstr>
      <vt:lpstr>ETL (staging)</vt:lpstr>
      <vt:lpstr>ETL (DM)</vt:lpstr>
      <vt:lpstr>DB Schema - Schema Compare</vt:lpstr>
      <vt:lpstr>OLAP</vt:lpstr>
      <vt:lpstr>Attempt #01: DMVs</vt:lpstr>
      <vt:lpstr>SSAS DMV</vt:lpstr>
      <vt:lpstr>PowerPoint Presentation</vt:lpstr>
      <vt:lpstr>PowerPoint Presentation</vt:lpstr>
      <vt:lpstr>demo #01</vt:lpstr>
      <vt:lpstr>Attempt #02: AMO</vt:lpstr>
      <vt:lpstr>dlls</vt:lpstr>
      <vt:lpstr>dlls</vt:lpstr>
      <vt:lpstr>Attempt #03: Parser</vt:lpstr>
      <vt:lpstr>PowerPoint Presentation</vt:lpstr>
      <vt:lpstr>PowerPoint Presentation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Kostyrka Tomasz</dc:creator>
  <cp:lastModifiedBy>Kostyrka Tomasz</cp:lastModifiedBy>
  <cp:revision>97</cp:revision>
  <dcterms:created xsi:type="dcterms:W3CDTF">2018-10-12T15:02:43Z</dcterms:created>
  <dcterms:modified xsi:type="dcterms:W3CDTF">2018-10-14T20:46:51Z</dcterms:modified>
</cp:coreProperties>
</file>