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96" r:id="rId3"/>
    <p:sldId id="262" r:id="rId4"/>
    <p:sldId id="267" r:id="rId5"/>
    <p:sldId id="263" r:id="rId6"/>
    <p:sldId id="286" r:id="rId7"/>
    <p:sldId id="266" r:id="rId8"/>
    <p:sldId id="269" r:id="rId9"/>
    <p:sldId id="270" r:id="rId10"/>
    <p:sldId id="268" r:id="rId11"/>
    <p:sldId id="272" r:id="rId12"/>
    <p:sldId id="274" r:id="rId13"/>
    <p:sldId id="279" r:id="rId14"/>
    <p:sldId id="281" r:id="rId15"/>
    <p:sldId id="283" r:id="rId16"/>
    <p:sldId id="284" r:id="rId17"/>
    <p:sldId id="285" r:id="rId18"/>
    <p:sldId id="273" r:id="rId19"/>
    <p:sldId id="282" r:id="rId20"/>
    <p:sldId id="275" r:id="rId21"/>
    <p:sldId id="277" r:id="rId22"/>
    <p:sldId id="278" r:id="rId23"/>
    <p:sldId id="293" r:id="rId24"/>
    <p:sldId id="295" r:id="rId25"/>
    <p:sldId id="307" r:id="rId26"/>
    <p:sldId id="276" r:id="rId27"/>
    <p:sldId id="287" r:id="rId28"/>
    <p:sldId id="257" r:id="rId29"/>
    <p:sldId id="260" r:id="rId30"/>
    <p:sldId id="258" r:id="rId31"/>
    <p:sldId id="288" r:id="rId32"/>
    <p:sldId id="294" r:id="rId33"/>
    <p:sldId id="297" r:id="rId34"/>
    <p:sldId id="298" r:id="rId35"/>
    <p:sldId id="299" r:id="rId36"/>
    <p:sldId id="301" r:id="rId37"/>
    <p:sldId id="302" r:id="rId38"/>
    <p:sldId id="300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8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9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68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3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0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5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7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47F-CCDF-491D-B164-0DC91E99E51C}" type="datetimeFigureOut">
              <a:rPr lang="pl-PL" smtClean="0"/>
              <a:t>17.10.2018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1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MDXHelper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Zestawienie skryptów kalkulacyjnych (MDX) dla personalizowanych wdrożeń kostek SSAS</a:t>
            </a:r>
          </a:p>
        </p:txBody>
      </p:sp>
    </p:spTree>
    <p:extLst>
      <p:ext uri="{BB962C8B-B14F-4D97-AF65-F5344CB8AC3E}">
        <p14:creationId xmlns:p14="http://schemas.microsoft.com/office/powerpoint/2010/main" val="30656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 Schema - Schema Compare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6" y="2160588"/>
            <a:ext cx="662204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Dimensions</a:t>
            </a:r>
          </a:p>
          <a:p>
            <a:r>
              <a:rPr lang="pl-PL" dirty="0" smtClean="0"/>
              <a:t>Cubes</a:t>
            </a:r>
          </a:p>
          <a:p>
            <a:r>
              <a:rPr lang="pl-PL" dirty="0" smtClean="0"/>
              <a:t>Measure Groups / Measures</a:t>
            </a:r>
          </a:p>
          <a:p>
            <a:r>
              <a:rPr lang="pl-PL" dirty="0" smtClean="0"/>
              <a:t>Actions, KPIs</a:t>
            </a:r>
          </a:p>
          <a:p>
            <a:r>
              <a:rPr lang="pl-PL" b="1" dirty="0" smtClean="0"/>
              <a:t>Calculation Script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3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#01: DMVs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2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SSAS DMV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400763" cy="3086443"/>
          </a:xfrm>
        </p:spPr>
        <p:txBody>
          <a:bodyPr>
            <a:normAutofit fontScale="92500"/>
          </a:bodyPr>
          <a:lstStyle/>
          <a:p>
            <a:r>
              <a:rPr lang="en-US" dirty="0"/>
              <a:t>Analysis Services </a:t>
            </a:r>
            <a:r>
              <a:rPr lang="en-US" b="1" dirty="0"/>
              <a:t>Dynamic Management Views (DMV) </a:t>
            </a:r>
            <a:r>
              <a:rPr lang="en-US" dirty="0"/>
              <a:t>are queries that return information about model objects, server operations, and server health. </a:t>
            </a:r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query, based on SQL, is an interface to </a:t>
            </a:r>
            <a:r>
              <a:rPr lang="en-US" b="1" i="1" dirty="0"/>
              <a:t>schema </a:t>
            </a:r>
            <a:r>
              <a:rPr lang="en-US" b="1" i="1" dirty="0" err="1"/>
              <a:t>rowsets</a:t>
            </a:r>
            <a:r>
              <a:rPr lang="en-US" dirty="0"/>
              <a:t>. Schema </a:t>
            </a:r>
            <a:r>
              <a:rPr lang="en-US" dirty="0" err="1"/>
              <a:t>rowsets</a:t>
            </a:r>
            <a:r>
              <a:rPr lang="en-US" dirty="0"/>
              <a:t> are </a:t>
            </a:r>
            <a:r>
              <a:rPr lang="en-US" dirty="0" err="1"/>
              <a:t>predescribed</a:t>
            </a:r>
            <a:r>
              <a:rPr lang="en-US" dirty="0"/>
              <a:t> tables that contain information about Analysis Services objects and server state, including database schema, active sessions, connections, commands, and jobs that are executing on the server.</a:t>
            </a:r>
          </a:p>
          <a:p>
            <a:r>
              <a:rPr lang="en-US" dirty="0"/>
              <a:t>DMV queries are an </a:t>
            </a:r>
            <a:r>
              <a:rPr lang="en-US" b="1" dirty="0"/>
              <a:t>alternative to running XML/A </a:t>
            </a:r>
            <a:r>
              <a:rPr lang="en-US" dirty="0"/>
              <a:t>Discover commands. For most administrators, writing a DMV query is simpler because the </a:t>
            </a:r>
            <a:r>
              <a:rPr lang="en-US" b="1" dirty="0"/>
              <a:t>syntax is based on SQL</a:t>
            </a:r>
            <a:r>
              <a:rPr lang="en-US" dirty="0"/>
              <a:t>. In addition, the result is </a:t>
            </a:r>
            <a:r>
              <a:rPr lang="en-US" b="1" dirty="0"/>
              <a:t>returned in a table format </a:t>
            </a:r>
            <a:r>
              <a:rPr lang="en-US" dirty="0"/>
              <a:t>that is easier to read and copy.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https://docs.microsoft.com/en-us/sql/analysis-services/instances/use-dynamic-management-views-dmvs-to-monitor-analysis-services?view=sql-server-2017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38162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3" y="-1"/>
            <a:ext cx="9382897" cy="68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105"/>
            <a:ext cx="12192000" cy="6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braz moÅ¼e zawieraÄ: 1 osoba, uÅmiecha siÄ">
            <a:extLst>
              <a:ext uri="{FF2B5EF4-FFF2-40B4-BE49-F238E27FC236}">
                <a16:creationId xmlns:a16="http://schemas.microsoft.com/office/drawing/2014/main" xmlns="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4" y="3156338"/>
            <a:ext cx="3162301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xmlns="" id="{4C5A1006-024D-4E32-BF71-E482DB13051E}"/>
              </a:ext>
            </a:extLst>
          </p:cNvPr>
          <p:cNvSpPr txBox="1"/>
          <p:nvPr/>
        </p:nvSpPr>
        <p:spPr>
          <a:xfrm>
            <a:off x="913534" y="615661"/>
            <a:ext cx="595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Tomasz Kostyrka</a:t>
            </a:r>
          </a:p>
          <a:p>
            <a:r>
              <a:rPr lang="pl-PL" dirty="0"/>
              <a:t>Senior BI Developer @</a:t>
            </a:r>
            <a:r>
              <a:rPr lang="pl-PL" dirty="0" err="1"/>
              <a:t>tieto</a:t>
            </a:r>
            <a:endParaRPr lang="pl-PL" dirty="0"/>
          </a:p>
          <a:p>
            <a:r>
              <a:rPr lang="pl-PL" dirty="0"/>
              <a:t>Assistant @</a:t>
            </a:r>
            <a:r>
              <a:rPr lang="pl-PL" dirty="0" err="1"/>
              <a:t>wsei</a:t>
            </a:r>
            <a:endParaRPr lang="pl-PL" dirty="0"/>
          </a:p>
          <a:p>
            <a:endParaRPr lang="pl-PL" dirty="0"/>
          </a:p>
          <a:p>
            <a:r>
              <a:rPr lang="pl-PL" dirty="0"/>
              <a:t>tomek.kostyrka@gmail.com</a:t>
            </a:r>
          </a:p>
          <a:p>
            <a:r>
              <a:rPr lang="pl-PL" dirty="0"/>
              <a:t>https://</a:t>
            </a:r>
            <a:r>
              <a:rPr lang="pl-PL" dirty="0" smtClean="0"/>
              <a:t>github.com/TKostyrkaWSEI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33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#02: AMO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0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14681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Analysis Management Objects (AMO) </a:t>
            </a:r>
            <a:endParaRPr lang="pl-PL" b="1" dirty="0" smtClean="0"/>
          </a:p>
          <a:p>
            <a:pPr marL="0" indent="0">
              <a:buNone/>
            </a:pPr>
            <a:r>
              <a:rPr lang="pl-PL" dirty="0" smtClean="0"/>
              <a:t>A </a:t>
            </a:r>
            <a:r>
              <a:rPr lang="en-US" dirty="0" smtClean="0"/>
              <a:t>library </a:t>
            </a:r>
            <a:r>
              <a:rPr lang="en-US" dirty="0"/>
              <a:t>of classes designed to manage an instance of Microsoft SQL Server Analysis Services from a client application. AMO classes are classes that you will use to administer Analysis Services objects such as databases, dimensions, cubes, mining structures and models, roles and permissions, exceptions, and others</a:t>
            </a:r>
            <a:endParaRPr lang="pl-PL" b="1" dirty="0"/>
          </a:p>
        </p:txBody>
      </p:sp>
      <p:pic>
        <p:nvPicPr>
          <p:cNvPr id="1026" name="Picture 2" descr="Classes reviewed in AMO conceptual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96" y="609600"/>
            <a:ext cx="1894605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https://docs.microsoft.com/en-us/sql/analysis-services/multidimensional-models/analysis-management-objects/amo-classes-introduction?view=sql-server-2017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4055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33486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ADOMD.NET</a:t>
            </a:r>
            <a:r>
              <a:rPr lang="en-US" dirty="0"/>
              <a:t> server objects are helper objects that can be used to create user defined functions (UDFs) or stored procedures in Microsoft SQL Server Analysis Services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ADOMD.NET server components of ADOMD.NET reside within the </a:t>
            </a:r>
            <a:r>
              <a:rPr lang="pl-PL" b="1" dirty="0"/>
              <a:t>Microsoft.AnalysisServices.AdomdServer</a:t>
            </a:r>
            <a:r>
              <a:rPr lang="pl-PL" dirty="0"/>
              <a:t> namespace (in msmgdsrv.dll). You use these server components to create custom Multidimensional Expressions (MDX) functions and stored procedures that are run on an instance of Microsoft SQL Server Analysis Services.</a:t>
            </a:r>
            <a:endParaRPr lang="pl-PL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5415517"/>
            <a:ext cx="6096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dirty="0"/>
              <a:t>https://</a:t>
            </a:r>
            <a:r>
              <a:rPr lang="pl-PL" sz="900" dirty="0"/>
              <a:t>docs.microsoft.com/en-us/sql/analysis-services/multidimensional-models-adomd-net-server/adomd-net-server-object-architecture?view=sql-server-2017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2226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#02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39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3" y="5415517"/>
            <a:ext cx="78135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https://social.msdn.microsoft.com/Forums/sqlserver/en-US/f7b161a3-2220-49fe-827e-edb7858c151a/obtaining-calculated-member-names-using-c?forum=sqlanalysisservices</a:t>
            </a:r>
            <a:endParaRPr lang="pl-PL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26367"/>
            <a:ext cx="4758817" cy="420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810925" y="803831"/>
            <a:ext cx="3924817" cy="3013170"/>
            <a:chOff x="4810925" y="803831"/>
            <a:chExt cx="3924817" cy="30131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925" y="803831"/>
              <a:ext cx="3924817" cy="30131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001208" y="2584580"/>
              <a:ext cx="3666931" cy="40121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253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1301536"/>
            <a:ext cx="6530686" cy="43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#03: Parser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</a:t>
            </a:r>
            <a:r>
              <a:rPr lang="pl-PL" dirty="0" smtClean="0"/>
              <a:t>equirements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Extract Measures/KPIs/Actions</a:t>
            </a:r>
          </a:p>
          <a:p>
            <a:r>
              <a:rPr lang="pl-PL" dirty="0" smtClean="0"/>
              <a:t>Extract </a:t>
            </a:r>
            <a:r>
              <a:rPr lang="pl-PL" b="1" u="sng" dirty="0" smtClean="0"/>
              <a:t>all</a:t>
            </a:r>
            <a:r>
              <a:rPr lang="pl-PL" dirty="0" smtClean="0"/>
              <a:t> objects and properties from CalculationScript</a:t>
            </a:r>
          </a:p>
          <a:p>
            <a:pPr lvl="1"/>
            <a:r>
              <a:rPr lang="pl-PL" dirty="0" smtClean="0"/>
              <a:t>Connect to *.cube file (XML)</a:t>
            </a:r>
          </a:p>
          <a:p>
            <a:pPr lvl="1"/>
            <a:r>
              <a:rPr lang="pl-PL" dirty="0" smtClean="0"/>
              <a:t>Connect to SSAS server</a:t>
            </a:r>
          </a:p>
          <a:p>
            <a:r>
              <a:rPr lang="pl-PL" dirty="0" smtClean="0"/>
              <a:t>Keep results in Database (many projects, cubes + full history)</a:t>
            </a:r>
          </a:p>
          <a:p>
            <a:r>
              <a:rPr lang="pl-PL" dirty="0" smtClean="0"/>
              <a:t>Work in both directions</a:t>
            </a:r>
          </a:p>
          <a:p>
            <a:pPr lvl="1"/>
            <a:r>
              <a:rPr lang="pl-PL" dirty="0" smtClean="0"/>
              <a:t>MDX script generation (formatting, order, comments)</a:t>
            </a:r>
          </a:p>
          <a:p>
            <a:pPr lvl="1"/>
            <a:r>
              <a:rPr lang="pl-PL" dirty="0" smtClean="0"/>
              <a:t>Documentation</a:t>
            </a:r>
          </a:p>
          <a:p>
            <a:r>
              <a:rPr lang="pl-PL" dirty="0" smtClean="0"/>
              <a:t>dll's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0"/>
            <a:ext cx="5468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0"/>
            <a:ext cx="570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11114" y="4563760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4291914" y="2776149"/>
            <a:ext cx="2438400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549611" y="3266299"/>
            <a:ext cx="1326292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265773" y="3486664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16379" y="-947352"/>
            <a:ext cx="729048" cy="6462583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2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" y="1112732"/>
            <a:ext cx="7915994" cy="4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1" y="259750"/>
            <a:ext cx="5029200" cy="63055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flipH="1">
            <a:off x="2257166" y="996778"/>
            <a:ext cx="6203092" cy="8155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Model (EF)</a:t>
            </a:r>
            <a:endParaRPr lang="pl-PL" dirty="0"/>
          </a:p>
        </p:txBody>
      </p:sp>
      <p:sp>
        <p:nvSpPr>
          <p:cNvPr id="5" name="Right Arrow 4"/>
          <p:cNvSpPr/>
          <p:nvPr/>
        </p:nvSpPr>
        <p:spPr>
          <a:xfrm flipH="1">
            <a:off x="2257166" y="3941805"/>
            <a:ext cx="6203092" cy="8155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Parser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#03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Loader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905570" cy="46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Extractor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8393583" cy="4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Divider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8581319" cy="44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Calculation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879"/>
            <a:ext cx="8573812" cy="42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Extractor (Measures)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879"/>
            <a:ext cx="8201196" cy="43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Extractor </a:t>
            </a:r>
            <a:r>
              <a:rPr lang="pl-PL" dirty="0" smtClean="0"/>
              <a:t>(Scopes)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589298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DBCommunication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715734" cy="49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238999" y="4563759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997145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275705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123934" y="4563759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279427" y="-1084305"/>
            <a:ext cx="729048" cy="6736490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  <p:sp>
        <p:nvSpPr>
          <p:cNvPr id="10" name="Can 9"/>
          <p:cNvSpPr/>
          <p:nvPr/>
        </p:nvSpPr>
        <p:spPr>
          <a:xfrm>
            <a:off x="3311614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14" name="Right Arrow 13"/>
          <p:cNvSpPr/>
          <p:nvPr/>
        </p:nvSpPr>
        <p:spPr>
          <a:xfrm>
            <a:off x="4998309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Processor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6" y="1384734"/>
            <a:ext cx="8501884" cy="39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6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9999"/>
            <a:ext cx="6984230" cy="497121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745466" flipH="1">
            <a:off x="6123706" y="1950227"/>
            <a:ext cx="2854037" cy="743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config path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flipH="1">
            <a:off x="6234545" y="4064070"/>
            <a:ext cx="2854037" cy="743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deserialize json</a:t>
            </a:r>
            <a:endParaRPr lang="pl-PL" dirty="0"/>
          </a:p>
        </p:txBody>
      </p:sp>
      <p:sp>
        <p:nvSpPr>
          <p:cNvPr id="7" name="Right Arrow 6"/>
          <p:cNvSpPr/>
          <p:nvPr/>
        </p:nvSpPr>
        <p:spPr>
          <a:xfrm rot="1258465" flipH="1">
            <a:off x="2937162" y="5156340"/>
            <a:ext cx="2854037" cy="743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processor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427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694141" y="1138884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767914" y="1136821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414650" y="1136821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41" y="2848235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767914" y="2846172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694141" y="4557586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767914" y="4555523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414650" y="4555523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5" y="4948818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213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797112" y="981362"/>
            <a:ext cx="1120346" cy="157136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324599" y="1359083"/>
            <a:ext cx="1563198" cy="81592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590434" y="1136821"/>
            <a:ext cx="1496896" cy="126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513634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39" y="2971798"/>
            <a:ext cx="1326291" cy="101125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522307" y="2749376"/>
            <a:ext cx="1167781" cy="14561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339646" y="4530804"/>
            <a:ext cx="1757317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386384" y="4555521"/>
            <a:ext cx="1423154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746953" y="4407241"/>
            <a:ext cx="1183858" cy="155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4" y="4819135"/>
            <a:ext cx="1513635" cy="671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2169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ETL (source =&gt; staging)</a:t>
            </a:r>
          </a:p>
          <a:p>
            <a:r>
              <a:rPr lang="pl-PL" dirty="0" smtClean="0"/>
              <a:t>Staging DB</a:t>
            </a:r>
          </a:p>
          <a:p>
            <a:r>
              <a:rPr lang="pl-PL" dirty="0" smtClean="0"/>
              <a:t>ETL (staging =&gt; DM)</a:t>
            </a:r>
          </a:p>
          <a:p>
            <a:r>
              <a:rPr lang="pl-PL" dirty="0" smtClean="0"/>
              <a:t>Reports</a:t>
            </a:r>
          </a:p>
          <a:p>
            <a:r>
              <a:rPr lang="pl-PL" dirty="0" smtClean="0"/>
              <a:t>OLAP (dimensions, measure groups, MDX Calculation Script)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(staging)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Simplified</a:t>
            </a:r>
          </a:p>
          <a:p>
            <a:r>
              <a:rPr lang="pl-PL" dirty="0" smtClean="0"/>
              <a:t>Standardised</a:t>
            </a:r>
          </a:p>
          <a:p>
            <a:r>
              <a:rPr lang="pl-PL" dirty="0" smtClean="0"/>
              <a:t>Generated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9362"/>
            <a:ext cx="6442224" cy="27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(DM)</a:t>
            </a:r>
            <a:endParaRPr lang="pl-PL" dirty="0"/>
          </a:p>
        </p:txBody>
      </p:sp>
      <p:sp>
        <p:nvSpPr>
          <p:cNvPr id="5" name="Can 4"/>
          <p:cNvSpPr/>
          <p:nvPr/>
        </p:nvSpPr>
        <p:spPr>
          <a:xfrm>
            <a:off x="677334" y="2512540"/>
            <a:ext cx="1738183" cy="23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41161" y="4222249"/>
            <a:ext cx="1006607" cy="11241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Tables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647768" y="3211592"/>
            <a:ext cx="1209130" cy="94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View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6259626" y="3211592"/>
            <a:ext cx="1209130" cy="941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</a:t>
            </a:r>
            <a:endParaRPr lang="pl-PL" dirty="0"/>
          </a:p>
        </p:txBody>
      </p:sp>
      <p:sp>
        <p:nvSpPr>
          <p:cNvPr id="10" name="Can 9"/>
          <p:cNvSpPr/>
          <p:nvPr/>
        </p:nvSpPr>
        <p:spPr>
          <a:xfrm>
            <a:off x="7675377" y="2512540"/>
            <a:ext cx="1738183" cy="233954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DataMart</a:t>
            </a:r>
            <a:endParaRPr lang="pl-PL" dirty="0"/>
          </a:p>
        </p:txBody>
      </p:sp>
      <p:sp>
        <p:nvSpPr>
          <p:cNvPr id="11" name="Right Arrow 10"/>
          <p:cNvSpPr/>
          <p:nvPr/>
        </p:nvSpPr>
        <p:spPr>
          <a:xfrm>
            <a:off x="4014478" y="3443413"/>
            <a:ext cx="2141838" cy="4777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3789404" y="1524000"/>
            <a:ext cx="1688757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Business Logic</a:t>
            </a:r>
            <a:endParaRPr lang="pl-PL" sz="1400" i="1" dirty="0"/>
          </a:p>
        </p:txBody>
      </p:sp>
      <p:cxnSp>
        <p:nvCxnSpPr>
          <p:cNvPr id="15" name="Straight Connector 14"/>
          <p:cNvCxnSpPr>
            <a:stCxn id="13" idx="2"/>
            <a:endCxn id="7" idx="0"/>
          </p:cNvCxnSpPr>
          <p:nvPr/>
        </p:nvCxnSpPr>
        <p:spPr>
          <a:xfrm flipH="1">
            <a:off x="3252333" y="1930400"/>
            <a:ext cx="1381450" cy="1281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1018" y="5143155"/>
            <a:ext cx="2018608" cy="6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Simple Logic (select + lookups)</a:t>
            </a:r>
            <a:endParaRPr lang="pl-PL" sz="1400" i="1" dirty="0"/>
          </a:p>
        </p:txBody>
      </p:sp>
      <p:cxnSp>
        <p:nvCxnSpPr>
          <p:cNvPr id="19" name="Straight Connector 18"/>
          <p:cNvCxnSpPr>
            <a:stCxn id="17" idx="0"/>
            <a:endCxn id="11" idx="2"/>
          </p:cNvCxnSpPr>
          <p:nvPr/>
        </p:nvCxnSpPr>
        <p:spPr>
          <a:xfrm flipV="1">
            <a:off x="5250322" y="3921208"/>
            <a:ext cx="667097" cy="12219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433</Words>
  <Application>Microsoft Office PowerPoint</Application>
  <PresentationFormat>Widescreen</PresentationFormat>
  <Paragraphs>124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Wingdings 3</vt:lpstr>
      <vt:lpstr>Facet</vt:lpstr>
      <vt:lpstr>MDXHelper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Layers</vt:lpstr>
      <vt:lpstr>ETL (staging)</vt:lpstr>
      <vt:lpstr>ETL (DM)</vt:lpstr>
      <vt:lpstr>DB Schema - Schema Compare</vt:lpstr>
      <vt:lpstr>OLAP</vt:lpstr>
      <vt:lpstr>Attempt #01: DMVs</vt:lpstr>
      <vt:lpstr>SSAS DMV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#01</vt:lpstr>
      <vt:lpstr>Attempt #02: AMO</vt:lpstr>
      <vt:lpstr>dlls</vt:lpstr>
      <vt:lpstr>dlls</vt:lpstr>
      <vt:lpstr>demo #02</vt:lpstr>
      <vt:lpstr>PowerPoint Presentation</vt:lpstr>
      <vt:lpstr>PowerPoint Presentation</vt:lpstr>
      <vt:lpstr>Attempt #03: Parser</vt:lpstr>
      <vt:lpstr>Requirements</vt:lpstr>
      <vt:lpstr>PowerPoint Presentation</vt:lpstr>
      <vt:lpstr>PowerPoint Presentation</vt:lpstr>
      <vt:lpstr>PowerPoint Presentation</vt:lpstr>
      <vt:lpstr>PowerPoint Presentation</vt:lpstr>
      <vt:lpstr>demo #03</vt:lpstr>
      <vt:lpstr>Loader</vt:lpstr>
      <vt:lpstr>Extractor</vt:lpstr>
      <vt:lpstr>Divider</vt:lpstr>
      <vt:lpstr>Calculation</vt:lpstr>
      <vt:lpstr>Extractor (Measures)</vt:lpstr>
      <vt:lpstr>Extractor (Scopes)</vt:lpstr>
      <vt:lpstr>DBCommunication</vt:lpstr>
      <vt:lpstr>Processor</vt:lpstr>
      <vt:lpstr>App</vt:lpstr>
      <vt:lpstr>Thanks!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Kostyrka Tomasz</dc:creator>
  <cp:lastModifiedBy>Kostyrka Tomasz</cp:lastModifiedBy>
  <cp:revision>163</cp:revision>
  <dcterms:created xsi:type="dcterms:W3CDTF">2018-10-12T15:02:43Z</dcterms:created>
  <dcterms:modified xsi:type="dcterms:W3CDTF">2018-10-17T11:21:55Z</dcterms:modified>
</cp:coreProperties>
</file>