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359D-0D7E-4361-AE0B-1BE2862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C05EB-FC48-4422-8D2C-57919A50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353F-7815-4417-836D-04217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302CA-71E0-42F1-B78A-3E4BA01A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47FF7-A348-4AF1-947F-A84E72A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41196-74B1-4BC8-A3C3-BCD3F0D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0B888C-4176-423B-8388-7B00551A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597FD-B438-4506-8AB4-9D080B9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586F2-27E5-4454-A905-541BF02B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7DBF0-04D6-48C6-A99A-91DD0305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1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7393E7-B33D-44DE-A635-589CE7456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EAA73-93E3-4783-AF75-95CC27D1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1B8B9-F4FB-4D32-AC8A-6A1F473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FC44-EFFC-49D0-8EAF-51C2E0C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E76D5-0F42-4DF5-8136-34B08B4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DB46-3FD4-4B8E-A6E2-B2E6619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4CA4E-4A94-4965-B9A3-4CDB6357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97511-ABBF-401E-8470-3FC6FE13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46845-D058-45CB-9CB4-FEBB6998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3E996-03F0-486F-96CF-CA63081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6958-DDC8-4DC1-8CCA-BF00185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26FF2-A632-4C6F-91EB-BA29A39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8EDF5-DE3C-44BD-9824-92F5F64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1CFAA-4975-403F-A643-A65EA0D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46985-056D-418B-92EC-F873F34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FB56A-1CD4-4561-8878-98A3ECB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84C452-AC74-4342-9502-81FCB7E7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D6509-38EA-466F-B46A-C59E54DF3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542F2-9C5E-44AF-9A60-E3F7F5F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FB74D-43EA-49D9-8346-7FA03E7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F414E-371C-47FE-B58E-8E1E033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1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41A4A-5F96-4D1B-BDCE-2621CF8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3D80F-25C2-46F9-8C48-828B235E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922EEA-7515-407A-A62A-C13AB6C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661121-F8B5-49F7-8161-5BA92E3A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0C8D1-9D01-4A6E-A3FE-02DBC52B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813A8F-59CE-4F92-BABA-7F5302E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4EA055-9D83-4438-B76D-F50A34D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4EE0E-1D74-484F-ADCB-0DA1E8F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3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F21F-6166-44F4-9D34-E4E7DB8C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FFD53C-DC50-4E77-9D59-38A50508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6A001-A67E-41E5-AA27-A025DCF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E80D31-7493-45FE-98FC-B8339EC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09C119-FAEA-4B83-8507-9902E9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350F4D-7C5A-4A50-A6F0-DCBB533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F05EC-9CDB-4B46-9B29-A6D7CFC6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05026-6124-4E8C-AE2E-DC1F1DE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50CE-814A-4993-BEDA-FEFEF356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299BB-675B-4AF9-97EB-45999E95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8759A-AEBB-4B6C-A06B-E1D0D3F7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34B37-09E6-4FBA-AAEB-F67D7B7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3CF85A-AD8F-444F-9AAE-9674F94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0AACB-941D-4FAC-8ABA-118F5B4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F830D-6268-4AFD-BAD8-50467ED1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C9CE38-1557-4A95-AA10-F29FDB8D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4DD70-8ED3-4011-93A9-6A3D4E98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8F582-A4FF-4149-9650-3CC5920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90FEB-336D-46A0-872C-AF048F9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613A56-D8FF-4D1A-896C-421B0120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F6CDB-B34F-42B4-AA24-B09D25E6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F1A43-108E-4167-B90D-799C61DA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F0710-378B-4262-8D7C-39E600B2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F6D2E-27A2-4DCA-9E5D-5FA4071B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652773-5574-40DB-9771-EFAC2A10D9B0}"/>
              </a:ext>
            </a:extLst>
          </p:cNvPr>
          <p:cNvSpPr txBox="1"/>
          <p:nvPr/>
        </p:nvSpPr>
        <p:spPr>
          <a:xfrm>
            <a:off x="326571" y="265347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1. Preparing a sky image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6E8B08-B1B6-446B-A953-7AE71AD6044A}"/>
              </a:ext>
            </a:extLst>
          </p:cNvPr>
          <p:cNvSpPr txBox="1"/>
          <p:nvPr/>
        </p:nvSpPr>
        <p:spPr>
          <a:xfrm>
            <a:off x="326571" y="3411319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Preparing a sky flat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647577-7B32-4522-9E8A-70CD2860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85" y="283029"/>
            <a:ext cx="3145971" cy="31459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CEBE6-64AF-40EA-A7F9-66513DADBAC1}"/>
              </a:ext>
            </a:extLst>
          </p:cNvPr>
          <p:cNvSpPr txBox="1"/>
          <p:nvPr/>
        </p:nvSpPr>
        <p:spPr>
          <a:xfrm>
            <a:off x="511629" y="1036669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averaging sky frames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BAFFD33-CB7D-44B5-AEE7-1C1133D4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4" y="3595985"/>
            <a:ext cx="3145972" cy="314597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415726-6A36-451A-B8F1-E3D97B871440}"/>
              </a:ext>
            </a:extLst>
          </p:cNvPr>
          <p:cNvSpPr txBox="1"/>
          <p:nvPr/>
        </p:nvSpPr>
        <p:spPr>
          <a:xfrm>
            <a:off x="239485" y="4164959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above sky image…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Removing Y-line noise by FFT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X-line noise</a:t>
            </a:r>
            <a:r>
              <a:rPr lang="en-US" altLang="ja-JP" dirty="0"/>
              <a:t> by FFT</a:t>
            </a:r>
          </a:p>
          <a:p>
            <a:r>
              <a:rPr kumimoji="1" lang="en-US" altLang="ja-JP" dirty="0"/>
              <a:t>   (</a:t>
            </a:r>
            <a:r>
              <a:rPr kumimoji="1" lang="en-US" altLang="ja-JP"/>
              <a:t>only </a:t>
            </a:r>
            <a:r>
              <a:rPr lang="en-US" altLang="ja-JP"/>
              <a:t>thin</a:t>
            </a:r>
            <a:r>
              <a:rPr kumimoji="1" lang="en-US" altLang="ja-JP"/>
              <a:t> </a:t>
            </a:r>
            <a:r>
              <a:rPr kumimoji="1" lang="en-US" altLang="ja-JP" dirty="0"/>
              <a:t>components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Normalizing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1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EACE19-A337-4D78-B33D-F830427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0" y="630382"/>
            <a:ext cx="5183164" cy="51831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337E89-516F-4C98-8D31-C3775BAD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59" y="1133964"/>
            <a:ext cx="4176000" cy="4176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0CF86-1C79-4CF9-8231-4E425182ED7C}"/>
              </a:ext>
            </a:extLst>
          </p:cNvPr>
          <p:cNvSpPr txBox="1"/>
          <p:nvPr/>
        </p:nvSpPr>
        <p:spPr>
          <a:xfrm rot="16200000">
            <a:off x="6074332" y="280247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FE151D-45AD-4546-A82D-E47149BAB936}"/>
              </a:ext>
            </a:extLst>
          </p:cNvPr>
          <p:cNvSpPr txBox="1"/>
          <p:nvPr/>
        </p:nvSpPr>
        <p:spPr>
          <a:xfrm>
            <a:off x="8652555" y="5363195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F2EAB9-78F9-4CF7-99CA-4B288D61D94F}"/>
              </a:ext>
            </a:extLst>
          </p:cNvPr>
          <p:cNvSpPr/>
          <p:nvPr/>
        </p:nvSpPr>
        <p:spPr>
          <a:xfrm>
            <a:off x="1122215" y="1759527"/>
            <a:ext cx="3810000" cy="38515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4E9DD5-C752-475F-859A-4E9C12662A14}"/>
              </a:ext>
            </a:extLst>
          </p:cNvPr>
          <p:cNvCxnSpPr/>
          <p:nvPr/>
        </p:nvCxnSpPr>
        <p:spPr>
          <a:xfrm flipV="1">
            <a:off x="1108364" y="1133964"/>
            <a:ext cx="5979695" cy="6117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EEF452-E804-44E7-B124-2B8901977E13}"/>
              </a:ext>
            </a:extLst>
          </p:cNvPr>
          <p:cNvCxnSpPr>
            <a:cxnSpLocks/>
          </p:cNvCxnSpPr>
          <p:nvPr/>
        </p:nvCxnSpPr>
        <p:spPr>
          <a:xfrm flipV="1">
            <a:off x="4932215" y="5309964"/>
            <a:ext cx="6331844" cy="3011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025B26-CD1F-4F4E-8E3E-71BB7E502260}"/>
              </a:ext>
            </a:extLst>
          </p:cNvPr>
          <p:cNvSpPr txBox="1"/>
          <p:nvPr/>
        </p:nvSpPr>
        <p:spPr>
          <a:xfrm>
            <a:off x="7321372" y="733978"/>
            <a:ext cx="37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Reference frame as a template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62A0F-6E99-4881-9B6D-085B86B6A446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Make a reference frame from a good-seeing image for “Shift-and-Add”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D4ED89-3CA1-4216-ACFE-72CC04EF17AC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0A0A366-6AEA-46CB-8C81-BB36C65E1361}"/>
              </a:ext>
            </a:extLst>
          </p:cNvPr>
          <p:cNvSpPr/>
          <p:nvPr/>
        </p:nvSpPr>
        <p:spPr>
          <a:xfrm>
            <a:off x="137916" y="5384800"/>
            <a:ext cx="535184" cy="685800"/>
          </a:xfrm>
          <a:custGeom>
            <a:avLst/>
            <a:gdLst>
              <a:gd name="connsiteX0" fmla="*/ 395484 w 535184"/>
              <a:gd name="connsiteY0" fmla="*/ 685800 h 685800"/>
              <a:gd name="connsiteX1" fmla="*/ 1784 w 535184"/>
              <a:gd name="connsiteY1" fmla="*/ 495300 h 685800"/>
              <a:gd name="connsiteX2" fmla="*/ 535184 w 535184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184" h="685800">
                <a:moveTo>
                  <a:pt x="395484" y="685800"/>
                </a:moveTo>
                <a:cubicBezTo>
                  <a:pt x="186992" y="647700"/>
                  <a:pt x="-21499" y="609600"/>
                  <a:pt x="1784" y="495300"/>
                </a:cubicBezTo>
                <a:cubicBezTo>
                  <a:pt x="25067" y="381000"/>
                  <a:pt x="280125" y="190500"/>
                  <a:pt x="5351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3D6CFF-23BB-41D1-8CF7-DADAD1EE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80" y="1112117"/>
            <a:ext cx="2830287" cy="28302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2E1F0B-D446-4C70-8C1E-896637C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68" y="4212254"/>
            <a:ext cx="1865769" cy="18657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4</a:t>
            </a:r>
            <a:r>
              <a:rPr kumimoji="1" lang="en-US" altLang="ja-JP" b="1" dirty="0"/>
              <a:t>. Performing “Shift-and-Add” based on template matching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134179-5E1E-4014-B3A9-58E8D15B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67" y="1112117"/>
            <a:ext cx="2830287" cy="283028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FB9BD26-53AD-449C-9E5E-BE680F7E9160}"/>
              </a:ext>
            </a:extLst>
          </p:cNvPr>
          <p:cNvSpPr/>
          <p:nvPr/>
        </p:nvSpPr>
        <p:spPr>
          <a:xfrm>
            <a:off x="7931181" y="2342594"/>
            <a:ext cx="7075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8C2996-3EF1-4A3A-891B-C5049ADDB86E}"/>
              </a:ext>
            </a:extLst>
          </p:cNvPr>
          <p:cNvSpPr txBox="1"/>
          <p:nvPr/>
        </p:nvSpPr>
        <p:spPr>
          <a:xfrm>
            <a:off x="7789667" y="279940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Adding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ECA225-0AAD-4F4F-9911-213955E2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4" y="1112117"/>
            <a:ext cx="2830288" cy="283028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A28170F2-390A-43FB-BF32-BCB5DBA10AD8}"/>
              </a:ext>
            </a:extLst>
          </p:cNvPr>
          <p:cNvSpPr/>
          <p:nvPr/>
        </p:nvSpPr>
        <p:spPr>
          <a:xfrm>
            <a:off x="3391838" y="2342594"/>
            <a:ext cx="1186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9B5728-BABF-4D8D-AD1B-B35065591D00}"/>
              </a:ext>
            </a:extLst>
          </p:cNvPr>
          <p:cNvSpPr txBox="1"/>
          <p:nvPr/>
        </p:nvSpPr>
        <p:spPr>
          <a:xfrm>
            <a:off x="3326993" y="990285"/>
            <a:ext cx="135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Shifting to match the template position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9A928B8-62D6-4D77-AE23-C250B05F182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82952" y="2755665"/>
            <a:ext cx="1" cy="1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7CA0471-1D75-4A02-8C9F-769AB9ABE82D}"/>
              </a:ext>
            </a:extLst>
          </p:cNvPr>
          <p:cNvSpPr/>
          <p:nvPr/>
        </p:nvSpPr>
        <p:spPr>
          <a:xfrm>
            <a:off x="3996282" y="3923153"/>
            <a:ext cx="1703671" cy="779647"/>
          </a:xfrm>
          <a:custGeom>
            <a:avLst/>
            <a:gdLst>
              <a:gd name="connsiteX0" fmla="*/ 0 w 1703671"/>
              <a:gd name="connsiteY0" fmla="*/ 0 h 779647"/>
              <a:gd name="connsiteX1" fmla="*/ 1078029 w 1703671"/>
              <a:gd name="connsiteY1" fmla="*/ 192506 h 779647"/>
              <a:gd name="connsiteX2" fmla="*/ 1280160 w 1703671"/>
              <a:gd name="connsiteY2" fmla="*/ 481264 h 779647"/>
              <a:gd name="connsiteX3" fmla="*/ 1703671 w 1703671"/>
              <a:gd name="connsiteY3" fmla="*/ 779647 h 77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671" h="779647">
                <a:moveTo>
                  <a:pt x="0" y="0"/>
                </a:moveTo>
                <a:cubicBezTo>
                  <a:pt x="432334" y="56147"/>
                  <a:pt x="864669" y="112295"/>
                  <a:pt x="1078029" y="192506"/>
                </a:cubicBezTo>
                <a:cubicBezTo>
                  <a:pt x="1291389" y="272717"/>
                  <a:pt x="1175886" y="383407"/>
                  <a:pt x="1280160" y="481264"/>
                </a:cubicBezTo>
                <a:cubicBezTo>
                  <a:pt x="1384434" y="579121"/>
                  <a:pt x="1544052" y="679384"/>
                  <a:pt x="1703671" y="7796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791D75-9C3B-469B-9226-B05F592F71DA}"/>
              </a:ext>
            </a:extLst>
          </p:cNvPr>
          <p:cNvSpPr txBox="1"/>
          <p:nvPr/>
        </p:nvSpPr>
        <p:spPr>
          <a:xfrm>
            <a:off x="5817133" y="4539169"/>
            <a:ext cx="628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Template matching to determine th</a:t>
            </a:r>
            <a:r>
              <a:rPr lang="en-US" altLang="ja-JP" dirty="0"/>
              <a:t>e position of Venus in each frame </a:t>
            </a:r>
            <a:r>
              <a:rPr kumimoji="1" lang="en-US" altLang="ja-JP" dirty="0"/>
              <a:t>by finding the maximum peak position </a:t>
            </a:r>
            <a:r>
              <a:rPr lang="en-US" altLang="ja-JP" dirty="0"/>
              <a:t>of </a:t>
            </a:r>
            <a:r>
              <a:rPr kumimoji="1" lang="en-US" altLang="ja-JP" dirty="0"/>
              <a:t>correlation surface between observation and template frames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9A271F-882D-4201-BF63-3326DC1AA967}"/>
              </a:ext>
            </a:extLst>
          </p:cNvPr>
          <p:cNvSpPr txBox="1"/>
          <p:nvPr/>
        </p:nvSpPr>
        <p:spPr>
          <a:xfrm>
            <a:off x="3050068" y="4201900"/>
            <a:ext cx="1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Template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AAA1B4-4D71-4B6A-A983-ABE12334CE22}"/>
              </a:ext>
            </a:extLst>
          </p:cNvPr>
          <p:cNvSpPr txBox="1"/>
          <p:nvPr/>
        </p:nvSpPr>
        <p:spPr>
          <a:xfrm>
            <a:off x="452694" y="1376672"/>
            <a:ext cx="188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Target 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6C1BBA-302A-4564-B053-0742E21D3940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6647019-1409-42CC-8ACD-869DDC48C3CB}"/>
              </a:ext>
            </a:extLst>
          </p:cNvPr>
          <p:cNvSpPr/>
          <p:nvPr/>
        </p:nvSpPr>
        <p:spPr>
          <a:xfrm>
            <a:off x="226167" y="3683000"/>
            <a:ext cx="485033" cy="2311400"/>
          </a:xfrm>
          <a:custGeom>
            <a:avLst/>
            <a:gdLst>
              <a:gd name="connsiteX0" fmla="*/ 332633 w 485033"/>
              <a:gd name="connsiteY0" fmla="*/ 2311400 h 2311400"/>
              <a:gd name="connsiteX1" fmla="*/ 2433 w 485033"/>
              <a:gd name="connsiteY1" fmla="*/ 1409700 h 2311400"/>
              <a:gd name="connsiteX2" fmla="*/ 485033 w 485033"/>
              <a:gd name="connsiteY2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033" h="2311400">
                <a:moveTo>
                  <a:pt x="332633" y="2311400"/>
                </a:moveTo>
                <a:cubicBezTo>
                  <a:pt x="154833" y="2053166"/>
                  <a:pt x="-22967" y="1794933"/>
                  <a:pt x="2433" y="1409700"/>
                </a:cubicBezTo>
                <a:cubicBezTo>
                  <a:pt x="27833" y="1024467"/>
                  <a:pt x="256433" y="512233"/>
                  <a:pt x="4850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Adding geometry information (if necessary), and rotating image</a:t>
            </a:r>
            <a:endParaRPr kumimoji="1" lang="ja-JP" altLang="en-US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8974777-DC3A-4480-9C0D-689C4D7D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" y="2347796"/>
            <a:ext cx="4042730" cy="40427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5A8FD9-B4C6-410A-B8E2-525EF8FB5340}"/>
              </a:ext>
            </a:extLst>
          </p:cNvPr>
          <p:cNvSpPr txBox="1"/>
          <p:nvPr/>
        </p:nvSpPr>
        <p:spPr>
          <a:xfrm>
            <a:off x="4873311" y="746520"/>
            <a:ext cx="2786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 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C1EE4-0B6D-4176-81FA-CDBFF58BE4F0}"/>
              </a:ext>
            </a:extLst>
          </p:cNvPr>
          <p:cNvSpPr txBox="1"/>
          <p:nvPr/>
        </p:nvSpPr>
        <p:spPr>
          <a:xfrm>
            <a:off x="1587770" y="854298"/>
            <a:ext cx="2786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fits header:</a:t>
            </a:r>
            <a:br>
              <a:rPr kumimoji="1" lang="en-US" altLang="ja-JP" dirty="0"/>
            </a:br>
            <a:r>
              <a:rPr kumimoji="1" lang="en-US" altLang="ja-JP" dirty="0"/>
              <a:t>POSANGLE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A9F645-EB73-44AC-B2C2-ACBD94A2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71546" y="2347796"/>
            <a:ext cx="4042730" cy="404273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1D86926B-E67B-497D-A616-F3E6773B94CD}"/>
              </a:ext>
            </a:extLst>
          </p:cNvPr>
          <p:cNvSpPr/>
          <p:nvPr/>
        </p:nvSpPr>
        <p:spPr>
          <a:xfrm>
            <a:off x="5330757" y="3949430"/>
            <a:ext cx="1322962" cy="894944"/>
          </a:xfrm>
          <a:prstGeom prst="rightArrow">
            <a:avLst>
              <a:gd name="adj1" fmla="val 50000"/>
              <a:gd name="adj2" fmla="val 7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B4E3B05-2965-4217-9517-7D3BE63130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712672" y="2395420"/>
            <a:ext cx="2833578" cy="274443"/>
          </a:xfrm>
          <a:prstGeom prst="bentConnector3">
            <a:avLst>
              <a:gd name="adj1" fmla="val 325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0900454-4965-4589-88E0-D4AEF508EAE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16200000" flipH="1">
            <a:off x="3262290" y="1219480"/>
            <a:ext cx="2448801" cy="3011098"/>
          </a:xfrm>
          <a:prstGeom prst="bentConnector3">
            <a:avLst>
              <a:gd name="adj1" fmla="val 221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5236F6-0AA6-4CF6-833B-D03AB9F1A857}"/>
              </a:ext>
            </a:extLst>
          </p:cNvPr>
          <p:cNvSpPr txBox="1"/>
          <p:nvPr/>
        </p:nvSpPr>
        <p:spPr>
          <a:xfrm>
            <a:off x="4873310" y="1177464"/>
            <a:ext cx="2786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SPICE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622521-16CC-4241-B58C-669F311B0CFA}"/>
              </a:ext>
            </a:extLst>
          </p:cNvPr>
          <p:cNvSpPr txBox="1"/>
          <p:nvPr/>
        </p:nvSpPr>
        <p:spPr>
          <a:xfrm>
            <a:off x="7862269" y="580013"/>
            <a:ext cx="4177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Lat:    -2.3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Lon:    -66.1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Lat:    -4.9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Lon:     45.1 [deg]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E81E59-A0F5-47CB-A093-0C6DD3A9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11902" y="1143000"/>
            <a:ext cx="4572000" cy="457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28F567-5260-44C0-8280-DD558C12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8100" y="1143000"/>
            <a:ext cx="4572000" cy="457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7C522-DE7D-422F-9C95-E7066FF68930}"/>
              </a:ext>
            </a:extLst>
          </p:cNvPr>
          <p:cNvSpPr txBox="1"/>
          <p:nvPr/>
        </p:nvSpPr>
        <p:spPr>
          <a:xfrm>
            <a:off x="6311902" y="546100"/>
            <a:ext cx="3517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High-passed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2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240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神山徹</dc:creator>
  <cp:lastModifiedBy>神山徹</cp:lastModifiedBy>
  <cp:revision>73</cp:revision>
  <dcterms:created xsi:type="dcterms:W3CDTF">2022-12-07T08:59:52Z</dcterms:created>
  <dcterms:modified xsi:type="dcterms:W3CDTF">2022-12-08T04:18:21Z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2022-12-07T08:59:55Z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1de4b001-caf5-4483-ad52-de75ef0abb95</vt:lpwstr>
  </property>
  <property fmtid="{D5CDD505-2E9C-101B-9397-08002B2CF9AE}" pid="8" name="MSIP_Label_ddc55989-3c9e-4466-8514-eac6f80f6373_ContentBits">
    <vt:lpwstr>0</vt:lpwstr>
  </property>
</Properties>
</file>