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9359D-0D7E-4361-AE0B-1BE2862BF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9C05EB-FC48-4422-8D2C-57919A50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9F353F-7815-4417-836D-04217363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3302CA-71E0-42F1-B78A-3E4BA01A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47FF7-A348-4AF1-947F-A84E72AF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26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41196-74B1-4BC8-A3C3-BCD3F0D8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0B888C-4176-423B-8388-7B00551AD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B597FD-B438-4506-8AB4-9D080B9B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586F2-27E5-4454-A905-541BF02B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47DBF0-04D6-48C6-A99A-91DD0305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01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7393E7-B33D-44DE-A635-589CE7456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EAA73-93E3-4783-AF75-95CC27D1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1B8B9-F4FB-4D32-AC8A-6A1F4737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FEFC44-EFFC-49D0-8EAF-51C2E0CF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E76D5-0F42-4DF5-8136-34B08B4B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7DB46-3FD4-4B8E-A6E2-B2E66193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4CA4E-4A94-4965-B9A3-4CDB6357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897511-ABBF-401E-8470-3FC6FE13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B46845-D058-45CB-9CB4-FEBB6998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93E996-03F0-486F-96CF-CA630811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25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6958-DDC8-4DC1-8CCA-BF001856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26FF2-A632-4C6F-91EB-BA29A397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8EDF5-DE3C-44BD-9824-92F5F649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51CFAA-4975-403F-A643-A65EA0D8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D46985-056D-418B-92EC-F873F344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19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FB56A-1CD4-4561-8878-98A3ECB2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84C452-AC74-4342-9502-81FCB7E7E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DD6509-38EA-466F-B46A-C59E54DF3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7542F2-9C5E-44AF-9A60-E3F7F5FA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EFB74D-43EA-49D9-8346-7FA03E7E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AF414E-371C-47FE-B58E-8E1E0331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81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41A4A-5F96-4D1B-BDCE-2621CF8B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F3D80F-25C2-46F9-8C48-828B235E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922EEA-7515-407A-A62A-C13AB6CA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661121-F8B5-49F7-8161-5BA92E3AE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F0C8D1-9D01-4A6E-A3FE-02DBC52BA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813A8F-59CE-4F92-BABA-7F5302E2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4EA055-9D83-4438-B76D-F50A34D3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74EE0E-1D74-484F-ADCB-0DA1E8FF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30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EF21F-6166-44F4-9D34-E4E7DB8C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FFD53C-DC50-4E77-9D59-38A50508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D6A001-A67E-41E5-AA27-A025DCF6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E80D31-7493-45FE-98FC-B8339EC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71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09C119-FAEA-4B83-8507-9902E9C1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350F4D-7C5A-4A50-A6F0-DCBB533E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F05EC-9CDB-4B46-9B29-A6D7CFC6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53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B05026-6124-4E8C-AE2E-DC1F1DE2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B50CE-814A-4993-BEDA-FEFEF356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8299BB-675B-4AF9-97EB-45999E952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B8759A-AEBB-4B6C-A06B-E1D0D3F7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434B37-09E6-4FBA-AAEB-F67D7B7A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3CF85A-AD8F-444F-9AAE-9674F947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82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0AACB-941D-4FAC-8ABA-118F5B4F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FF830D-6268-4AFD-BAD8-50467ED18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C9CE38-1557-4A95-AA10-F29FDB8D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4DD70-8ED3-4011-93A9-6A3D4E98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E8F582-A4FF-4149-9650-3CC59206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990FEB-336D-46A0-872C-AF048F96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1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613A56-D8FF-4D1A-896C-421B0120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AF6CDB-B34F-42B4-AA24-B09D25E6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9F1A43-108E-4167-B90D-799C61DA9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F0710-378B-4262-8D7C-39E600B21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BF6D2E-27A2-4DCA-9E5D-5FA4071B2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6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652773-5574-40DB-9771-EFAC2A10D9B0}"/>
              </a:ext>
            </a:extLst>
          </p:cNvPr>
          <p:cNvSpPr txBox="1"/>
          <p:nvPr/>
        </p:nvSpPr>
        <p:spPr>
          <a:xfrm>
            <a:off x="326571" y="265347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1. Preparing a sky image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6E8B08-B1B6-446B-A953-7AE71AD6044A}"/>
              </a:ext>
            </a:extLst>
          </p:cNvPr>
          <p:cNvSpPr txBox="1"/>
          <p:nvPr/>
        </p:nvSpPr>
        <p:spPr>
          <a:xfrm>
            <a:off x="326571" y="3411319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2</a:t>
            </a:r>
            <a:r>
              <a:rPr kumimoji="1" lang="en-US" altLang="ja-JP" b="1" dirty="0"/>
              <a:t>. Preparing a sky flat</a:t>
            </a:r>
            <a:endParaRPr kumimoji="1" lang="ja-JP" altLang="en-US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647577-7B32-4522-9E8A-70CD28608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585" y="283029"/>
            <a:ext cx="3145971" cy="314597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0CEBE6-64AF-40EA-A7F9-66513DADBAC1}"/>
              </a:ext>
            </a:extLst>
          </p:cNvPr>
          <p:cNvSpPr txBox="1"/>
          <p:nvPr/>
        </p:nvSpPr>
        <p:spPr>
          <a:xfrm>
            <a:off x="511629" y="1036669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Just averaging sky frames</a:t>
            </a:r>
            <a:endParaRPr kumimoji="1" lang="ja-JP" altLang="en-US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BAFFD33-CB7D-44B5-AEE7-1C1133D4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584" y="3595985"/>
            <a:ext cx="3145972" cy="3145972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415726-6A36-451A-B8F1-E3D97B871440}"/>
              </a:ext>
            </a:extLst>
          </p:cNvPr>
          <p:cNvSpPr txBox="1"/>
          <p:nvPr/>
        </p:nvSpPr>
        <p:spPr>
          <a:xfrm>
            <a:off x="239485" y="4164959"/>
            <a:ext cx="4038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From above sky image…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Removing Y-line noise by FFT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R</a:t>
            </a:r>
            <a:r>
              <a:rPr kumimoji="1" lang="en-US" altLang="ja-JP" dirty="0"/>
              <a:t>educing X-line noise</a:t>
            </a:r>
            <a:r>
              <a:rPr lang="en-US" altLang="ja-JP" dirty="0"/>
              <a:t> by FFT</a:t>
            </a:r>
          </a:p>
          <a:p>
            <a:r>
              <a:rPr kumimoji="1" lang="en-US" altLang="ja-JP" dirty="0"/>
              <a:t>   (</a:t>
            </a:r>
            <a:r>
              <a:rPr kumimoji="1" lang="en-US" altLang="ja-JP"/>
              <a:t>only </a:t>
            </a:r>
            <a:r>
              <a:rPr lang="en-US" altLang="ja-JP"/>
              <a:t>thin</a:t>
            </a:r>
            <a:r>
              <a:rPr kumimoji="1" lang="en-US" altLang="ja-JP"/>
              <a:t> </a:t>
            </a:r>
            <a:r>
              <a:rPr kumimoji="1" lang="en-US" altLang="ja-JP" dirty="0"/>
              <a:t>components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Normalizing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713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4EACE19-A337-4D78-B33D-F830427C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70" y="630382"/>
            <a:ext cx="5183164" cy="51831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0337E89-516F-4C98-8D31-C3775BAD1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059" y="1133964"/>
            <a:ext cx="4176000" cy="4176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20CF86-1C79-4CF9-8231-4E425182ED7C}"/>
              </a:ext>
            </a:extLst>
          </p:cNvPr>
          <p:cNvSpPr txBox="1"/>
          <p:nvPr/>
        </p:nvSpPr>
        <p:spPr>
          <a:xfrm rot="16200000">
            <a:off x="6074332" y="2802472"/>
            <a:ext cx="13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412 pix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FE151D-45AD-4546-A82D-E47149BAB936}"/>
              </a:ext>
            </a:extLst>
          </p:cNvPr>
          <p:cNvSpPr txBox="1"/>
          <p:nvPr/>
        </p:nvSpPr>
        <p:spPr>
          <a:xfrm>
            <a:off x="8652555" y="5363195"/>
            <a:ext cx="13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412 pix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F2EAB9-78F9-4CF7-99CA-4B288D61D94F}"/>
              </a:ext>
            </a:extLst>
          </p:cNvPr>
          <p:cNvSpPr/>
          <p:nvPr/>
        </p:nvSpPr>
        <p:spPr>
          <a:xfrm>
            <a:off x="1122215" y="1759527"/>
            <a:ext cx="3810000" cy="385156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4E9DD5-C752-475F-859A-4E9C12662A14}"/>
              </a:ext>
            </a:extLst>
          </p:cNvPr>
          <p:cNvCxnSpPr/>
          <p:nvPr/>
        </p:nvCxnSpPr>
        <p:spPr>
          <a:xfrm flipV="1">
            <a:off x="1108364" y="1133964"/>
            <a:ext cx="5979695" cy="61170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2EEF452-E804-44E7-B124-2B8901977E13}"/>
              </a:ext>
            </a:extLst>
          </p:cNvPr>
          <p:cNvCxnSpPr>
            <a:cxnSpLocks/>
          </p:cNvCxnSpPr>
          <p:nvPr/>
        </p:nvCxnSpPr>
        <p:spPr>
          <a:xfrm flipV="1">
            <a:off x="4932215" y="5309964"/>
            <a:ext cx="6331844" cy="30112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025B26-CD1F-4F4E-8E3E-71BB7E502260}"/>
              </a:ext>
            </a:extLst>
          </p:cNvPr>
          <p:cNvSpPr txBox="1"/>
          <p:nvPr/>
        </p:nvSpPr>
        <p:spPr>
          <a:xfrm>
            <a:off x="7321372" y="733978"/>
            <a:ext cx="370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Reference frame as a template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62A0F-6E99-4881-9B6D-085B86B6A446}"/>
              </a:ext>
            </a:extLst>
          </p:cNvPr>
          <p:cNvSpPr txBox="1"/>
          <p:nvPr/>
        </p:nvSpPr>
        <p:spPr>
          <a:xfrm>
            <a:off x="228833" y="150381"/>
            <a:ext cx="873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Make a reference frame from a good-seeing image for “Shift-and-Add”</a:t>
            </a:r>
            <a:endParaRPr kumimoji="1" lang="ja-JP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FD4ED89-3CA1-4216-ACFE-72CC04EF17AC}"/>
              </a:ext>
            </a:extLst>
          </p:cNvPr>
          <p:cNvSpPr txBox="1"/>
          <p:nvPr/>
        </p:nvSpPr>
        <p:spPr>
          <a:xfrm>
            <a:off x="557670" y="5866777"/>
            <a:ext cx="1112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Image reduction: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Subtracting the prepared sky image, and performing flat correction with the prepared sky flat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R</a:t>
            </a:r>
            <a:r>
              <a:rPr kumimoji="1" lang="en-US" altLang="ja-JP" dirty="0"/>
              <a:t>educing Y and X-line noises</a:t>
            </a:r>
            <a:r>
              <a:rPr lang="en-US" altLang="ja-JP" dirty="0"/>
              <a:t> by band-pass filtering with asymmetric (elongated) Gaussian filter </a:t>
            </a:r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0A0A366-6AEA-46CB-8C81-BB36C65E1361}"/>
              </a:ext>
            </a:extLst>
          </p:cNvPr>
          <p:cNvSpPr/>
          <p:nvPr/>
        </p:nvSpPr>
        <p:spPr>
          <a:xfrm>
            <a:off x="137916" y="5384800"/>
            <a:ext cx="535184" cy="685800"/>
          </a:xfrm>
          <a:custGeom>
            <a:avLst/>
            <a:gdLst>
              <a:gd name="connsiteX0" fmla="*/ 395484 w 535184"/>
              <a:gd name="connsiteY0" fmla="*/ 685800 h 685800"/>
              <a:gd name="connsiteX1" fmla="*/ 1784 w 535184"/>
              <a:gd name="connsiteY1" fmla="*/ 495300 h 685800"/>
              <a:gd name="connsiteX2" fmla="*/ 535184 w 535184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184" h="685800">
                <a:moveTo>
                  <a:pt x="395484" y="685800"/>
                </a:moveTo>
                <a:cubicBezTo>
                  <a:pt x="186992" y="647700"/>
                  <a:pt x="-21499" y="609600"/>
                  <a:pt x="1784" y="495300"/>
                </a:cubicBezTo>
                <a:cubicBezTo>
                  <a:pt x="25067" y="381000"/>
                  <a:pt x="280125" y="190500"/>
                  <a:pt x="53518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3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23D6CFF-23BB-41D1-8CF7-DADAD1EE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80" y="1112117"/>
            <a:ext cx="2830287" cy="283028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C2E1F0B-D446-4C70-8C1E-896637C3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68" y="4212254"/>
            <a:ext cx="1865769" cy="186576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B324E3-6425-4F19-8ABE-A0C49619EC8C}"/>
              </a:ext>
            </a:extLst>
          </p:cNvPr>
          <p:cNvSpPr txBox="1"/>
          <p:nvPr/>
        </p:nvSpPr>
        <p:spPr>
          <a:xfrm>
            <a:off x="228833" y="150381"/>
            <a:ext cx="873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4</a:t>
            </a:r>
            <a:r>
              <a:rPr kumimoji="1" lang="en-US" altLang="ja-JP" b="1" dirty="0"/>
              <a:t>. Performing “Shift-and-Add” based on template matching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E134179-5E1E-4014-B3A9-58E8D15BA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867" y="1112117"/>
            <a:ext cx="2830287" cy="2830287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FFB9BD26-53AD-449C-9E5E-BE680F7E9160}"/>
              </a:ext>
            </a:extLst>
          </p:cNvPr>
          <p:cNvSpPr/>
          <p:nvPr/>
        </p:nvSpPr>
        <p:spPr>
          <a:xfrm>
            <a:off x="7931181" y="2342594"/>
            <a:ext cx="70757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8C2996-3EF1-4A3A-891B-C5049ADDB86E}"/>
              </a:ext>
            </a:extLst>
          </p:cNvPr>
          <p:cNvSpPr txBox="1"/>
          <p:nvPr/>
        </p:nvSpPr>
        <p:spPr>
          <a:xfrm>
            <a:off x="7789667" y="2799404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Adding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4ECA225-0AAD-4F4F-9911-213955E2D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94" y="1112117"/>
            <a:ext cx="2830288" cy="2830288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A28170F2-390A-43FB-BF32-BCB5DBA10AD8}"/>
              </a:ext>
            </a:extLst>
          </p:cNvPr>
          <p:cNvSpPr/>
          <p:nvPr/>
        </p:nvSpPr>
        <p:spPr>
          <a:xfrm>
            <a:off x="3391838" y="2342594"/>
            <a:ext cx="1186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9B5728-BABF-4D8D-AD1B-B35065591D00}"/>
              </a:ext>
            </a:extLst>
          </p:cNvPr>
          <p:cNvSpPr txBox="1"/>
          <p:nvPr/>
        </p:nvSpPr>
        <p:spPr>
          <a:xfrm>
            <a:off x="3326993" y="990285"/>
            <a:ext cx="1359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Shifting to match the template position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9A928B8-62D6-4D77-AE23-C250B05F1824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82952" y="2755665"/>
            <a:ext cx="1" cy="1456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57CA0471-1D75-4A02-8C9F-769AB9ABE82D}"/>
              </a:ext>
            </a:extLst>
          </p:cNvPr>
          <p:cNvSpPr/>
          <p:nvPr/>
        </p:nvSpPr>
        <p:spPr>
          <a:xfrm>
            <a:off x="3996282" y="3923153"/>
            <a:ext cx="1703671" cy="779647"/>
          </a:xfrm>
          <a:custGeom>
            <a:avLst/>
            <a:gdLst>
              <a:gd name="connsiteX0" fmla="*/ 0 w 1703671"/>
              <a:gd name="connsiteY0" fmla="*/ 0 h 779647"/>
              <a:gd name="connsiteX1" fmla="*/ 1078029 w 1703671"/>
              <a:gd name="connsiteY1" fmla="*/ 192506 h 779647"/>
              <a:gd name="connsiteX2" fmla="*/ 1280160 w 1703671"/>
              <a:gd name="connsiteY2" fmla="*/ 481264 h 779647"/>
              <a:gd name="connsiteX3" fmla="*/ 1703671 w 1703671"/>
              <a:gd name="connsiteY3" fmla="*/ 779647 h 77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671" h="779647">
                <a:moveTo>
                  <a:pt x="0" y="0"/>
                </a:moveTo>
                <a:cubicBezTo>
                  <a:pt x="432334" y="56147"/>
                  <a:pt x="864669" y="112295"/>
                  <a:pt x="1078029" y="192506"/>
                </a:cubicBezTo>
                <a:cubicBezTo>
                  <a:pt x="1291389" y="272717"/>
                  <a:pt x="1175886" y="383407"/>
                  <a:pt x="1280160" y="481264"/>
                </a:cubicBezTo>
                <a:cubicBezTo>
                  <a:pt x="1384434" y="579121"/>
                  <a:pt x="1544052" y="679384"/>
                  <a:pt x="1703671" y="7796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791D75-9C3B-469B-9226-B05F592F71DA}"/>
              </a:ext>
            </a:extLst>
          </p:cNvPr>
          <p:cNvSpPr txBox="1"/>
          <p:nvPr/>
        </p:nvSpPr>
        <p:spPr>
          <a:xfrm>
            <a:off x="5817133" y="4539169"/>
            <a:ext cx="6283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Template matching to determine th</a:t>
            </a:r>
            <a:r>
              <a:rPr lang="en-US" altLang="ja-JP" dirty="0"/>
              <a:t>e position of Venus in each frame </a:t>
            </a:r>
            <a:r>
              <a:rPr kumimoji="1" lang="en-US" altLang="ja-JP" dirty="0"/>
              <a:t>by finding the maximum peak position </a:t>
            </a:r>
            <a:r>
              <a:rPr lang="en-US" altLang="ja-JP" dirty="0"/>
              <a:t>of </a:t>
            </a:r>
            <a:r>
              <a:rPr kumimoji="1" lang="en-US" altLang="ja-JP" dirty="0"/>
              <a:t>correlation surface between observation and template frames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99A271F-882D-4201-BF63-3326DC1AA967}"/>
              </a:ext>
            </a:extLst>
          </p:cNvPr>
          <p:cNvSpPr txBox="1"/>
          <p:nvPr/>
        </p:nvSpPr>
        <p:spPr>
          <a:xfrm>
            <a:off x="3050068" y="4201900"/>
            <a:ext cx="148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Template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2AAA1B4-4D71-4B6A-A983-ABE12334CE22}"/>
              </a:ext>
            </a:extLst>
          </p:cNvPr>
          <p:cNvSpPr txBox="1"/>
          <p:nvPr/>
        </p:nvSpPr>
        <p:spPr>
          <a:xfrm>
            <a:off x="452694" y="1376672"/>
            <a:ext cx="188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Target frame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06C1BBA-302A-4564-B053-0742E21D3940}"/>
              </a:ext>
            </a:extLst>
          </p:cNvPr>
          <p:cNvSpPr txBox="1"/>
          <p:nvPr/>
        </p:nvSpPr>
        <p:spPr>
          <a:xfrm>
            <a:off x="557670" y="5866777"/>
            <a:ext cx="1112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Image reduction: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Subtracting the prepared sky image, and performing flat correction with the prepared sky flat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R</a:t>
            </a:r>
            <a:r>
              <a:rPr kumimoji="1" lang="en-US" altLang="ja-JP" dirty="0"/>
              <a:t>educing Y and X-line noises</a:t>
            </a:r>
            <a:r>
              <a:rPr lang="en-US" altLang="ja-JP" dirty="0"/>
              <a:t> by band-pass filtering with asymmetric (elongated) Gaussian filter </a:t>
            </a: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16647019-1409-42CC-8ACD-869DDC48C3CB}"/>
              </a:ext>
            </a:extLst>
          </p:cNvPr>
          <p:cNvSpPr/>
          <p:nvPr/>
        </p:nvSpPr>
        <p:spPr>
          <a:xfrm>
            <a:off x="226167" y="3683000"/>
            <a:ext cx="485033" cy="2311400"/>
          </a:xfrm>
          <a:custGeom>
            <a:avLst/>
            <a:gdLst>
              <a:gd name="connsiteX0" fmla="*/ 332633 w 485033"/>
              <a:gd name="connsiteY0" fmla="*/ 2311400 h 2311400"/>
              <a:gd name="connsiteX1" fmla="*/ 2433 w 485033"/>
              <a:gd name="connsiteY1" fmla="*/ 1409700 h 2311400"/>
              <a:gd name="connsiteX2" fmla="*/ 485033 w 485033"/>
              <a:gd name="connsiteY2" fmla="*/ 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033" h="2311400">
                <a:moveTo>
                  <a:pt x="332633" y="2311400"/>
                </a:moveTo>
                <a:cubicBezTo>
                  <a:pt x="154833" y="2053166"/>
                  <a:pt x="-22967" y="1794933"/>
                  <a:pt x="2433" y="1409700"/>
                </a:cubicBezTo>
                <a:cubicBezTo>
                  <a:pt x="27833" y="1024467"/>
                  <a:pt x="256433" y="512233"/>
                  <a:pt x="48503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10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B324E3-6425-4F19-8ABE-A0C49619EC8C}"/>
              </a:ext>
            </a:extLst>
          </p:cNvPr>
          <p:cNvSpPr txBox="1"/>
          <p:nvPr/>
        </p:nvSpPr>
        <p:spPr>
          <a:xfrm>
            <a:off x="228833" y="150381"/>
            <a:ext cx="873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Adding geometry information (if necessary), and rotating image</a:t>
            </a:r>
            <a:endParaRPr kumimoji="1" lang="ja-JP" altLang="en-US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E8974777-DC3A-4480-9C0D-689C4D7D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3" y="2347796"/>
            <a:ext cx="4042730" cy="404273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5A8FD9-B4C6-410A-B8E2-525EF8FB5340}"/>
              </a:ext>
            </a:extLst>
          </p:cNvPr>
          <p:cNvSpPr txBox="1"/>
          <p:nvPr/>
        </p:nvSpPr>
        <p:spPr>
          <a:xfrm>
            <a:off x="4873311" y="746520"/>
            <a:ext cx="2786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Observation date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EC1EE4-0B6D-4176-81FA-CDBFF58BE4F0}"/>
              </a:ext>
            </a:extLst>
          </p:cNvPr>
          <p:cNvSpPr txBox="1"/>
          <p:nvPr/>
        </p:nvSpPr>
        <p:spPr>
          <a:xfrm>
            <a:off x="1587770" y="854298"/>
            <a:ext cx="27867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 fits header:</a:t>
            </a:r>
            <a:br>
              <a:rPr kumimoji="1" lang="en-US" altLang="ja-JP" dirty="0"/>
            </a:br>
            <a:r>
              <a:rPr kumimoji="1" lang="en-US" altLang="ja-JP" dirty="0"/>
              <a:t>POSANGLE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BA9F645-EB73-44AC-B2C2-ACBD94A2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546" y="2347796"/>
            <a:ext cx="4042730" cy="4042730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1D86926B-E67B-497D-A616-F3E6773B94CD}"/>
              </a:ext>
            </a:extLst>
          </p:cNvPr>
          <p:cNvSpPr/>
          <p:nvPr/>
        </p:nvSpPr>
        <p:spPr>
          <a:xfrm>
            <a:off x="5330757" y="3949430"/>
            <a:ext cx="1322962" cy="894944"/>
          </a:xfrm>
          <a:prstGeom prst="rightArrow">
            <a:avLst>
              <a:gd name="adj1" fmla="val 50000"/>
              <a:gd name="adj2" fmla="val 73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B4E3B05-2965-4217-9517-7D3BE63130D2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5400000">
            <a:off x="4712672" y="2395420"/>
            <a:ext cx="2833578" cy="274443"/>
          </a:xfrm>
          <a:prstGeom prst="bentConnector3">
            <a:avLst>
              <a:gd name="adj1" fmla="val 325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0900454-4965-4589-88E0-D4AEF508EAE0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rot="16200000" flipH="1">
            <a:off x="3262290" y="1219480"/>
            <a:ext cx="2448801" cy="3011098"/>
          </a:xfrm>
          <a:prstGeom prst="bentConnector3">
            <a:avLst>
              <a:gd name="adj1" fmla="val 221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75236F6-0AA6-4CF6-833B-D03AB9F1A857}"/>
              </a:ext>
            </a:extLst>
          </p:cNvPr>
          <p:cNvSpPr txBox="1"/>
          <p:nvPr/>
        </p:nvSpPr>
        <p:spPr>
          <a:xfrm>
            <a:off x="4873310" y="1177464"/>
            <a:ext cx="27867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SPICE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2622521-16CC-4241-B58C-669F311B0CFA}"/>
              </a:ext>
            </a:extLst>
          </p:cNvPr>
          <p:cNvSpPr txBox="1"/>
          <p:nvPr/>
        </p:nvSpPr>
        <p:spPr>
          <a:xfrm>
            <a:off x="7862269" y="580013"/>
            <a:ext cx="41773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solar Lat:    -2.3 [deg]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solar Lon:    -66.1 [deg]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earth Lat:    -4.9 [deg]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earth Lon:     45.1 [deg]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908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CE81E59-A0F5-47CB-A093-0C6DD3A9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2" y="1143000"/>
            <a:ext cx="4572000" cy="4572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E28F567-5260-44C0-8280-DD558C12B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0" y="1143000"/>
            <a:ext cx="4572000" cy="4572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F7C522-DE7D-422F-9C95-E7066FF68930}"/>
              </a:ext>
            </a:extLst>
          </p:cNvPr>
          <p:cNvSpPr txBox="1"/>
          <p:nvPr/>
        </p:nvSpPr>
        <p:spPr>
          <a:xfrm>
            <a:off x="6311902" y="546100"/>
            <a:ext cx="351789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High-passed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026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240</Words>
  <Application>Microsoft Office PowerPoint</Application>
  <PresentationFormat>ワイド画面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神山徹</dc:creator>
  <cp:lastModifiedBy>神山徹</cp:lastModifiedBy>
  <cp:revision>72</cp:revision>
  <dcterms:created xsi:type="dcterms:W3CDTF">2022-12-07T08:59:52Z</dcterms:created>
  <dcterms:modified xsi:type="dcterms:W3CDTF">2022-12-08T04:04:48Z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2022-12-07T08:59:55Z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1de4b001-caf5-4483-ad52-de75ef0abb95</vt:lpwstr>
  </property>
  <property fmtid="{D5CDD505-2E9C-101B-9397-08002B2CF9AE}" pid="8" name="MSIP_Label_ddc55989-3c9e-4466-8514-eac6f80f6373_ContentBits">
    <vt:lpwstr>0</vt:lpwstr>
  </property>
</Properties>
</file>