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Gender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443</c:v>
                </c:pt>
                <c:pt idx="1">
                  <c:v>286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26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of Lab. Requests </a:t>
            </a:r>
            <a:r>
              <a:rPr lang="en-US"/>
              <a:t>on </a:t>
            </a:r>
            <a:r>
              <a:rPr lang="en-US" smtClean="0"/>
              <a:t>{?}/</a:t>
            </a:r>
            <a:r>
              <a:rPr lang="en-US" dirty="0"/>
              <a:t>September Per Doctor</a:t>
            </a:r>
          </a:p>
        </p:txBody>
      </p:sp>
    </p:spTree>
    <p:extLst>
      <p:ext uri="{BB962C8B-B14F-4D97-AF65-F5344CB8AC3E}">
        <p14:creationId xmlns:p14="http://schemas.microsoft.com/office/powerpoint/2010/main" val="369852401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Number of Lab. Requests on {?}/September Per Doctor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Kimutai</dc:creator>
  <cp:lastModifiedBy>Mr. Kimutai</cp:lastModifiedBy>
  <cp:revision>7</cp:revision>
  <dcterms:created xsi:type="dcterms:W3CDTF">2020-09-13T15:21:29Z</dcterms:created>
  <dcterms:modified xsi:type="dcterms:W3CDTF">2020-09-16T15:10:49Z</dcterms:modified>
</cp:coreProperties>
</file>