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Sheet1!$A$2:$A$20</c:f>
              <c:strCache>
                <c:ptCount val="19"/>
                <c:pt idx="0">
                  <c:v>Dr wasem</c:v>
                </c:pt>
                <c:pt idx="1">
                  <c:v>Dr gayath</c:v>
                </c:pt>
                <c:pt idx="2">
                  <c:v>Dr Heytham</c:v>
                </c:pt>
                <c:pt idx="3">
                  <c:v>Dr maalin</c:v>
                </c:pt>
                <c:pt idx="4">
                  <c:v>ER</c:v>
                </c:pt>
                <c:pt idx="5">
                  <c:v>Dr khaled</c:v>
                </c:pt>
                <c:pt idx="6">
                  <c:v>Dr Diini</c:v>
                </c:pt>
                <c:pt idx="7">
                  <c:v>Dr Mohamed Farah Jama</c:v>
                </c:pt>
                <c:pt idx="8">
                  <c:v>Dr Ghannam</c:v>
                </c:pt>
                <c:pt idx="9">
                  <c:v>Dr Ahmed Mohamed</c:v>
                </c:pt>
                <c:pt idx="10">
                  <c:v>Dr amir Jabir</c:v>
                </c:pt>
                <c:pt idx="11">
                  <c:v>Dr Abdikadir Ali</c:v>
                </c:pt>
                <c:pt idx="12">
                  <c:v>Jazira Hosopital</c:v>
                </c:pt>
                <c:pt idx="13">
                  <c:v>DrM Hersi</c:v>
                </c:pt>
                <c:pt idx="14">
                  <c:v>Outsite</c:v>
                </c:pt>
                <c:pt idx="15">
                  <c:v>Dr maan</c:v>
                </c:pt>
                <c:pt idx="16">
                  <c:v>Dr Rabie</c:v>
                </c:pt>
                <c:pt idx="17">
                  <c:v>Dr abdel nasser</c:v>
                </c:pt>
                <c:pt idx="18">
                  <c:v>Dr shacban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15</c:v>
                </c:pt>
                <c:pt idx="1">
                  <c:v>22</c:v>
                </c:pt>
                <c:pt idx="2">
                  <c:v>3</c:v>
                </c:pt>
                <c:pt idx="3">
                  <c:v>19</c:v>
                </c:pt>
                <c:pt idx="4">
                  <c:v>10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12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6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8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</c:v>
                </c:pt>
                <c:pt idx="1">
                  <c:v>0</c:v>
                </c:pt>
                <c:pt idx="2">
                  <c:v>3</c:v>
                </c:pt>
                <c:pt idx="3">
                  <c:v>20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12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1</c:v>
                </c:pt>
                <c:pt idx="2">
                  <c:v>21</c:v>
                </c:pt>
                <c:pt idx="3">
                  <c:v>25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0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0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1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0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6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1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0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1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15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25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1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22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118</c:v>
                </c:pt>
                <c:pt idx="1">
                  <c:v>9</c:v>
                </c:pt>
                <c:pt idx="2">
                  <c:v>41</c:v>
                </c:pt>
                <c:pt idx="3">
                  <c:v>17</c:v>
                </c:pt>
                <c:pt idx="4">
                  <c:v>16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3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19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69</c:v>
                </c:pt>
                <c:pt idx="1">
                  <c:v>2</c:v>
                </c:pt>
                <c:pt idx="2">
                  <c:v>69</c:v>
                </c:pt>
                <c:pt idx="3">
                  <c:v>67</c:v>
                </c:pt>
                <c:pt idx="4">
                  <c:v>0</c:v>
                </c:pt>
                <c:pt idx="5">
                  <c:v>4</c:v>
                </c:pt>
                <c:pt idx="6">
                  <c:v>42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10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59</c:v>
                </c:pt>
                <c:pt idx="1">
                  <c:v>0</c:v>
                </c:pt>
                <c:pt idx="2">
                  <c:v>14</c:v>
                </c:pt>
                <c:pt idx="3">
                  <c:v>7</c:v>
                </c:pt>
                <c:pt idx="4">
                  <c:v>3</c:v>
                </c:pt>
                <c:pt idx="5">
                  <c:v>3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6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1</c:v>
                </c:pt>
                <c:pt idx="2">
                  <c:v>4</c:v>
                </c:pt>
                <c:pt idx="3">
                  <c:v>12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0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Total Patients 0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Biochemistry</c:v>
                </c:pt>
                <c:pt idx="1">
                  <c:v>Hormone</c:v>
                </c:pt>
                <c:pt idx="2">
                  <c:v>hematology</c:v>
                </c:pt>
                <c:pt idx="3">
                  <c:v>serology</c:v>
                </c:pt>
                <c:pt idx="4">
                  <c:v>Urine</c:v>
                </c:pt>
                <c:pt idx="5">
                  <c:v>Stool</c:v>
                </c:pt>
                <c:pt idx="6">
                  <c:v>Coag</c:v>
                </c:pt>
                <c:pt idx="7">
                  <c:v>Semen</c:v>
                </c:pt>
                <c:pt idx="8">
                  <c:v>Swab</c:v>
                </c:pt>
                <c:pt idx="9">
                  <c:v>culture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txPr>
            <a:bodyPr/>
            <a:lstStyle/>
            <a:p>
              <a:pPr>
                <a:defRPr sz="1700">
                  <a:solidFill>
                    <a:srgbClr val="0A428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7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7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126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5CE496-86AE-4FFD-AA23-07BC85A14A2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D47CA8-7265-4D22-ACF5-DBA6A3CB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of Lab. Requests </a:t>
            </a:r>
            <a:r>
              <a:rPr lang="en-US"/>
              <a:t>on </a:t>
            </a:r>
            <a:r>
              <a:rPr lang="en-US" smtClean="0"/>
              <a:t>{?}/</a:t>
            </a:r>
            <a:r>
              <a:rPr lang="en-US" dirty="0"/>
              <a:t>September Per Doctor</a:t>
            </a:r>
          </a:p>
        </p:txBody>
      </p:sp>
    </p:spTree>
    <p:extLst>
      <p:ext uri="{BB962C8B-B14F-4D97-AF65-F5344CB8AC3E}">
        <p14:creationId xmlns:p14="http://schemas.microsoft.com/office/powerpoint/2010/main" val="369852401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Mohamed Farah Jama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Ghannam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Ahmed Mohamed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amir Jabir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Abdikadir Ali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Jazira Hosopital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DrM Hersi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Outsite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maan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Rabie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Requests Per Doctor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abdel nasser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shacban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wasem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gayath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Heytham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maalin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khaled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 Diini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7432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Number of Lab. Requests on {?}/September Per Doctor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Kimutai</dc:creator>
  <cp:lastModifiedBy>Mr. Kimutai</cp:lastModifiedBy>
  <cp:revision>7</cp:revision>
  <dcterms:created xsi:type="dcterms:W3CDTF">2020-09-13T15:21:29Z</dcterms:created>
  <dcterms:modified xsi:type="dcterms:W3CDTF">2020-09-16T15:10:49Z</dcterms:modified>
</cp:coreProperties>
</file>