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2" r:id="rId4"/>
    <p:sldId id="257" r:id="rId5"/>
    <p:sldId id="261" r:id="rId6"/>
    <p:sldId id="260" r:id="rId7"/>
    <p:sldId id="263" r:id="rId8"/>
    <p:sldId id="265" r:id="rId9"/>
    <p:sldId id="264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51" autoAdjust="0"/>
    <p:restoredTop sz="94660"/>
  </p:normalViewPr>
  <p:slideViewPr>
    <p:cSldViewPr>
      <p:cViewPr varScale="1">
        <p:scale>
          <a:sx n="112" d="100"/>
          <a:sy n="112" d="100"/>
        </p:scale>
        <p:origin x="120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F7FB-760B-4A07-BBF9-562032107730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EDDB7EC-5770-4943-8EEE-56CDD15AC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F7FB-760B-4A07-BBF9-562032107730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B7EC-5770-4943-8EEE-56CDD15AC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EDDB7EC-5770-4943-8EEE-56CDD15AC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F7FB-760B-4A07-BBF9-562032107730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F7FB-760B-4A07-BBF9-562032107730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EDDB7EC-5770-4943-8EEE-56CDD15AC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F7FB-760B-4A07-BBF9-562032107730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EDDB7EC-5770-4943-8EEE-56CDD15AC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1A0F7FB-760B-4A07-BBF9-562032107730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B7EC-5770-4943-8EEE-56CDD15AC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F7FB-760B-4A07-BBF9-562032107730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EDDB7EC-5770-4943-8EEE-56CDD15AC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F7FB-760B-4A07-BBF9-562032107730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EDDB7EC-5770-4943-8EEE-56CDD15AC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F7FB-760B-4A07-BBF9-562032107730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EDDB7EC-5770-4943-8EEE-56CDD15AC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EDDB7EC-5770-4943-8EEE-56CDD15AC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F7FB-760B-4A07-BBF9-562032107730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EDDB7EC-5770-4943-8EEE-56CDD15AC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1A0F7FB-760B-4A07-BBF9-562032107730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1A0F7FB-760B-4A07-BBF9-562032107730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EDDB7EC-5770-4943-8EEE-56CDD15AC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Providing a customizable controller experience to Android owners.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- Final Presentation-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Androitroller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0749" y="6367046"/>
            <a:ext cx="4447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cap="all" spc="250" dirty="0">
                <a:solidFill>
                  <a:schemeClr val="bg1"/>
                </a:solidFill>
              </a:rPr>
              <a:t>Tyler Kramer &amp; Eric Noble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Where is our App </a:t>
            </a:r>
            <a:r>
              <a:rPr lang="en-US" dirty="0"/>
              <a:t>N</a:t>
            </a:r>
            <a:r>
              <a:rPr lang="en-US" dirty="0" smtClean="0"/>
              <a:t>ow?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79" y="4114800"/>
            <a:ext cx="2057400" cy="2057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4600" y="1600200"/>
            <a:ext cx="624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/>
              <a:t>Androitroller</a:t>
            </a:r>
            <a:r>
              <a:rPr lang="en-US" sz="2000" dirty="0" smtClean="0"/>
              <a:t> version 1.0 is available on the Play Store:</a:t>
            </a:r>
          </a:p>
          <a:p>
            <a:endParaRPr lang="en-US" sz="2000" i="1" dirty="0"/>
          </a:p>
          <a:p>
            <a:r>
              <a:rPr lang="en-US" sz="2000" i="1" dirty="0" smtClean="0"/>
              <a:t>[</a:t>
            </a:r>
            <a:r>
              <a:rPr lang="en-US" sz="2000" i="1" dirty="0" err="1" smtClean="0"/>
              <a:t>url</a:t>
            </a:r>
            <a:r>
              <a:rPr lang="en-US" sz="2000" i="1" dirty="0" smtClean="0"/>
              <a:t>]</a:t>
            </a:r>
            <a:endParaRPr lang="en-US" sz="2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04601" y="4191000"/>
            <a:ext cx="647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/>
              <a:t>Androitroller</a:t>
            </a:r>
            <a:r>
              <a:rPr lang="en-US" sz="2000" dirty="0" smtClean="0"/>
              <a:t> is open source and can be downloaded from:</a:t>
            </a:r>
          </a:p>
          <a:p>
            <a:endParaRPr lang="en-US" sz="2000" i="1" dirty="0"/>
          </a:p>
          <a:p>
            <a:r>
              <a:rPr lang="en-US" sz="2000" i="1" dirty="0"/>
              <a:t>https://github.com/TKramez/Androitroller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28" y="1544553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7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814017" y="2819400"/>
            <a:ext cx="5577383" cy="4457007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err="1" smtClean="0"/>
              <a:t>Androitroller</a:t>
            </a:r>
            <a:r>
              <a:rPr lang="en-US" dirty="0" smtClean="0"/>
              <a:t> </a:t>
            </a:r>
            <a:r>
              <a:rPr lang="en-US" dirty="0"/>
              <a:t>provides user’s with the ability to configure their ideal controller for PC gaming using their android device.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452" y="3200400"/>
            <a:ext cx="3429000" cy="3429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28800" y="6705600"/>
            <a:ext cx="4724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err="1" smtClean="0"/>
              <a:t>Androitroller</a:t>
            </a:r>
            <a:r>
              <a:rPr lang="en-US" dirty="0" smtClean="0"/>
              <a:t> is split into two parts:</a:t>
            </a:r>
            <a:endParaRPr lang="en-US" i="1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Small-Scale Server – </a:t>
            </a:r>
            <a:r>
              <a:rPr lang="en-US" sz="2200" dirty="0"/>
              <a:t>Connects the </a:t>
            </a:r>
            <a:r>
              <a:rPr lang="en-US" sz="2200" dirty="0" smtClean="0"/>
              <a:t>user’s </a:t>
            </a:r>
            <a:r>
              <a:rPr lang="en-US" sz="2200" dirty="0"/>
              <a:t>device to </a:t>
            </a:r>
            <a:r>
              <a:rPr lang="en-US" sz="2200" dirty="0" err="1"/>
              <a:t>Androitroller</a:t>
            </a:r>
            <a:r>
              <a:rPr lang="en-US" sz="2200" dirty="0"/>
              <a:t>. </a:t>
            </a:r>
            <a:endParaRPr lang="en-US" sz="2200" dirty="0" smtClean="0"/>
          </a:p>
          <a:p>
            <a:endParaRPr lang="en-US" sz="2200" dirty="0"/>
          </a:p>
          <a:p>
            <a:r>
              <a:rPr lang="en-US" dirty="0"/>
              <a:t>The Application – </a:t>
            </a:r>
            <a:r>
              <a:rPr lang="en-US" sz="2200" dirty="0"/>
              <a:t>Allows for configuration of button </a:t>
            </a:r>
            <a:r>
              <a:rPr lang="en-US" sz="2200" dirty="0" smtClean="0"/>
              <a:t>set, </a:t>
            </a:r>
            <a:r>
              <a:rPr lang="en-US" sz="2200" dirty="0"/>
              <a:t>controller background, and button placement. 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original intent of </a:t>
            </a:r>
            <a:r>
              <a:rPr lang="en-US" i="1" dirty="0" err="1" smtClean="0"/>
              <a:t>Androidtroller</a:t>
            </a:r>
            <a:r>
              <a:rPr lang="en-US" dirty="0" smtClean="0"/>
              <a:t> was to: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Provide a customizable controller</a:t>
            </a:r>
          </a:p>
          <a:p>
            <a:pPr lvl="1"/>
            <a:r>
              <a:rPr lang="en-US" dirty="0" smtClean="0"/>
              <a:t>Interface which communicates with PC via server</a:t>
            </a:r>
          </a:p>
          <a:p>
            <a:pPr lvl="1"/>
            <a:r>
              <a:rPr lang="en-US" dirty="0" smtClean="0"/>
              <a:t>Multiple button set looks</a:t>
            </a:r>
          </a:p>
          <a:p>
            <a:pPr lvl="1"/>
            <a:r>
              <a:rPr lang="en-US" dirty="0" smtClean="0"/>
              <a:t>Customizable background</a:t>
            </a:r>
          </a:p>
          <a:p>
            <a:pPr lvl="1"/>
            <a:r>
              <a:rPr lang="en-US" dirty="0" smtClean="0"/>
              <a:t>User-defined placement of buttons</a:t>
            </a:r>
          </a:p>
          <a:p>
            <a:r>
              <a:rPr lang="en-US" dirty="0" smtClean="0"/>
              <a:t>Provide a means to maintain multiple configurations</a:t>
            </a:r>
          </a:p>
          <a:p>
            <a:pPr lvl="1"/>
            <a:r>
              <a:rPr lang="en-US" dirty="0" smtClean="0"/>
              <a:t>Ability to save/edit/delete configurations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Realized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realized implementation achieved: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Ability to </a:t>
            </a:r>
            <a:r>
              <a:rPr lang="en-US" dirty="0"/>
              <a:t>customizable controller</a:t>
            </a:r>
          </a:p>
          <a:p>
            <a:pPr lvl="1"/>
            <a:r>
              <a:rPr lang="en-US" dirty="0"/>
              <a:t>Interface which communicates with PC via server</a:t>
            </a:r>
          </a:p>
          <a:p>
            <a:pPr lvl="1"/>
            <a:r>
              <a:rPr lang="en-US" dirty="0"/>
              <a:t>Multiple button </a:t>
            </a:r>
            <a:r>
              <a:rPr lang="en-US" dirty="0" smtClean="0"/>
              <a:t>set looks</a:t>
            </a:r>
            <a:endParaRPr lang="en-US" dirty="0"/>
          </a:p>
          <a:p>
            <a:pPr lvl="1"/>
            <a:r>
              <a:rPr lang="en-US" dirty="0"/>
              <a:t>Customizable background</a:t>
            </a:r>
          </a:p>
          <a:p>
            <a:pPr lvl="1"/>
            <a:r>
              <a:rPr lang="en-US" dirty="0"/>
              <a:t>User-defined placement of </a:t>
            </a:r>
            <a:r>
              <a:rPr lang="en-US" dirty="0" smtClean="0"/>
              <a:t>buttons</a:t>
            </a:r>
          </a:p>
          <a:p>
            <a:pPr lvl="1"/>
            <a:r>
              <a:rPr lang="en-US" dirty="0" smtClean="0"/>
              <a:t>User-defined button sets</a:t>
            </a:r>
            <a:endParaRPr lang="en-US" dirty="0"/>
          </a:p>
          <a:p>
            <a:r>
              <a:rPr lang="en-US" dirty="0"/>
              <a:t>Provide a means to maintain multiple configurations</a:t>
            </a:r>
          </a:p>
          <a:p>
            <a:pPr lvl="1"/>
            <a:r>
              <a:rPr lang="en-US" dirty="0"/>
              <a:t>Ability to save/edit/delete configurations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Changes to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All implementation details in the original intent were successfully implemented and tested.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Changes to implementation:</a:t>
            </a:r>
          </a:p>
          <a:p>
            <a:r>
              <a:rPr lang="en-US" sz="2200" dirty="0" smtClean="0"/>
              <a:t>The ability for users to define the button set i.e., which buttons were present in the </a:t>
            </a:r>
            <a:r>
              <a:rPr lang="en-US" sz="2200" dirty="0" smtClean="0"/>
              <a:t>controller, </a:t>
            </a:r>
            <a:r>
              <a:rPr lang="en-US" sz="2200" dirty="0" smtClean="0"/>
              <a:t>was added.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From the project, as a team we learned: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With good planning and a well-defined end-goal, project creation can go quite smoothly.</a:t>
            </a:r>
          </a:p>
          <a:p>
            <a:endParaRPr lang="en-US" dirty="0"/>
          </a:p>
          <a:p>
            <a:r>
              <a:rPr lang="en-US" dirty="0" smtClean="0"/>
              <a:t>Careful planning in the beginning phases makes the extending of application functionality much easier.</a:t>
            </a:r>
          </a:p>
          <a:p>
            <a:endParaRPr lang="en-US" dirty="0"/>
          </a:p>
          <a:p>
            <a:r>
              <a:rPr lang="en-US" dirty="0" smtClean="0"/>
              <a:t>In order to create a successful end-product it is important to capitalize on members’ strengths.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Look towards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we had more time to expand upon </a:t>
            </a:r>
            <a:r>
              <a:rPr lang="en-US" i="1" dirty="0" err="1" smtClean="0"/>
              <a:t>Androitroller</a:t>
            </a:r>
            <a:r>
              <a:rPr lang="en-US" dirty="0" smtClean="0"/>
              <a:t>, we would like to implement:</a:t>
            </a:r>
          </a:p>
          <a:p>
            <a:endParaRPr lang="en-US" dirty="0"/>
          </a:p>
          <a:p>
            <a:r>
              <a:rPr lang="en-US" dirty="0" smtClean="0"/>
              <a:t>Communication with PC over Bluetooth.</a:t>
            </a:r>
          </a:p>
          <a:p>
            <a:endParaRPr lang="en-US" dirty="0"/>
          </a:p>
          <a:p>
            <a:r>
              <a:rPr lang="en-US" dirty="0" smtClean="0"/>
              <a:t>Communication with PC over USB cord.</a:t>
            </a:r>
          </a:p>
          <a:p>
            <a:endParaRPr lang="en-US" dirty="0"/>
          </a:p>
          <a:p>
            <a:r>
              <a:rPr lang="en-US" dirty="0" smtClean="0"/>
              <a:t>Additional controller skins and button shapes.</a:t>
            </a:r>
          </a:p>
        </p:txBody>
      </p:sp>
    </p:spTree>
    <p:extLst>
      <p:ext uri="{BB962C8B-B14F-4D97-AF65-F5344CB8AC3E}">
        <p14:creationId xmlns:p14="http://schemas.microsoft.com/office/powerpoint/2010/main" val="336138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the end, </a:t>
            </a:r>
            <a:r>
              <a:rPr lang="en-US" i="1" dirty="0" err="1" smtClean="0"/>
              <a:t>Androitroller</a:t>
            </a:r>
            <a:r>
              <a:rPr lang="en-US" dirty="0" smtClean="0"/>
              <a:t> was a success.  This can be attributed to: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well-defined starting point.</a:t>
            </a:r>
          </a:p>
          <a:p>
            <a:endParaRPr lang="en-US" dirty="0" smtClean="0"/>
          </a:p>
          <a:p>
            <a:r>
              <a:rPr lang="en-US" dirty="0" smtClean="0"/>
              <a:t>A manageable scope.</a:t>
            </a:r>
          </a:p>
          <a:p>
            <a:endParaRPr lang="en-US" dirty="0" smtClean="0"/>
          </a:p>
          <a:p>
            <a:r>
              <a:rPr lang="en-US" dirty="0" smtClean="0"/>
              <a:t>Good communication between members and distribution of work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5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482</TotalTime>
  <Words>371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Georgia</vt:lpstr>
      <vt:lpstr>Wingdings</vt:lpstr>
      <vt:lpstr>Wingdings 2</vt:lpstr>
      <vt:lpstr>Civic</vt:lpstr>
      <vt:lpstr>Androitroller</vt:lpstr>
      <vt:lpstr>Project Description</vt:lpstr>
      <vt:lpstr>Components</vt:lpstr>
      <vt:lpstr>Original Intent</vt:lpstr>
      <vt:lpstr>Realized Implementation</vt:lpstr>
      <vt:lpstr>Changes to Implementation</vt:lpstr>
      <vt:lpstr>Lessons Learned</vt:lpstr>
      <vt:lpstr>A Look towards the Future</vt:lpstr>
      <vt:lpstr>Final Reflection</vt:lpstr>
      <vt:lpstr>So, Where is our App Now?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</dc:creator>
  <cp:lastModifiedBy>Noble, Eric B</cp:lastModifiedBy>
  <cp:revision>37</cp:revision>
  <dcterms:created xsi:type="dcterms:W3CDTF">2013-11-08T01:43:37Z</dcterms:created>
  <dcterms:modified xsi:type="dcterms:W3CDTF">2013-12-02T15:35:48Z</dcterms:modified>
</cp:coreProperties>
</file>