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F7FB-760B-4A07-BBF9-562032107730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EDDB7EC-5770-4943-8EEE-56CDD15AC1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F7FB-760B-4A07-BBF9-562032107730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B7EC-5770-4943-8EEE-56CDD15AC19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EDDB7EC-5770-4943-8EEE-56CDD15AC19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F7FB-760B-4A07-BBF9-562032107730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F7FB-760B-4A07-BBF9-562032107730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EDDB7EC-5770-4943-8EEE-56CDD15AC1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F7FB-760B-4A07-BBF9-562032107730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EDDB7EC-5770-4943-8EEE-56CDD15AC19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1A0F7FB-760B-4A07-BBF9-562032107730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B7EC-5770-4943-8EEE-56CDD15AC1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F7FB-760B-4A07-BBF9-562032107730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EDDB7EC-5770-4943-8EEE-56CDD15AC19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F7FB-760B-4A07-BBF9-562032107730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EDDB7EC-5770-4943-8EEE-56CDD15AC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F7FB-760B-4A07-BBF9-562032107730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EDDB7EC-5770-4943-8EEE-56CDD15AC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EDDB7EC-5770-4943-8EEE-56CDD15AC19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F7FB-760B-4A07-BBF9-562032107730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EDDB7EC-5770-4943-8EEE-56CDD15AC19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1A0F7FB-760B-4A07-BBF9-562032107730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1A0F7FB-760B-4A07-BBF9-562032107730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EDDB7EC-5770-4943-8EEE-56CDD15AC19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Providing a customizable controller experience to Android owners.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Androitroller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0749" y="6367046"/>
            <a:ext cx="4447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cap="all" spc="250" dirty="0">
                <a:solidFill>
                  <a:schemeClr val="bg1"/>
                </a:solidFill>
              </a:rPr>
              <a:t>Tyler Kramer &amp; Eric Noble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Main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err="1" smtClean="0"/>
              <a:t>Androitroller</a:t>
            </a:r>
            <a:r>
              <a:rPr lang="en-US" dirty="0" smtClean="0"/>
              <a:t> provides user’s with the ability to configure their ideal controller for PC gaming using their android device.</a:t>
            </a:r>
          </a:p>
        </p:txBody>
      </p:sp>
      <p:pic>
        <p:nvPicPr>
          <p:cNvPr id="6" name="Picture 2" descr="C:\Users\eric\Downloads\Screenshots\Screenshot_2013-11-07-20-14-2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200400"/>
            <a:ext cx="4729692" cy="283781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/>
              <a:t>The Small-Scale Server </a:t>
            </a:r>
            <a:r>
              <a:rPr lang="en-US" dirty="0" smtClean="0"/>
              <a:t>– Connects the users device to </a:t>
            </a:r>
            <a:r>
              <a:rPr lang="en-US" dirty="0" err="1" smtClean="0"/>
              <a:t>Androitroller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3200" dirty="0" smtClean="0"/>
              <a:t>The Application </a:t>
            </a:r>
            <a:r>
              <a:rPr lang="en-US" dirty="0" smtClean="0"/>
              <a:t>– Allows for configuration of button locations, controller background, and button placement.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Current Design</a:t>
            </a:r>
            <a:endParaRPr lang="en-US" dirty="0"/>
          </a:p>
        </p:txBody>
      </p:sp>
      <p:pic>
        <p:nvPicPr>
          <p:cNvPr id="2050" name="Picture 2" descr="C:\Users\eric\Downloads\Screenshots\Screenshot_2013-11-07-20-14-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2606040" cy="43434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3" descr="C:\Users\eric\Downloads\Screenshots\Screenshot_2013-11-07-20-14-0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1828800"/>
            <a:ext cx="2606038" cy="43433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2" name="Picture 4" descr="C:\Users\eric\Downloads\Screenshots\Screenshot_2013-11-07-20-14-1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960" y="1828800"/>
            <a:ext cx="2606040" cy="43434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Looking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Visual Upgrade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/>
              <a:t>Custom graphics, branding, </a:t>
            </a:r>
            <a:r>
              <a:rPr lang="en-US" sz="2000" dirty="0" err="1" smtClean="0"/>
              <a:t>colour</a:t>
            </a:r>
            <a:r>
              <a:rPr lang="en-US" sz="2000" dirty="0" smtClean="0"/>
              <a:t> scheme.</a:t>
            </a:r>
          </a:p>
          <a:p>
            <a:endParaRPr lang="en-US" dirty="0" smtClean="0"/>
          </a:p>
          <a:p>
            <a:r>
              <a:rPr lang="en-US" dirty="0" smtClean="0"/>
              <a:t>Enhanced Customization Upgrade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/>
              <a:t>Additional customization options, ability to move buttons.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Streamlining and Improvement of User Interface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/>
              <a:t>Reimagining of user interface to improve </a:t>
            </a:r>
            <a:r>
              <a:rPr lang="en-US" sz="2000" dirty="0" err="1" smtClean="0"/>
              <a:t>useability</a:t>
            </a:r>
            <a:r>
              <a:rPr lang="en-US" sz="2000" dirty="0" smtClean="0"/>
              <a:t> </a:t>
            </a:r>
            <a:r>
              <a:rPr lang="en-US" sz="2000" dirty="0" smtClean="0"/>
              <a:t>and appeal.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88</TotalTime>
  <Words>76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Civic</vt:lpstr>
      <vt:lpstr>Androitroller</vt:lpstr>
      <vt:lpstr>The Main Idea</vt:lpstr>
      <vt:lpstr>The Components</vt:lpstr>
      <vt:lpstr>The Current Design</vt:lpstr>
      <vt:lpstr>Goals Looking Forward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</dc:creator>
  <cp:lastModifiedBy>eric</cp:lastModifiedBy>
  <cp:revision>5</cp:revision>
  <dcterms:created xsi:type="dcterms:W3CDTF">2013-11-08T01:43:37Z</dcterms:created>
  <dcterms:modified xsi:type="dcterms:W3CDTF">2013-11-08T03:12:18Z</dcterms:modified>
</cp:coreProperties>
</file>