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1A0F7FB-760B-4A07-BBF9-562032107730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a customizable controller experience to Android owners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- MILESTONE TWO -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Androitroller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0749" y="6367046"/>
            <a:ext cx="4447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spc="250" dirty="0">
                <a:solidFill>
                  <a:schemeClr val="bg1"/>
                </a:solidFill>
              </a:rPr>
              <a:t>Tyler Kramer &amp; Eric Noble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 Goals: Visual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 Required Graphic Items and Coordinate their Creation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Determined need for icon, and two custom button sets.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Creation of Graphic Items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Icon and button sets created.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Implementation of New, Custom Graphics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Graphic items fully implemented into existing project.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Icon –</a:t>
            </a:r>
            <a:r>
              <a:rPr lang="en-US" dirty="0" smtClean="0"/>
              <a:t> As part of the graphics ‘overhaul’ </a:t>
            </a:r>
            <a:r>
              <a:rPr lang="en-US" i="1" dirty="0" err="1" smtClean="0"/>
              <a:t>Androitroller</a:t>
            </a:r>
            <a:r>
              <a:rPr lang="en-US" dirty="0" smtClean="0"/>
              <a:t> has a new, custom icon.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667000"/>
            <a:ext cx="3500111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Custom Button Sets </a:t>
            </a:r>
            <a:r>
              <a:rPr lang="en-US" sz="3200" dirty="0" smtClean="0"/>
              <a:t>–</a:t>
            </a:r>
            <a:r>
              <a:rPr lang="en-US" dirty="0" smtClean="0"/>
              <a:t> As part of the graphics ‘overhaul’ </a:t>
            </a:r>
            <a:r>
              <a:rPr lang="en-US" i="1" dirty="0" err="1" smtClean="0"/>
              <a:t>Androitroller</a:t>
            </a:r>
            <a:r>
              <a:rPr lang="en-US" dirty="0" smtClean="0"/>
              <a:t> has a </a:t>
            </a:r>
            <a:r>
              <a:rPr lang="en-US" dirty="0" smtClean="0"/>
              <a:t>two new button sets.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default set: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tranlucent</a:t>
            </a:r>
            <a:r>
              <a:rPr lang="en-US" dirty="0" smtClean="0"/>
              <a:t> set: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050" name="Picture 2" descr="C:\Users\eric\Android_Workspace\Androitroller\trunk\MEDIA\preview_sbtn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429000"/>
            <a:ext cx="6810376" cy="1354060"/>
          </a:xfrm>
          <a:prstGeom prst="rect">
            <a:avLst/>
          </a:prstGeom>
          <a:noFill/>
        </p:spPr>
      </p:pic>
      <p:pic>
        <p:nvPicPr>
          <p:cNvPr id="2051" name="Picture 3" descr="C:\Users\eric\Android_Workspace\Androitroller\trunk\MEDIA\preview_tbtns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10885"/>
            <a:ext cx="7696200" cy="15137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 smtClean="0"/>
              <a:t>Androitroller</a:t>
            </a:r>
            <a:r>
              <a:rPr lang="en-US" dirty="0" smtClean="0"/>
              <a:t> is capable of all basic functionality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Ability to define custom key mappings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Ability to create multiple, custom configurations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Ability to interact with the PC via server</a:t>
            </a:r>
          </a:p>
          <a:p>
            <a:endParaRPr lang="en-US" i="1" dirty="0" smtClean="0"/>
          </a:p>
          <a:p>
            <a:r>
              <a:rPr lang="en-US" dirty="0" smtClean="0"/>
              <a:t>Custom graphics created and implemented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Icon and default button set enhance look-and-feel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Translucent button set will allow users to upload custom background and overlay buttons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Inclusion of </a:t>
            </a:r>
            <a:r>
              <a:rPr lang="en-US" dirty="0" err="1" smtClean="0"/>
              <a:t>mdpi</a:t>
            </a:r>
            <a:r>
              <a:rPr lang="en-US" dirty="0" smtClean="0"/>
              <a:t>, </a:t>
            </a:r>
            <a:r>
              <a:rPr lang="en-US" dirty="0" err="1" smtClean="0"/>
              <a:t>hdpi</a:t>
            </a:r>
            <a:r>
              <a:rPr lang="en-US" dirty="0" smtClean="0"/>
              <a:t>, </a:t>
            </a:r>
            <a:r>
              <a:rPr lang="en-US" dirty="0" err="1" smtClean="0"/>
              <a:t>xhdpi</a:t>
            </a:r>
            <a:r>
              <a:rPr lang="en-US" dirty="0" smtClean="0"/>
              <a:t>, </a:t>
            </a:r>
            <a:r>
              <a:rPr lang="en-US" dirty="0" err="1" smtClean="0"/>
              <a:t>xxhdpi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Graphics must be included in various sizes to keep graphics crisp or adjust graphics for various resolutions.</a:t>
            </a:r>
          </a:p>
          <a:p>
            <a:pPr lvl="1"/>
            <a:r>
              <a:rPr lang="en-US" b="1" dirty="0" smtClean="0"/>
              <a:t>Solution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lvl="2">
              <a:buNone/>
            </a:pPr>
            <a:r>
              <a:rPr lang="en-US" sz="1600" dirty="0" err="1" smtClean="0"/>
              <a:t>mdpi</a:t>
            </a:r>
            <a:r>
              <a:rPr lang="en-US" sz="1600" dirty="0" smtClean="0"/>
              <a:t> = 1.0 x </a:t>
            </a:r>
            <a:r>
              <a:rPr lang="en-US" sz="1600" dirty="0" err="1" smtClean="0"/>
              <a:t>mdpi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err="1" smtClean="0"/>
              <a:t>hdpi</a:t>
            </a:r>
            <a:r>
              <a:rPr lang="en-US" sz="1600" dirty="0" smtClean="0"/>
              <a:t> = 1.5 x </a:t>
            </a:r>
            <a:r>
              <a:rPr lang="en-US" sz="1600" dirty="0" err="1" smtClean="0"/>
              <a:t>mdpi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err="1" smtClean="0"/>
              <a:t>x</a:t>
            </a:r>
            <a:r>
              <a:rPr lang="en-US" sz="1600" dirty="0" err="1" smtClean="0"/>
              <a:t>hdpi</a:t>
            </a:r>
            <a:r>
              <a:rPr lang="en-US" sz="1600" dirty="0" smtClean="0"/>
              <a:t> = 2.0 x </a:t>
            </a:r>
            <a:r>
              <a:rPr lang="en-US" sz="1600" dirty="0" err="1" smtClean="0"/>
              <a:t>mdpi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err="1" smtClean="0"/>
              <a:t>x</a:t>
            </a:r>
            <a:r>
              <a:rPr lang="en-US" sz="1600" dirty="0" err="1" smtClean="0"/>
              <a:t>xhdpi</a:t>
            </a:r>
            <a:r>
              <a:rPr lang="en-US" sz="1600" dirty="0" smtClean="0"/>
              <a:t> = 3.0 x </a:t>
            </a:r>
            <a:r>
              <a:rPr lang="en-US" sz="1600" dirty="0" err="1" smtClean="0"/>
              <a:t>mdpi</a:t>
            </a:r>
            <a:endParaRPr lang="en-US" sz="1600" dirty="0" smtClean="0"/>
          </a:p>
          <a:p>
            <a:r>
              <a:rPr lang="en-US" dirty="0" smtClean="0"/>
              <a:t>Naming Conventions with </a:t>
            </a:r>
            <a:r>
              <a:rPr lang="en-US" dirty="0" smtClean="0"/>
              <a:t>Graphics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Improperly named graphics can lead to visual errors</a:t>
            </a:r>
          </a:p>
          <a:p>
            <a:pPr lvl="1"/>
            <a:r>
              <a:rPr lang="en-US" b="1" dirty="0" smtClean="0"/>
              <a:t>Solution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Graphics should have </a:t>
            </a:r>
            <a:r>
              <a:rPr lang="en-US" sz="1600" dirty="0" smtClean="0">
                <a:solidFill>
                  <a:schemeClr val="tx1"/>
                </a:solidFill>
              </a:rPr>
              <a:t>consistent, lowercase </a:t>
            </a:r>
            <a:r>
              <a:rPr lang="en-US" sz="1600" dirty="0" smtClean="0">
                <a:solidFill>
                  <a:schemeClr val="tx1"/>
                </a:solidFill>
              </a:rPr>
              <a:t>naming conventions.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Strange, Black Rectangles on Translucent Image Resources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Occurs only on physical test device, not emulator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Could be device-specific or possibly have something to do with memory and poorly-handled image translucency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This issue requires further testing.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Goals: Customization Upgrade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 smtClean="0"/>
              <a:t>Allow users to move buttons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Moveable buttons will enhance customization options and allow users to create an interface mimicking existing controllers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Allow users to upload custom background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The </a:t>
            </a:r>
            <a:r>
              <a:rPr lang="en-US" sz="2000" dirty="0" smtClean="0"/>
              <a:t>ability to upload a custom background will enable users to overlay translucent buttons atop it and simulate an existing controller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141</TotalTime>
  <Words>262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Androitroller</vt:lpstr>
      <vt:lpstr>Milestone 2 Goals: Visual Upgrade</vt:lpstr>
      <vt:lpstr>Progress this Week</vt:lpstr>
      <vt:lpstr>Progress this Week</vt:lpstr>
      <vt:lpstr>Current State of the Project</vt:lpstr>
      <vt:lpstr>Problems Encountered and Solutions</vt:lpstr>
      <vt:lpstr>Persisting Problems</vt:lpstr>
      <vt:lpstr>Milestone 3 Goals: Customization Upgrade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eric</cp:lastModifiedBy>
  <cp:revision>19</cp:revision>
  <dcterms:created xsi:type="dcterms:W3CDTF">2013-11-08T01:43:37Z</dcterms:created>
  <dcterms:modified xsi:type="dcterms:W3CDTF">2013-11-14T23:05:58Z</dcterms:modified>
</cp:coreProperties>
</file>