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1" r:id="rId5"/>
    <p:sldId id="260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94660"/>
  </p:normalViewPr>
  <p:slideViewPr>
    <p:cSldViewPr>
      <p:cViewPr varScale="1">
        <p:scale>
          <a:sx n="91" d="100"/>
          <a:sy n="91" d="100"/>
        </p:scale>
        <p:origin x="-12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1A0F7FB-760B-4A07-BBF9-56203210773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F7FB-760B-4A07-BBF9-56203210773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1A0F7FB-760B-4A07-BBF9-56203210773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1A0F7FB-760B-4A07-BBF9-562032107730}" type="datetimeFigureOut">
              <a:rPr lang="en-US" smtClean="0"/>
              <a:pPr/>
              <a:t>11/21/2013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DDB7EC-5770-4943-8EEE-56CDD15AC1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Providing a customizable controller experience to Android owners.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- MILESTONE </a:t>
            </a:r>
            <a:r>
              <a:rPr lang="en-US" dirty="0" smtClean="0">
                <a:solidFill>
                  <a:schemeClr val="bg1"/>
                </a:solidFill>
              </a:rPr>
              <a:t>Three -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Androitroller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20749" y="6367046"/>
            <a:ext cx="4447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cap="all" spc="250" dirty="0">
                <a:solidFill>
                  <a:schemeClr val="bg1"/>
                </a:solidFill>
              </a:rPr>
              <a:t>Tyler Kramer &amp; Eric Noble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 Goals: Customization Upgrade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dirty="0" smtClean="0"/>
              <a:t>Allow users to move buttons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Moveable buttons will enhance customization options and allow users to create an interface mimicking existing controllers</a:t>
            </a:r>
          </a:p>
          <a:p>
            <a:endParaRPr lang="en-US" dirty="0" smtClean="0"/>
          </a:p>
          <a:p>
            <a:r>
              <a:rPr lang="en-US" dirty="0" smtClean="0"/>
              <a:t>Allow users to upload custom background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The ability to upload a custom background will enable users to overlay translucent buttons atop it and simulate an existing controller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Modifiable Background</a:t>
            </a:r>
            <a:r>
              <a:rPr lang="en-US" sz="3200" dirty="0" smtClean="0"/>
              <a:t> </a:t>
            </a:r>
            <a:r>
              <a:rPr lang="en-US" sz="3200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Background of application can now  be changed to an image in the user’s gallery.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dirty="0" smtClean="0"/>
              <a:t>Moveable Buttons–</a:t>
            </a:r>
            <a:r>
              <a:rPr lang="en-US" dirty="0" smtClean="0"/>
              <a:t> Buttons can now be moved as desired by user with the exception of function buttons.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 smtClean="0"/>
              <a:t>Androitroller</a:t>
            </a:r>
            <a:r>
              <a:rPr lang="en-US" dirty="0" smtClean="0"/>
              <a:t> </a:t>
            </a:r>
            <a:r>
              <a:rPr lang="en-US" dirty="0" smtClean="0"/>
              <a:t>is capable of all basic </a:t>
            </a:r>
            <a:r>
              <a:rPr lang="en-US" dirty="0" smtClean="0"/>
              <a:t>functionality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dirty="0" smtClean="0"/>
              <a:t>Custom </a:t>
            </a:r>
            <a:r>
              <a:rPr lang="en-US" dirty="0" smtClean="0"/>
              <a:t>graphics created and </a:t>
            </a:r>
            <a:r>
              <a:rPr lang="en-US" dirty="0" smtClean="0"/>
              <a:t>implemented</a:t>
            </a:r>
          </a:p>
          <a:p>
            <a:endParaRPr lang="en-US" dirty="0" smtClean="0"/>
          </a:p>
          <a:p>
            <a:r>
              <a:rPr lang="en-US" dirty="0" smtClean="0"/>
              <a:t>Additional C</a:t>
            </a:r>
            <a:r>
              <a:rPr lang="en-US" dirty="0" smtClean="0"/>
              <a:t>ustomization options are now present</a:t>
            </a:r>
          </a:p>
          <a:p>
            <a:pPr lvl="1"/>
            <a:r>
              <a:rPr lang="en-US" dirty="0" smtClean="0"/>
              <a:t>User can upload a custom background</a:t>
            </a:r>
          </a:p>
          <a:p>
            <a:pPr lvl="1"/>
            <a:r>
              <a:rPr lang="en-US" dirty="0" smtClean="0"/>
              <a:t>User can modify location of buttons on screen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Milestone </a:t>
            </a:r>
            <a:r>
              <a:rPr lang="en-US" dirty="0" smtClean="0"/>
              <a:t>4 </a:t>
            </a:r>
            <a:r>
              <a:rPr lang="en-US" dirty="0" smtClean="0"/>
              <a:t>Goals: </a:t>
            </a:r>
            <a:r>
              <a:rPr lang="en-US" dirty="0" smtClean="0"/>
              <a:t>Testing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Additional Customization Options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Exclude undesired buttons.</a:t>
            </a:r>
          </a:p>
          <a:p>
            <a:endParaRPr lang="en-US" dirty="0" smtClean="0"/>
          </a:p>
          <a:p>
            <a:r>
              <a:rPr lang="en-US" dirty="0" smtClean="0"/>
              <a:t>Exhaustive testing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Ensure program operates effectively on multiple devices.</a:t>
            </a:r>
          </a:p>
          <a:p>
            <a:endParaRPr lang="en-US" dirty="0" smtClean="0"/>
          </a:p>
          <a:p>
            <a:r>
              <a:rPr lang="en-US" dirty="0" smtClean="0"/>
              <a:t>Review Documentation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Ensure documentation is present and understandable.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Project Document and Video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Create document outlining use and limitations of application with images.  Create video for application.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Strange, Black Rectangles on Translucent Image Resources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Strange black rectangles appeared between function keys on devices, not emulator.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b="1" dirty="0" smtClean="0"/>
              <a:t>Solution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</a:p>
          <a:p>
            <a:pPr lvl="2">
              <a:buNone/>
            </a:pPr>
            <a:r>
              <a:rPr lang="en-US" dirty="0" smtClean="0"/>
              <a:t>The black rectangles were actually spacers for a linear layout that didn’t render correctly.</a:t>
            </a:r>
          </a:p>
          <a:p>
            <a:pPr lvl="2">
              <a:buNone/>
            </a:pPr>
            <a:r>
              <a:rPr lang="en-US" dirty="0" smtClean="0"/>
              <a:t>Removal of the spacers solved the issue.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 keys are not yet moveable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Linear Layout used is providing some difficulty when moving function keys.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implementation of moveable function keys may require a different layout scheme.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We will tack this on to Work Package #4 as it is a desirable feature.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417</TotalTime>
  <Words>218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Androitroller</vt:lpstr>
      <vt:lpstr>Milestone 3 Goals: Customization Upgrade</vt:lpstr>
      <vt:lpstr>Progress this Week</vt:lpstr>
      <vt:lpstr>Current State of the Project</vt:lpstr>
      <vt:lpstr>Milestone 4 Goals: Testing and Documentation</vt:lpstr>
      <vt:lpstr>Problems Encountered and Solutions</vt:lpstr>
      <vt:lpstr>Persisting Problems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eric</dc:creator>
  <cp:lastModifiedBy>eric</cp:lastModifiedBy>
  <cp:revision>24</cp:revision>
  <dcterms:created xsi:type="dcterms:W3CDTF">2013-11-08T01:43:37Z</dcterms:created>
  <dcterms:modified xsi:type="dcterms:W3CDTF">2013-11-22T06:54:45Z</dcterms:modified>
</cp:coreProperties>
</file>