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9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4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4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9000">
              <a:srgbClr val="CDE0F2"/>
            </a:gs>
            <a:gs pos="5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D1F2-43EE-4848-B53A-B26222C0DD8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</a:t>
            </a:r>
            <a:r>
              <a:rPr lang="en-US" dirty="0" smtClean="0"/>
              <a:t>-pass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450286" y="4833257"/>
            <a:ext cx="1741714" cy="1153886"/>
          </a:xfrm>
        </p:spPr>
        <p:txBody>
          <a:bodyPr/>
          <a:lstStyle/>
          <a:p>
            <a:r>
              <a:rPr lang="ru-RU" dirty="0" smtClean="0"/>
              <a:t>Выполнил: Крашенин Александр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02628" y="3802278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Менеджер паролей </a:t>
            </a:r>
            <a:r>
              <a:rPr lang="en-US" dirty="0" smtClean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8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Сайт предоставляет возможность хранить информацию об учётных записях. Такой способ удобен тем, что эта информация доступна в любой момент времени и вместо запоминания множества паролей – надо знать лишь один мастер-пароль.</a:t>
            </a:r>
          </a:p>
          <a:p>
            <a:r>
              <a:rPr lang="ru-RU" dirty="0" smtClean="0"/>
              <a:t>Пароль от учётной записи хеширован. Следовательно данные в базе данных защищены.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5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69" y="503437"/>
            <a:ext cx="10515600" cy="1325563"/>
          </a:xfrm>
        </p:spPr>
        <p:txBody>
          <a:bodyPr/>
          <a:lstStyle/>
          <a:p>
            <a:r>
              <a:rPr lang="ru-RU" dirty="0" smtClean="0"/>
              <a:t>До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69" y="1963937"/>
            <a:ext cx="4325983" cy="4351338"/>
          </a:xfrm>
        </p:spPr>
        <p:txBody>
          <a:bodyPr/>
          <a:lstStyle/>
          <a:p>
            <a:r>
              <a:rPr lang="ru-RU" dirty="0" smtClean="0"/>
              <a:t>Пользователь имеет возможность воспользоваться функция генерации пароля, что помочь ему при создании учётной записи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19" y="1305543"/>
            <a:ext cx="6880770" cy="35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Основной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05" y="1325563"/>
            <a:ext cx="3080657" cy="4351338"/>
          </a:xfrm>
        </p:spPr>
        <p:txBody>
          <a:bodyPr/>
          <a:lstStyle/>
          <a:p>
            <a:r>
              <a:rPr lang="ru-RU" dirty="0" smtClean="0"/>
              <a:t>Пользователь может полностью взаимодействовать с данными</a:t>
            </a:r>
          </a:p>
          <a:p>
            <a:r>
              <a:rPr lang="ru-RU" dirty="0" smtClean="0"/>
              <a:t>Также осуществлена функция перехода на сторонние сайты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58" y="1325563"/>
            <a:ext cx="8385942" cy="43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22895" cy="1110749"/>
          </a:xfrm>
        </p:spPr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2626895" cy="4351338"/>
          </a:xfrm>
        </p:spPr>
        <p:txBody>
          <a:bodyPr/>
          <a:lstStyle/>
          <a:p>
            <a:r>
              <a:rPr lang="ru-RU" dirty="0" smtClean="0"/>
              <a:t>В этот раз пароль от аккаунта за хеширован, а пароли сохранённые в базе данных зашифрованы.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9" y="1392488"/>
            <a:ext cx="8919411" cy="16000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6" y="4019898"/>
            <a:ext cx="8149389" cy="1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1" y="365125"/>
            <a:ext cx="3460328" cy="5982900"/>
          </a:xfrm>
        </p:spPr>
      </p:pic>
      <p:sp>
        <p:nvSpPr>
          <p:cNvPr id="6" name="TextBox 5"/>
          <p:cNvSpPr txBox="1"/>
          <p:nvPr/>
        </p:nvSpPr>
        <p:spPr>
          <a:xfrm>
            <a:off x="1175657" y="2133600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10 </a:t>
            </a:r>
            <a:r>
              <a:rPr lang="en-US" dirty="0" smtClean="0"/>
              <a:t>Python</a:t>
            </a:r>
            <a:r>
              <a:rPr lang="ru-RU" dirty="0"/>
              <a:t> </a:t>
            </a:r>
            <a:r>
              <a:rPr lang="ru-RU" dirty="0" smtClean="0"/>
              <a:t>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8 страниц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ru-RU" dirty="0" smtClean="0"/>
              <a:t>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6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ещё имеет возможность развития, например, можно сортировать записи по их популярность (чем чаще пользователь смотрит пароль от этой записи, тем она выше </a:t>
            </a:r>
            <a:r>
              <a:rPr lang="ru-RU" smtClean="0"/>
              <a:t>в списке)…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146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Py-pass</vt:lpstr>
      <vt:lpstr>Ввдение</vt:lpstr>
      <vt:lpstr>До регистрации</vt:lpstr>
      <vt:lpstr>Основной функционал</vt:lpstr>
      <vt:lpstr>безопасность</vt:lpstr>
      <vt:lpstr>Файлы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Py-pass</dc:title>
  <dc:creator>Саня Крош</dc:creator>
  <cp:lastModifiedBy>Саня Крош</cp:lastModifiedBy>
  <cp:revision>6</cp:revision>
  <dcterms:created xsi:type="dcterms:W3CDTF">2023-04-24T15:42:55Z</dcterms:created>
  <dcterms:modified xsi:type="dcterms:W3CDTF">2023-04-25T08:10:44Z</dcterms:modified>
</cp:coreProperties>
</file>