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герои </a:t>
            </a:r>
            <a:r>
              <a:rPr lang="en-US" dirty="0" smtClean="0"/>
              <a:t>1.5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15452" y="5202238"/>
            <a:ext cx="1776548" cy="1655762"/>
          </a:xfrm>
        </p:spPr>
        <p:txBody>
          <a:bodyPr/>
          <a:lstStyle/>
          <a:p>
            <a:r>
              <a:rPr lang="ru-RU" dirty="0" smtClean="0"/>
              <a:t>Выполнил: Крашенин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7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5877697" cy="3541714"/>
          </a:xfrm>
        </p:spPr>
        <p:txBody>
          <a:bodyPr/>
          <a:lstStyle/>
          <a:p>
            <a:r>
              <a:rPr lang="ru-RU" dirty="0" smtClean="0"/>
              <a:t>Аналог героев </a:t>
            </a:r>
            <a:r>
              <a:rPr lang="en-US" dirty="0" smtClean="0"/>
              <a:t>III</a:t>
            </a:r>
            <a:r>
              <a:rPr lang="ru-RU" dirty="0" smtClean="0"/>
              <a:t>, только с немного другими механиками. Суть игры заключается в том, чтобы отчистить карту от противников. Они в свою очередь не будут пытаться верть себе ранее утерянные территории.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2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46192"/>
            <a:ext cx="9905999" cy="999808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098" y="1082537"/>
            <a:ext cx="5860279" cy="539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</a:t>
            </a:r>
            <a:r>
              <a:rPr lang="ru-RU" dirty="0" smtClean="0"/>
              <a:t>ерой появляется на карте где существуют (леса, холмы, равнины, а так же противники). </a:t>
            </a:r>
          </a:p>
          <a:p>
            <a:pPr marL="0" indent="0">
              <a:buNone/>
            </a:pPr>
            <a:r>
              <a:rPr lang="ru-RU" dirty="0" smtClean="0"/>
              <a:t>Задача игрока пользуясь ресурсами(деревом) строить на равнинах казармы или фермы, за железо добываемое в холмах нанимать армию</a:t>
            </a:r>
          </a:p>
          <a:p>
            <a:pPr marL="0" indent="0">
              <a:buNone/>
            </a:pPr>
            <a:r>
              <a:rPr lang="ru-RU" dirty="0" smtClean="0"/>
              <a:t>И далее расправляться с врагами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7"/>
          <a:stretch/>
        </p:blipFill>
        <p:spPr>
          <a:xfrm>
            <a:off x="6877074" y="259578"/>
            <a:ext cx="5140754" cy="51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031" y="139547"/>
            <a:ext cx="5137466" cy="740019"/>
          </a:xfrm>
        </p:spPr>
        <p:txBody>
          <a:bodyPr/>
          <a:lstStyle/>
          <a:p>
            <a:r>
              <a:rPr lang="ru-RU" dirty="0" smtClean="0"/>
              <a:t>Бой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0" y="399799"/>
            <a:ext cx="7424136" cy="4085998"/>
          </a:xfrm>
        </p:spPr>
      </p:pic>
      <p:sp>
        <p:nvSpPr>
          <p:cNvPr id="6" name="TextBox 5"/>
          <p:cNvSpPr txBox="1"/>
          <p:nvPr/>
        </p:nvSpPr>
        <p:spPr>
          <a:xfrm>
            <a:off x="435428" y="1069477"/>
            <a:ext cx="4171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Наняв армию игрок может вступить в схватку с любыми противниками</a:t>
            </a:r>
            <a:endParaRPr lang="ru-RU" dirty="0" smtClean="0"/>
          </a:p>
          <a:p>
            <a:r>
              <a:rPr lang="ru-RU" dirty="0" smtClean="0"/>
              <a:t>сражение: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Генерируется поле 30 на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Далее из заранее созданных списков юнитов юниты размещаются на поле с промежутком в 1 клетку.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Бот пытается выиграть и в случае, если игрок проигрывает, его откатывает на уровень назад.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4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893" y="0"/>
            <a:ext cx="9905998" cy="1478570"/>
          </a:xfrm>
        </p:spPr>
        <p:txBody>
          <a:bodyPr/>
          <a:lstStyle/>
          <a:p>
            <a:r>
              <a:rPr lang="ru-RU" dirty="0" smtClean="0"/>
              <a:t>Реализация боя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0559" y="1183472"/>
            <a:ext cx="4221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юнитов есть параметры: здоровья, атаки, энергии, защиты, дальности.</a:t>
            </a:r>
          </a:p>
          <a:p>
            <a:endParaRPr lang="ru-RU" dirty="0"/>
          </a:p>
          <a:p>
            <a:r>
              <a:rPr lang="ru-RU" dirty="0" smtClean="0"/>
              <a:t>Энергия влияет на то, как далеко юнит может ходить, а также ограничивает количество атак за ход до 1</a:t>
            </a:r>
            <a:r>
              <a:rPr lang="ru-RU" dirty="0" smtClean="0"/>
              <a:t>. нажав на юнита подсвечивается область куда он может ходить, дистанцию атаки игрок считает сам.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Нажатие правой кнопкой мыши после выбора атакующего юнита в радиусе атаки начинает бой одного юнита с другим</a:t>
            </a:r>
          </a:p>
          <a:p>
            <a:r>
              <a:rPr lang="ru-RU" dirty="0" smtClean="0"/>
              <a:t>Урон </a:t>
            </a:r>
            <a:r>
              <a:rPr lang="ru-RU" dirty="0" smtClean="0"/>
              <a:t>считается по следующей формуле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36" y="391268"/>
            <a:ext cx="7111355" cy="38927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9893" y="5707787"/>
                <a:ext cx="6331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1+0.1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𝐷𝑎𝑚𝑎𝑔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𝑑𝑒𝑓𝑒𝑛𝑐𝑒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𝐷𝑎𝑚𝑎𝑔𝑒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     </a:t>
                </a:r>
                <a:r>
                  <a:rPr lang="en-US" dirty="0" smtClean="0"/>
                  <a:t>D = damage * amount * K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3" y="5707787"/>
                <a:ext cx="6331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944" y="155076"/>
            <a:ext cx="9905998" cy="1478570"/>
          </a:xfrm>
        </p:spPr>
        <p:txBody>
          <a:bodyPr/>
          <a:lstStyle/>
          <a:p>
            <a:r>
              <a:rPr lang="ru-RU" dirty="0" smtClean="0"/>
              <a:t>Противник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5" y="855341"/>
            <a:ext cx="6476487" cy="3544389"/>
          </a:xfrm>
        </p:spPr>
      </p:pic>
      <p:sp>
        <p:nvSpPr>
          <p:cNvPr id="7" name="TextBox 6"/>
          <p:cNvSpPr txBox="1"/>
          <p:nvPr/>
        </p:nvSpPr>
        <p:spPr>
          <a:xfrm>
            <a:off x="444137" y="1611874"/>
            <a:ext cx="4807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ИИ находит среди юнитов противника самого слабого (далее </a:t>
            </a:r>
            <a:r>
              <a:rPr lang="ru-RU" dirty="0" err="1" smtClean="0"/>
              <a:t>таргет</a:t>
            </a:r>
            <a:r>
              <a:rPr lang="ru-RU" dirty="0" smtClean="0"/>
              <a:t>) и усиленно атакует его всеми юнитами. Так сделано, чтобы заставить бота </a:t>
            </a:r>
            <a:r>
              <a:rPr lang="ru-RU" dirty="0" smtClean="0"/>
              <a:t>двигаться по карте и находил другие цели для атаки</a:t>
            </a:r>
            <a:endParaRPr lang="ru-RU" dirty="0"/>
          </a:p>
          <a:p>
            <a:r>
              <a:rPr lang="ru-RU" dirty="0" smtClean="0"/>
              <a:t>В случает если в зону атаки противника попадает любой другой юнит, Бот будет бить его тоже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7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01268"/>
            <a:ext cx="10063813" cy="872930"/>
          </a:xfrm>
        </p:spPr>
        <p:txBody>
          <a:bodyPr/>
          <a:lstStyle/>
          <a:p>
            <a:r>
              <a:rPr lang="ru-RU" dirty="0" smtClean="0"/>
              <a:t>Технические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32236"/>
            <a:ext cx="4527612" cy="3405589"/>
          </a:xfrm>
        </p:spPr>
        <p:txBody>
          <a:bodyPr/>
          <a:lstStyle/>
          <a:p>
            <a:r>
              <a:rPr lang="ru-RU" dirty="0" smtClean="0"/>
              <a:t>В данный момент игра ещё не готова, однако большая часть классов функционирует в необходимой мере.</a:t>
            </a:r>
          </a:p>
          <a:p>
            <a:r>
              <a:rPr lang="ru-RU" dirty="0" smtClean="0"/>
              <a:t>В данный момент это 10 классов и 2 </a:t>
            </a:r>
            <a:r>
              <a:rPr lang="ru-RU" dirty="0" err="1" smtClean="0"/>
              <a:t>фунции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>
          <a:xfrm>
            <a:off x="4629070" y="1434953"/>
            <a:ext cx="7186789" cy="38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игры – это бесконечная возможность додумывать. Однако, первостепенно я бы хотел реализовать Бота лучше чем он есть сейчас.</a:t>
            </a:r>
            <a:endParaRPr lang="ru-RU" dirty="0"/>
          </a:p>
          <a:p>
            <a:r>
              <a:rPr lang="ru-RU" dirty="0" smtClean="0"/>
              <a:t>К тому же я ещё в начале своей работы приготовил место для способностей юнитов.</a:t>
            </a:r>
          </a:p>
        </p:txBody>
      </p:sp>
    </p:spTree>
    <p:extLst>
      <p:ext uri="{BB962C8B-B14F-4D97-AF65-F5344CB8AC3E}">
        <p14:creationId xmlns:p14="http://schemas.microsoft.com/office/powerpoint/2010/main" val="155287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124</TotalTime>
  <Words>335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Tw Cen MT</vt:lpstr>
      <vt:lpstr>Контур</vt:lpstr>
      <vt:lpstr>герои 1.5</vt:lpstr>
      <vt:lpstr>Концепт</vt:lpstr>
      <vt:lpstr>Реализация</vt:lpstr>
      <vt:lpstr>Бой</vt:lpstr>
      <vt:lpstr>Реализация боя</vt:lpstr>
      <vt:lpstr>Противник</vt:lpstr>
      <vt:lpstr>Технические моменты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Почти герои III</dc:title>
  <dc:creator>Саня Крош</dc:creator>
  <cp:lastModifiedBy>Саня Крош</cp:lastModifiedBy>
  <cp:revision>13</cp:revision>
  <dcterms:created xsi:type="dcterms:W3CDTF">2023-01-17T05:55:11Z</dcterms:created>
  <dcterms:modified xsi:type="dcterms:W3CDTF">2023-01-19T17:37:01Z</dcterms:modified>
</cp:coreProperties>
</file>