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33552BDE-02D0-4CF6-9934-E97B5F018D66}">
          <p14:sldIdLst>
            <p14:sldId id="256"/>
          </p14:sldIdLst>
        </p14:section>
        <p14:section name="Интернет технологиялары" id="{3DD54AAF-3A54-486A-B820-B467DE66A425}">
          <p14:sldIdLst>
            <p14:sldId id="282"/>
            <p14:sldId id="258"/>
            <p14:sldId id="283"/>
            <p14:sldId id="284"/>
            <p14:sldId id="285"/>
            <p14:sldId id="286"/>
            <p14:sldId id="287"/>
          </p14:sldIdLst>
        </p14:section>
        <p14:section name="HTML" id="{6AAFCEFB-7FA9-490C-ACFB-FF09E3C9F2F3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1"/>
            <p14:sldId id="318"/>
            <p14:sldId id="319"/>
            <p14:sldId id="322"/>
            <p14:sldId id="323"/>
            <p14:sldId id="324"/>
            <p14:sldId id="325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920" autoAdjust="0"/>
  </p:normalViewPr>
  <p:slideViewPr>
    <p:cSldViewPr snapToGrid="0">
      <p:cViewPr varScale="1">
        <p:scale>
          <a:sx n="66" d="100"/>
          <a:sy n="66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8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86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3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5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2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0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2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7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D413-847B-4B28-B615-60B70E535F2A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9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07" y="1122363"/>
            <a:ext cx="10963373" cy="3091418"/>
          </a:xfrm>
        </p:spPr>
        <p:txBody>
          <a:bodyPr>
            <a:noAutofit/>
          </a:bodyPr>
          <a:lstStyle/>
          <a:p>
            <a:r>
              <a:rPr lang="kk-KZ" b="1" dirty="0" smtClean="0"/>
              <a:t>Интернет маркетинг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kk-KZ" sz="3200" dirty="0" smtClean="0"/>
              <a:t>Медийная реклама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1544"/>
            <a:ext cx="9144000" cy="2032754"/>
          </a:xfrm>
        </p:spPr>
        <p:txBody>
          <a:bodyPr>
            <a:normAutofit/>
          </a:bodyPr>
          <a:lstStyle/>
          <a:p>
            <a:r>
              <a:rPr lang="kk-KZ" b="1" u="sng" dirty="0" smtClean="0"/>
              <a:t>Лекция № 4</a:t>
            </a:r>
          </a:p>
          <a:p>
            <a:pPr algn="r"/>
            <a:r>
              <a:rPr lang="kk-KZ" dirty="0" smtClean="0"/>
              <a:t>Аристомбаева Меруерт Тұрлұбекқызы</a:t>
            </a:r>
          </a:p>
          <a:p>
            <a:pPr algn="r"/>
            <a:r>
              <a:rPr lang="kk-KZ" dirty="0" smtClean="0"/>
              <a:t>Лектор кафедры КОиХИ, Магистр ИС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7571" y="137052"/>
            <a:ext cx="1621409" cy="14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8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Таргеты</a:t>
            </a:r>
            <a:r>
              <a:rPr lang="ru-RU" b="1" dirty="0" smtClean="0"/>
              <a:t>: аудиторные интересы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Баннер будет показываться пользователям, которые посещают сайты выбранной рекламодателем тематики.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Таргеты</a:t>
            </a:r>
            <a:r>
              <a:rPr lang="ru-RU" b="1" dirty="0" smtClean="0"/>
              <a:t>: </a:t>
            </a:r>
            <a:r>
              <a:rPr lang="en-US" b="1" dirty="0" smtClean="0"/>
              <a:t>Light TV viewers (LTV)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 smtClean="0"/>
              <a:t>Таргетинг</a:t>
            </a:r>
            <a:r>
              <a:rPr lang="ru-RU" sz="3200" dirty="0" smtClean="0"/>
              <a:t> на пользователей, которые мало или</a:t>
            </a:r>
            <a:r>
              <a:rPr lang="en-US" sz="3200" dirty="0" smtClean="0"/>
              <a:t> </a:t>
            </a:r>
            <a:r>
              <a:rPr lang="ru-RU" sz="3200" dirty="0" smtClean="0"/>
              <a:t>совсем не смотрят телевизор.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Таргеты</a:t>
            </a:r>
            <a:r>
              <a:rPr lang="ru-RU" b="1" dirty="0" smtClean="0"/>
              <a:t>: поведенческий </a:t>
            </a:r>
            <a:r>
              <a:rPr lang="ru-RU" b="1" dirty="0" err="1" smtClean="0"/>
              <a:t>ретаргетинг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Баннер показывается пользователям, которые посетили определенные сервисы </a:t>
            </a:r>
            <a:r>
              <a:rPr lang="ru-RU" sz="3200" dirty="0" err="1" smtClean="0"/>
              <a:t>Яндекса</a:t>
            </a:r>
            <a:r>
              <a:rPr lang="ru-RU" sz="3200" dirty="0" smtClean="0"/>
              <a:t>: </a:t>
            </a:r>
            <a:r>
              <a:rPr lang="ru-RU" sz="3200" dirty="0" err="1" smtClean="0"/>
              <a:t>Маркет</a:t>
            </a:r>
            <a:r>
              <a:rPr lang="ru-RU" sz="3200" dirty="0" smtClean="0"/>
              <a:t>, Новости, Недвижимость и </a:t>
            </a:r>
            <a:r>
              <a:rPr lang="en-US" sz="3200" dirty="0" smtClean="0"/>
              <a:t>auto.ru.</a:t>
            </a:r>
            <a:endParaRPr lang="ru-RU" sz="3200" dirty="0" smtClean="0"/>
          </a:p>
          <a:p>
            <a:r>
              <a:rPr lang="ru-RU" sz="3200" dirty="0" smtClean="0"/>
              <a:t>Баннер показывается пользователям, которые уже были на сайте рекламодателя.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Таргетинги</a:t>
            </a:r>
            <a:r>
              <a:rPr lang="ru-RU" b="1" dirty="0" smtClean="0"/>
              <a:t> для мобильных устройств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929" y="1498828"/>
            <a:ext cx="9556527" cy="490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KPI </a:t>
            </a:r>
            <a:r>
              <a:rPr lang="kk-KZ" sz="3800" b="1" dirty="0" smtClean="0"/>
              <a:t>и оценка эффективности медийной рекламы</a:t>
            </a:r>
            <a:endParaRPr lang="ru-RU" sz="3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136" y="1497013"/>
            <a:ext cx="10547122" cy="427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Составляющие успешной компании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791" y="2113870"/>
            <a:ext cx="10869186" cy="306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 smtClean="0"/>
              <a:t>Медийная</a:t>
            </a:r>
            <a:r>
              <a:rPr lang="ru-RU" sz="3200" dirty="0" smtClean="0"/>
              <a:t> реклама позволяет решать не только охватные задачи, но и помогает повышать прямые продажи</a:t>
            </a:r>
          </a:p>
          <a:p>
            <a:pPr algn="just"/>
            <a:r>
              <a:rPr lang="ru-RU" sz="3200" dirty="0" smtClean="0"/>
              <a:t>По прогнозам экспертов в ближайшие несколько лет объемы </a:t>
            </a:r>
            <a:r>
              <a:rPr lang="ru-RU" sz="3200" dirty="0" err="1" smtClean="0"/>
              <a:t>медийной</a:t>
            </a:r>
            <a:r>
              <a:rPr lang="ru-RU" sz="3200" dirty="0" smtClean="0"/>
              <a:t> рекламы начнут расти</a:t>
            </a:r>
          </a:p>
          <a:p>
            <a:pPr algn="just"/>
            <a:r>
              <a:rPr lang="ru-RU" sz="3200" dirty="0" smtClean="0"/>
              <a:t>Очень важно правильно выбрать показатели для оценки эффективности </a:t>
            </a:r>
            <a:r>
              <a:rPr lang="ru-RU" sz="3200" dirty="0" err="1" smtClean="0"/>
              <a:t>медийной</a:t>
            </a:r>
            <a:r>
              <a:rPr lang="ru-RU" sz="3200" dirty="0" smtClean="0"/>
              <a:t> рекламы в зависимости от целей рекламодателя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8394" y="1447120"/>
            <a:ext cx="9071883" cy="484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3900" y="1533525"/>
            <a:ext cx="9214549" cy="483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4883" y="1481592"/>
            <a:ext cx="8887959" cy="48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818"/>
          </a:xfrm>
        </p:spPr>
        <p:txBody>
          <a:bodyPr/>
          <a:lstStyle/>
          <a:p>
            <a:r>
              <a:rPr lang="kk-KZ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 smtClean="0"/>
              <a:t>Медийная</a:t>
            </a:r>
            <a:r>
              <a:rPr lang="ru-RU" sz="3200" dirty="0" smtClean="0"/>
              <a:t> реклама – вид рекламы, содержащий графику, целью которого является привлечение внимания пользователя.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531" y="1479549"/>
            <a:ext cx="9850664" cy="500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773" y="1501095"/>
            <a:ext cx="8834665" cy="482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00" y="1529896"/>
            <a:ext cx="8626702" cy="468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7461" y="1515610"/>
            <a:ext cx="8554130" cy="467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Игра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276" y="1477057"/>
            <a:ext cx="8720893" cy="476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4457"/>
            <a:ext cx="10515600" cy="95794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Какие задачи можно решить с помощью </a:t>
            </a:r>
            <a:r>
              <a:rPr lang="ru-RU" sz="2800" b="1" dirty="0" err="1" smtClean="0"/>
              <a:t>медийной</a:t>
            </a:r>
            <a:r>
              <a:rPr lang="ru-RU" sz="2800" b="1" dirty="0" smtClean="0"/>
              <a:t> рекламы?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Brand awareness (</a:t>
            </a:r>
            <a:r>
              <a:rPr lang="kk-KZ" sz="3200" dirty="0" smtClean="0"/>
              <a:t>узнаваемость</a:t>
            </a:r>
            <a:r>
              <a:rPr lang="en-US" sz="3200" dirty="0" smtClean="0"/>
              <a:t>)</a:t>
            </a:r>
          </a:p>
          <a:p>
            <a:r>
              <a:rPr lang="kk-KZ" sz="3200" dirty="0" smtClean="0"/>
              <a:t>Информирование</a:t>
            </a:r>
          </a:p>
          <a:p>
            <a:r>
              <a:rPr lang="kk-KZ" sz="3200" dirty="0" smtClean="0"/>
              <a:t>Лоялность</a:t>
            </a:r>
          </a:p>
          <a:p>
            <a:r>
              <a:rPr lang="kk-KZ" sz="3200" dirty="0" smtClean="0"/>
              <a:t>Продажи</a:t>
            </a:r>
          </a:p>
          <a:p>
            <a:r>
              <a:rPr lang="kk-KZ" sz="3200" dirty="0" smtClean="0"/>
              <a:t>Создание/стимулирование спроса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Эволюция </a:t>
            </a:r>
            <a:r>
              <a:rPr lang="ru-RU" sz="3600" b="1" dirty="0" err="1" smtClean="0"/>
              <a:t>интернет-рекламы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340" y="1434873"/>
            <a:ext cx="10553845" cy="51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Объем рекламы по каналам (2016)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1516745"/>
            <a:ext cx="10521361" cy="495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Форматы </a:t>
            </a:r>
            <a:r>
              <a:rPr lang="ru-RU" b="1" dirty="0" err="1" smtClean="0"/>
              <a:t>медийной</a:t>
            </a:r>
            <a:r>
              <a:rPr lang="ru-RU" b="1" dirty="0" smtClean="0"/>
              <a:t> рекламы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Баннерная</a:t>
            </a:r>
            <a:r>
              <a:rPr lang="ru-RU" sz="3200" dirty="0" smtClean="0"/>
              <a:t> реклама</a:t>
            </a:r>
          </a:p>
          <a:p>
            <a:r>
              <a:rPr lang="ru-RU" sz="3200" dirty="0" smtClean="0"/>
              <a:t>Видео-реклама</a:t>
            </a:r>
          </a:p>
          <a:p>
            <a:r>
              <a:rPr lang="ru-RU" sz="3200" dirty="0" smtClean="0"/>
              <a:t>Аудио-реклама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ru-RU" b="1" dirty="0" smtClean="0"/>
              <a:t>Спектр </a:t>
            </a:r>
            <a:r>
              <a:rPr lang="ru-RU" b="1" dirty="0" err="1" smtClean="0"/>
              <a:t>таргетинга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437" y="1477965"/>
            <a:ext cx="10005331" cy="48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Таргеты</a:t>
            </a:r>
            <a:r>
              <a:rPr lang="ru-RU" b="1" dirty="0" smtClean="0"/>
              <a:t>: социально-демографический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Пол</a:t>
            </a:r>
          </a:p>
          <a:p>
            <a:r>
              <a:rPr lang="ru-RU" sz="3200" dirty="0" smtClean="0"/>
              <a:t>Возраст</a:t>
            </a:r>
          </a:p>
          <a:p>
            <a:r>
              <a:rPr lang="ru-RU" sz="3200" dirty="0" smtClean="0"/>
              <a:t>Доход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Таргеты</a:t>
            </a:r>
            <a:r>
              <a:rPr lang="ru-RU" b="1" dirty="0" smtClean="0"/>
              <a:t>: поисковой </a:t>
            </a:r>
            <a:r>
              <a:rPr lang="ru-RU" b="1" dirty="0" err="1" smtClean="0"/>
              <a:t>ретаргетинг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Реклама будет показываться тем пользователям, которые задавали в поиске </a:t>
            </a:r>
            <a:r>
              <a:rPr lang="ru-RU" sz="3200" dirty="0" err="1" smtClean="0"/>
              <a:t>Яндекса</a:t>
            </a:r>
            <a:r>
              <a:rPr lang="ru-RU" sz="3200" dirty="0" smtClean="0"/>
              <a:t> запросы определенных тематик в течение последних 72 часов.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231</Words>
  <Application>Microsoft Office PowerPoint</Application>
  <PresentationFormat>Произвольный</PresentationFormat>
  <Paragraphs>47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Интернет маркетинг Медийная реклама</vt:lpstr>
      <vt:lpstr>Определение</vt:lpstr>
      <vt:lpstr>Какие задачи можно решить с помощью медийной рекламы?</vt:lpstr>
      <vt:lpstr>Эволюция интернет-рекламы</vt:lpstr>
      <vt:lpstr>Объем рекламы по каналам (2016)</vt:lpstr>
      <vt:lpstr>Форматы медийной рекламы</vt:lpstr>
      <vt:lpstr>Спектр таргетинга</vt:lpstr>
      <vt:lpstr>Таргеты: социально-демографический</vt:lpstr>
      <vt:lpstr>Таргеты: поисковой ретаргетинг</vt:lpstr>
      <vt:lpstr>Таргеты: аудиторные интересы</vt:lpstr>
      <vt:lpstr>Таргеты: Light TV viewers (LTV)</vt:lpstr>
      <vt:lpstr>Таргеты: поведенческий ретаргетинг</vt:lpstr>
      <vt:lpstr>Таргетинги для мобильных устройств</vt:lpstr>
      <vt:lpstr>KPI и оценка эффективности медийной рекламы</vt:lpstr>
      <vt:lpstr>Составляющие успешной компании</vt:lpstr>
      <vt:lpstr>Итоги</vt:lpstr>
      <vt:lpstr>Игра</vt:lpstr>
      <vt:lpstr>Игра</vt:lpstr>
      <vt:lpstr>Игра</vt:lpstr>
      <vt:lpstr>Игра</vt:lpstr>
      <vt:lpstr>Игра</vt:lpstr>
      <vt:lpstr>Игра</vt:lpstr>
      <vt:lpstr>Игра</vt:lpstr>
      <vt:lpstr>Игра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скриптов</dc:title>
  <dc:creator>Aidyn Kunikeyev</dc:creator>
  <cp:lastModifiedBy>Meru</cp:lastModifiedBy>
  <cp:revision>1038</cp:revision>
  <dcterms:created xsi:type="dcterms:W3CDTF">2017-01-03T14:14:06Z</dcterms:created>
  <dcterms:modified xsi:type="dcterms:W3CDTF">2020-02-16T15:35:34Z</dcterms:modified>
</cp:coreProperties>
</file>