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1" r:id="rId5"/>
    <p:sldId id="262" r:id="rId6"/>
    <p:sldId id="266" r:id="rId7"/>
    <p:sldId id="268" r:id="rId8"/>
    <p:sldId id="265" r:id="rId9"/>
    <p:sldId id="258" r:id="rId10"/>
    <p:sldId id="269" r:id="rId11"/>
    <p:sldId id="259" r:id="rId12"/>
    <p:sldId id="26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3777"/>
  </p:normalViewPr>
  <p:slideViewPr>
    <p:cSldViewPr snapToGrid="0" snapToObjects="1">
      <p:cViewPr varScale="1">
        <p:scale>
          <a:sx n="112" d="100"/>
          <a:sy n="112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D7C2-918C-014C-9E50-FCC9DC33C7E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6D360-B808-BB45-B76F-B91194326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MIND -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Average &amp; 99</a:t>
            </a:r>
            <a:r>
              <a:rPr lang="en-US" sz="4000" baseline="30000" dirty="0" smtClean="0"/>
              <a:t>th</a:t>
            </a:r>
            <a:r>
              <a:rPr lang="en-US" sz="4000" dirty="0" smtClean="0"/>
              <a:t> percentile flow completion time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22" y="1371600"/>
            <a:ext cx="4572000" cy="2743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22" y="1371600"/>
            <a:ext cx="45720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22" y="4114800"/>
            <a:ext cx="4572000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22" y="4114800"/>
            <a:ext cx="4572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3" y="1690688"/>
            <a:ext cx="10137773" cy="3041332"/>
          </a:xfrm>
        </p:spPr>
      </p:pic>
      <p:sp>
        <p:nvSpPr>
          <p:cNvPr id="5" name="TextBox 4"/>
          <p:cNvSpPr txBox="1"/>
          <p:nvPr/>
        </p:nvSpPr>
        <p:spPr>
          <a:xfrm>
            <a:off x="1365091" y="4732020"/>
            <a:ext cx="946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link utilization of the 40 Spine links are measured. ECMP has some extremely low link utilization, mainly due to its flow-level hashing (marked by circles). MIND and </a:t>
            </a:r>
            <a:r>
              <a:rPr lang="en-US" dirty="0" err="1" smtClean="0"/>
              <a:t>Hedera</a:t>
            </a:r>
            <a:r>
              <a:rPr lang="en-US" dirty="0" smtClean="0"/>
              <a:t> performs similarly, as they can relocate flows according to traffic distribution.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457450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67200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347460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27570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930833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839199" y="3760470"/>
            <a:ext cx="572727" cy="571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Utilization </a:t>
            </a:r>
            <a:br>
              <a:rPr lang="en-US" dirty="0" smtClean="0"/>
            </a:br>
            <a:r>
              <a:rPr lang="en-US" sz="2800" dirty="0" smtClean="0"/>
              <a:t>(Lower indicates better load balancing)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30" y="1576388"/>
            <a:ext cx="5396340" cy="3237804"/>
          </a:xfrm>
        </p:spPr>
      </p:pic>
      <p:sp>
        <p:nvSpPr>
          <p:cNvPr id="5" name="TextBox 4"/>
          <p:cNvSpPr txBox="1"/>
          <p:nvPr/>
        </p:nvSpPr>
        <p:spPr>
          <a:xfrm>
            <a:off x="1891984" y="5132070"/>
            <a:ext cx="946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variance of link utilizations are shown. Since ECMP has some extremely low link utilization, its variance is higher than MIND and </a:t>
            </a:r>
            <a:r>
              <a:rPr lang="en-US" dirty="0" err="1" smtClean="0"/>
              <a:t>Hedera</a:t>
            </a:r>
            <a:r>
              <a:rPr lang="en-US" dirty="0" smtClean="0"/>
              <a:t>. This shows MIND’s reinforcement-learning-based load balancing performs slightly better than </a:t>
            </a:r>
            <a:r>
              <a:rPr lang="en-US" dirty="0" err="1" smtClean="0"/>
              <a:t>Hedera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Coflow completion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2098"/>
            <a:ext cx="5400001" cy="32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1" y="1542098"/>
            <a:ext cx="5400000" cy="32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55" y="4782098"/>
            <a:ext cx="8721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Coflow completion time is measured by the the difference between the starting time of the first flow in the </a:t>
            </a:r>
            <a:r>
              <a:rPr lang="en-US" dirty="0" err="1" smtClean="0"/>
              <a:t>coflow</a:t>
            </a:r>
            <a:r>
              <a:rPr lang="en-US" dirty="0" smtClean="0"/>
              <a:t> and the finishing time of the last. MIND is </a:t>
            </a:r>
            <a:r>
              <a:rPr lang="en-US" dirty="0" err="1" smtClean="0"/>
              <a:t>coflow</a:t>
            </a:r>
            <a:r>
              <a:rPr lang="en-US" dirty="0" smtClean="0"/>
              <a:t>-aware, which leads to better </a:t>
            </a:r>
            <a:r>
              <a:rPr lang="en-US" dirty="0" err="1" smtClean="0"/>
              <a:t>coflow</a:t>
            </a:r>
            <a:r>
              <a:rPr lang="en-US" dirty="0" smtClean="0"/>
              <a:t> completion times. </a:t>
            </a:r>
            <a:r>
              <a:rPr lang="en-US" dirty="0" err="1" smtClean="0"/>
              <a:t>Hedera</a:t>
            </a:r>
            <a:r>
              <a:rPr lang="en-US" dirty="0" smtClean="0"/>
              <a:t> and ECMP suffers from stragglers, i.e. flows lag behind the other flows in the same </a:t>
            </a:r>
            <a:r>
              <a:rPr lang="en-US" dirty="0" err="1" smtClean="0"/>
              <a:t>coflow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748498" y="2426237"/>
            <a:ext cx="4082258" cy="20102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Spine-Leaf Topology is a popular design choice in recent data centers. [1][2]</a:t>
            </a:r>
          </a:p>
          <a:p>
            <a:r>
              <a:rPr lang="en-US" dirty="0" smtClean="0"/>
              <a:t>Link bandwidth:</a:t>
            </a:r>
          </a:p>
          <a:p>
            <a:pPr lvl="1"/>
            <a:r>
              <a:rPr lang="en-US" dirty="0" smtClean="0"/>
              <a:t>Server-to-</a:t>
            </a:r>
            <a:r>
              <a:rPr lang="en-US" dirty="0" err="1" smtClean="0"/>
              <a:t>ToR</a:t>
            </a:r>
            <a:r>
              <a:rPr lang="en-US" dirty="0" smtClean="0"/>
              <a:t>: 1Gbps</a:t>
            </a:r>
          </a:p>
          <a:p>
            <a:pPr lvl="1"/>
            <a:r>
              <a:rPr lang="en-US" dirty="0" err="1" smtClean="0"/>
              <a:t>ToR</a:t>
            </a:r>
            <a:r>
              <a:rPr lang="en-US" dirty="0" smtClean="0"/>
              <a:t>-to-Spine: 10Gbps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22" y="1690688"/>
            <a:ext cx="7339276" cy="4029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222" y="5554133"/>
            <a:ext cx="11607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[1] </a:t>
            </a:r>
            <a:r>
              <a:rPr lang="en-US" dirty="0"/>
              <a:t>Farrington, Nathan, and Alexey Andreyev. "Facebook’s data center network architecture." </a:t>
            </a:r>
            <a:r>
              <a:rPr lang="en-US" i="1" dirty="0"/>
              <a:t>IEEE Optical Interconnects Conf</a:t>
            </a:r>
            <a:r>
              <a:rPr lang="en-US" dirty="0"/>
              <a:t>. 2013.</a:t>
            </a:r>
            <a:r>
              <a:rPr lang="en-US" dirty="0" smtClean="0"/>
              <a:t>, </a:t>
            </a:r>
          </a:p>
          <a:p>
            <a:r>
              <a:rPr lang="en-US" dirty="0" smtClean="0"/>
              <a:t>[2]</a:t>
            </a:r>
            <a:r>
              <a:rPr lang="en-US" dirty="0"/>
              <a:t> </a:t>
            </a:r>
            <a:r>
              <a:rPr lang="en-US" dirty="0" err="1"/>
              <a:t>Alizadeh</a:t>
            </a:r>
            <a:r>
              <a:rPr lang="en-US" dirty="0"/>
              <a:t>, Mohammad, et al. "</a:t>
            </a:r>
            <a:r>
              <a:rPr lang="en-US" dirty="0" err="1"/>
              <a:t>pfabric</a:t>
            </a:r>
            <a:r>
              <a:rPr lang="en-US" dirty="0"/>
              <a:t>: Minimal near-optimal datacenter transport." </a:t>
            </a:r>
            <a:r>
              <a:rPr lang="en-US" i="1" dirty="0"/>
              <a:t>ACM SIGCOMM Computer Communication Review</a:t>
            </a:r>
            <a:r>
              <a:rPr lang="en-US" dirty="0"/>
              <a:t> 43.4 (2013): 435-446.</a:t>
            </a:r>
          </a:p>
        </p:txBody>
      </p:sp>
    </p:spTree>
    <p:extLst>
      <p:ext uri="{BB962C8B-B14F-4D97-AF65-F5344CB8AC3E}">
        <p14:creationId xmlns:p14="http://schemas.microsoft.com/office/powerpoint/2010/main" val="1789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composition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Map-Reduce: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enerated on HKUST </a:t>
            </a:r>
            <a:r>
              <a:rPr lang="en-US" dirty="0" err="1" smtClean="0"/>
              <a:t>testbed</a:t>
            </a:r>
            <a:r>
              <a:rPr lang="en-US" dirty="0" smtClean="0"/>
              <a:t> running benchmark jobs on Apache Spark framework.</a:t>
            </a:r>
          </a:p>
          <a:p>
            <a:pPr lvl="1"/>
            <a:r>
              <a:rPr lang="en-US" dirty="0" smtClean="0"/>
              <a:t>Same as the trace used in </a:t>
            </a:r>
            <a:r>
              <a:rPr lang="en-US" dirty="0" err="1" smtClean="0"/>
              <a:t>coflow</a:t>
            </a:r>
            <a:r>
              <a:rPr lang="en-US" dirty="0" smtClean="0"/>
              <a:t> simulations</a:t>
            </a:r>
          </a:p>
          <a:p>
            <a:r>
              <a:rPr lang="en-US" dirty="0" smtClean="0"/>
              <a:t>Data Backup: </a:t>
            </a:r>
          </a:p>
          <a:p>
            <a:pPr lvl="1"/>
            <a:r>
              <a:rPr lang="en-US" dirty="0" smtClean="0"/>
              <a:t>Long flows larger than 10MB</a:t>
            </a:r>
          </a:p>
          <a:p>
            <a:r>
              <a:rPr lang="en-US" dirty="0" smtClean="0"/>
              <a:t>Short Messages:</a:t>
            </a:r>
          </a:p>
          <a:p>
            <a:pPr lvl="1"/>
            <a:r>
              <a:rPr lang="en-US" dirty="0" smtClean="0"/>
              <a:t>Short flows between 1MB to 10MB</a:t>
            </a:r>
          </a:p>
          <a:p>
            <a:r>
              <a:rPr lang="en-US" dirty="0" smtClean="0"/>
              <a:t>Query:</a:t>
            </a:r>
          </a:p>
          <a:p>
            <a:pPr lvl="1"/>
            <a:r>
              <a:rPr lang="en-US" dirty="0" smtClean="0"/>
              <a:t>Short flows less than 1MB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6" y="1825625"/>
            <a:ext cx="5385220" cy="32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size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690688"/>
            <a:ext cx="7018335" cy="23394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000" y="4919007"/>
            <a:ext cx="1146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[1]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Kandula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Srikanth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et al. "The nature of data center traffic: measurements &amp; analysis."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Proceedings of the 9th ACM SIGCOMM conference on Internet measurement conference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 ACM, 2009.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6000" y="5565338"/>
            <a:ext cx="1146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[2] Benson,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Theophilus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et al. "Understanding data center traffic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characteristics."</a:t>
            </a:r>
            <a:r>
              <a:rPr lang="en-US" b="0" i="1" dirty="0" err="1" smtClean="0">
                <a:solidFill>
                  <a:srgbClr val="222222"/>
                </a:solidFill>
                <a:effectLst/>
                <a:latin typeface="Arial" charset="0"/>
              </a:rPr>
              <a:t>ACM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 SIGCOMM Computer Communication Review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 40.1 (2010): 92-99.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6211669"/>
            <a:ext cx="11466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[3] Greenberg, Albert, et al. "VL2: a scalable and flexible data center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network."</a:t>
            </a:r>
            <a:r>
              <a:rPr lang="en-US" b="0" i="1" dirty="0" err="1" smtClean="0">
                <a:solidFill>
                  <a:srgbClr val="222222"/>
                </a:solidFill>
                <a:effectLst/>
                <a:latin typeface="Arial" charset="0"/>
              </a:rPr>
              <a:t>ACM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 SIGCOMM computer communication review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 Vol. 39. No. 4. ACM, 2009.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4024" y="1817511"/>
            <a:ext cx="4448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flow size distribution used in the simulations exhibits the same (Heavy-tailed) characteristic s in the literature [1][2][3]: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flows (~80%) are short flows within 1MB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Most traffic volume is from long flows larger than 10MB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Coflow traffic characteristics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5058"/>
            <a:ext cx="5400001" cy="3240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01" y="2365058"/>
            <a:ext cx="5399999" cy="3240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589270"/>
            <a:ext cx="10800000" cy="66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[1] Chowdhury,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Mosharaf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Yuan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Zhong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and Ion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Stoica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 "Efficient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coflow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 scheduling with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Varys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."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Proceedings of the 2014 ACM conference on SIGCOMM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 ACM, 2014.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6191019"/>
            <a:ext cx="10800000" cy="66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[2] Zhao, </a:t>
            </a:r>
            <a:r>
              <a:rPr lang="en-US" b="0" i="0" dirty="0" err="1" smtClean="0">
                <a:solidFill>
                  <a:srgbClr val="222222"/>
                </a:solidFill>
                <a:effectLst/>
                <a:latin typeface="Arial" charset="0"/>
              </a:rPr>
              <a:t>Yangming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, et al. "RAPIER: Integrating Routing and Scheduling for Coflow-aware Data Center Networks." 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charset="0"/>
              </a:rPr>
              <a:t>Proc. IEEE INFOCOM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charset="0"/>
              </a:rPr>
              <a:t>. 2015.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568763"/>
            <a:ext cx="943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Pattern used in simulation is scaled-up to fill the 800-server topology. The characteristic also agrees with observations in existing literature [1][2], as shown below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057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Coflow traffic pattern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40000" cy="504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00" y="169068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completion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30" y="1690688"/>
            <a:ext cx="5396340" cy="3237804"/>
          </a:xfrm>
        </p:spPr>
      </p:pic>
      <p:sp>
        <p:nvSpPr>
          <p:cNvPr id="5" name="TextBox 4"/>
          <p:cNvSpPr txBox="1"/>
          <p:nvPr/>
        </p:nvSpPr>
        <p:spPr>
          <a:xfrm>
            <a:off x="2857501" y="4928492"/>
            <a:ext cx="707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completion is measured for all flows for MIND, ECMP and </a:t>
            </a:r>
            <a:r>
              <a:rPr lang="en-US" dirty="0" err="1" smtClean="0"/>
              <a:t>Hedera</a:t>
            </a:r>
            <a:r>
              <a:rPr lang="en-US" dirty="0" smtClean="0"/>
              <a:t> (Global-first-fit). Detailed comparisons are in the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495</Words>
  <Application>Microsoft Macintosh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宋体</vt:lpstr>
      <vt:lpstr>Arial</vt:lpstr>
      <vt:lpstr>Office Theme</vt:lpstr>
      <vt:lpstr>MIND - Simulation</vt:lpstr>
      <vt:lpstr>Setup Overview</vt:lpstr>
      <vt:lpstr>Topology</vt:lpstr>
      <vt:lpstr>Workload composition</vt:lpstr>
      <vt:lpstr>Flow size distribution</vt:lpstr>
      <vt:lpstr>Coflow traffic characteristics</vt:lpstr>
      <vt:lpstr>Coflow traffic pattern</vt:lpstr>
      <vt:lpstr>Results</vt:lpstr>
      <vt:lpstr>Flow completion time</vt:lpstr>
      <vt:lpstr>Average &amp; 99th percentile flow completion time</vt:lpstr>
      <vt:lpstr>Throughput comparison</vt:lpstr>
      <vt:lpstr>Link Utilization  (Lower indicates better load balancing)</vt:lpstr>
      <vt:lpstr>Coflow completion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Li CHEN</dc:creator>
  <cp:lastModifiedBy>Li CHEN</cp:lastModifiedBy>
  <cp:revision>13</cp:revision>
  <dcterms:created xsi:type="dcterms:W3CDTF">2015-07-29T13:22:44Z</dcterms:created>
  <dcterms:modified xsi:type="dcterms:W3CDTF">2015-07-31T01:56:55Z</dcterms:modified>
</cp:coreProperties>
</file>