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15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64563" y="2366605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1264563" y="3658076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공유 플랫폼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1264563" y="4546759"/>
            <a:ext cx="844355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Travelink를 통해 여행 계획 수립하며 해당 계획을 커뮤니티를 통해 다른 사용자들과 공유를 할 수 있는 여행 공유 커뮤니티 플랫폼입니다.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64563" y="5507474"/>
            <a:ext cx="84435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서울 10반 7팀 박성재 김태수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8879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목차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02668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배경 및 목표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3284696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기획 배경과 기능 구현 목표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02668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18967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추진 계획(일정)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6018967" y="3284696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완성을 위한 전체 일정 및 진행 현황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70" y="202668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44570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시장 분석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8944570" y="3284696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유사 여행 서비스의 장단점 분석과 Travelink의 차별화 전략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363" y="501741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093363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결과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3093363" y="6275427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주요 기능, 기술적 특징 및 적용된 알고리즘 소개</a:t>
            </a:r>
            <a:endParaRPr lang="en-US" sz="175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967" y="5017413"/>
            <a:ext cx="555427" cy="55542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018967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기대효과</a:t>
            </a:r>
            <a:endParaRPr lang="en-US" sz="2187" dirty="0"/>
          </a:p>
        </p:txBody>
      </p:sp>
      <p:sp>
        <p:nvSpPr>
          <p:cNvPr id="19" name="Text 12"/>
          <p:cNvSpPr/>
          <p:nvPr/>
        </p:nvSpPr>
        <p:spPr>
          <a:xfrm>
            <a:off x="6018967" y="6275427"/>
            <a:ext cx="25923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기대효과</a:t>
            </a:r>
            <a:endParaRPr lang="en-US" sz="17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4570" y="5017413"/>
            <a:ext cx="555427" cy="555427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8944570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개발후기</a:t>
            </a:r>
            <a:endParaRPr lang="en-US" sz="2187" dirty="0"/>
          </a:p>
        </p:txBody>
      </p:sp>
      <p:sp>
        <p:nvSpPr>
          <p:cNvPr id="22" name="Text 14"/>
          <p:cNvSpPr/>
          <p:nvPr/>
        </p:nvSpPr>
        <p:spPr>
          <a:xfrm>
            <a:off x="8944570" y="6275427"/>
            <a:ext cx="25923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느낀점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093363" y="189118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배경 및 목표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3093363" y="2918817"/>
            <a:ext cx="2666405" cy="3419594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323153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계획의 복잡성 해결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323153" y="3976211"/>
            <a:ext cx="22068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수립에 어려움을 겪는 사용자에게 편의성을 제공하기 위해 Travelink 는 AI를 통한 여행 경로 추천 기능을 제공합니다.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981938" y="2918817"/>
            <a:ext cx="2666405" cy="3419594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211729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모두와 함께하는 여행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11729" y="3976211"/>
            <a:ext cx="22068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팔로우, 팔로잉 기능을 통해 다른 사용자의 여행 계획을 참고할 수 있습니다.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870513" y="2918817"/>
            <a:ext cx="2666405" cy="3419594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100304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경험 공유 활성화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100304" y="3976211"/>
            <a:ext cx="22068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공유 기능을 통해 사용자 간 정보 소통을 활성화시키고, 이를 통해 여행 서비스 품질 향상에 기여합니다.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91166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추진 계획(일정)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7" y="2050375"/>
            <a:ext cx="1393150" cy="12801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153620" y="2626876"/>
            <a:ext cx="100846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6122908" y="22725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및 설계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6122908" y="2752963"/>
            <a:ext cx="35708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서비스 기능 정의, 사용자 요구사항 분석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956221" y="3332589"/>
            <a:ext cx="5525214" cy="22205"/>
          </a:xfrm>
          <a:prstGeom prst="roundRect">
            <a:avLst>
              <a:gd name="adj" fmla="val 450302"/>
            </a:avLst>
          </a:prstGeom>
          <a:solidFill>
            <a:srgbClr val="CCCCCC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953" y="3386018"/>
            <a:ext cx="2786301" cy="128016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139095" y="3803928"/>
            <a:ext cx="130016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819424" y="36081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및 구현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819424" y="4088606"/>
            <a:ext cx="31619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기술 스택 선정, 핵심 알고리즘 적용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652736" y="4668232"/>
            <a:ext cx="4828699" cy="22205"/>
          </a:xfrm>
          <a:prstGeom prst="roundRect">
            <a:avLst>
              <a:gd name="adj" fmla="val 450302"/>
            </a:avLst>
          </a:prstGeom>
          <a:solidFill>
            <a:srgbClr val="CCCCCC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437" y="4721662"/>
            <a:ext cx="4179451" cy="128016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141833" y="5139571"/>
            <a:ext cx="12442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7516058" y="4943832"/>
            <a:ext cx="17823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테스트 및 배포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7516058" y="5424249"/>
            <a:ext cx="178236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기능 검증, 모니터링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3093363" y="6251734"/>
            <a:ext cx="844355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개발을 위한 팀 전체 일정을 기획, 개발, 테스트 및 배포의 3단계로 구분하였습니다. 각 단계에는 세부적인 업무들이 포함되어 있으며, 효율적인 협업을 위해 개인 역할을 배분하였습니다. 이를 통해 프로젝트의 효율적인 개발을 진행할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861304"/>
            <a:ext cx="74105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시장분석: 경쟁사 비교 및 차별화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093363" y="3111103"/>
            <a:ext cx="24537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유사 서비스 분석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3093363" y="3680460"/>
            <a:ext cx="2453759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국내외 주요 여행 플랫폼(Booking.com, 여기어때, 트립닷컴 등)의 장단점을 면밀히 살펴보았습니다. 자사의 약점을 보완하고, 장점을 극대화하는 방향으로 서비스를 설계하였습니다.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096714" y="3111103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 전략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096714" y="3680460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차별화되는 핵심 요소로 AI를 활용한 개인화된 여행 추천, 커뮤니티 등을 핵심 기능으로 설정하였습니다.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099113" y="3111103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서비스 경쟁력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099113" y="3680460"/>
            <a:ext cx="24528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공유 기능을 통해 사용자 간 정보 소통을 활성화시키고, 이를 통해 여행 서비스 품질 향상에 기여합니다.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4101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결과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548890"/>
            <a:ext cx="2592348" cy="160210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환경 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4909066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플랫폼은 spring boot와 vue 프레임워크를 활용하여 개발하였습니다.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548890"/>
            <a:ext cx="2592348" cy="160210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18967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주요 화면 구성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6018967" y="4909066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계획, 게시판 등의 핵심 기능을 직관적인 UI로 구현하였습니다. 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018967" y="6108502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사용자의 편의성을 높이는 데 초점을 맞추었습니다.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70" y="2548890"/>
            <a:ext cx="2592348" cy="160210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944570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핵심 기술 및 알고리즘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8944570" y="4909066"/>
            <a:ext cx="259234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AI를 통한 개인화 여행 추천 시스템의 혁신적인 기술을 적용하여 차별화된 서비스를 제공합니다.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211937"/>
            <a:ext cx="56209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주요 화면 및 시연 동영상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093363" y="2439472"/>
            <a:ext cx="39507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플랫폼의 핵심 기능인 여행 계획 수립, 실시간 예약, 결제 및 후기 작성 등을 직관적인 UI로 구현하였습니다. 사용자의 편의성 향상을 위해 각 단계별 화면 설계에 주력하였습니다.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093363" y="4416385"/>
            <a:ext cx="39507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또한, 서비스 활용도를 높이기 위해 실제 사용자 여정을 기반으로 한 시연 동영상을 제작하였습니다. 이를 통해 Travelink 차별화된 기능과 사용자 경험을 생생하게 전달할 수 있습니다.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2439472"/>
            <a:ext cx="39507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87" y="3044785"/>
            <a:ext cx="3229213" cy="1567696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687" y="4862393"/>
            <a:ext cx="3950732" cy="1905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3801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기대효과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518886"/>
            <a:ext cx="4055150" cy="250626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5302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고객 만족도 향상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57832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개인화된 여행 추천과 커뮤니티를 통해 고객의 여행 경험을 더욱 풍요롭게 만들어 고객 만족도를 제고합니다.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518886"/>
            <a:ext cx="4055150" cy="250626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302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수익성 증대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7832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차별화된 기술력과 서비스를 바탕으로 여행 시장에서의 경쟁력을 높여 지속 가능한 수익 모델을 창출할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2612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후기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448764" y="3751183"/>
            <a:ext cx="80881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김태수 : 싸피에 들어온 이유는 좋은 사람들과 함께 프로젝트를 하기 위함이였습니다. 저는 싸피과정중에 제가 원하는 것을 달성했다고 느꼈습니다. 저에게 좋은 경험이 되었고 자신감의 원동력이 되었습니다.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448764" y="4906208"/>
            <a:ext cx="8088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박성재 : 수업시간에 이론적으로 배웠던 것들을 프로젝트를 통해 하나씩 적용해보면서 거대한 퍼즐을 맞춰나가는 것과 같은 희열감을 느꼈습니다. 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사용자 지정</PresentationFormat>
  <Paragraphs>70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Patrick Hand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SSAFY</cp:lastModifiedBy>
  <cp:revision>2</cp:revision>
  <dcterms:created xsi:type="dcterms:W3CDTF">2024-05-23T09:16:22Z</dcterms:created>
  <dcterms:modified xsi:type="dcterms:W3CDTF">2024-05-23T09:17:26Z</dcterms:modified>
</cp:coreProperties>
</file>