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3116449c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3116449c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31328ca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31328ca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31328ca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31328ca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31328ca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631328ca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31328ca8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631328ca8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31328ca8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631328ca8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446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AI-Driven Music Recommendation Application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RecNN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MMP</a:t>
            </a:r>
            <a:endParaRPr b="0" sz="16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1100"/>
              <a:t>Andrew Mark Dale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1100"/>
              <a:t>Abednego njani Ndegwa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1100"/>
              <a:t>Ashutosh Pandey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1100"/>
              <a:t>Darren Saguil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" sz="1100"/>
              <a:t>Nikhil Lohar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Completed	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our AI model was completed for the last portion (MVP) of the project, we have focused mainly on introducing a more Spotify-oriented theme, as well as implementing the Spotify API.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Spotify-oriented theme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Logos.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General website theme.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Spotify API integrated into the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time consuming part of this portion, getting everything integrated.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this iteration of the project, the frontend and backend are hosted locally. They will be hosted on the cloud for the final </a:t>
            </a:r>
            <a:r>
              <a:rPr lang="en"/>
              <a:t>presentation. We took a step backwards to take ten steps forward!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now has more duties, this allows for a faster, more seamless experience.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Still Outstanding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66"/>
              <a:t>To be completed by Final Presentation</a:t>
            </a:r>
            <a:endParaRPr sz="1666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Quality of life fixes. Our aim is to create a seamless experience for users, anything we can iron out will only benefit 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Ensuring all potential error </a:t>
            </a:r>
            <a:r>
              <a:rPr lang="en"/>
              <a:t>cases</a:t>
            </a:r>
            <a:r>
              <a:rPr lang="en"/>
              <a:t> are handled properly.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small issues still outstanding.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Getting the entire project hosted on the cloud.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regenerate song list.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for a demo of our application!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00" y="95438"/>
            <a:ext cx="3718128" cy="189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037" y="95438"/>
            <a:ext cx="3718152" cy="189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17"/>
          <p:cNvCxnSpPr/>
          <p:nvPr/>
        </p:nvCxnSpPr>
        <p:spPr>
          <a:xfrm flipH="1" rot="10800000">
            <a:off x="3812513" y="1487125"/>
            <a:ext cx="1412100" cy="1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3" name="Google Shape;3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788" y="2520988"/>
            <a:ext cx="3718152" cy="196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17"/>
          <p:cNvCxnSpPr/>
          <p:nvPr/>
        </p:nvCxnSpPr>
        <p:spPr>
          <a:xfrm flipH="1">
            <a:off x="3946913" y="1683438"/>
            <a:ext cx="1191000" cy="105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5" name="Google Shape;3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8038" y="2520988"/>
            <a:ext cx="3718152" cy="2009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17"/>
          <p:cNvCxnSpPr/>
          <p:nvPr/>
        </p:nvCxnSpPr>
        <p:spPr>
          <a:xfrm>
            <a:off x="3898913" y="3007863"/>
            <a:ext cx="1392600" cy="24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17"/>
          <p:cNvSpPr txBox="1"/>
          <p:nvPr/>
        </p:nvSpPr>
        <p:spPr>
          <a:xfrm>
            <a:off x="518613" y="1955688"/>
            <a:ext cx="3736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1: To begin, the user is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greeted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with a page that informs them that they need to log in.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4898038" y="2003763"/>
            <a:ext cx="37182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2: The user then enters their login credentials.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527788" y="4530838"/>
            <a:ext cx="37182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3: The user gives permission to our application. This allows us to create a playlist.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4888888" y="4541363"/>
            <a:ext cx="3736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4: Once logged in, the user can select a song to get recommendations for.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0" y="126950"/>
            <a:ext cx="3553901" cy="18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725" y="126950"/>
            <a:ext cx="3553901" cy="181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800" y="2463925"/>
            <a:ext cx="3553901" cy="21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4725" y="2463925"/>
            <a:ext cx="3553901" cy="210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18"/>
          <p:cNvCxnSpPr/>
          <p:nvPr/>
        </p:nvCxnSpPr>
        <p:spPr>
          <a:xfrm flipH="1" rot="10800000">
            <a:off x="3837350" y="1382150"/>
            <a:ext cx="1498500" cy="8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18"/>
          <p:cNvCxnSpPr/>
          <p:nvPr/>
        </p:nvCxnSpPr>
        <p:spPr>
          <a:xfrm flipH="1">
            <a:off x="3770075" y="1669100"/>
            <a:ext cx="1632900" cy="107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18"/>
          <p:cNvCxnSpPr/>
          <p:nvPr/>
        </p:nvCxnSpPr>
        <p:spPr>
          <a:xfrm>
            <a:off x="3971825" y="2849038"/>
            <a:ext cx="14601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18"/>
          <p:cNvSpPr txBox="1"/>
          <p:nvPr/>
        </p:nvSpPr>
        <p:spPr>
          <a:xfrm>
            <a:off x="494750" y="1928850"/>
            <a:ext cx="3553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5: The user has selected a song and is show recommendations 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5084775" y="1914050"/>
            <a:ext cx="35538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6: The user selects songs they want added to their playlist and enters a name.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494700" y="4579425"/>
            <a:ext cx="3553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7: The user clicks Create Playlist.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5095500" y="4569850"/>
            <a:ext cx="3553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8: Viola! The playlist has been created!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playlist has been created!</a:t>
            </a:r>
            <a:endParaRPr/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525" y="1382925"/>
            <a:ext cx="3380951" cy="29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 txBox="1"/>
          <p:nvPr/>
        </p:nvSpPr>
        <p:spPr>
          <a:xfrm>
            <a:off x="2871950" y="4353325"/>
            <a:ext cx="33810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Step 9: The user can now enjoy their AI-recommended playlist on their Spotify account!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