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3b668e50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3b668e50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3b668e50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3b668e50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68f28727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68f28727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3b668e50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3b668e50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recnn.app" TargetMode="External"/><Relationship Id="rId4" Type="http://schemas.openxmlformats.org/officeDocument/2006/relationships/hyperlink" Target="http://recnn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AI-Driven Music Recommendation Application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RecNN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Final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Andrew Mark Dale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Abednego njani Ndegwa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Ashutosh Pandey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Darren Saguil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Nikhil Lohar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- AI, Python, Flask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Accomplished what we originally set out to 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AI-driven music recommendation.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 Python and Flask to create a backend application that could easily be cloud-hosted. This sends recommendations to the frontend.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unsupervised kNN as a clustering method to find similar song recommendations to a song selected by the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also takes care of other duties (i.e., Trending songs) to improve performance.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feature that can allow regeneration of recommended songs.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React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Stylish frontend built using React, following a personalized Spotify theme.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were able to implement the Spotify API which allows users to create playlists. Also allows us access to other data, such as artist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Interactive, and responsive.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Follows style trends from other music streaming platforms to induce a feeling of familiarity.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Accomplished all tasks: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searches for a song or selects a song from the trending cards.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can regenerate, add all songs, pick specific songs and create a playlist.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a playlist is created, our website links directly to it in the Spotify web player.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Implementation - Heroku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Heroku to host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bought the domain recnn.app which redirects to the Heroku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run two Heroku Apps for the front end and the back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Accomplished Tasks: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DNS Routing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Connecting two websites POST and GET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try our application for yourself?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recnn</a:t>
            </a:r>
            <a:r>
              <a:rPr lang="en" u="sng">
                <a:solidFill>
                  <a:schemeClr val="hlink"/>
                </a:solidFill>
                <a:hlinkClick r:id="rId4"/>
              </a:rPr>
              <a:t>.app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using the following credentials: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Email: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aidi10032023@gmail.com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Pass: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aidi2023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Spotify requires developers to have their application checked by their team, therefore this is the only account this application works for currently.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not, images of the application working are in the github readme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