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aae4f34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aae4f34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7adc01d8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7adc01d8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7adc01d8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7adc01d8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1664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Divers</a:t>
            </a:r>
            <a:endParaRPr/>
          </a:p>
        </p:txBody>
      </p:sp>
      <p:sp>
        <p:nvSpPr>
          <p:cNvPr id="278" name="Google Shape;278;p13"/>
          <p:cNvSpPr txBox="1"/>
          <p:nvPr>
            <p:ph idx="1" type="subTitle"/>
          </p:nvPr>
        </p:nvSpPr>
        <p:spPr>
          <a:xfrm>
            <a:off x="311700" y="2834125"/>
            <a:ext cx="8520600" cy="18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AI-Driven Music Recommendation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Andrew Mark Dale</a:t>
            </a:r>
            <a:endParaRPr b="1" sz="1100"/>
          </a:p>
          <a:p>
            <a:pPr indent="0" lvl="0" marL="0" rtl="0" algn="l">
              <a:spcBef>
                <a:spcPts val="0"/>
              </a:spcBef>
              <a:spcAft>
                <a:spcPts val="0"/>
              </a:spcAft>
              <a:buNone/>
            </a:pPr>
            <a:r>
              <a:rPr b="1" lang="en" sz="1100"/>
              <a:t>Abednego njani Ndegwa</a:t>
            </a:r>
            <a:endParaRPr b="1" sz="1100"/>
          </a:p>
          <a:p>
            <a:pPr indent="0" lvl="0" marL="0" rtl="0" algn="l">
              <a:spcBef>
                <a:spcPts val="0"/>
              </a:spcBef>
              <a:spcAft>
                <a:spcPts val="0"/>
              </a:spcAft>
              <a:buNone/>
            </a:pPr>
            <a:r>
              <a:rPr b="1" lang="en" sz="1100"/>
              <a:t>Ashutosh Pandey</a:t>
            </a:r>
            <a:endParaRPr b="1" sz="1100"/>
          </a:p>
          <a:p>
            <a:pPr indent="0" lvl="0" marL="0" rtl="0" algn="l">
              <a:spcBef>
                <a:spcPts val="0"/>
              </a:spcBef>
              <a:spcAft>
                <a:spcPts val="0"/>
              </a:spcAft>
              <a:buNone/>
            </a:pPr>
            <a:r>
              <a:rPr b="1" lang="en" sz="1100"/>
              <a:t>Darren Saguil</a:t>
            </a:r>
            <a:endParaRPr b="1" sz="1100"/>
          </a:p>
          <a:p>
            <a:pPr indent="0" lvl="0" marL="0" rtl="0" algn="l">
              <a:spcBef>
                <a:spcPts val="0"/>
              </a:spcBef>
              <a:spcAft>
                <a:spcPts val="0"/>
              </a:spcAft>
              <a:buNone/>
            </a:pPr>
            <a:r>
              <a:rPr b="1" lang="en" sz="1100"/>
              <a:t>Nikhil Lohar</a:t>
            </a:r>
            <a:endParaRPr b="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284" name="Google Shape;284;p14"/>
          <p:cNvSpPr txBox="1"/>
          <p:nvPr>
            <p:ph idx="1" type="body"/>
          </p:nvPr>
        </p:nvSpPr>
        <p:spPr>
          <a:xfrm>
            <a:off x="59400" y="1386825"/>
            <a:ext cx="9025200" cy="39093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b="1" lang="en" sz="3718"/>
              <a:t>Software</a:t>
            </a:r>
            <a:endParaRPr b="1" sz="3718"/>
          </a:p>
          <a:p>
            <a:pPr indent="-305494" lvl="0" marL="457200" rtl="0" algn="l">
              <a:spcBef>
                <a:spcPts val="1200"/>
              </a:spcBef>
              <a:spcAft>
                <a:spcPts val="0"/>
              </a:spcAft>
              <a:buSzPct val="100000"/>
              <a:buChar char="●"/>
            </a:pPr>
            <a:r>
              <a:rPr b="1" lang="en" sz="3725"/>
              <a:t>Web Application</a:t>
            </a:r>
            <a:endParaRPr b="1" sz="3725"/>
          </a:p>
          <a:p>
            <a:pPr indent="-304609" lvl="0" marL="914400" rtl="0" algn="l">
              <a:spcBef>
                <a:spcPts val="0"/>
              </a:spcBef>
              <a:spcAft>
                <a:spcPts val="0"/>
              </a:spcAft>
              <a:buSzPct val="100000"/>
              <a:buChar char="●"/>
            </a:pPr>
            <a:r>
              <a:rPr lang="en" sz="3683"/>
              <a:t>The user will manually search for a song in a search bar</a:t>
            </a:r>
            <a:endParaRPr sz="3683"/>
          </a:p>
          <a:p>
            <a:pPr indent="-304609" lvl="0" marL="914400" rtl="0" algn="l">
              <a:spcBef>
                <a:spcPts val="0"/>
              </a:spcBef>
              <a:spcAft>
                <a:spcPts val="0"/>
              </a:spcAft>
              <a:buSzPct val="100000"/>
              <a:buChar char="●"/>
            </a:pPr>
            <a:r>
              <a:rPr lang="en" sz="3683"/>
              <a:t>Upon choosing a song, the website will generate a list of songs, and the user will decide if they want a playlist generated from this list</a:t>
            </a:r>
            <a:endParaRPr sz="3683"/>
          </a:p>
          <a:p>
            <a:pPr indent="-304609" lvl="0" marL="914400" rtl="0" algn="l">
              <a:spcBef>
                <a:spcPts val="0"/>
              </a:spcBef>
              <a:spcAft>
                <a:spcPts val="0"/>
              </a:spcAft>
              <a:buSzPct val="100000"/>
              <a:buChar char="●"/>
            </a:pPr>
            <a:r>
              <a:rPr lang="en" sz="3683"/>
              <a:t>We acknowledge that a user manually searching for a song isn’t 100% ideal; however, users seeking out this type of web application want personalized recommendations</a:t>
            </a:r>
            <a:endParaRPr sz="3683"/>
          </a:p>
          <a:p>
            <a:pPr indent="0" lvl="0" marL="0" rtl="0" algn="l">
              <a:spcBef>
                <a:spcPts val="1200"/>
              </a:spcBef>
              <a:spcAft>
                <a:spcPts val="0"/>
              </a:spcAft>
              <a:buNone/>
            </a:pPr>
            <a:r>
              <a:rPr b="1" lang="en" sz="3718"/>
              <a:t>AI Agent</a:t>
            </a:r>
            <a:endParaRPr b="1" sz="3718"/>
          </a:p>
          <a:p>
            <a:pPr indent="-305494" lvl="0" marL="457200" rtl="0" algn="l">
              <a:spcBef>
                <a:spcPts val="1200"/>
              </a:spcBef>
              <a:spcAft>
                <a:spcPts val="0"/>
              </a:spcAft>
              <a:buSzPct val="100000"/>
              <a:buChar char="●"/>
            </a:pPr>
            <a:r>
              <a:rPr b="1" lang="en" sz="3725"/>
              <a:t>Recommender System/Unsupervised Clustering</a:t>
            </a:r>
            <a:endParaRPr b="1" sz="3725"/>
          </a:p>
          <a:p>
            <a:pPr indent="-304628" lvl="1" marL="914400" rtl="0" algn="l">
              <a:spcBef>
                <a:spcPts val="0"/>
              </a:spcBef>
              <a:spcAft>
                <a:spcPts val="0"/>
              </a:spcAft>
              <a:buSzPct val="100000"/>
              <a:buChar char="○"/>
            </a:pPr>
            <a:r>
              <a:rPr lang="en" sz="3684"/>
              <a:t>We will build a large clustered model (kNN), a frequent </a:t>
            </a:r>
            <a:r>
              <a:rPr lang="en" sz="3684"/>
              <a:t>itemset (Apriori), or a Recommender system. We will be running through a variety of models to ensure we take the absolute best approach for the problem at hand</a:t>
            </a:r>
            <a:endParaRPr sz="3684"/>
          </a:p>
          <a:p>
            <a:pPr indent="-304628" lvl="1" marL="914400" rtl="0" algn="l">
              <a:spcBef>
                <a:spcPts val="0"/>
              </a:spcBef>
              <a:spcAft>
                <a:spcPts val="0"/>
              </a:spcAft>
              <a:buSzPct val="100000"/>
              <a:buChar char="○"/>
            </a:pPr>
            <a:r>
              <a:rPr lang="en" sz="3684"/>
              <a:t>As it stands currently, a kNN approach would seem to be the most ideal. We can pull a certain number of songs (we will allow the user to choose how many they would like), neighbours, and present this to the user</a:t>
            </a:r>
            <a:endParaRPr sz="3684"/>
          </a:p>
          <a:p>
            <a:pPr indent="0" lvl="0" marL="914400" rtl="0" algn="l">
              <a:spcBef>
                <a:spcPts val="1200"/>
              </a:spcBef>
              <a:spcAft>
                <a:spcPts val="0"/>
              </a:spcAft>
              <a:buNone/>
            </a:pPr>
            <a:r>
              <a:t/>
            </a:r>
            <a:endParaRPr sz="1658"/>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to be Used</a:t>
            </a:r>
            <a:endParaRPr/>
          </a:p>
        </p:txBody>
      </p:sp>
      <p:sp>
        <p:nvSpPr>
          <p:cNvPr id="290" name="Google Shape;290;p15"/>
          <p:cNvSpPr txBox="1"/>
          <p:nvPr>
            <p:ph idx="1" type="body"/>
          </p:nvPr>
        </p:nvSpPr>
        <p:spPr>
          <a:xfrm>
            <a:off x="151425" y="1232650"/>
            <a:ext cx="8520600" cy="3650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a:t>Unsupervised approach (AI portion)</a:t>
            </a:r>
            <a:endParaRPr b="1"/>
          </a:p>
          <a:p>
            <a:pPr indent="-304165" lvl="0" marL="457200" rtl="0" algn="l">
              <a:spcBef>
                <a:spcPts val="1200"/>
              </a:spcBef>
              <a:spcAft>
                <a:spcPts val="0"/>
              </a:spcAft>
              <a:buSzPct val="100000"/>
              <a:buChar char="●"/>
            </a:pPr>
            <a:r>
              <a:rPr lang="en" sz="1400"/>
              <a:t>Spotify has posted large song datasets that feature millions of songs and their features</a:t>
            </a:r>
            <a:endParaRPr sz="1400"/>
          </a:p>
          <a:p>
            <a:pPr indent="-304165" lvl="0" marL="457200" rtl="0" algn="l">
              <a:spcBef>
                <a:spcPts val="0"/>
              </a:spcBef>
              <a:spcAft>
                <a:spcPts val="0"/>
              </a:spcAft>
              <a:buSzPct val="100000"/>
              <a:buChar char="●"/>
            </a:pPr>
            <a:r>
              <a:rPr lang="en" sz="1400"/>
              <a:t>We can leverage this by using a clustering approach to find similar songs</a:t>
            </a:r>
            <a:endParaRPr sz="1400"/>
          </a:p>
          <a:p>
            <a:pPr indent="-304165" lvl="0" marL="457200" rtl="0" algn="l">
              <a:spcBef>
                <a:spcPts val="0"/>
              </a:spcBef>
              <a:spcAft>
                <a:spcPts val="0"/>
              </a:spcAft>
              <a:buSzPct val="100000"/>
              <a:buChar char="●"/>
            </a:pPr>
            <a:r>
              <a:rPr lang="en" sz="1400"/>
              <a:t>Large song datasets are unlabeled with a lot of features, making an unsupervised approach ideal</a:t>
            </a:r>
            <a:endParaRPr sz="1400"/>
          </a:p>
          <a:p>
            <a:pPr indent="-304165" lvl="0" marL="457200" rtl="0" algn="l">
              <a:spcBef>
                <a:spcPts val="0"/>
              </a:spcBef>
              <a:spcAft>
                <a:spcPts val="0"/>
              </a:spcAft>
              <a:buSzPct val="100000"/>
              <a:buChar char="●"/>
            </a:pPr>
            <a:r>
              <a:rPr lang="en" sz="1400"/>
              <a:t>Python will almost certainly be the language used for development, both for similarity and </a:t>
            </a:r>
            <a:r>
              <a:rPr lang="en" sz="1400"/>
              <a:t>ample</a:t>
            </a:r>
            <a:r>
              <a:rPr lang="en" sz="1400"/>
              <a:t> libraries</a:t>
            </a:r>
            <a:endParaRPr sz="1400"/>
          </a:p>
          <a:p>
            <a:pPr indent="-304165" lvl="0" marL="457200" rtl="0" algn="l">
              <a:spcBef>
                <a:spcPts val="0"/>
              </a:spcBef>
              <a:spcAft>
                <a:spcPts val="0"/>
              </a:spcAft>
              <a:buSzPct val="100000"/>
              <a:buChar char="●"/>
            </a:pPr>
            <a:r>
              <a:rPr lang="en" sz="1400"/>
              <a:t>Various libraries and modules will be considered, including: TensorFlow, Scikit learn, and Lenskit </a:t>
            </a:r>
            <a:endParaRPr sz="1400"/>
          </a:p>
          <a:p>
            <a:pPr indent="0" lvl="0" marL="0" rtl="0" algn="l">
              <a:spcBef>
                <a:spcPts val="1200"/>
              </a:spcBef>
              <a:spcAft>
                <a:spcPts val="0"/>
              </a:spcAft>
              <a:buNone/>
            </a:pPr>
            <a:r>
              <a:rPr b="1" lang="en"/>
              <a:t>React</a:t>
            </a:r>
            <a:endParaRPr b="1"/>
          </a:p>
          <a:p>
            <a:pPr indent="-304165" lvl="0" marL="457200" rtl="0" algn="l">
              <a:spcBef>
                <a:spcPts val="1200"/>
              </a:spcBef>
              <a:spcAft>
                <a:spcPts val="0"/>
              </a:spcAft>
              <a:buSzPct val="100000"/>
              <a:buChar char="●"/>
            </a:pPr>
            <a:r>
              <a:rPr lang="en" sz="1400"/>
              <a:t>We can build a simple web app using this technology. Similar frameworks will also be considered.</a:t>
            </a:r>
            <a:endParaRPr sz="1400"/>
          </a:p>
          <a:p>
            <a:pPr indent="-304165" lvl="0" marL="457200" rtl="0" algn="l">
              <a:spcBef>
                <a:spcPts val="0"/>
              </a:spcBef>
              <a:spcAft>
                <a:spcPts val="0"/>
              </a:spcAft>
              <a:buSzPct val="100000"/>
              <a:buChar char="●"/>
            </a:pPr>
            <a:r>
              <a:rPr lang="en" sz="1400"/>
              <a:t>Simple context-based state management</a:t>
            </a:r>
            <a:endParaRPr sz="1400"/>
          </a:p>
          <a:p>
            <a:pPr indent="0" lvl="0" marL="0" rtl="0" algn="l">
              <a:spcBef>
                <a:spcPts val="1200"/>
              </a:spcBef>
              <a:spcAft>
                <a:spcPts val="0"/>
              </a:spcAft>
              <a:buNone/>
            </a:pPr>
            <a:r>
              <a:rPr b="1" lang="en"/>
              <a:t>Under Consideration</a:t>
            </a:r>
            <a:endParaRPr b="1"/>
          </a:p>
          <a:p>
            <a:pPr indent="-296068" lvl="0" marL="457200" rtl="0" algn="l">
              <a:spcBef>
                <a:spcPts val="1200"/>
              </a:spcBef>
              <a:spcAft>
                <a:spcPts val="0"/>
              </a:spcAft>
              <a:buSzPct val="100000"/>
              <a:buChar char="●"/>
            </a:pPr>
            <a:r>
              <a:rPr lang="en" sz="1250"/>
              <a:t>Spotify API - can get direct data from the user, but the API rates may be expensive or limiting. Due to privacy reasons, some information may also not be available and needs to be authorized (this is beyond the scope of most users)</a:t>
            </a:r>
            <a:endParaRPr sz="1250"/>
          </a:p>
          <a:p>
            <a:pPr indent="-296068" lvl="0" marL="457200" rtl="0" algn="l">
              <a:spcBef>
                <a:spcPts val="0"/>
              </a:spcBef>
              <a:spcAft>
                <a:spcPts val="0"/>
              </a:spcAft>
              <a:buSzPct val="100000"/>
              <a:buChar char="●"/>
            </a:pPr>
            <a:r>
              <a:rPr lang="en" sz="1250"/>
              <a:t>OpenAI API -  can give us powerful LLM outputs for recommendations, but they are still quite expensive without giving us accurate data</a:t>
            </a:r>
            <a:endParaRPr sz="1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a:t>
            </a:r>
            <a:endParaRPr/>
          </a:p>
        </p:txBody>
      </p:sp>
      <p:sp>
        <p:nvSpPr>
          <p:cNvPr id="296" name="Google Shape;296;p16"/>
          <p:cNvSpPr txBox="1"/>
          <p:nvPr>
            <p:ph idx="1" type="body"/>
          </p:nvPr>
        </p:nvSpPr>
        <p:spPr>
          <a:xfrm>
            <a:off x="182125" y="1414500"/>
            <a:ext cx="4677300" cy="358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user opens the MRS web application </a:t>
            </a:r>
            <a:endParaRPr/>
          </a:p>
          <a:p>
            <a:pPr indent="-311150" lvl="0" marL="457200" rtl="0" algn="l">
              <a:spcBef>
                <a:spcPts val="0"/>
              </a:spcBef>
              <a:spcAft>
                <a:spcPts val="0"/>
              </a:spcAft>
              <a:buSzPts val="1300"/>
              <a:buAutoNum type="arabicPeriod"/>
            </a:pPr>
            <a:r>
              <a:rPr lang="en"/>
              <a:t>The user will search for a song or select a song from the default list provided (currently, we are thinking of the top 10 most popular songs)</a:t>
            </a:r>
            <a:endParaRPr/>
          </a:p>
          <a:p>
            <a:pPr indent="-311150" lvl="0" marL="457200" rtl="0" algn="l">
              <a:spcBef>
                <a:spcPts val="0"/>
              </a:spcBef>
              <a:spcAft>
                <a:spcPts val="0"/>
              </a:spcAft>
              <a:buSzPts val="1300"/>
              <a:buAutoNum type="arabicPeriod"/>
            </a:pPr>
            <a:r>
              <a:rPr lang="en"/>
              <a:t>The u</a:t>
            </a:r>
            <a:r>
              <a:rPr lang="en"/>
              <a:t>ser receives the search song result and the recommended songs in a list format</a:t>
            </a:r>
            <a:endParaRPr/>
          </a:p>
          <a:p>
            <a:pPr indent="-311150" lvl="0" marL="457200" rtl="0" algn="l">
              <a:spcBef>
                <a:spcPts val="0"/>
              </a:spcBef>
              <a:spcAft>
                <a:spcPts val="0"/>
              </a:spcAft>
              <a:buSzPts val="1300"/>
              <a:buAutoNum type="arabicPeriod"/>
            </a:pPr>
            <a:r>
              <a:rPr lang="en"/>
              <a:t>The user can select, unselect, or regenerate the recommendations</a:t>
            </a:r>
            <a:endParaRPr/>
          </a:p>
          <a:p>
            <a:pPr indent="-311150" lvl="0" marL="457200" rtl="0" algn="l">
              <a:spcBef>
                <a:spcPts val="0"/>
              </a:spcBef>
              <a:spcAft>
                <a:spcPts val="0"/>
              </a:spcAft>
              <a:buSzPts val="1300"/>
              <a:buAutoNum type="arabicPeriod"/>
            </a:pPr>
            <a:r>
              <a:rPr lang="en"/>
              <a:t>A playlist will be created if the user chooses to generate one. We will provide a link to this playlist on Spotify, and the user can enjoy their new recommendations</a:t>
            </a:r>
            <a:endParaRPr/>
          </a:p>
        </p:txBody>
      </p:sp>
      <p:pic>
        <p:nvPicPr>
          <p:cNvPr id="297" name="Google Shape;297;p16"/>
          <p:cNvPicPr preferRelativeResize="0"/>
          <p:nvPr/>
        </p:nvPicPr>
        <p:blipFill>
          <a:blip r:embed="rId3">
            <a:alphaModFix/>
          </a:blip>
          <a:stretch>
            <a:fillRect/>
          </a:stretch>
        </p:blipFill>
        <p:spPr>
          <a:xfrm>
            <a:off x="4740800" y="54125"/>
            <a:ext cx="4174250" cy="5011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