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88351711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88351711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88351711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88351711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88351711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88351711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8e82110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8e82110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74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AI-Driven Music Recommendation Application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RecNN</a:t>
            </a:r>
            <a:endParaRPr b="0" sz="1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/>
              <a:t>Andrew Mark Dale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/>
              <a:t>Abednego njani Ndegwa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/>
              <a:t>Ashutosh Pandey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/>
              <a:t>Darren Saguil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/>
              <a:t>Nikhil Lohar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accomplished thus far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has been completed and is </a:t>
            </a:r>
            <a:r>
              <a:rPr lang="en"/>
              <a:t>recommending songs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 has many of the features we discussed in the Kick-Off meeting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10 popular song cards, using the popularity metric in the dataset, click them!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 bar list populates from our dataset. User can select a song. And it populates a recommendation list.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 has both a light and dark mode.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still to 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Polish website.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Cut down on time loading assets (dataset is rather large).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 website and model to the cloud instead of being hosted locally. To allow for free use. This had already begun as we’ve started to move our web application to a cloud service.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Spotify API to generate playlists for the user. (This will also allow use to grab artist images etc.)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(Model, Python)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is an unsupervised kNN as was the plan in the kick-off meeting.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using libraries and modules in Python (scikit-learn, pandas, numpy)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Currently, model is being hosted locally using Flask.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 a unique track identifier to the model, it returns k number of neighbours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</a:t>
            </a:r>
            <a:r>
              <a:rPr lang="en"/>
              <a:t> is </a:t>
            </a:r>
            <a:r>
              <a:rPr lang="en"/>
              <a:t>currently fixed at 10, the user will be able to choose the number of songs they desire once implemented.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Considering adding another model that will allow the user to get recommendations if they select a genre. As well as possibly others to provide a better user 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(Website Application)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using React, next.js, Chakra 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hosted locally or you can try the demo link!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need to run the back-end locally for now if you wish to use the demo. We have included instructions in the Readme.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website currently has the search bar which allows a user to select their desired song. This populates a recommended song list.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website has both a light and dark mode which is toggleable.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using either the search function or the popular song cards!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our functional prototype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63"/>
            <a:ext cx="4278101" cy="24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200" y="2571750"/>
            <a:ext cx="4793602" cy="26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900" y="1597875"/>
            <a:ext cx="4278091" cy="2406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17"/>
          <p:cNvCxnSpPr/>
          <p:nvPr/>
        </p:nvCxnSpPr>
        <p:spPr>
          <a:xfrm>
            <a:off x="1393975" y="3585450"/>
            <a:ext cx="1923000" cy="65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7"/>
          <p:cNvCxnSpPr/>
          <p:nvPr/>
        </p:nvCxnSpPr>
        <p:spPr>
          <a:xfrm flipH="1" rot="10800000">
            <a:off x="5118075" y="4004300"/>
            <a:ext cx="1633200" cy="82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