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07A"/>
    <a:srgbClr val="5FD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75" d="100"/>
          <a:sy n="75" d="100"/>
        </p:scale>
        <p:origin x="974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46304" cy="1463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65609-E842-4023-BB95-37E2AA9A914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EF20-64E6-4D8B-A66F-558E1C3A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9Slide.vn - 2019">
            <a:extLst>
              <a:ext uri="{FF2B5EF4-FFF2-40B4-BE49-F238E27FC236}">
                <a16:creationId xmlns:a16="http://schemas.microsoft.com/office/drawing/2014/main" id="{9A83CDB3-232A-4ED3-95A9-3C9BF1A8C07E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ECCBB83-5F1F-49A3-8E32-5A0BE90B5C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438400" y="2258568"/>
            <a:ext cx="7727213" cy="2549601"/>
            <a:chOff x="587654" y="1380744"/>
            <a:chExt cx="7727213" cy="25496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D6AC75F-4C57-4E39-8900-6D9D957644E1}"/>
                </a:ext>
              </a:extLst>
            </p:cNvPr>
            <p:cNvGrpSpPr/>
            <p:nvPr/>
          </p:nvGrpSpPr>
          <p:grpSpPr>
            <a:xfrm>
              <a:off x="4486656" y="2112264"/>
              <a:ext cx="3828211" cy="1818081"/>
              <a:chOff x="4486656" y="2112264"/>
              <a:chExt cx="3828211" cy="181808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805FFF-80AF-44F9-B03B-FB294341A733}"/>
                  </a:ext>
                </a:extLst>
              </p:cNvPr>
              <p:cNvSpPr txBox="1"/>
              <p:nvPr/>
            </p:nvSpPr>
            <p:spPr>
              <a:xfrm>
                <a:off x="4486656" y="2112264"/>
                <a:ext cx="3575018" cy="941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6140" spc="170">
                    <a:solidFill>
                      <a:srgbClr val="2D407A"/>
                    </a:solidFill>
                    <a:latin typeface="#9Slide07 SVNHemi Head" panose="02040603050506020204" pitchFamily="18" charset="0"/>
                  </a:rPr>
                  <a:t>RUNNING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795EFD-41CA-4C06-A430-2B5C18BEFD55}"/>
                  </a:ext>
                </a:extLst>
              </p:cNvPr>
              <p:cNvSpPr txBox="1"/>
              <p:nvPr/>
            </p:nvSpPr>
            <p:spPr>
              <a:xfrm>
                <a:off x="5657088" y="2990088"/>
                <a:ext cx="2657779" cy="940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6140" spc="170">
                    <a:solidFill>
                      <a:srgbClr val="2D407A"/>
                    </a:solidFill>
                    <a:latin typeface="#9Slide07 SVNHemi Head" panose="02040603050506020204" pitchFamily="18" charset="0"/>
                  </a:rPr>
                  <a:t>SHOES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410E392-8A96-4A56-922A-43BE9503E7DF}"/>
                </a:ext>
              </a:extLst>
            </p:cNvPr>
            <p:cNvGrpSpPr/>
            <p:nvPr/>
          </p:nvGrpSpPr>
          <p:grpSpPr>
            <a:xfrm>
              <a:off x="587654" y="1380744"/>
              <a:ext cx="4142842" cy="2450591"/>
              <a:chOff x="587654" y="1380744"/>
              <a:chExt cx="4142842" cy="2450591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039A1CE-7D3B-4998-B641-D668FC604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654" y="1380744"/>
                <a:ext cx="2874874" cy="212953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7B2EABC-CE6C-4367-A9F2-A2AC971BB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8400" y="2112264"/>
                <a:ext cx="2292096" cy="171907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A26B0E1C-4181-4FCE-A8A1-B0A7A1B68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0512" y="2429882"/>
                <a:ext cx="877824" cy="787790"/>
              </a:xfrm>
              <a:prstGeom prst="rect">
                <a:avLst/>
              </a:prstGeom>
            </p:spPr>
          </p:pic>
        </p:grpSp>
      </p:grpSp>
      <p:sp>
        <p:nvSpPr>
          <p:cNvPr id="45" name="Group 22">
            <a:extLst>
              <a:ext uri="{FF2B5EF4-FFF2-40B4-BE49-F238E27FC236}">
                <a16:creationId xmlns:a16="http://schemas.microsoft.com/office/drawing/2014/main" id="{112E582D-5BAF-4716-BAB7-7773FF4C2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7139560" y="-1168857"/>
            <a:ext cx="23181639" cy="764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100" b="0" i="0" u="none" strike="noStrike" cap="none" normalizeH="0" baseline="0">
                <a:ln>
                  <a:noFill/>
                </a:ln>
                <a:solidFill>
                  <a:srgbClr val="2D407A"/>
                </a:solidFill>
                <a:effectLst/>
                <a:latin typeface="#9Slide07 SVNHemi Head" panose="02040603050506020204" pitchFamily="18" charset="0"/>
              </a:rPr>
              <a:t>RUNNING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4AAF42-7DF8-46A7-9D19-7CA2B642DF48}"/>
              </a:ext>
            </a:extLst>
          </p:cNvPr>
          <p:cNvSpPr txBox="1">
            <a:spLocks noChangeAspect="1"/>
          </p:cNvSpPr>
          <p:nvPr/>
        </p:nvSpPr>
        <p:spPr>
          <a:xfrm>
            <a:off x="0" y="-850900"/>
            <a:ext cx="6350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" val="1"/>
</p:tagLst>
</file>

<file path=ppt/theme/theme1.xml><?xml version="1.0" encoding="utf-8"?>
<a:theme xmlns:a="http://schemas.openxmlformats.org/drawingml/2006/main" name="Office Theme">
  <a:themeElements>
    <a:clrScheme name="9Slide - 2020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FE59CE5-262E-4B1E-9EB4-5EF565F5C6C4}" vid="{9AE44F3F-0D44-4F67-9257-CD9E5A7596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#9Slide02 Noi dung dai</vt:lpstr>
      <vt:lpstr>#9Slide02 Tieu de dai</vt:lpstr>
      <vt:lpstr>#9Slide07 SVNHemi Head</vt:lpstr>
      <vt:lpstr>Arial</vt:lpstr>
      <vt:lpstr>Calibri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Doan Phuong</cp:lastModifiedBy>
  <cp:revision>5</cp:revision>
  <dcterms:created xsi:type="dcterms:W3CDTF">2021-03-30T08:55:49Z</dcterms:created>
  <dcterms:modified xsi:type="dcterms:W3CDTF">2021-03-30T09:15:36Z</dcterms:modified>
  <cp:category>9Slide.vn</cp:category>
  <cp:contentStatus>9Slide</cp:contentStatus>
</cp:coreProperties>
</file>