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58" r:id="rId2"/>
    <p:sldId id="71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004C64"/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431" autoAdjust="0"/>
  </p:normalViewPr>
  <p:slideViewPr>
    <p:cSldViewPr snapToGrid="0">
      <p:cViewPr varScale="1">
        <p:scale>
          <a:sx n="53" d="100"/>
          <a:sy n="53" d="100"/>
        </p:scale>
        <p:origin x="104" y="10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Batiment">
            <a:extLst>
              <a:ext uri="{FF2B5EF4-FFF2-40B4-BE49-F238E27FC236}">
                <a16:creationId xmlns:a16="http://schemas.microsoft.com/office/drawing/2014/main" id="{F704E601-27C1-8356-9928-7E46556F357F}"/>
              </a:ext>
            </a:extLst>
          </p:cNvPr>
          <p:cNvSpPr txBox="1"/>
          <p:nvPr/>
        </p:nvSpPr>
        <p:spPr>
          <a:xfrm>
            <a:off x="2914095" y="5809814"/>
            <a:ext cx="6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NOM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E4216167-2048-D4F6-F2E6-18E798CF9B88}"/>
              </a:ext>
            </a:extLst>
          </p:cNvPr>
          <p:cNvSpPr/>
          <p:nvPr/>
        </p:nvSpPr>
        <p:spPr>
          <a:xfrm>
            <a:off x="988744" y="558265"/>
            <a:ext cx="10214511" cy="4860758"/>
          </a:xfrm>
          <a:prstGeom prst="rect">
            <a:avLst/>
          </a:prstGeom>
          <a:noFill/>
          <a:ln>
            <a:solidFill>
              <a:srgbClr val="004C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ZoneTexte Couleurs pour zones">
            <a:extLst>
              <a:ext uri="{FF2B5EF4-FFF2-40B4-BE49-F238E27FC236}">
                <a16:creationId xmlns:a16="http://schemas.microsoft.com/office/drawing/2014/main" id="{E0FFAC67-6CF3-0BEA-D07B-B92AC3FFF12D}"/>
              </a:ext>
            </a:extLst>
          </p:cNvPr>
          <p:cNvSpPr txBox="1"/>
          <p:nvPr/>
        </p:nvSpPr>
        <p:spPr>
          <a:xfrm>
            <a:off x="-3263900" y="188933"/>
            <a:ext cx="24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/>
              <a:t>Couleurs pour les zones :</a:t>
            </a:r>
          </a:p>
        </p:txBody>
      </p:sp>
      <p:sp>
        <p:nvSpPr>
          <p:cNvPr id="5" name="colorZone1">
            <a:extLst>
              <a:ext uri="{FF2B5EF4-FFF2-40B4-BE49-F238E27FC236}">
                <a16:creationId xmlns:a16="http://schemas.microsoft.com/office/drawing/2014/main" id="{4B700C27-948D-328D-17D1-09EBA917948D}"/>
              </a:ext>
            </a:extLst>
          </p:cNvPr>
          <p:cNvSpPr txBox="1"/>
          <p:nvPr/>
        </p:nvSpPr>
        <p:spPr>
          <a:xfrm>
            <a:off x="-3378200" y="82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colorZone1</a:t>
            </a:r>
          </a:p>
        </p:txBody>
      </p:sp>
      <p:sp>
        <p:nvSpPr>
          <p:cNvPr id="6" name="colorZone2">
            <a:extLst>
              <a:ext uri="{FF2B5EF4-FFF2-40B4-BE49-F238E27FC236}">
                <a16:creationId xmlns:a16="http://schemas.microsoft.com/office/drawing/2014/main" id="{017382E0-5331-4A00-78A4-E92C7E4695CD}"/>
              </a:ext>
            </a:extLst>
          </p:cNvPr>
          <p:cNvSpPr txBox="1"/>
          <p:nvPr/>
        </p:nvSpPr>
        <p:spPr>
          <a:xfrm>
            <a:off x="-3378200" y="145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tx2"/>
                </a:solidFill>
              </a:rPr>
              <a:t>colorZone2</a:t>
            </a:r>
          </a:p>
        </p:txBody>
      </p:sp>
      <p:sp>
        <p:nvSpPr>
          <p:cNvPr id="7" name="colorZone3">
            <a:extLst>
              <a:ext uri="{FF2B5EF4-FFF2-40B4-BE49-F238E27FC236}">
                <a16:creationId xmlns:a16="http://schemas.microsoft.com/office/drawing/2014/main" id="{789B951A-6A23-BA81-AB1E-F863E175B1B8}"/>
              </a:ext>
            </a:extLst>
          </p:cNvPr>
          <p:cNvSpPr txBox="1"/>
          <p:nvPr/>
        </p:nvSpPr>
        <p:spPr>
          <a:xfrm>
            <a:off x="-3378200" y="209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1"/>
                </a:solidFill>
              </a:rPr>
              <a:t>colorZone3</a:t>
            </a:r>
          </a:p>
        </p:txBody>
      </p:sp>
      <p:sp>
        <p:nvSpPr>
          <p:cNvPr id="8" name="colorZone4">
            <a:extLst>
              <a:ext uri="{FF2B5EF4-FFF2-40B4-BE49-F238E27FC236}">
                <a16:creationId xmlns:a16="http://schemas.microsoft.com/office/drawing/2014/main" id="{DE37428B-D6F5-0151-6392-EFB19176CA66}"/>
              </a:ext>
            </a:extLst>
          </p:cNvPr>
          <p:cNvSpPr txBox="1"/>
          <p:nvPr/>
        </p:nvSpPr>
        <p:spPr>
          <a:xfrm>
            <a:off x="-3378200" y="272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/>
                </a:solidFill>
              </a:rPr>
              <a:t>colorZone4</a:t>
            </a:r>
          </a:p>
        </p:txBody>
      </p:sp>
      <p:sp>
        <p:nvSpPr>
          <p:cNvPr id="9" name="colorZone5">
            <a:extLst>
              <a:ext uri="{FF2B5EF4-FFF2-40B4-BE49-F238E27FC236}">
                <a16:creationId xmlns:a16="http://schemas.microsoft.com/office/drawing/2014/main" id="{D0749796-B837-B563-224E-DDE2D4AD6826}"/>
              </a:ext>
            </a:extLst>
          </p:cNvPr>
          <p:cNvSpPr txBox="1"/>
          <p:nvPr/>
        </p:nvSpPr>
        <p:spPr>
          <a:xfrm>
            <a:off x="-3378200" y="336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3"/>
                </a:solidFill>
              </a:rPr>
              <a:t>colorZone5</a:t>
            </a:r>
          </a:p>
        </p:txBody>
      </p:sp>
      <p:sp>
        <p:nvSpPr>
          <p:cNvPr id="10" name="colorZone6">
            <a:extLst>
              <a:ext uri="{FF2B5EF4-FFF2-40B4-BE49-F238E27FC236}">
                <a16:creationId xmlns:a16="http://schemas.microsoft.com/office/drawing/2014/main" id="{BF52A5D7-A860-761D-D72F-54AAAFED5838}"/>
              </a:ext>
            </a:extLst>
          </p:cNvPr>
          <p:cNvSpPr txBox="1"/>
          <p:nvPr/>
        </p:nvSpPr>
        <p:spPr>
          <a:xfrm>
            <a:off x="-3378200" y="399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4"/>
                </a:solidFill>
              </a:rPr>
              <a:t>colorZone6</a:t>
            </a:r>
          </a:p>
        </p:txBody>
      </p:sp>
      <p:sp>
        <p:nvSpPr>
          <p:cNvPr id="11" name="colorZone7">
            <a:extLst>
              <a:ext uri="{FF2B5EF4-FFF2-40B4-BE49-F238E27FC236}">
                <a16:creationId xmlns:a16="http://schemas.microsoft.com/office/drawing/2014/main" id="{208F39D4-E058-5364-305B-B1A9E1792A8A}"/>
              </a:ext>
            </a:extLst>
          </p:cNvPr>
          <p:cNvSpPr txBox="1"/>
          <p:nvPr/>
        </p:nvSpPr>
        <p:spPr>
          <a:xfrm>
            <a:off x="-3378200" y="463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5"/>
                </a:solidFill>
              </a:rPr>
              <a:t>colorZone7</a:t>
            </a:r>
          </a:p>
        </p:txBody>
      </p:sp>
      <p:sp>
        <p:nvSpPr>
          <p:cNvPr id="12" name="colorZone8">
            <a:extLst>
              <a:ext uri="{FF2B5EF4-FFF2-40B4-BE49-F238E27FC236}">
                <a16:creationId xmlns:a16="http://schemas.microsoft.com/office/drawing/2014/main" id="{5B222673-AC8D-E17D-04F7-CC9DEB1931A1}"/>
              </a:ext>
            </a:extLst>
          </p:cNvPr>
          <p:cNvSpPr txBox="1"/>
          <p:nvPr/>
        </p:nvSpPr>
        <p:spPr>
          <a:xfrm>
            <a:off x="-3378200" y="526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6"/>
                </a:solidFill>
              </a:rPr>
              <a:t>colorZone8</a:t>
            </a:r>
          </a:p>
        </p:txBody>
      </p:sp>
      <p:pic>
        <p:nvPicPr>
          <p:cNvPr id="19" name="Image 18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2AE3AA49-2EE5-F882-58CC-4FA7EF971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083" y="5597357"/>
            <a:ext cx="1969797" cy="126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Batiment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33544"/>
              </p:ext>
            </p:extLst>
          </p:nvPr>
        </p:nvGraphicFramePr>
        <p:xfrm>
          <a:off x="6957634" y="1710425"/>
          <a:ext cx="5089784" cy="2523320"/>
        </p:xfrm>
        <a:graphic>
          <a:graphicData uri="http://schemas.openxmlformats.org/drawingml/2006/table">
            <a:tbl>
              <a:tblPr/>
              <a:tblGrid>
                <a:gridCol w="2156869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  <a:gridCol w="2932915">
                  <a:extLst>
                    <a:ext uri="{9D8B030D-6E8A-4147-A177-3AD203B41FA5}">
                      <a16:colId xmlns:a16="http://schemas.microsoft.com/office/drawing/2014/main" val="2224875818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rgbClr val="004C6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8"/>
            <a:ext cx="6575247" cy="5674137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6914431" y="4603839"/>
            <a:ext cx="517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75960-E7E8-AF97-4221-58E2857C510C}"/>
              </a:ext>
            </a:extLst>
          </p:cNvPr>
          <p:cNvSpPr/>
          <p:nvPr/>
        </p:nvSpPr>
        <p:spPr>
          <a:xfrm>
            <a:off x="-11267765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1D967-A312-59F6-CFA8-A59F0ED1528A}"/>
              </a:ext>
            </a:extLst>
          </p:cNvPr>
          <p:cNvSpPr/>
          <p:nvPr/>
        </p:nvSpPr>
        <p:spPr>
          <a:xfrm>
            <a:off x="-11267765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B5EF8-C9DD-FE24-EB3C-2060801CAB67}"/>
              </a:ext>
            </a:extLst>
          </p:cNvPr>
          <p:cNvSpPr/>
          <p:nvPr/>
        </p:nvSpPr>
        <p:spPr>
          <a:xfrm>
            <a:off x="-11267765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08B30-5BBE-409A-8D99-0B53D4F9AC2F}"/>
              </a:ext>
            </a:extLst>
          </p:cNvPr>
          <p:cNvSpPr/>
          <p:nvPr/>
        </p:nvSpPr>
        <p:spPr>
          <a:xfrm>
            <a:off x="-1126776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D8F53E-F593-9972-4908-C4E57EFA2051}"/>
              </a:ext>
            </a:extLst>
          </p:cNvPr>
          <p:cNvSpPr txBox="1"/>
          <p:nvPr/>
        </p:nvSpPr>
        <p:spPr>
          <a:xfrm>
            <a:off x="-10950639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53488-2213-18C6-AE4F-F2055FFA3ED4}"/>
              </a:ext>
            </a:extLst>
          </p:cNvPr>
          <p:cNvSpPr txBox="1"/>
          <p:nvPr/>
        </p:nvSpPr>
        <p:spPr>
          <a:xfrm>
            <a:off x="-10950639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1956E9-7126-D7D9-8977-9E148837A58A}"/>
              </a:ext>
            </a:extLst>
          </p:cNvPr>
          <p:cNvSpPr txBox="1"/>
          <p:nvPr/>
        </p:nvSpPr>
        <p:spPr>
          <a:xfrm>
            <a:off x="-1093626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ED091-9BCC-DF55-3071-82DB50DE135B}"/>
              </a:ext>
            </a:extLst>
          </p:cNvPr>
          <p:cNvSpPr txBox="1"/>
          <p:nvPr/>
        </p:nvSpPr>
        <p:spPr>
          <a:xfrm>
            <a:off x="-1093626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DDA4-336B-F63C-9BD2-8A011268993E}"/>
              </a:ext>
            </a:extLst>
          </p:cNvPr>
          <p:cNvSpPr/>
          <p:nvPr/>
        </p:nvSpPr>
        <p:spPr>
          <a:xfrm>
            <a:off x="-10214602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00840-2C79-E6CC-3FD9-405FFC42FB34}"/>
              </a:ext>
            </a:extLst>
          </p:cNvPr>
          <p:cNvSpPr txBox="1"/>
          <p:nvPr/>
        </p:nvSpPr>
        <p:spPr>
          <a:xfrm>
            <a:off x="-9833039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56A52-EA7E-C181-2D5F-EA74C9D78130}"/>
              </a:ext>
            </a:extLst>
          </p:cNvPr>
          <p:cNvSpPr/>
          <p:nvPr/>
        </p:nvSpPr>
        <p:spPr>
          <a:xfrm>
            <a:off x="-10222988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85DD6-AE74-07A4-94F0-EEFBD93A4925}"/>
              </a:ext>
            </a:extLst>
          </p:cNvPr>
          <p:cNvSpPr txBox="1"/>
          <p:nvPr/>
        </p:nvSpPr>
        <p:spPr>
          <a:xfrm>
            <a:off x="-9833039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DBAF4-158A-510C-6A69-A2D96127FB21}"/>
              </a:ext>
            </a:extLst>
          </p:cNvPr>
          <p:cNvSpPr/>
          <p:nvPr/>
        </p:nvSpPr>
        <p:spPr>
          <a:xfrm>
            <a:off x="-10222988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E97DDC-7F59-1827-21FA-5728AE6D87B8}"/>
              </a:ext>
            </a:extLst>
          </p:cNvPr>
          <p:cNvSpPr txBox="1"/>
          <p:nvPr/>
        </p:nvSpPr>
        <p:spPr>
          <a:xfrm>
            <a:off x="-9833040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C72CD-314C-1933-739A-0624BF7C83D9}"/>
              </a:ext>
            </a:extLst>
          </p:cNvPr>
          <p:cNvSpPr/>
          <p:nvPr/>
        </p:nvSpPr>
        <p:spPr>
          <a:xfrm>
            <a:off x="-1022301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994F6F-7969-521A-5336-620FFD50993F}"/>
              </a:ext>
            </a:extLst>
          </p:cNvPr>
          <p:cNvSpPr txBox="1"/>
          <p:nvPr/>
        </p:nvSpPr>
        <p:spPr>
          <a:xfrm>
            <a:off x="-983304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7E510E-1C8F-FAFF-60AB-83EE34011BE8}"/>
              </a:ext>
            </a:extLst>
          </p:cNvPr>
          <p:cNvGrpSpPr/>
          <p:nvPr/>
        </p:nvGrpSpPr>
        <p:grpSpPr>
          <a:xfrm>
            <a:off x="-11245336" y="2874859"/>
            <a:ext cx="260819" cy="294490"/>
            <a:chOff x="4920297" y="2761668"/>
            <a:chExt cx="233680" cy="2638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DF683A-9036-9ABC-762C-567C43A7688F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FB3136E-5CE9-43F0-F78D-6DF960670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6C162F3-B978-20BD-08F5-D3306EB5A186}"/>
              </a:ext>
            </a:extLst>
          </p:cNvPr>
          <p:cNvSpPr txBox="1"/>
          <p:nvPr/>
        </p:nvSpPr>
        <p:spPr>
          <a:xfrm>
            <a:off x="-10914745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D49815-D015-3783-F799-C2430B16608C}"/>
              </a:ext>
            </a:extLst>
          </p:cNvPr>
          <p:cNvGrpSpPr/>
          <p:nvPr/>
        </p:nvGrpSpPr>
        <p:grpSpPr>
          <a:xfrm>
            <a:off x="-11252750" y="3311033"/>
            <a:ext cx="268233" cy="255984"/>
            <a:chOff x="5256484" y="2724151"/>
            <a:chExt cx="536465" cy="511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0D072-3F87-7117-E80D-89EBEE07FC59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5E4193F-D85A-AF49-729E-850EF8570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D49BD364-4D22-1B0C-65E1-FE85FB01478D}"/>
              </a:ext>
            </a:extLst>
          </p:cNvPr>
          <p:cNvSpPr txBox="1"/>
          <p:nvPr/>
        </p:nvSpPr>
        <p:spPr>
          <a:xfrm>
            <a:off x="-10914745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B933E16-FB0F-2641-9F65-BAB382CA353E}"/>
              </a:ext>
            </a:extLst>
          </p:cNvPr>
          <p:cNvGrpSpPr/>
          <p:nvPr/>
        </p:nvGrpSpPr>
        <p:grpSpPr>
          <a:xfrm>
            <a:off x="-8619881" y="2953204"/>
            <a:ext cx="254374" cy="320334"/>
            <a:chOff x="5078132" y="3088349"/>
            <a:chExt cx="853562" cy="10830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6CF576-2929-3638-3494-C4A938845204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39D6245-F3E5-EC05-0DE7-718731A6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5DFA4-3300-3519-69D3-41A249588C70}"/>
              </a:ext>
            </a:extLst>
          </p:cNvPr>
          <p:cNvSpPr txBox="1"/>
          <p:nvPr/>
        </p:nvSpPr>
        <p:spPr>
          <a:xfrm>
            <a:off x="-8257825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03D4F21-B0A6-5457-4FCE-D7CCDC469C69}"/>
              </a:ext>
            </a:extLst>
          </p:cNvPr>
          <p:cNvGrpSpPr/>
          <p:nvPr/>
        </p:nvGrpSpPr>
        <p:grpSpPr>
          <a:xfrm>
            <a:off x="-8623182" y="3319989"/>
            <a:ext cx="254374" cy="320334"/>
            <a:chOff x="5078132" y="3088349"/>
            <a:chExt cx="853562" cy="10830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67A3DC-6B6D-17EF-F16D-71F93D99631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C5BB01F-4262-D9FB-F98C-C8FDDDEE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D4746CA-A4A0-BA2B-490F-74C125C5866E}"/>
              </a:ext>
            </a:extLst>
          </p:cNvPr>
          <p:cNvSpPr txBox="1"/>
          <p:nvPr/>
        </p:nvSpPr>
        <p:spPr>
          <a:xfrm>
            <a:off x="-827000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34010B6-5583-C20A-0EEA-F6C529433F56}"/>
              </a:ext>
            </a:extLst>
          </p:cNvPr>
          <p:cNvGrpSpPr/>
          <p:nvPr/>
        </p:nvGrpSpPr>
        <p:grpSpPr>
          <a:xfrm>
            <a:off x="-8623182" y="3690023"/>
            <a:ext cx="254374" cy="320334"/>
            <a:chOff x="5078132" y="3088349"/>
            <a:chExt cx="853562" cy="10830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3842F-94B1-4F1E-89DF-D2FA0A9090A5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7EECBC0-B7D3-A03E-939D-48EF53AD4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C720043-3CF6-1532-36B9-437246F8F54E}"/>
              </a:ext>
            </a:extLst>
          </p:cNvPr>
          <p:cNvSpPr txBox="1"/>
          <p:nvPr/>
        </p:nvSpPr>
        <p:spPr>
          <a:xfrm>
            <a:off x="-8257825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C38534D-B6CE-834C-E069-12F90E76CEEF}"/>
              </a:ext>
            </a:extLst>
          </p:cNvPr>
          <p:cNvGrpSpPr/>
          <p:nvPr/>
        </p:nvGrpSpPr>
        <p:grpSpPr>
          <a:xfrm>
            <a:off x="-8623182" y="4060057"/>
            <a:ext cx="254374" cy="320334"/>
            <a:chOff x="5078132" y="3088349"/>
            <a:chExt cx="853562" cy="10830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C9C97D-C300-AE51-9377-69F51EF0C340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Image 4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70902B1-F00D-15FC-39FB-862D6D184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1E1832D7-C71F-5A75-0693-FA844F3EBF95}"/>
              </a:ext>
            </a:extLst>
          </p:cNvPr>
          <p:cNvSpPr txBox="1"/>
          <p:nvPr/>
        </p:nvSpPr>
        <p:spPr>
          <a:xfrm>
            <a:off x="-8275459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51" name="Image 5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3E2042-CFE4-6DF8-BBFE-C332FDB22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-8611508" y="4483451"/>
            <a:ext cx="265815" cy="18865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8F7E99D-D899-2E69-8340-F150CC5975D9}"/>
              </a:ext>
            </a:extLst>
          </p:cNvPr>
          <p:cNvSpPr txBox="1"/>
          <p:nvPr/>
        </p:nvSpPr>
        <p:spPr>
          <a:xfrm>
            <a:off x="-8281070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D97EB62-C240-9A31-63B7-5D44EAB73354}"/>
              </a:ext>
            </a:extLst>
          </p:cNvPr>
          <p:cNvGrpSpPr/>
          <p:nvPr/>
        </p:nvGrpSpPr>
        <p:grpSpPr>
          <a:xfrm>
            <a:off x="-6177196" y="3394124"/>
            <a:ext cx="288000" cy="288000"/>
            <a:chOff x="5475382" y="3886190"/>
            <a:chExt cx="1264766" cy="1544351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C73D0675-4621-921B-3C33-CC24F5FE5475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BB9EAB-5E87-6FD4-F9F0-A09C2E53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9CE00C3-8515-9A9D-7EEF-B509E69F7939}"/>
              </a:ext>
            </a:extLst>
          </p:cNvPr>
          <p:cNvSpPr txBox="1"/>
          <p:nvPr/>
        </p:nvSpPr>
        <p:spPr>
          <a:xfrm>
            <a:off x="-5783664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FA730D8-B802-F08E-89A9-2B2C0579F441}"/>
              </a:ext>
            </a:extLst>
          </p:cNvPr>
          <p:cNvGrpSpPr/>
          <p:nvPr/>
        </p:nvGrpSpPr>
        <p:grpSpPr>
          <a:xfrm>
            <a:off x="-6170549" y="3012602"/>
            <a:ext cx="288000" cy="288000"/>
            <a:chOff x="5475382" y="3886190"/>
            <a:chExt cx="1264766" cy="1544351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2F7FD695-9CBA-1C88-B0E9-B7C53164A830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Image 5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1255D90-01A9-0D51-10B6-766175B8C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A8A2725-23A6-9D98-91F4-A708909D0058}"/>
              </a:ext>
            </a:extLst>
          </p:cNvPr>
          <p:cNvSpPr txBox="1"/>
          <p:nvPr/>
        </p:nvSpPr>
        <p:spPr>
          <a:xfrm>
            <a:off x="-5783664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DA2D685-E900-A65C-F735-36E6B56134A0}"/>
              </a:ext>
            </a:extLst>
          </p:cNvPr>
          <p:cNvGrpSpPr/>
          <p:nvPr/>
        </p:nvGrpSpPr>
        <p:grpSpPr>
          <a:xfrm>
            <a:off x="-6200296" y="3791549"/>
            <a:ext cx="288000" cy="288000"/>
            <a:chOff x="5475382" y="3886190"/>
            <a:chExt cx="1264766" cy="1544351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591622-E1B5-B221-FA76-E678422FB37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D41293FF-2C5F-A2A0-57F8-35027E5AE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CF29C38-3134-150D-3000-332068144F0B}"/>
              </a:ext>
            </a:extLst>
          </p:cNvPr>
          <p:cNvSpPr txBox="1"/>
          <p:nvPr/>
        </p:nvSpPr>
        <p:spPr>
          <a:xfrm>
            <a:off x="-5783665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0848A6C-79E8-0C7B-6264-32648EC95A7D}"/>
              </a:ext>
            </a:extLst>
          </p:cNvPr>
          <p:cNvGrpSpPr/>
          <p:nvPr/>
        </p:nvGrpSpPr>
        <p:grpSpPr>
          <a:xfrm>
            <a:off x="-6169626" y="4241931"/>
            <a:ext cx="288000" cy="288000"/>
            <a:chOff x="5475382" y="3886190"/>
            <a:chExt cx="1264766" cy="1544351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E9C42CC1-FB1E-B4DB-3259-C10D26A3E8CD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883AC08-20CF-3922-ED3D-BD5E220F2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3045167-1985-308D-E8DC-9A1C56423D50}"/>
              </a:ext>
            </a:extLst>
          </p:cNvPr>
          <p:cNvSpPr txBox="1"/>
          <p:nvPr/>
        </p:nvSpPr>
        <p:spPr>
          <a:xfrm>
            <a:off x="-5783665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C361A1E-D080-B63D-0E32-DC33FA05E2E2}"/>
              </a:ext>
            </a:extLst>
          </p:cNvPr>
          <p:cNvGrpSpPr/>
          <p:nvPr/>
        </p:nvGrpSpPr>
        <p:grpSpPr>
          <a:xfrm>
            <a:off x="-8646007" y="4775170"/>
            <a:ext cx="286633" cy="258890"/>
            <a:chOff x="4716027" y="3533069"/>
            <a:chExt cx="2628454" cy="23740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3E06FA-31B0-265F-5230-FCCEC2CF85AF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5FBBD6F-077C-0DB3-BE44-1C3C97E5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551CF47-6BC6-58C2-8CA4-AC43E544CE13}"/>
              </a:ext>
            </a:extLst>
          </p:cNvPr>
          <p:cNvSpPr txBox="1"/>
          <p:nvPr/>
        </p:nvSpPr>
        <p:spPr>
          <a:xfrm>
            <a:off x="-827000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3" name="Image 7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C48EA24-B47C-8AE8-8640-E582A4E7A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-11263150" y="3602273"/>
            <a:ext cx="254374" cy="272932"/>
          </a:xfrm>
          <a:prstGeom prst="rect">
            <a:avLst/>
          </a:prstGeom>
        </p:spPr>
      </p:pic>
      <p:grpSp>
        <p:nvGrpSpPr>
          <p:cNvPr id="74" name="Groupe 73">
            <a:extLst>
              <a:ext uri="{FF2B5EF4-FFF2-40B4-BE49-F238E27FC236}">
                <a16:creationId xmlns:a16="http://schemas.microsoft.com/office/drawing/2014/main" id="{ADC1A61A-57D6-06BA-2490-3D3E68FF2030}"/>
              </a:ext>
            </a:extLst>
          </p:cNvPr>
          <p:cNvGrpSpPr/>
          <p:nvPr/>
        </p:nvGrpSpPr>
        <p:grpSpPr>
          <a:xfrm>
            <a:off x="-3898038" y="3013676"/>
            <a:ext cx="354440" cy="461665"/>
            <a:chOff x="3809867" y="3752278"/>
            <a:chExt cx="2357195" cy="307029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2DB5C45-8047-6C48-6218-BC5B8AC37B8A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A5D5029-9E64-BF81-650B-F379E563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0234CF3-11BE-6E70-EBC7-52EE55FFCE0B}"/>
              </a:ext>
            </a:extLst>
          </p:cNvPr>
          <p:cNvGrpSpPr/>
          <p:nvPr/>
        </p:nvGrpSpPr>
        <p:grpSpPr>
          <a:xfrm>
            <a:off x="-11267766" y="3934211"/>
            <a:ext cx="283249" cy="286013"/>
            <a:chOff x="458732" y="3070037"/>
            <a:chExt cx="2013612" cy="2033261"/>
          </a:xfrm>
        </p:grpSpPr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6D98AF31-B12A-F98F-710C-203BD0391C63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5F5CBF9-EE94-C8D6-FACF-340FBF87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9F2826C3-D5A7-E7FE-142C-56571A3F80B6}"/>
              </a:ext>
            </a:extLst>
          </p:cNvPr>
          <p:cNvSpPr txBox="1"/>
          <p:nvPr/>
        </p:nvSpPr>
        <p:spPr>
          <a:xfrm>
            <a:off x="-10934347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1A9CFAD-58CE-2663-5A9C-F6C99144A3FB}"/>
              </a:ext>
            </a:extLst>
          </p:cNvPr>
          <p:cNvSpPr txBox="1"/>
          <p:nvPr/>
        </p:nvSpPr>
        <p:spPr>
          <a:xfrm>
            <a:off x="-10934347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D271353-D121-03BA-84E4-B3AE630B36E5}"/>
              </a:ext>
            </a:extLst>
          </p:cNvPr>
          <p:cNvSpPr txBox="1"/>
          <p:nvPr/>
        </p:nvSpPr>
        <p:spPr>
          <a:xfrm>
            <a:off x="-3412543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8CA1BFAD-A9DD-B4D3-104E-F311C2190B91}"/>
              </a:ext>
            </a:extLst>
          </p:cNvPr>
          <p:cNvGrpSpPr/>
          <p:nvPr/>
        </p:nvGrpSpPr>
        <p:grpSpPr>
          <a:xfrm>
            <a:off x="-3890090" y="3568602"/>
            <a:ext cx="354440" cy="461665"/>
            <a:chOff x="3809867" y="3752278"/>
            <a:chExt cx="2357195" cy="3070294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EB757597-8387-8615-A938-2A8008126C5B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A42D7C2-E858-7D8A-031F-BD903EE87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87903EEE-5CFE-58EF-9298-9F28F641AFAD}"/>
              </a:ext>
            </a:extLst>
          </p:cNvPr>
          <p:cNvSpPr txBox="1"/>
          <p:nvPr/>
        </p:nvSpPr>
        <p:spPr>
          <a:xfrm>
            <a:off x="-3461343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518950-2AB9-52E6-69AB-9BEB19AAB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-3914057" y="4206585"/>
            <a:ext cx="356334" cy="294491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959E743-430F-2699-69D0-BD93AA2E26C6}"/>
              </a:ext>
            </a:extLst>
          </p:cNvPr>
          <p:cNvSpPr txBox="1"/>
          <p:nvPr/>
        </p:nvSpPr>
        <p:spPr>
          <a:xfrm>
            <a:off x="-3483529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81CCB35-74D1-6C06-0317-576820EA3B95}"/>
              </a:ext>
            </a:extLst>
          </p:cNvPr>
          <p:cNvGrpSpPr/>
          <p:nvPr/>
        </p:nvGrpSpPr>
        <p:grpSpPr>
          <a:xfrm>
            <a:off x="-11219773" y="5697143"/>
            <a:ext cx="319632" cy="325221"/>
            <a:chOff x="7528968" y="3400818"/>
            <a:chExt cx="1732390" cy="1762681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97CD629-03B2-A012-CD71-E03E6C490642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FFB7B058-1C77-D541-1EBF-E8A4D1AF8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4946321E-5D61-FF43-E5C5-3DCE6EF94E1A}"/>
              </a:ext>
            </a:extLst>
          </p:cNvPr>
          <p:cNvSpPr txBox="1"/>
          <p:nvPr/>
        </p:nvSpPr>
        <p:spPr>
          <a:xfrm>
            <a:off x="-10823825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3" name="Image 9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8A5A50-5E37-7B20-9A83-4DE1B3516F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95854" y="4332289"/>
            <a:ext cx="348734" cy="351752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FDCB91EB-B249-E021-B797-7338761C88B4}"/>
              </a:ext>
            </a:extLst>
          </p:cNvPr>
          <p:cNvSpPr txBox="1"/>
          <p:nvPr/>
        </p:nvSpPr>
        <p:spPr>
          <a:xfrm>
            <a:off x="-1090014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95" name="Image 9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E5DE1E-B537-15C3-3DB2-310031CD91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88578" y="4775669"/>
            <a:ext cx="348734" cy="35175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BC4AF96D-4C27-7563-E59E-584378764CBD}"/>
              </a:ext>
            </a:extLst>
          </p:cNvPr>
          <p:cNvSpPr txBox="1"/>
          <p:nvPr/>
        </p:nvSpPr>
        <p:spPr>
          <a:xfrm>
            <a:off x="-10867362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97" name="Image 9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9DEA43A-3861-6518-7332-1806652B0D8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-1058971" y="3034124"/>
            <a:ext cx="301812" cy="360000"/>
          </a:xfrm>
          <a:prstGeom prst="rect">
            <a:avLst/>
          </a:prstGeom>
        </p:spPr>
      </p:pic>
      <p:pic>
        <p:nvPicPr>
          <p:cNvPr id="98" name="Image 9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AC3FE7-4770-5534-D2AE-88B93FD5F3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493903"/>
            <a:ext cx="301812" cy="360000"/>
          </a:xfrm>
          <a:prstGeom prst="rect">
            <a:avLst/>
          </a:prstGeom>
        </p:spPr>
      </p:pic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EDFDD5-1389-BCF1-B940-C2CD98F8F6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988855"/>
            <a:ext cx="301812" cy="36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936B2B78-D3FD-F695-FCA7-B5A9B518A950}"/>
              </a:ext>
            </a:extLst>
          </p:cNvPr>
          <p:cNvSpPr txBox="1"/>
          <p:nvPr/>
        </p:nvSpPr>
        <p:spPr>
          <a:xfrm>
            <a:off x="-669885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0C96C95-D1AA-3F43-0835-F2473CE1943C}"/>
              </a:ext>
            </a:extLst>
          </p:cNvPr>
          <p:cNvSpPr txBox="1"/>
          <p:nvPr/>
        </p:nvSpPr>
        <p:spPr>
          <a:xfrm>
            <a:off x="-650169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8ADD9B-E63C-E302-47F7-9356F0387749}"/>
              </a:ext>
            </a:extLst>
          </p:cNvPr>
          <p:cNvSpPr txBox="1"/>
          <p:nvPr/>
        </p:nvSpPr>
        <p:spPr>
          <a:xfrm>
            <a:off x="-671397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41306" y="5545723"/>
            <a:ext cx="565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RatioWatt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282682" y="1315008"/>
            <a:ext cx="305072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41835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photoApprovisionnement">
            <a:extLst>
              <a:ext uri="{FF2B5EF4-FFF2-40B4-BE49-F238E27FC236}">
                <a16:creationId xmlns:a16="http://schemas.microsoft.com/office/drawing/2014/main" id="{882304D8-2C57-2A03-48B9-3758BA0305C5}"/>
              </a:ext>
            </a:extLst>
          </p:cNvPr>
          <p:cNvSpPr/>
          <p:nvPr/>
        </p:nvSpPr>
        <p:spPr>
          <a:xfrm>
            <a:off x="6350001" y="2933700"/>
            <a:ext cx="5638800" cy="2334775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graphique1">
            <a:extLst>
              <a:ext uri="{FF2B5EF4-FFF2-40B4-BE49-F238E27FC236}">
                <a16:creationId xmlns:a16="http://schemas.microsoft.com/office/drawing/2014/main" id="{C8CF6A92-7C9B-71A9-56FC-C060D61BA909}"/>
              </a:ext>
            </a:extLst>
          </p:cNvPr>
          <p:cNvSpPr/>
          <p:nvPr/>
        </p:nvSpPr>
        <p:spPr>
          <a:xfrm>
            <a:off x="434109" y="1266887"/>
            <a:ext cx="3820677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graphiqueEuro">
            <a:extLst>
              <a:ext uri="{FF2B5EF4-FFF2-40B4-BE49-F238E27FC236}">
                <a16:creationId xmlns:a16="http://schemas.microsoft.com/office/drawing/2014/main" id="{72DD4F56-6478-127C-F89E-1FB09B9EEE36}"/>
              </a:ext>
            </a:extLst>
          </p:cNvPr>
          <p:cNvSpPr/>
          <p:nvPr/>
        </p:nvSpPr>
        <p:spPr>
          <a:xfrm>
            <a:off x="412166" y="4142176"/>
            <a:ext cx="3842620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kwhmElec">
            <a:extLst>
              <a:ext uri="{FF2B5EF4-FFF2-40B4-BE49-F238E27FC236}">
                <a16:creationId xmlns:a16="http://schemas.microsoft.com/office/drawing/2014/main" id="{5A366BED-A9D8-E77E-CE2D-C04B8DA18E5C}"/>
              </a:ext>
            </a:extLst>
          </p:cNvPr>
          <p:cNvSpPr txBox="1"/>
          <p:nvPr/>
        </p:nvSpPr>
        <p:spPr>
          <a:xfrm>
            <a:off x="4620760" y="1315009"/>
            <a:ext cx="130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dirty="0" err="1"/>
              <a:t>kwh</a:t>
            </a:r>
            <a:r>
              <a:rPr lang="fr-FR" sz="1400" dirty="0"/>
              <a:t>/m²</a:t>
            </a:r>
          </a:p>
        </p:txBody>
      </p:sp>
      <p:sp>
        <p:nvSpPr>
          <p:cNvPr id="11" name="ellipseRatioEuro">
            <a:extLst>
              <a:ext uri="{FF2B5EF4-FFF2-40B4-BE49-F238E27FC236}">
                <a16:creationId xmlns:a16="http://schemas.microsoft.com/office/drawing/2014/main" id="{04138778-B2A5-A3BD-7BF8-7DFEF225D9CC}"/>
              </a:ext>
            </a:extLst>
          </p:cNvPr>
          <p:cNvSpPr/>
          <p:nvPr/>
        </p:nvSpPr>
        <p:spPr>
          <a:xfrm>
            <a:off x="4281405" y="4275977"/>
            <a:ext cx="307627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FFFFFF"/>
              </a:solidFill>
              <a:latin typeface="Century Gothic" panose="020F03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uromElec">
            <a:extLst>
              <a:ext uri="{FF2B5EF4-FFF2-40B4-BE49-F238E27FC236}">
                <a16:creationId xmlns:a16="http://schemas.microsoft.com/office/drawing/2014/main" id="{18D5B145-E892-1418-DFA9-6E9C59F754F5}"/>
              </a:ext>
            </a:extLst>
          </p:cNvPr>
          <p:cNvSpPr txBox="1"/>
          <p:nvPr/>
        </p:nvSpPr>
        <p:spPr>
          <a:xfrm>
            <a:off x="4620761" y="4275978"/>
            <a:ext cx="135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€/m²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cs typeface="Times New Roman"/>
              </a:rPr>
              <a:t>  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  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	 </a:t>
            </a: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00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/>
              <a:t>Chauffé : 🔥 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249724" y="5419393"/>
            <a:ext cx="5855136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5993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11861"/>
              </p:ext>
            </p:extLst>
          </p:nvPr>
        </p:nvGraphicFramePr>
        <p:xfrm>
          <a:off x="249724" y="1681622"/>
          <a:ext cx="5846272" cy="48768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006"/>
              </p:ext>
            </p:extLst>
          </p:nvPr>
        </p:nvGraphicFramePr>
        <p:xfrm>
          <a:off x="240861" y="2593249"/>
          <a:ext cx="5863999" cy="456549"/>
        </p:xfrm>
        <a:graphic>
          <a:graphicData uri="http://schemas.openxmlformats.org/drawingml/2006/table">
            <a:tbl>
              <a:tblPr/>
              <a:tblGrid>
                <a:gridCol w="987872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170682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741089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13222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1832136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37965"/>
              </p:ext>
            </p:extLst>
          </p:nvPr>
        </p:nvGraphicFramePr>
        <p:xfrm>
          <a:off x="249724" y="3225402"/>
          <a:ext cx="5855137" cy="533400"/>
        </p:xfrm>
        <a:graphic>
          <a:graphicData uri="http://schemas.openxmlformats.org/drawingml/2006/table">
            <a:tbl>
              <a:tblPr/>
              <a:tblGrid>
                <a:gridCol w="1895948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57163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85495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8"/>
            <a:ext cx="5505453" cy="5631635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2048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08227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  <p:sp>
        <p:nvSpPr>
          <p:cNvPr id="5" name="Descriptif du chauffage">
            <a:extLst>
              <a:ext uri="{FF2B5EF4-FFF2-40B4-BE49-F238E27FC236}">
                <a16:creationId xmlns:a16="http://schemas.microsoft.com/office/drawing/2014/main" id="{8B4D225C-85B5-76A1-4103-82AD2BC55381}"/>
              </a:ext>
            </a:extLst>
          </p:cNvPr>
          <p:cNvSpPr txBox="1"/>
          <p:nvPr/>
        </p:nvSpPr>
        <p:spPr>
          <a:xfrm>
            <a:off x="6436823" y="5269622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83533"/>
              </p:ext>
            </p:extLst>
          </p:nvPr>
        </p:nvGraphicFramePr>
        <p:xfrm>
          <a:off x="1526340" y="1658052"/>
          <a:ext cx="381923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234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13036D7-7F92-9A38-ABCE-394B6DFCE288}"/>
              </a:ext>
            </a:extLst>
          </p:cNvPr>
          <p:cNvSpPr/>
          <p:nvPr/>
        </p:nvSpPr>
        <p:spPr>
          <a:xfrm rot="5400000">
            <a:off x="-1672829" y="3461936"/>
            <a:ext cx="4490913" cy="88314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DEF03BF0-B956-1290-C668-21D06152DFEC}"/>
              </a:ext>
            </a:extLst>
          </p:cNvPr>
          <p:cNvSpPr txBox="1"/>
          <p:nvPr/>
        </p:nvSpPr>
        <p:spPr>
          <a:xfrm>
            <a:off x="64626" y="1034687"/>
            <a:ext cx="146171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faible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D78553FD-B6D9-49A1-6BE1-389BF57203F6}"/>
              </a:ext>
            </a:extLst>
          </p:cNvPr>
          <p:cNvSpPr txBox="1"/>
          <p:nvPr/>
        </p:nvSpPr>
        <p:spPr>
          <a:xfrm>
            <a:off x="64626" y="6310065"/>
            <a:ext cx="138826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Fort</a:t>
            </a:r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rgbClr val="222B35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317</Words>
  <Application>Microsoft Office PowerPoint</Application>
  <PresentationFormat>Grand écran</PresentationFormat>
  <Paragraphs>148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Théo Le Bail</cp:lastModifiedBy>
  <cp:revision>197</cp:revision>
  <dcterms:created xsi:type="dcterms:W3CDTF">2023-04-03T13:52:31Z</dcterms:created>
  <dcterms:modified xsi:type="dcterms:W3CDTF">2023-07-24T14:28:32Z</dcterms:modified>
</cp:coreProperties>
</file>