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84" autoAdjust="0"/>
  </p:normalViewPr>
  <p:slideViewPr>
    <p:cSldViewPr snapToGrid="0">
      <p:cViewPr varScale="1">
        <p:scale>
          <a:sx n="102" d="100"/>
          <a:sy n="102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104461"/>
              </p:ext>
            </p:extLst>
          </p:nvPr>
        </p:nvGraphicFramePr>
        <p:xfrm>
          <a:off x="6957634" y="1710425"/>
          <a:ext cx="2122341" cy="2523320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adresse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9048137" y="1663213"/>
            <a:ext cx="2967443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Lorem</a:t>
            </a: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969438" y="3543591"/>
            <a:ext cx="316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3130566"/>
            <a:ext cx="3035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9"/>
            <a:ext cx="6575247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dateDeRenovation">
            <a:extLst>
              <a:ext uri="{FF2B5EF4-FFF2-40B4-BE49-F238E27FC236}">
                <a16:creationId xmlns:a16="http://schemas.microsoft.com/office/drawing/2014/main" id="{3DC72CFC-0878-7269-A075-1A04C98052A0}"/>
              </a:ext>
            </a:extLst>
          </p:cNvPr>
          <p:cNvSpPr txBox="1"/>
          <p:nvPr/>
        </p:nvSpPr>
        <p:spPr>
          <a:xfrm>
            <a:off x="8969438" y="3939605"/>
            <a:ext cx="316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187060" y="5308257"/>
            <a:ext cx="1194676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30694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4F13A8C-57E2-AFB6-B140-5892D2A0FD02}"/>
              </a:ext>
            </a:extLst>
          </p:cNvPr>
          <p:cNvSpPr txBox="1"/>
          <p:nvPr/>
        </p:nvSpPr>
        <p:spPr>
          <a:xfrm>
            <a:off x="11146521" y="6532953"/>
            <a:ext cx="928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u="sng" dirty="0">
                <a:latin typeface="+mj-lt"/>
              </a:rPr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srgbClr val="FFFFFF"/>
                </a:solidFill>
                <a:latin typeface="Arial"/>
                <a:cs typeface="Times New Roman"/>
              </a:rPr>
              <a:t>Lorem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graphicFrame>
        <p:nvGraphicFramePr>
          <p:cNvPr id="8" name="tableauUsageEtOccupation">
            <a:extLst>
              <a:ext uri="{FF2B5EF4-FFF2-40B4-BE49-F238E27FC236}">
                <a16:creationId xmlns:a16="http://schemas.microsoft.com/office/drawing/2014/main" id="{F62846BA-2936-6D8B-C071-95EB1401F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8695"/>
              </p:ext>
            </p:extLst>
          </p:nvPr>
        </p:nvGraphicFramePr>
        <p:xfrm>
          <a:off x="50200" y="1061595"/>
          <a:ext cx="5998173" cy="743737"/>
        </p:xfrm>
        <a:graphic>
          <a:graphicData uri="http://schemas.openxmlformats.org/drawingml/2006/table">
            <a:tbl>
              <a:tblPr/>
              <a:tblGrid>
                <a:gridCol w="382694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382694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394090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456648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38155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450775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368374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28239412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431461">
                  <a:extLst>
                    <a:ext uri="{9D8B030D-6E8A-4147-A177-3AD203B41FA5}">
                      <a16:colId xmlns:a16="http://schemas.microsoft.com/office/drawing/2014/main" val="4152945676"/>
                    </a:ext>
                  </a:extLst>
                </a:gridCol>
                <a:gridCol w="355939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410852">
                  <a:extLst>
                    <a:ext uri="{9D8B030D-6E8A-4147-A177-3AD203B41FA5}">
                      <a16:colId xmlns:a16="http://schemas.microsoft.com/office/drawing/2014/main" val="2339646369"/>
                    </a:ext>
                  </a:extLst>
                </a:gridCol>
                <a:gridCol w="389248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400051">
                  <a:extLst>
                    <a:ext uri="{9D8B030D-6E8A-4147-A177-3AD203B41FA5}">
                      <a16:colId xmlns:a16="http://schemas.microsoft.com/office/drawing/2014/main" val="1890204817"/>
                    </a:ext>
                  </a:extLst>
                </a:gridCol>
                <a:gridCol w="368296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195097"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1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1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77035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0251"/>
              </p:ext>
            </p:extLst>
          </p:nvPr>
        </p:nvGraphicFramePr>
        <p:xfrm>
          <a:off x="240860" y="1681622"/>
          <a:ext cx="5855139" cy="640080"/>
        </p:xfrm>
        <a:graphic>
          <a:graphicData uri="http://schemas.openxmlformats.org/drawingml/2006/table">
            <a:tbl>
              <a:tblPr/>
              <a:tblGrid>
                <a:gridCol w="1373640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432019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493833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5647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cm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32058"/>
              </p:ext>
            </p:extLst>
          </p:nvPr>
        </p:nvGraphicFramePr>
        <p:xfrm>
          <a:off x="240861" y="2593249"/>
          <a:ext cx="5855138" cy="608949"/>
        </p:xfrm>
        <a:graphic>
          <a:graphicData uri="http://schemas.openxmlformats.org/drawingml/2006/table">
            <a:tbl>
              <a:tblPr/>
              <a:tblGrid>
                <a:gridCol w="1127770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760086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667394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983409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368274">
                  <a:extLst>
                    <a:ext uri="{9D8B030D-6E8A-4147-A177-3AD203B41FA5}">
                      <a16:colId xmlns:a16="http://schemas.microsoft.com/office/drawing/2014/main" val="3215154033"/>
                    </a:ext>
                  </a:extLst>
                </a:gridCol>
                <a:gridCol w="1948205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3010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Super rideau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1151"/>
              </p:ext>
            </p:extLst>
          </p:nvPr>
        </p:nvGraphicFramePr>
        <p:xfrm>
          <a:off x="240862" y="3332339"/>
          <a:ext cx="5855137" cy="685800"/>
        </p:xfrm>
        <a:graphic>
          <a:graphicData uri="http://schemas.openxmlformats.org/drawingml/2006/table">
            <a:tbl>
              <a:tblPr/>
              <a:tblGrid>
                <a:gridCol w="2117553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097839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184185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55560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non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42612"/>
              </p:ext>
            </p:extLst>
          </p:nvPr>
        </p:nvGraphicFramePr>
        <p:xfrm>
          <a:off x="127001" y="1016000"/>
          <a:ext cx="6113543" cy="533400"/>
        </p:xfrm>
        <a:graphic>
          <a:graphicData uri="http://schemas.openxmlformats.org/drawingml/2006/table">
            <a:tbl>
              <a:tblPr/>
              <a:tblGrid>
                <a:gridCol w="2255921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1434766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906879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  <a:gridCol w="1515977">
                  <a:extLst>
                    <a:ext uri="{9D8B030D-6E8A-4147-A177-3AD203B41FA5}">
                      <a16:colId xmlns:a16="http://schemas.microsoft.com/office/drawing/2014/main" val="136666475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interrupteur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36496"/>
              </p:ext>
            </p:extLst>
          </p:nvPr>
        </p:nvGraphicFramePr>
        <p:xfrm>
          <a:off x="127000" y="2249859"/>
          <a:ext cx="6113545" cy="533400"/>
        </p:xfrm>
        <a:graphic>
          <a:graphicData uri="http://schemas.openxmlformats.org/drawingml/2006/table">
            <a:tbl>
              <a:tblPr/>
              <a:tblGrid>
                <a:gridCol w="1589932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1969465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1107751077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62103"/>
              </p:ext>
            </p:extLst>
          </p:nvPr>
        </p:nvGraphicFramePr>
        <p:xfrm>
          <a:off x="241075" y="1179000"/>
          <a:ext cx="5040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367</Words>
  <Application>Microsoft Office PowerPoint</Application>
  <PresentationFormat>Grand écran</PresentationFormat>
  <Paragraphs>170</Paragraphs>
  <Slides>8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122</cp:revision>
  <dcterms:created xsi:type="dcterms:W3CDTF">2023-04-03T13:52:31Z</dcterms:created>
  <dcterms:modified xsi:type="dcterms:W3CDTF">2023-06-30T14:28:02Z</dcterms:modified>
</cp:coreProperties>
</file>