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 varScale="1">
        <p:scale>
          <a:sx n="99" d="100"/>
          <a:sy n="99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146521" y="6532953"/>
            <a:ext cx="92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u="sng" dirty="0">
                <a:latin typeface="+mj-lt"/>
              </a:rPr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203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/>
              <a:t>Occuper : 🙂 </a:t>
            </a:r>
            <a:r>
              <a:rPr lang="fr-FR" sz="1200" dirty="0"/>
              <a:t>/ Chauffer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7035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6496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354</Words>
  <Application>Microsoft Office PowerPoint</Application>
  <PresentationFormat>Grand écran</PresentationFormat>
  <Paragraphs>151</Paragraphs>
  <Slides>8</Slides>
  <Notes>3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133</cp:revision>
  <dcterms:created xsi:type="dcterms:W3CDTF">2023-04-03T13:52:31Z</dcterms:created>
  <dcterms:modified xsi:type="dcterms:W3CDTF">2023-07-03T08:51:51Z</dcterms:modified>
</cp:coreProperties>
</file>