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2" r:id="rId3"/>
    <p:sldId id="742" r:id="rId4"/>
    <p:sldId id="730" r:id="rId5"/>
    <p:sldId id="753" r:id="rId6"/>
    <p:sldId id="756" r:id="rId7"/>
    <p:sldId id="755" r:id="rId8"/>
    <p:sldId id="7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C788EFF-A6F2-C9B1-60C6-018B39CD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27142"/>
              </p:ext>
            </p:extLst>
          </p:nvPr>
        </p:nvGraphicFramePr>
        <p:xfrm>
          <a:off x="174562" y="1423858"/>
          <a:ext cx="6570270" cy="3745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270">
                  <a:extLst>
                    <a:ext uri="{9D8B030D-6E8A-4147-A177-3AD203B41FA5}">
                      <a16:colId xmlns:a16="http://schemas.microsoft.com/office/drawing/2014/main" val="4188322631"/>
                    </a:ext>
                  </a:extLst>
                </a:gridCol>
              </a:tblGrid>
              <a:tr h="374567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4729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C44F236-879B-BD09-88C1-FB42C0FA1EF9}"/>
              </a:ext>
            </a:extLst>
          </p:cNvPr>
          <p:cNvSpPr txBox="1"/>
          <p:nvPr/>
        </p:nvSpPr>
        <p:spPr>
          <a:xfrm>
            <a:off x="2212064" y="2905780"/>
            <a:ext cx="2341830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 plan ou la vue aérienne du bâtiment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160"/>
              </p:ext>
            </p:extLst>
          </p:nvPr>
        </p:nvGraphicFramePr>
        <p:xfrm>
          <a:off x="6957634" y="1006729"/>
          <a:ext cx="2122341" cy="1453574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2758084"/>
            <a:ext cx="50598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73A6FC50-D200-4978-F0E5-CC3F706A65F6}"/>
              </a:ext>
            </a:extLst>
          </p:cNvPr>
          <p:cNvSpPr txBox="1"/>
          <p:nvPr/>
        </p:nvSpPr>
        <p:spPr>
          <a:xfrm>
            <a:off x="6963324" y="3459105"/>
            <a:ext cx="505980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remarqueElements de contexte sur le bâtiment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174562" y="5308257"/>
            <a:ext cx="1183037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853055" y="2165197"/>
            <a:ext cx="316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1427234"/>
            <a:ext cx="303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remarqueRemarque conso, facture et appro énergétique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30655"/>
              </p:ext>
            </p:extLst>
          </p:nvPr>
        </p:nvGraphicFramePr>
        <p:xfrm>
          <a:off x="6350000" y="1143000"/>
          <a:ext cx="5638800" cy="95250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remarqueRemarques occupation et régulation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3CD2169B-3CE0-ECEA-A038-419E1D14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35443"/>
              </p:ext>
            </p:extLst>
          </p:nvPr>
        </p:nvGraphicFramePr>
        <p:xfrm>
          <a:off x="6695139" y="1093252"/>
          <a:ext cx="5256000" cy="39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000">
                  <a:extLst>
                    <a:ext uri="{9D8B030D-6E8A-4147-A177-3AD203B41FA5}">
                      <a16:colId xmlns:a16="http://schemas.microsoft.com/office/drawing/2014/main" val="4188322631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423560353"/>
                    </a:ext>
                  </a:extLst>
                </a:gridCol>
              </a:tblGrid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47298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790520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324128"/>
                  </a:ext>
                </a:extLst>
              </a:tr>
            </a:tbl>
          </a:graphicData>
        </a:graphic>
      </p:graphicFrame>
      <p:sp>
        <p:nvSpPr>
          <p:cNvPr id="28" name="remarqueRemarques 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B054DA-9891-22E6-24C5-0EFF9CABD292}"/>
              </a:ext>
            </a:extLst>
          </p:cNvPr>
          <p:cNvSpPr txBox="1"/>
          <p:nvPr/>
        </p:nvSpPr>
        <p:spPr>
          <a:xfrm>
            <a:off x="7227682" y="1478442"/>
            <a:ext cx="1436483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03040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0251"/>
              </p:ext>
            </p:extLst>
          </p:nvPr>
        </p:nvGraphicFramePr>
        <p:xfrm>
          <a:off x="240860" y="1681622"/>
          <a:ext cx="5855139" cy="640080"/>
        </p:xfrm>
        <a:graphic>
          <a:graphicData uri="http://schemas.openxmlformats.org/drawingml/2006/table">
            <a:tbl>
              <a:tblPr/>
              <a:tblGrid>
                <a:gridCol w="1373640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432019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493833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5647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cm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32058"/>
              </p:ext>
            </p:extLst>
          </p:nvPr>
        </p:nvGraphicFramePr>
        <p:xfrm>
          <a:off x="240861" y="2593249"/>
          <a:ext cx="5855138" cy="608949"/>
        </p:xfrm>
        <a:graphic>
          <a:graphicData uri="http://schemas.openxmlformats.org/drawingml/2006/table">
            <a:tbl>
              <a:tblPr/>
              <a:tblGrid>
                <a:gridCol w="1127770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760086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67394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983409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368274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948205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3010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1151"/>
              </p:ext>
            </p:extLst>
          </p:nvPr>
        </p:nvGraphicFramePr>
        <p:xfrm>
          <a:off x="240862" y="3332339"/>
          <a:ext cx="5855137" cy="6858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097839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184185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F33C91-411C-919D-D529-10C42E9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24" y="1115465"/>
            <a:ext cx="5413717" cy="401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6F9C9A-72E2-B877-4774-9426EF20D371}"/>
              </a:ext>
            </a:extLst>
          </p:cNvPr>
          <p:cNvSpPr txBox="1"/>
          <p:nvPr/>
        </p:nvSpPr>
        <p:spPr>
          <a:xfrm>
            <a:off x="6865545" y="1672669"/>
            <a:ext cx="193442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sp>
        <p:nvSpPr>
          <p:cNvPr id="6" name="remarqueRemarque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42612"/>
              </p:ext>
            </p:extLst>
          </p:nvPr>
        </p:nvGraphicFramePr>
        <p:xfrm>
          <a:off x="127001" y="1016000"/>
          <a:ext cx="6113543" cy="533400"/>
        </p:xfrm>
        <a:graphic>
          <a:graphicData uri="http://schemas.openxmlformats.org/drawingml/2006/table">
            <a:tbl>
              <a:tblPr/>
              <a:tblGrid>
                <a:gridCol w="2255921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1434766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906879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  <a:gridCol w="1515977">
                  <a:extLst>
                    <a:ext uri="{9D8B030D-6E8A-4147-A177-3AD203B41FA5}">
                      <a16:colId xmlns:a16="http://schemas.microsoft.com/office/drawing/2014/main" val="136666475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interrupteur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57359"/>
              </p:ext>
            </p:extLst>
          </p:nvPr>
        </p:nvGraphicFramePr>
        <p:xfrm>
          <a:off x="127000" y="2249859"/>
          <a:ext cx="6113545" cy="533400"/>
        </p:xfrm>
        <a:graphic>
          <a:graphicData uri="http://schemas.openxmlformats.org/drawingml/2006/table">
            <a:tbl>
              <a:tblPr/>
              <a:tblGrid>
                <a:gridCol w="1589932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1969465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1107751077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F33C91-411C-919D-D529-10C42E9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24" y="1115465"/>
            <a:ext cx="5413717" cy="401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6F9C9A-72E2-B877-4774-9426EF20D371}"/>
              </a:ext>
            </a:extLst>
          </p:cNvPr>
          <p:cNvSpPr txBox="1"/>
          <p:nvPr/>
        </p:nvSpPr>
        <p:spPr>
          <a:xfrm>
            <a:off x="6865545" y="1672669"/>
            <a:ext cx="193442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90659"/>
              </p:ext>
            </p:extLst>
          </p:nvPr>
        </p:nvGraphicFramePr>
        <p:xfrm>
          <a:off x="241075" y="1179000"/>
          <a:ext cx="5040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756731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74211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374685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03018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004388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130616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276914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611590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01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291</Words>
  <Application>Microsoft Office PowerPoint</Application>
  <PresentationFormat>Grand écran</PresentationFormat>
  <Paragraphs>118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59</cp:revision>
  <dcterms:created xsi:type="dcterms:W3CDTF">2023-04-03T13:52:31Z</dcterms:created>
  <dcterms:modified xsi:type="dcterms:W3CDTF">2023-06-22T14:48:01Z</dcterms:modified>
</cp:coreProperties>
</file>