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E7E6E6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1" d="100"/>
          <a:sy n="101" d="100"/>
        </p:scale>
        <p:origin x="7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55048"/>
              </p:ext>
            </p:extLst>
          </p:nvPr>
        </p:nvGraphicFramePr>
        <p:xfrm>
          <a:off x="6957632" y="1734151"/>
          <a:ext cx="5089784" cy="2941106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visite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</a:t>
                      </a:r>
                      <a:r>
                        <a:rPr lang="fr-F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 visite</a:t>
                      </a:r>
                      <a:endParaRPr lang="fr-FR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411217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9842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imes New Roman"/>
              </a:rPr>
              <a:t>   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Times New Roman"/>
            </a:endParaRP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531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Chauffé : 🔥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125C5-08D8-66BA-46C9-85712C22892B}"/>
              </a:ext>
            </a:extLst>
          </p:cNvPr>
          <p:cNvSpPr txBox="1"/>
          <p:nvPr/>
        </p:nvSpPr>
        <p:spPr>
          <a:xfrm>
            <a:off x="1053173" y="6610497"/>
            <a:ext cx="94862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Occupé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66212"/>
              </p:ext>
            </p:extLst>
          </p:nvPr>
        </p:nvGraphicFramePr>
        <p:xfrm>
          <a:off x="240860" y="1023772"/>
          <a:ext cx="5855139" cy="533400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71869"/>
              </p:ext>
            </p:extLst>
          </p:nvPr>
        </p:nvGraphicFramePr>
        <p:xfrm>
          <a:off x="249724" y="1681622"/>
          <a:ext cx="5846272" cy="53340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36265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77313"/>
              </p:ext>
            </p:extLst>
          </p:nvPr>
        </p:nvGraphicFramePr>
        <p:xfrm>
          <a:off x="240861" y="2593249"/>
          <a:ext cx="5863999" cy="514721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45017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03044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43976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14035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599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70748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82073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86610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5715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327</Words>
  <Application>Microsoft Office PowerPoint</Application>
  <PresentationFormat>Grand écran</PresentationFormat>
  <Paragraphs>151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211</cp:revision>
  <dcterms:created xsi:type="dcterms:W3CDTF">2023-04-03T13:52:31Z</dcterms:created>
  <dcterms:modified xsi:type="dcterms:W3CDTF">2023-08-10T13:10:58Z</dcterms:modified>
</cp:coreProperties>
</file>