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93" d="100"/>
          <a:sy n="93" d="100"/>
        </p:scale>
        <p:origin x="2040" y="2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317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194</cp:revision>
  <dcterms:created xsi:type="dcterms:W3CDTF">2023-04-03T13:52:31Z</dcterms:created>
  <dcterms:modified xsi:type="dcterms:W3CDTF">2023-07-24T14:06:10Z</dcterms:modified>
</cp:coreProperties>
</file>