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66" d="100"/>
          <a:sy n="66" d="100"/>
        </p:scale>
        <p:origin x="232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58914"/>
              </p:ext>
            </p:extLst>
          </p:nvPr>
        </p:nvGraphicFramePr>
        <p:xfrm>
          <a:off x="1452891" y="1658052"/>
          <a:ext cx="38926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83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25688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347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163</cp:revision>
  <dcterms:created xsi:type="dcterms:W3CDTF">2023-04-03T13:52:31Z</dcterms:created>
  <dcterms:modified xsi:type="dcterms:W3CDTF">2023-07-05T14:49:44Z</dcterms:modified>
</cp:coreProperties>
</file>