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99C5E-CEDC-036C-F974-9C222C2C3217}"/>
              </a:ext>
            </a:extLst>
          </p:cNvPr>
          <p:cNvSpPr txBox="1"/>
          <p:nvPr/>
        </p:nvSpPr>
        <p:spPr>
          <a:xfrm>
            <a:off x="6957634" y="3127416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{{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nomBatiment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}}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604000" y="445634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562511" y="398719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184</Words>
  <Application>Microsoft Office PowerPoint</Application>
  <PresentationFormat>Grand écran</PresentationFormat>
  <Paragraphs>64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7</cp:revision>
  <dcterms:created xsi:type="dcterms:W3CDTF">2023-04-03T13:52:31Z</dcterms:created>
  <dcterms:modified xsi:type="dcterms:W3CDTF">2023-06-13T14:43:48Z</dcterms:modified>
</cp:coreProperties>
</file>