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68" d="100"/>
          <a:sy n="68" d="100"/>
        </p:scale>
        <p:origin x="4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1658" y="2199420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186557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678685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678685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423574" y="1503088"/>
            <a:ext cx="139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9" name="kwhmGaz">
            <a:extLst>
              <a:ext uri="{FF2B5EF4-FFF2-40B4-BE49-F238E27FC236}">
                <a16:creationId xmlns:a16="http://schemas.microsoft.com/office/drawing/2014/main" id="{91F72314-EC54-524F-4935-9516B720B9B8}"/>
              </a:ext>
            </a:extLst>
          </p:cNvPr>
          <p:cNvSpPr txBox="1"/>
          <p:nvPr/>
        </p:nvSpPr>
        <p:spPr>
          <a:xfrm>
            <a:off x="4423574" y="1837347"/>
            <a:ext cx="139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0" name="kwhmFioul">
            <a:extLst>
              <a:ext uri="{FF2B5EF4-FFF2-40B4-BE49-F238E27FC236}">
                <a16:creationId xmlns:a16="http://schemas.microsoft.com/office/drawing/2014/main" id="{E9112A74-E64A-42F5-EFB0-DCAED3F2C727}"/>
              </a:ext>
            </a:extLst>
          </p:cNvPr>
          <p:cNvSpPr txBox="1"/>
          <p:nvPr/>
        </p:nvSpPr>
        <p:spPr>
          <a:xfrm>
            <a:off x="4429768" y="2171240"/>
            <a:ext cx="139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154495" y="4336174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F73C3D9-927D-265A-ABDB-B675C7BE29C1}"/>
              </a:ext>
            </a:extLst>
          </p:cNvPr>
          <p:cNvSpPr/>
          <p:nvPr/>
        </p:nvSpPr>
        <p:spPr>
          <a:xfrm>
            <a:off x="4150911" y="4998147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2521B2-9E02-71E5-888F-2B3E0EA48FF9}"/>
              </a:ext>
            </a:extLst>
          </p:cNvPr>
          <p:cNvSpPr/>
          <p:nvPr/>
        </p:nvSpPr>
        <p:spPr>
          <a:xfrm>
            <a:off x="4154495" y="4664301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402827" y="4301815"/>
            <a:ext cx="139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€/m²</a:t>
            </a:r>
          </a:p>
        </p:txBody>
      </p:sp>
      <p:sp>
        <p:nvSpPr>
          <p:cNvPr id="18" name="euromGaz">
            <a:extLst>
              <a:ext uri="{FF2B5EF4-FFF2-40B4-BE49-F238E27FC236}">
                <a16:creationId xmlns:a16="http://schemas.microsoft.com/office/drawing/2014/main" id="{DA359D70-918C-8FDD-48B1-1FD44B1C2B3D}"/>
              </a:ext>
            </a:extLst>
          </p:cNvPr>
          <p:cNvSpPr txBox="1"/>
          <p:nvPr/>
        </p:nvSpPr>
        <p:spPr>
          <a:xfrm>
            <a:off x="4402827" y="4636074"/>
            <a:ext cx="139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€/m²</a:t>
            </a:r>
          </a:p>
        </p:txBody>
      </p:sp>
      <p:sp>
        <p:nvSpPr>
          <p:cNvPr id="19" name="euromFioul">
            <a:extLst>
              <a:ext uri="{FF2B5EF4-FFF2-40B4-BE49-F238E27FC236}">
                <a16:creationId xmlns:a16="http://schemas.microsoft.com/office/drawing/2014/main" id="{666CAA49-91BB-45BD-B93C-81F8711BA305}"/>
              </a:ext>
            </a:extLst>
          </p:cNvPr>
          <p:cNvSpPr txBox="1"/>
          <p:nvPr/>
        </p:nvSpPr>
        <p:spPr>
          <a:xfrm>
            <a:off x="4409021" y="4969967"/>
            <a:ext cx="139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3446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342</Words>
  <Application>Microsoft Office PowerPoint</Application>
  <PresentationFormat>Grand écran</PresentationFormat>
  <Paragraphs>151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178</cp:revision>
  <dcterms:created xsi:type="dcterms:W3CDTF">2023-04-03T13:52:31Z</dcterms:created>
  <dcterms:modified xsi:type="dcterms:W3CDTF">2023-07-12T09:09:58Z</dcterms:modified>
</cp:coreProperties>
</file>